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6"/>
  </p:notesMasterIdLst>
  <p:sldIdLst>
    <p:sldId id="263" r:id="rId5"/>
  </p:sldIdLst>
  <p:sldSz cx="12801600" cy="9601200" type="A3"/>
  <p:notesSz cx="6858000" cy="994568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FAFC36D-9A3C-5CD1-627E-AAE0D4E78D8F}" v="1046" dt="2026-05-28T10:09:25.19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338" autoAdjust="0"/>
    <p:restoredTop sz="86364" autoAdjust="0"/>
  </p:normalViewPr>
  <p:slideViewPr>
    <p:cSldViewPr snapToGrid="0" snapToObjects="1">
      <p:cViewPr>
        <p:scale>
          <a:sx n="70" d="100"/>
          <a:sy n="70" d="100"/>
        </p:scale>
        <p:origin x="612" y="-89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vid Parry" userId="S::d.parry@kirkhamwesham.lancs.sch.uk::51233b2c-b265-4c54-9356-37d9047bb178" providerId="AD" clId="Web-{DFAFC36D-9A3C-5CD1-627E-AAE0D4E78D8F}"/>
    <pc:docChg chg="modSld">
      <pc:chgData name="David Parry" userId="S::d.parry@kirkhamwesham.lancs.sch.uk::51233b2c-b265-4c54-9356-37d9047bb178" providerId="AD" clId="Web-{DFAFC36D-9A3C-5CD1-627E-AAE0D4E78D8F}" dt="2026-05-28T10:09:25.198" v="1014" actId="14100"/>
      <pc:docMkLst>
        <pc:docMk/>
      </pc:docMkLst>
      <pc:sldChg chg="addSp delSp modSp">
        <pc:chgData name="David Parry" userId="S::d.parry@kirkhamwesham.lancs.sch.uk::51233b2c-b265-4c54-9356-37d9047bb178" providerId="AD" clId="Web-{DFAFC36D-9A3C-5CD1-627E-AAE0D4E78D8F}" dt="2026-05-28T10:09:25.198" v="1014" actId="14100"/>
        <pc:sldMkLst>
          <pc:docMk/>
          <pc:sldMk cId="3157091765" sldId="263"/>
        </pc:sldMkLst>
        <pc:spChg chg="mod">
          <ac:chgData name="David Parry" userId="S::d.parry@kirkhamwesham.lancs.sch.uk::51233b2c-b265-4c54-9356-37d9047bb178" providerId="AD" clId="Web-{DFAFC36D-9A3C-5CD1-627E-AAE0D4E78D8F}" dt="2026-05-28T09:34:59.972" v="25" actId="20577"/>
          <ac:spMkLst>
            <pc:docMk/>
            <pc:sldMk cId="3157091765" sldId="263"/>
            <ac:spMk id="5" creationId="{D4E63514-A06B-80D3-9D6E-B9B7FFD8C52D}"/>
          </ac:spMkLst>
        </pc:spChg>
        <pc:spChg chg="mod">
          <ac:chgData name="David Parry" userId="S::d.parry@kirkhamwesham.lancs.sch.uk::51233b2c-b265-4c54-9356-37d9047bb178" providerId="AD" clId="Web-{DFAFC36D-9A3C-5CD1-627E-AAE0D4E78D8F}" dt="2026-05-28T09:33:40.841" v="4" actId="20577"/>
          <ac:spMkLst>
            <pc:docMk/>
            <pc:sldMk cId="3157091765" sldId="263"/>
            <ac:spMk id="6" creationId="{EBB775FA-7932-7C4A-8647-CC28EB0372A2}"/>
          </ac:spMkLst>
        </pc:spChg>
        <pc:graphicFrameChg chg="del mod modGraphic">
          <ac:chgData name="David Parry" userId="S::d.parry@kirkhamwesham.lancs.sch.uk::51233b2c-b265-4c54-9356-37d9047bb178" providerId="AD" clId="Web-{DFAFC36D-9A3C-5CD1-627E-AAE0D4E78D8F}" dt="2026-05-28T09:36:14.149" v="45"/>
          <ac:graphicFrameMkLst>
            <pc:docMk/>
            <pc:sldMk cId="3157091765" sldId="263"/>
            <ac:graphicFrameMk id="7" creationId="{E9CFBE6B-339F-7067-AC27-FDFD0AD1198C}"/>
          </ac:graphicFrameMkLst>
        </pc:graphicFrameChg>
        <pc:graphicFrameChg chg="mod modGraphic">
          <ac:chgData name="David Parry" userId="S::d.parry@kirkhamwesham.lancs.sch.uk::51233b2c-b265-4c54-9356-37d9047bb178" providerId="AD" clId="Web-{DFAFC36D-9A3C-5CD1-627E-AAE0D4E78D8F}" dt="2026-05-28T09:40:01.103" v="469"/>
          <ac:graphicFrameMkLst>
            <pc:docMk/>
            <pc:sldMk cId="3157091765" sldId="263"/>
            <ac:graphicFrameMk id="8" creationId="{EF02987D-416D-C74C-6A79-ACCB6022CFAB}"/>
          </ac:graphicFrameMkLst>
        </pc:graphicFrameChg>
        <pc:graphicFrameChg chg="mod modGraphic">
          <ac:chgData name="David Parry" userId="S::d.parry@kirkhamwesham.lancs.sch.uk::51233b2c-b265-4c54-9356-37d9047bb178" providerId="AD" clId="Web-{DFAFC36D-9A3C-5CD1-627E-AAE0D4E78D8F}" dt="2026-05-28T09:44:47.936" v="968"/>
          <ac:graphicFrameMkLst>
            <pc:docMk/>
            <pc:sldMk cId="3157091765" sldId="263"/>
            <ac:graphicFrameMk id="15" creationId="{C1F487CC-EADF-A448-5E27-F832B30CB9FC}"/>
          </ac:graphicFrameMkLst>
        </pc:graphicFrameChg>
        <pc:graphicFrameChg chg="mod modGraphic">
          <ac:chgData name="David Parry" userId="S::d.parry@kirkhamwesham.lancs.sch.uk::51233b2c-b265-4c54-9356-37d9047bb178" providerId="AD" clId="Web-{DFAFC36D-9A3C-5CD1-627E-AAE0D4E78D8F}" dt="2026-05-28T09:35:42.756" v="30"/>
          <ac:graphicFrameMkLst>
            <pc:docMk/>
            <pc:sldMk cId="3157091765" sldId="263"/>
            <ac:graphicFrameMk id="19" creationId="{D9F57700-EC82-A023-96B5-B3159F1E31F5}"/>
          </ac:graphicFrameMkLst>
        </pc:graphicFrameChg>
        <pc:graphicFrameChg chg="mod modGraphic">
          <ac:chgData name="David Parry" userId="S::d.parry@kirkhamwesham.lancs.sch.uk::51233b2c-b265-4c54-9356-37d9047bb178" providerId="AD" clId="Web-{DFAFC36D-9A3C-5CD1-627E-AAE0D4E78D8F}" dt="2026-05-28T09:45:26.861" v="975"/>
          <ac:graphicFrameMkLst>
            <pc:docMk/>
            <pc:sldMk cId="3157091765" sldId="263"/>
            <ac:graphicFrameMk id="29" creationId="{B1CFA3C8-509A-911B-BE99-704CDCFEE958}"/>
          </ac:graphicFrameMkLst>
        </pc:graphicFrameChg>
        <pc:picChg chg="add mod">
          <ac:chgData name="David Parry" userId="S::d.parry@kirkhamwesham.lancs.sch.uk::51233b2c-b265-4c54-9356-37d9047bb178" providerId="AD" clId="Web-{DFAFC36D-9A3C-5CD1-627E-AAE0D4E78D8F}" dt="2026-05-28T10:09:03.962" v="1011" actId="14100"/>
          <ac:picMkLst>
            <pc:docMk/>
            <pc:sldMk cId="3157091765" sldId="263"/>
            <ac:picMk id="2" creationId="{2073AC32-BEE3-2329-2178-600747C8CF30}"/>
          </ac:picMkLst>
        </pc:picChg>
        <pc:picChg chg="mod">
          <ac:chgData name="David Parry" userId="S::d.parry@kirkhamwesham.lancs.sch.uk::51233b2c-b265-4c54-9356-37d9047bb178" providerId="AD" clId="Web-{DFAFC36D-9A3C-5CD1-627E-AAE0D4E78D8F}" dt="2026-05-28T09:35:17.879" v="27" actId="1076"/>
          <ac:picMkLst>
            <pc:docMk/>
            <pc:sldMk cId="3157091765" sldId="263"/>
            <ac:picMk id="9" creationId="{ABFC364A-1545-4FE7-DF83-66AF746F8D27}"/>
          </ac:picMkLst>
        </pc:picChg>
        <pc:picChg chg="del">
          <ac:chgData name="David Parry" userId="S::d.parry@kirkhamwesham.lancs.sch.uk::51233b2c-b265-4c54-9356-37d9047bb178" providerId="AD" clId="Web-{DFAFC36D-9A3C-5CD1-627E-AAE0D4E78D8F}" dt="2026-05-28T09:44:56.249" v="970"/>
          <ac:picMkLst>
            <pc:docMk/>
            <pc:sldMk cId="3157091765" sldId="263"/>
            <ac:picMk id="10" creationId="{658A9C33-2791-7912-149C-6DE84987314B}"/>
          </ac:picMkLst>
        </pc:picChg>
        <pc:picChg chg="add mod">
          <ac:chgData name="David Parry" userId="S::d.parry@kirkhamwesham.lancs.sch.uk::51233b2c-b265-4c54-9356-37d9047bb178" providerId="AD" clId="Web-{DFAFC36D-9A3C-5CD1-627E-AAE0D4E78D8F}" dt="2026-05-28T10:08:57.806" v="1010" actId="14100"/>
          <ac:picMkLst>
            <pc:docMk/>
            <pc:sldMk cId="3157091765" sldId="263"/>
            <ac:picMk id="11" creationId="{83DFA851-0F06-9E6B-4395-9231538D12A0}"/>
          </ac:picMkLst>
        </pc:picChg>
        <pc:picChg chg="del">
          <ac:chgData name="David Parry" userId="S::d.parry@kirkhamwesham.lancs.sch.uk::51233b2c-b265-4c54-9356-37d9047bb178" providerId="AD" clId="Web-{DFAFC36D-9A3C-5CD1-627E-AAE0D4E78D8F}" dt="2026-05-28T09:44:54.030" v="969"/>
          <ac:picMkLst>
            <pc:docMk/>
            <pc:sldMk cId="3157091765" sldId="263"/>
            <ac:picMk id="12" creationId="{04B8F149-F4E5-570C-6507-D37A09C2EA01}"/>
          </ac:picMkLst>
        </pc:picChg>
        <pc:picChg chg="add del mod">
          <ac:chgData name="David Parry" userId="S::d.parry@kirkhamwesham.lancs.sch.uk::51233b2c-b265-4c54-9356-37d9047bb178" providerId="AD" clId="Web-{DFAFC36D-9A3C-5CD1-627E-AAE0D4E78D8F}" dt="2026-05-28T10:07:45.519" v="1001"/>
          <ac:picMkLst>
            <pc:docMk/>
            <pc:sldMk cId="3157091765" sldId="263"/>
            <ac:picMk id="13" creationId="{803872DD-FAD2-51C7-3C0A-76C4923084D3}"/>
          </ac:picMkLst>
        </pc:picChg>
        <pc:picChg chg="del">
          <ac:chgData name="David Parry" userId="S::d.parry@kirkhamwesham.lancs.sch.uk::51233b2c-b265-4c54-9356-37d9047bb178" providerId="AD" clId="Web-{DFAFC36D-9A3C-5CD1-627E-AAE0D4E78D8F}" dt="2026-05-28T09:44:58.499" v="971"/>
          <ac:picMkLst>
            <pc:docMk/>
            <pc:sldMk cId="3157091765" sldId="263"/>
            <ac:picMk id="14" creationId="{CDBDA7A5-6046-686A-DA72-E34AC9B97E64}"/>
          </ac:picMkLst>
        </pc:picChg>
        <pc:picChg chg="add mod">
          <ac:chgData name="David Parry" userId="S::d.parry@kirkhamwesham.lancs.sch.uk::51233b2c-b265-4c54-9356-37d9047bb178" providerId="AD" clId="Web-{DFAFC36D-9A3C-5CD1-627E-AAE0D4E78D8F}" dt="2026-05-28T10:08:31.257" v="1007" actId="1076"/>
          <ac:picMkLst>
            <pc:docMk/>
            <pc:sldMk cId="3157091765" sldId="263"/>
            <ac:picMk id="17" creationId="{04DBA623-0B2A-E1D5-2B75-C4E3D83D4A1B}"/>
          </ac:picMkLst>
        </pc:picChg>
        <pc:picChg chg="del mod">
          <ac:chgData name="David Parry" userId="S::d.parry@kirkhamwesham.lancs.sch.uk::51233b2c-b265-4c54-9356-37d9047bb178" providerId="AD" clId="Web-{DFAFC36D-9A3C-5CD1-627E-AAE0D4E78D8F}" dt="2026-05-28T09:45:02.828" v="973"/>
          <ac:picMkLst>
            <pc:docMk/>
            <pc:sldMk cId="3157091765" sldId="263"/>
            <ac:picMk id="18" creationId="{272CAE22-256B-9E84-A7CA-585C3BE021FF}"/>
          </ac:picMkLst>
        </pc:picChg>
        <pc:picChg chg="add mod">
          <ac:chgData name="David Parry" userId="S::d.parry@kirkhamwesham.lancs.sch.uk::51233b2c-b265-4c54-9356-37d9047bb178" providerId="AD" clId="Web-{DFAFC36D-9A3C-5CD1-627E-AAE0D4E78D8F}" dt="2026-05-28T10:09:25.198" v="1014" actId="14100"/>
          <ac:picMkLst>
            <pc:docMk/>
            <pc:sldMk cId="3157091765" sldId="263"/>
            <ac:picMk id="20" creationId="{8E37680B-DF9B-C08B-6A26-2206CF1F18D7}"/>
          </ac:picMkLst>
        </pc:picChg>
        <pc:picChg chg="del">
          <ac:chgData name="David Parry" userId="S::d.parry@kirkhamwesham.lancs.sch.uk::51233b2c-b265-4c54-9356-37d9047bb178" providerId="AD" clId="Web-{DFAFC36D-9A3C-5CD1-627E-AAE0D4E78D8F}" dt="2026-05-28T09:45:00.750" v="972"/>
          <ac:picMkLst>
            <pc:docMk/>
            <pc:sldMk cId="3157091765" sldId="263"/>
            <ac:picMk id="21" creationId="{95E68F0A-426F-D350-9EAC-90EF102399E8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2547" cy="497842"/>
          </a:xfrm>
          <a:prstGeom prst="rect">
            <a:avLst/>
          </a:prstGeom>
        </p:spPr>
        <p:txBody>
          <a:bodyPr vert="horz" lIns="91870" tIns="45935" rIns="91870" bIns="45935" rtlCol="0"/>
          <a:lstStyle>
            <a:lvl1pPr algn="l">
              <a:defRPr sz="1200"/>
            </a:lvl1pPr>
          </a:lstStyle>
          <a:p>
            <a:endParaRPr lang="en-15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3852" y="0"/>
            <a:ext cx="2972547" cy="497842"/>
          </a:xfrm>
          <a:prstGeom prst="rect">
            <a:avLst/>
          </a:prstGeom>
        </p:spPr>
        <p:txBody>
          <a:bodyPr vert="horz" lIns="91870" tIns="45935" rIns="91870" bIns="45935" rtlCol="0"/>
          <a:lstStyle>
            <a:lvl1pPr algn="r">
              <a:defRPr sz="1200"/>
            </a:lvl1pPr>
          </a:lstStyle>
          <a:p>
            <a:fld id="{C0CEE733-9A19-4804-80AD-A4E01AB43B3C}" type="datetimeFigureOut">
              <a:rPr lang="en-150" smtClean="0"/>
              <a:t>05/28/2026</a:t>
            </a:fld>
            <a:endParaRPr lang="en-15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2213" y="1244600"/>
            <a:ext cx="4473575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70" tIns="45935" rIns="91870" bIns="45935" rtlCol="0" anchor="ctr"/>
          <a:lstStyle/>
          <a:p>
            <a:endParaRPr lang="en-15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480" y="4785955"/>
            <a:ext cx="5487041" cy="3915926"/>
          </a:xfrm>
          <a:prstGeom prst="rect">
            <a:avLst/>
          </a:prstGeom>
        </p:spPr>
        <p:txBody>
          <a:bodyPr vert="horz" lIns="91870" tIns="45935" rIns="91870" bIns="45935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15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7846"/>
            <a:ext cx="2972547" cy="497842"/>
          </a:xfrm>
          <a:prstGeom prst="rect">
            <a:avLst/>
          </a:prstGeom>
        </p:spPr>
        <p:txBody>
          <a:bodyPr vert="horz" lIns="91870" tIns="45935" rIns="91870" bIns="45935" rtlCol="0" anchor="b"/>
          <a:lstStyle>
            <a:lvl1pPr algn="l">
              <a:defRPr sz="1200"/>
            </a:lvl1pPr>
          </a:lstStyle>
          <a:p>
            <a:endParaRPr lang="en-15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3852" y="9447846"/>
            <a:ext cx="2972547" cy="497842"/>
          </a:xfrm>
          <a:prstGeom prst="rect">
            <a:avLst/>
          </a:prstGeom>
        </p:spPr>
        <p:txBody>
          <a:bodyPr vert="horz" lIns="91870" tIns="45935" rIns="91870" bIns="45935" rtlCol="0" anchor="b"/>
          <a:lstStyle>
            <a:lvl1pPr algn="r">
              <a:defRPr sz="1200"/>
            </a:lvl1pPr>
          </a:lstStyle>
          <a:p>
            <a:fld id="{9F1E1F16-F211-47B0-AA1B-41D252A78FD5}" type="slidenum">
              <a:rPr lang="en-150" smtClean="0"/>
              <a:t>‹#›</a:t>
            </a:fld>
            <a:endParaRPr lang="en-150"/>
          </a:p>
        </p:txBody>
      </p:sp>
    </p:spTree>
    <p:extLst>
      <p:ext uri="{BB962C8B-B14F-4D97-AF65-F5344CB8AC3E}">
        <p14:creationId xmlns:p14="http://schemas.microsoft.com/office/powerpoint/2010/main" val="1061464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79B8F9-4F90-2F93-3209-6B97BFC3AC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3673E2D-19D2-1F64-C858-061DFF46D42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7F74060-95CF-1AEE-DBB2-F94F72CEF66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15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B1B675-BD42-D291-BF7B-2F49261BBBE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1E1F16-F211-47B0-AA1B-41D252A78FD5}" type="slidenum">
              <a:rPr lang="en-150" smtClean="0"/>
              <a:t>1</a:t>
            </a:fld>
            <a:endParaRPr lang="en-150"/>
          </a:p>
        </p:txBody>
      </p:sp>
    </p:spTree>
    <p:extLst>
      <p:ext uri="{BB962C8B-B14F-4D97-AF65-F5344CB8AC3E}">
        <p14:creationId xmlns:p14="http://schemas.microsoft.com/office/powerpoint/2010/main" val="27977559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1571308"/>
            <a:ext cx="10881360" cy="3342640"/>
          </a:xfrm>
        </p:spPr>
        <p:txBody>
          <a:bodyPr anchor="b"/>
          <a:lstStyle>
            <a:lvl1pPr algn="ctr">
              <a:defRPr sz="8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5042853"/>
            <a:ext cx="9601200" cy="2318067"/>
          </a:xfrm>
        </p:spPr>
        <p:txBody>
          <a:bodyPr/>
          <a:lstStyle>
            <a:lvl1pPr marL="0" indent="0" algn="ctr">
              <a:buNone/>
              <a:defRPr sz="3360"/>
            </a:lvl1pPr>
            <a:lvl2pPr marL="640080" indent="0" algn="ctr">
              <a:buNone/>
              <a:defRPr sz="2800"/>
            </a:lvl2pPr>
            <a:lvl3pPr marL="1280160" indent="0" algn="ctr">
              <a:buNone/>
              <a:defRPr sz="2520"/>
            </a:lvl3pPr>
            <a:lvl4pPr marL="1920240" indent="0" algn="ctr">
              <a:buNone/>
              <a:defRPr sz="2240"/>
            </a:lvl4pPr>
            <a:lvl5pPr marL="2560320" indent="0" algn="ctr">
              <a:buNone/>
              <a:defRPr sz="2240"/>
            </a:lvl5pPr>
            <a:lvl6pPr marL="3200400" indent="0" algn="ctr">
              <a:buNone/>
              <a:defRPr sz="2240"/>
            </a:lvl6pPr>
            <a:lvl7pPr marL="3840480" indent="0" algn="ctr">
              <a:buNone/>
              <a:defRPr sz="2240"/>
            </a:lvl7pPr>
            <a:lvl8pPr marL="4480560" indent="0" algn="ctr">
              <a:buNone/>
              <a:defRPr sz="2240"/>
            </a:lvl8pPr>
            <a:lvl9pPr marL="5120640" indent="0" algn="ctr">
              <a:buNone/>
              <a:defRPr sz="224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07A9A-2CB2-A741-B755-CCE1CF4A6E7F}" type="datetimeFigureOut">
              <a:rPr lang="en-GB" smtClean="0"/>
              <a:t>28/05/2026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378B9-C4D2-8F4B-BE23-1F4DF51365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63964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07A9A-2CB2-A741-B755-CCE1CF4A6E7F}" type="datetimeFigureOut">
              <a:rPr lang="en-GB" smtClean="0"/>
              <a:t>28/05/2026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378B9-C4D2-8F4B-BE23-1F4DF51365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8901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1146" y="511175"/>
            <a:ext cx="2760345" cy="8136573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0111" y="511175"/>
            <a:ext cx="8121015" cy="8136573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07A9A-2CB2-A741-B755-CCE1CF4A6E7F}" type="datetimeFigureOut">
              <a:rPr lang="en-GB" smtClean="0"/>
              <a:t>28/05/2026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378B9-C4D2-8F4B-BE23-1F4DF51365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55700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07A9A-2CB2-A741-B755-CCE1CF4A6E7F}" type="datetimeFigureOut">
              <a:rPr lang="en-GB" smtClean="0"/>
              <a:t>28/05/2026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378B9-C4D2-8F4B-BE23-1F4DF51365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7407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443" y="2393635"/>
            <a:ext cx="11041380" cy="3993832"/>
          </a:xfrm>
        </p:spPr>
        <p:txBody>
          <a:bodyPr anchor="b"/>
          <a:lstStyle>
            <a:lvl1pPr>
              <a:defRPr sz="8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443" y="6425250"/>
            <a:ext cx="11041380" cy="2100262"/>
          </a:xfrm>
        </p:spPr>
        <p:txBody>
          <a:bodyPr/>
          <a:lstStyle>
            <a:lvl1pPr marL="0" indent="0">
              <a:buNone/>
              <a:defRPr sz="3360">
                <a:solidFill>
                  <a:schemeClr val="tx1"/>
                </a:solidFill>
              </a:defRPr>
            </a:lvl1pPr>
            <a:lvl2pPr marL="64008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07A9A-2CB2-A741-B755-CCE1CF4A6E7F}" type="datetimeFigureOut">
              <a:rPr lang="en-GB" smtClean="0"/>
              <a:t>28/05/2026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378B9-C4D2-8F4B-BE23-1F4DF51365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19097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0110" y="2555875"/>
            <a:ext cx="5440680" cy="609187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0810" y="2555875"/>
            <a:ext cx="5440680" cy="609187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07A9A-2CB2-A741-B755-CCE1CF4A6E7F}" type="datetimeFigureOut">
              <a:rPr lang="en-GB" smtClean="0"/>
              <a:t>28/05/2026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378B9-C4D2-8F4B-BE23-1F4DF51365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1350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7" y="511177"/>
            <a:ext cx="11041380" cy="1855788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1779" y="2353628"/>
            <a:ext cx="5415676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1779" y="3507105"/>
            <a:ext cx="5415676" cy="515842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80811" y="2353628"/>
            <a:ext cx="5442347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80811" y="3507105"/>
            <a:ext cx="5442347" cy="515842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07A9A-2CB2-A741-B755-CCE1CF4A6E7F}" type="datetimeFigureOut">
              <a:rPr lang="en-GB" smtClean="0"/>
              <a:t>28/05/2026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378B9-C4D2-8F4B-BE23-1F4DF51365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9689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07A9A-2CB2-A741-B755-CCE1CF4A6E7F}" type="datetimeFigureOut">
              <a:rPr lang="en-GB" smtClean="0"/>
              <a:t>28/05/2026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378B9-C4D2-8F4B-BE23-1F4DF51365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03104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07A9A-2CB2-A741-B755-CCE1CF4A6E7F}" type="datetimeFigureOut">
              <a:rPr lang="en-GB" smtClean="0"/>
              <a:t>28/05/2026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378B9-C4D2-8F4B-BE23-1F4DF51365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834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2347" y="1382397"/>
            <a:ext cx="6480810" cy="6823075"/>
          </a:xfrm>
        </p:spPr>
        <p:txBody>
          <a:bodyPr/>
          <a:lstStyle>
            <a:lvl1pPr>
              <a:defRPr sz="4480"/>
            </a:lvl1pPr>
            <a:lvl2pPr>
              <a:defRPr sz="3920"/>
            </a:lvl2pPr>
            <a:lvl3pPr>
              <a:defRPr sz="336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07A9A-2CB2-A741-B755-CCE1CF4A6E7F}" type="datetimeFigureOut">
              <a:rPr lang="en-GB" smtClean="0"/>
              <a:t>28/05/2026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378B9-C4D2-8F4B-BE23-1F4DF51365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81941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42347" y="1382397"/>
            <a:ext cx="6480810" cy="6823075"/>
          </a:xfrm>
        </p:spPr>
        <p:txBody>
          <a:bodyPr anchor="t"/>
          <a:lstStyle>
            <a:lvl1pPr marL="0" indent="0">
              <a:buNone/>
              <a:defRPr sz="4480"/>
            </a:lvl1pPr>
            <a:lvl2pPr marL="640080" indent="0">
              <a:buNone/>
              <a:defRPr sz="3920"/>
            </a:lvl2pPr>
            <a:lvl3pPr marL="1280160" indent="0">
              <a:buNone/>
              <a:defRPr sz="336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07A9A-2CB2-A741-B755-CCE1CF4A6E7F}" type="datetimeFigureOut">
              <a:rPr lang="en-GB" smtClean="0"/>
              <a:t>28/05/2026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378B9-C4D2-8F4B-BE23-1F4DF51365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96895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0110" y="511177"/>
            <a:ext cx="11041380" cy="1855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10" y="2555875"/>
            <a:ext cx="11041380" cy="6091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11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707A9A-2CB2-A741-B755-CCE1CF4A6E7F}" type="datetimeFigureOut">
              <a:rPr lang="en-GB" smtClean="0"/>
              <a:t>28/05/2026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0530" y="8898892"/>
            <a:ext cx="432054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113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F378B9-C4D2-8F4B-BE23-1F4DF51365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9202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280160" rtl="0" eaLnBrk="1" latinLnBrk="0" hangingPunct="1">
        <a:lnSpc>
          <a:spcPct val="90000"/>
        </a:lnSpc>
        <a:spcBef>
          <a:spcPct val="0"/>
        </a:spcBef>
        <a:buNone/>
        <a:defRPr sz="61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1280160" rtl="0" eaLnBrk="1" latinLnBrk="0" hangingPunct="1">
        <a:lnSpc>
          <a:spcPct val="90000"/>
        </a:lnSpc>
        <a:spcBef>
          <a:spcPts val="1400"/>
        </a:spcBef>
        <a:buFont typeface="Arial" panose="020B0604020202020204" pitchFamily="34" charset="0"/>
        <a:buChar char="•"/>
        <a:defRPr sz="3920" kern="1200">
          <a:solidFill>
            <a:schemeClr val="tx1"/>
          </a:solidFill>
          <a:latin typeface="+mn-lt"/>
          <a:ea typeface="+mn-ea"/>
          <a:cs typeface="+mn-cs"/>
        </a:defRPr>
      </a:lvl1pPr>
      <a:lvl2pPr marL="9601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5BB3C2-6630-6638-156E-84AC3F16EE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04D9FBC-A130-9DC0-8BC7-750D16539AF3}"/>
              </a:ext>
            </a:extLst>
          </p:cNvPr>
          <p:cNvSpPr/>
          <p:nvPr/>
        </p:nvSpPr>
        <p:spPr>
          <a:xfrm>
            <a:off x="331694" y="309282"/>
            <a:ext cx="12138212" cy="9171602"/>
          </a:xfrm>
          <a:prstGeom prst="rect">
            <a:avLst/>
          </a:prstGeom>
          <a:noFill/>
          <a:ln w="73025" cmpd="tri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4E63514-A06B-80D3-9D6E-B9B7FFD8C52D}"/>
              </a:ext>
            </a:extLst>
          </p:cNvPr>
          <p:cNvSpPr/>
          <p:nvPr/>
        </p:nvSpPr>
        <p:spPr>
          <a:xfrm>
            <a:off x="484789" y="298127"/>
            <a:ext cx="7917022" cy="892552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3200" b="1">
                <a:ln w="0">
                  <a:solidFill>
                    <a:prstClr val="black"/>
                  </a:solidFill>
                </a:ln>
                <a:latin typeface="Twinkl"/>
                <a:cs typeface="Phosphate Inline" panose="02000506050000020004" pitchFamily="2" charset="77"/>
              </a:rPr>
              <a:t>The Gift of the Nile</a:t>
            </a:r>
            <a:endParaRPr lang="en-GB" sz="3200" b="1" dirty="0">
              <a:ln w="0">
                <a:solidFill>
                  <a:prstClr val="black"/>
                </a:solidFill>
              </a:ln>
              <a:latin typeface="Twinkl" panose="02000000000000000000" pitchFamily="2" charset="0"/>
              <a:cs typeface="Phosphate Inline" panose="02000506050000020004" pitchFamily="2" charset="77"/>
            </a:endParaRPr>
          </a:p>
          <a:p>
            <a:endParaRPr lang="en-GB" sz="2000" b="1" cap="none" spc="0" dirty="0">
              <a:ln w="0">
                <a:solidFill>
                  <a:schemeClr val="tx1"/>
                </a:solidFill>
              </a:ln>
              <a:solidFill>
                <a:srgbClr val="92D050"/>
              </a:solidFill>
              <a:effectLst>
                <a:outerShdw blurRad="50800" dist="12700" dir="4260000" algn="tl" rotWithShape="0">
                  <a:schemeClr val="dk1"/>
                </a:outerShdw>
              </a:effectLst>
              <a:latin typeface="Gill Sans MT" panose="020B0502020104020203" pitchFamily="34" charset="77"/>
              <a:cs typeface="Phosphate Inline" panose="02000506050000020004" pitchFamily="2" charset="77"/>
            </a:endParaRPr>
          </a:p>
        </p:txBody>
      </p:sp>
      <p:graphicFrame>
        <p:nvGraphicFramePr>
          <p:cNvPr id="29" name="Table 28">
            <a:extLst>
              <a:ext uri="{FF2B5EF4-FFF2-40B4-BE49-F238E27FC236}">
                <a16:creationId xmlns:a16="http://schemas.microsoft.com/office/drawing/2014/main" id="{B1CFA3C8-509A-911B-BE99-704CDCFEE9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8402048"/>
              </p:ext>
            </p:extLst>
          </p:nvPr>
        </p:nvGraphicFramePr>
        <p:xfrm>
          <a:off x="572656" y="3383088"/>
          <a:ext cx="11687166" cy="24241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871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14250"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latin typeface="Twinkl" panose="02000000000000000000" pitchFamily="2" charset="0"/>
                        </a:rPr>
                        <a:t>Images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58341">
                <a:tc>
                  <a:txBody>
                    <a:bodyPr/>
                    <a:lstStyle/>
                    <a:p>
                      <a:pPr algn="ctr"/>
                      <a:endParaRPr lang="en-GB" sz="1600" b="0" dirty="0">
                        <a:solidFill>
                          <a:schemeClr val="tx1"/>
                        </a:solidFill>
                        <a:latin typeface="Gill Sans MT" panose="020B0502020104020203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5" name="Table 10">
            <a:extLst>
              <a:ext uri="{FF2B5EF4-FFF2-40B4-BE49-F238E27FC236}">
                <a16:creationId xmlns:a16="http://schemas.microsoft.com/office/drawing/2014/main" id="{C1F487CC-EADF-A448-5E27-F832B30CB9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2668289"/>
              </p:ext>
            </p:extLst>
          </p:nvPr>
        </p:nvGraphicFramePr>
        <p:xfrm>
          <a:off x="483766" y="5950766"/>
          <a:ext cx="4349515" cy="34887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45567">
                  <a:extLst>
                    <a:ext uri="{9D8B030D-6E8A-4147-A177-3AD203B41FA5}">
                      <a16:colId xmlns:a16="http://schemas.microsoft.com/office/drawing/2014/main" val="2344213269"/>
                    </a:ext>
                  </a:extLst>
                </a:gridCol>
                <a:gridCol w="2903948">
                  <a:extLst>
                    <a:ext uri="{9D8B030D-6E8A-4147-A177-3AD203B41FA5}">
                      <a16:colId xmlns:a16="http://schemas.microsoft.com/office/drawing/2014/main" val="2649323644"/>
                    </a:ext>
                  </a:extLst>
                </a:gridCol>
              </a:tblGrid>
              <a:tr h="546006">
                <a:tc gridSpan="2"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Twinkl" panose="02000000000000000000" pitchFamily="2" charset="0"/>
                        </a:rPr>
                        <a:t>ESSENTIAL </a:t>
                      </a:r>
                      <a:r>
                        <a:rPr lang="en-GB" sz="2400" b="1" baseline="0" dirty="0">
                          <a:solidFill>
                            <a:schemeClr val="tx1"/>
                          </a:solidFill>
                          <a:latin typeface="Twinkl" panose="02000000000000000000" pitchFamily="2" charset="0"/>
                        </a:rPr>
                        <a:t>  </a:t>
                      </a:r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Twinkl" panose="02000000000000000000" pitchFamily="2" charset="0"/>
                        </a:rPr>
                        <a:t>VOCABULARY</a:t>
                      </a:r>
                    </a:p>
                  </a:txBody>
                  <a:tcPr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chemeClr val="bg1"/>
                        </a:solidFill>
                        <a:latin typeface="Gill Sans MT" panose="020B0502020104020203" pitchFamily="34" charset="77"/>
                      </a:endParaRPr>
                    </a:p>
                  </a:txBody>
                  <a:tcPr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4812075"/>
                  </a:ext>
                </a:extLst>
              </a:tr>
              <a:tr h="552802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sz="1400" b="1">
                          <a:solidFill>
                            <a:schemeClr val="tx1"/>
                          </a:solidFill>
                          <a:latin typeface="Twinkl"/>
                        </a:rPr>
                        <a:t>Hierarchy</a:t>
                      </a:r>
                      <a:endParaRPr lang="en-US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dirty="0">
                          <a:solidFill>
                            <a:schemeClr val="tx1"/>
                          </a:solidFill>
                          <a:latin typeface="Twinkl"/>
                        </a:rPr>
                        <a:t>A system in which members of society are ranked according to </a:t>
                      </a:r>
                      <a:r>
                        <a:rPr lang="en-GB" sz="1400">
                          <a:solidFill>
                            <a:schemeClr val="tx1"/>
                          </a:solidFill>
                          <a:latin typeface="Twinkl"/>
                        </a:rPr>
                        <a:t>status</a:t>
                      </a:r>
                      <a:endParaRPr lang="en-GB" sz="1400" dirty="0">
                        <a:solidFill>
                          <a:schemeClr val="tx1"/>
                        </a:solidFill>
                        <a:latin typeface="Twinkl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233429"/>
                  </a:ext>
                </a:extLst>
              </a:tr>
              <a:tr h="552802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latin typeface="Twinkl"/>
                        </a:rPr>
                        <a:t>Dynasty</a:t>
                      </a:r>
                      <a:endParaRPr lang="en-US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1400">
                          <a:solidFill>
                            <a:schemeClr val="tx1"/>
                          </a:solidFill>
                          <a:latin typeface="Twinkl"/>
                        </a:rPr>
                        <a:t>The line of hereditary rulers of a country</a:t>
                      </a:r>
                      <a:endParaRPr lang="en-US" sz="1400" dirty="0">
                        <a:solidFill>
                          <a:schemeClr val="tx1"/>
                        </a:solidFill>
                        <a:latin typeface="Twinkl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0976222"/>
                  </a:ext>
                </a:extLst>
              </a:tr>
              <a:tr h="552802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latin typeface="Twinkl"/>
                        </a:rPr>
                        <a:t>Afterlife</a:t>
                      </a:r>
                      <a:endParaRPr lang="en-US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1400">
                          <a:solidFill>
                            <a:schemeClr val="tx1"/>
                          </a:solidFill>
                          <a:latin typeface="Twinkl"/>
                        </a:rPr>
                        <a:t>Life after death</a:t>
                      </a:r>
                      <a:endParaRPr lang="en-US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563334"/>
                  </a:ext>
                </a:extLst>
              </a:tr>
              <a:tr h="552802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latin typeface="Twinkl"/>
                        </a:rPr>
                        <a:t>Embalming</a:t>
                      </a:r>
                      <a:endParaRPr lang="en-US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1400">
                          <a:solidFill>
                            <a:schemeClr val="tx1"/>
                          </a:solidFill>
                          <a:latin typeface="Twinkl"/>
                        </a:rPr>
                        <a:t>Preserve a corpse from decay</a:t>
                      </a:r>
                      <a:endParaRPr lang="en-US" sz="1400" dirty="0">
                        <a:solidFill>
                          <a:schemeClr val="tx1"/>
                        </a:solidFill>
                        <a:latin typeface="Twinkl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5346193"/>
                  </a:ext>
                </a:extLst>
              </a:tr>
              <a:tr h="552802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latin typeface="Twinkl"/>
                        </a:rPr>
                        <a:t>Hieroglyphics</a:t>
                      </a:r>
                      <a:endParaRPr lang="en-US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Twinkl"/>
                        </a:rPr>
                        <a:t>A system of writing that uses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latin typeface="Twinkl"/>
                        </a:rPr>
                        <a:t>pictoral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latin typeface="Twinkl"/>
                        </a:rPr>
                        <a:t> symbols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4786747"/>
                  </a:ext>
                </a:extLst>
              </a:tr>
            </a:tbl>
          </a:graphicData>
        </a:graphic>
      </p:graphicFrame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D9F57700-EC82-A023-96B5-B3159F1E31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4593686"/>
              </p:ext>
            </p:extLst>
          </p:nvPr>
        </p:nvGraphicFramePr>
        <p:xfrm>
          <a:off x="572917" y="913341"/>
          <a:ext cx="11657461" cy="21968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574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23959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/>
                          </a:solidFill>
                          <a:latin typeface="Twinkl"/>
                        </a:rPr>
                        <a:t>Timeline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2919"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0" dirty="0">
                        <a:solidFill>
                          <a:schemeClr val="tx1"/>
                        </a:solidFill>
                        <a:latin typeface="Twinkl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EF02987D-416D-C74C-6A79-ACCB6022CF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5073384"/>
              </p:ext>
            </p:extLst>
          </p:nvPr>
        </p:nvGraphicFramePr>
        <p:xfrm>
          <a:off x="4993216" y="6356349"/>
          <a:ext cx="7320751" cy="28477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912863">
                  <a:extLst>
                    <a:ext uri="{9D8B030D-6E8A-4147-A177-3AD203B41FA5}">
                      <a16:colId xmlns:a16="http://schemas.microsoft.com/office/drawing/2014/main" val="3054178634"/>
                    </a:ext>
                  </a:extLst>
                </a:gridCol>
                <a:gridCol w="407888">
                  <a:extLst>
                    <a:ext uri="{9D8B030D-6E8A-4147-A177-3AD203B41FA5}">
                      <a16:colId xmlns:a16="http://schemas.microsoft.com/office/drawing/2014/main" val="2265028358"/>
                    </a:ext>
                  </a:extLst>
                </a:gridCol>
              </a:tblGrid>
              <a:tr h="546006">
                <a:tc gridSpan="2">
                  <a:txBody>
                    <a:bodyPr/>
                    <a:lstStyle/>
                    <a:p>
                      <a:pPr algn="ctr"/>
                      <a:r>
                        <a:rPr lang="en-US" sz="2520" b="0" i="0" kern="1200" dirty="0">
                          <a:solidFill>
                            <a:schemeClr val="tx1"/>
                          </a:solidFill>
                          <a:effectLst/>
                          <a:latin typeface="Twinkl" panose="02000000000000000000" pitchFamily="2" charset="0"/>
                          <a:ea typeface="+mn-ea"/>
                          <a:cs typeface="+mn-cs"/>
                        </a:rPr>
                        <a:t>At the end of the topic, I will know…</a:t>
                      </a:r>
                      <a:endParaRPr lang="en-GB" sz="1600" b="1" dirty="0">
                        <a:solidFill>
                          <a:schemeClr val="tx1"/>
                        </a:solidFill>
                        <a:latin typeface="Twinkl" panose="02000000000000000000" pitchFamily="2" charset="0"/>
                      </a:endParaRPr>
                    </a:p>
                  </a:txBody>
                  <a:tcPr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15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2105232"/>
                  </a:ext>
                </a:extLst>
              </a:tr>
              <a:tr h="399778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Twinkl"/>
                        </a:rPr>
                        <a:t>What the importance of the river Nile was to Ancient </a:t>
                      </a:r>
                      <a:r>
                        <a:rPr lang="en-US" sz="1600" b="1">
                          <a:solidFill>
                            <a:schemeClr val="tx1"/>
                          </a:solidFill>
                          <a:latin typeface="Twinkl"/>
                        </a:rPr>
                        <a:t>Egyptians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Twinkl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chemeClr val="tx1"/>
                        </a:solidFill>
                        <a:latin typeface="Twinkl" panose="02000000000000000000" pitchFamily="2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1702434"/>
                  </a:ext>
                </a:extLst>
              </a:tr>
              <a:tr h="399778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1600" b="1">
                          <a:solidFill>
                            <a:schemeClr val="tx1"/>
                          </a:solidFill>
                          <a:latin typeface="Twinkl"/>
                        </a:rPr>
                        <a:t>The rulers of Ancient </a:t>
                      </a:r>
                      <a:r>
                        <a:rPr lang="en-US" sz="1600" b="1" err="1">
                          <a:solidFill>
                            <a:schemeClr val="tx1"/>
                          </a:solidFill>
                          <a:latin typeface="Twinkl"/>
                        </a:rPr>
                        <a:t>Egyp</a:t>
                      </a:r>
                      <a:r>
                        <a:rPr lang="en-US" sz="1600" b="1">
                          <a:solidFill>
                            <a:schemeClr val="tx1"/>
                          </a:solidFill>
                          <a:latin typeface="Twinkl"/>
                        </a:rPr>
                        <a:t>t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150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8256456"/>
                  </a:ext>
                </a:extLst>
              </a:tr>
              <a:tr h="391886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1600" b="1">
                          <a:solidFill>
                            <a:schemeClr val="tx1"/>
                          </a:solidFill>
                          <a:latin typeface="Twinkl"/>
                        </a:rPr>
                        <a:t>The process of mummification.</a:t>
                      </a:r>
                      <a:endParaRPr lang="en-US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150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6729620"/>
                  </a:ext>
                </a:extLst>
              </a:tr>
              <a:tr h="391886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Twinkl"/>
                        </a:rPr>
                        <a:t>The written method of </a:t>
                      </a:r>
                      <a:r>
                        <a:rPr lang="en-US" sz="1600" b="1">
                          <a:solidFill>
                            <a:schemeClr val="tx1"/>
                          </a:solidFill>
                          <a:latin typeface="Twinkl"/>
                        </a:rPr>
                        <a:t>communication</a:t>
                      </a:r>
                      <a:endParaRPr lang="en-US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150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5577617"/>
                  </a:ext>
                </a:extLst>
              </a:tr>
              <a:tr h="328919"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Twinkl"/>
                        </a:rPr>
                        <a:t>How and why the pyramids were built for the </a:t>
                      </a:r>
                      <a:r>
                        <a:rPr lang="en-US" sz="1600" b="1">
                          <a:solidFill>
                            <a:schemeClr val="tx1"/>
                          </a:solidFill>
                          <a:latin typeface="Twinkl"/>
                        </a:rPr>
                        <a:t>Pharaohs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Twinkl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150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805500"/>
                  </a:ext>
                </a:extLst>
              </a:tr>
            </a:tbl>
          </a:graphicData>
        </a:graphic>
      </p:graphicFrame>
      <p:pic>
        <p:nvPicPr>
          <p:cNvPr id="16" name="Picture 15">
            <a:extLst>
              <a:ext uri="{FF2B5EF4-FFF2-40B4-BE49-F238E27FC236}">
                <a16:creationId xmlns:a16="http://schemas.microsoft.com/office/drawing/2014/main" id="{88BA82D1-1B80-C7E7-8DD2-02D1E236FC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8919" y="5802212"/>
            <a:ext cx="2121592" cy="646232"/>
          </a:xfrm>
          <a:prstGeom prst="rect">
            <a:avLst/>
          </a:prstGeom>
        </p:spPr>
      </p:pic>
      <p:pic>
        <p:nvPicPr>
          <p:cNvPr id="3" name="Picture 2" descr="A red and white logo&#10;&#10;AI-generated content may be incorrect.">
            <a:extLst>
              <a:ext uri="{FF2B5EF4-FFF2-40B4-BE49-F238E27FC236}">
                <a16:creationId xmlns:a16="http://schemas.microsoft.com/office/drawing/2014/main" id="{5FCFA77D-3CFD-6FEE-2C61-EADE5C8BFC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68075" y="415925"/>
            <a:ext cx="933450" cy="323850"/>
          </a:xfrm>
          <a:prstGeom prst="rect">
            <a:avLst/>
          </a:prstGeom>
        </p:spPr>
      </p:pic>
      <p:sp>
        <p:nvSpPr>
          <p:cNvPr id="6" name="TextBox 1">
            <a:extLst>
              <a:ext uri="{FF2B5EF4-FFF2-40B4-BE49-F238E27FC236}">
                <a16:creationId xmlns:a16="http://schemas.microsoft.com/office/drawing/2014/main" id="{EBB775FA-7932-7C4A-8647-CC28EB0372A2}"/>
              </a:ext>
            </a:extLst>
          </p:cNvPr>
          <p:cNvSpPr txBox="1"/>
          <p:nvPr/>
        </p:nvSpPr>
        <p:spPr>
          <a:xfrm>
            <a:off x="7942157" y="318210"/>
            <a:ext cx="3564117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388757" rtl="0" eaLnBrk="1" latinLnBrk="0" hangingPunct="1">
              <a:defRPr sz="15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8757" algn="l" defTabSz="388757" rtl="0" eaLnBrk="1" latinLnBrk="0" hangingPunct="1">
              <a:defRPr sz="15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514" algn="l" defTabSz="388757" rtl="0" eaLnBrk="1" latinLnBrk="0" hangingPunct="1">
              <a:defRPr sz="15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6271" algn="l" defTabSz="388757" rtl="0" eaLnBrk="1" latinLnBrk="0" hangingPunct="1">
              <a:defRPr sz="15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5029" algn="l" defTabSz="388757" rtl="0" eaLnBrk="1" latinLnBrk="0" hangingPunct="1">
              <a:defRPr sz="15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3786" algn="l" defTabSz="388757" rtl="0" eaLnBrk="1" latinLnBrk="0" hangingPunct="1">
              <a:defRPr sz="15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2543" algn="l" defTabSz="388757" rtl="0" eaLnBrk="1" latinLnBrk="0" hangingPunct="1">
              <a:defRPr sz="15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1300" algn="l" defTabSz="388757" rtl="0" eaLnBrk="1" latinLnBrk="0" hangingPunct="1">
              <a:defRPr sz="15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10057" algn="l" defTabSz="388757" rtl="0" eaLnBrk="1" latinLnBrk="0" hangingPunct="1">
              <a:defRPr sz="15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800" b="1">
                <a:solidFill>
                  <a:srgbClr val="3F3F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inkl"/>
              </a:rPr>
              <a:t>Year 4 Summer 2</a:t>
            </a:r>
            <a:endParaRPr lang="en-US" sz="2800" b="1" dirty="0">
              <a:solidFill>
                <a:srgbClr val="3F3F3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winkl"/>
            </a:endParaRPr>
          </a:p>
        </p:txBody>
      </p:sp>
      <p:pic>
        <p:nvPicPr>
          <p:cNvPr id="9" name="Picture 8" descr="A green and yellow rectangular object with black text&#10;&#10;AI-generated content may be incorrect.">
            <a:extLst>
              <a:ext uri="{FF2B5EF4-FFF2-40B4-BE49-F238E27FC236}">
                <a16:creationId xmlns:a16="http://schemas.microsoft.com/office/drawing/2014/main" id="{ABFC364A-1545-4FE7-DF83-66AF746F8D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5474" y="1381188"/>
            <a:ext cx="11325225" cy="1590675"/>
          </a:xfrm>
          <a:prstGeom prst="rect">
            <a:avLst/>
          </a:prstGeom>
        </p:spPr>
      </p:pic>
      <p:pic>
        <p:nvPicPr>
          <p:cNvPr id="2" name="Picture 1" descr="Ancient Egypt Wallpapers - Top Free Ancient Egypt Backgrounds ...">
            <a:extLst>
              <a:ext uri="{FF2B5EF4-FFF2-40B4-BE49-F238E27FC236}">
                <a16:creationId xmlns:a16="http://schemas.microsoft.com/office/drawing/2014/main" id="{2073AC32-BEE3-2329-2178-600747C8CF3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2042" y="3723923"/>
            <a:ext cx="2924664" cy="2062619"/>
          </a:xfrm>
          <a:prstGeom prst="rect">
            <a:avLst/>
          </a:prstGeom>
        </p:spPr>
      </p:pic>
      <p:pic>
        <p:nvPicPr>
          <p:cNvPr id="11" name="Picture 10" descr="700+ Free Ancient Egypt &amp; Egypt Images - Pixabay">
            <a:extLst>
              <a:ext uri="{FF2B5EF4-FFF2-40B4-BE49-F238E27FC236}">
                <a16:creationId xmlns:a16="http://schemas.microsoft.com/office/drawing/2014/main" id="{83DFA851-0F06-9E6B-4395-9231538D12A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54385" y="3746762"/>
            <a:ext cx="3492534" cy="2033441"/>
          </a:xfrm>
          <a:prstGeom prst="rect">
            <a:avLst/>
          </a:prstGeom>
        </p:spPr>
      </p:pic>
      <p:pic>
        <p:nvPicPr>
          <p:cNvPr id="17" name="Picture 16" descr="Tutankhamun is one of the most famous pharaohs of ancient Egypt">
            <a:extLst>
              <a:ext uri="{FF2B5EF4-FFF2-40B4-BE49-F238E27FC236}">
                <a16:creationId xmlns:a16="http://schemas.microsoft.com/office/drawing/2014/main" id="{04DBA623-0B2A-E1D5-2B75-C4E3D83D4A1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43480" y="3755010"/>
            <a:ext cx="1999562" cy="2016943"/>
          </a:xfrm>
          <a:prstGeom prst="rect">
            <a:avLst/>
          </a:prstGeom>
        </p:spPr>
      </p:pic>
      <p:pic>
        <p:nvPicPr>
          <p:cNvPr id="20" name="Picture 19" descr="560+ Embalming Stock Photos, Pictures &amp; Royalty-Free Images - iStock">
            <a:extLst>
              <a:ext uri="{FF2B5EF4-FFF2-40B4-BE49-F238E27FC236}">
                <a16:creationId xmlns:a16="http://schemas.microsoft.com/office/drawing/2014/main" id="{8E37680B-DF9B-C08B-6A26-2206CF1F18D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944072" y="3728301"/>
            <a:ext cx="3343375" cy="2045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0917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15F9C2FF419DB48BEAFE1CFF8CAC0E5" ma:contentTypeVersion="18" ma:contentTypeDescription="Create a new document." ma:contentTypeScope="" ma:versionID="6dfae70d79619fbec253432b146869f9">
  <xsd:schema xmlns:xsd="http://www.w3.org/2001/XMLSchema" xmlns:xs="http://www.w3.org/2001/XMLSchema" xmlns:p="http://schemas.microsoft.com/office/2006/metadata/properties" xmlns:ns2="722d2f17-c233-46bd-960f-7a3e0be9ab18" xmlns:ns3="eb5e61aa-2a82-431a-8b52-8ba3bd9248ac" targetNamespace="http://schemas.microsoft.com/office/2006/metadata/properties" ma:root="true" ma:fieldsID="fed6d43eaf8e6b104de077d26c16dbd4" ns2:_="" ns3:_="">
    <xsd:import namespace="722d2f17-c233-46bd-960f-7a3e0be9ab18"/>
    <xsd:import namespace="eb5e61aa-2a82-431a-8b52-8ba3bd9248a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22d2f17-c233-46bd-960f-7a3e0be9ab1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7b4aeacb-ae19-4e10-af5a-7caaadfea8a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5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5e61aa-2a82-431a-8b52-8ba3bd9248ac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f4aacd84-47ff-4453-871b-f5b75b0ec1ca}" ma:internalName="TaxCatchAll" ma:showField="CatchAllData" ma:web="eb5e61aa-2a82-431a-8b52-8ba3bd9248a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22d2f17-c233-46bd-960f-7a3e0be9ab18">
      <Terms xmlns="http://schemas.microsoft.com/office/infopath/2007/PartnerControls"/>
    </lcf76f155ced4ddcb4097134ff3c332f>
    <TaxCatchAll xmlns="eb5e61aa-2a82-431a-8b52-8ba3bd9248ac" xsi:nil="true"/>
  </documentManagement>
</p:properties>
</file>

<file path=customXml/itemProps1.xml><?xml version="1.0" encoding="utf-8"?>
<ds:datastoreItem xmlns:ds="http://schemas.openxmlformats.org/officeDocument/2006/customXml" ds:itemID="{1F6351C9-8D1A-44EE-8D19-950E738BA95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22d2f17-c233-46bd-960f-7a3e0be9ab18"/>
    <ds:schemaRef ds:uri="eb5e61aa-2a82-431a-8b52-8ba3bd9248a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82282C2-8C26-4DA3-92A2-68A1613CED3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A4A8F48-D423-41D5-A9D5-ADAA0F0EA4A5}">
  <ds:schemaRefs>
    <ds:schemaRef ds:uri="http://schemas.microsoft.com/office/2006/metadata/properties"/>
    <ds:schemaRef ds:uri="http://schemas.microsoft.com/office/infopath/2007/PartnerControls"/>
    <ds:schemaRef ds:uri="722d2f17-c233-46bd-960f-7a3e0be9ab18"/>
    <ds:schemaRef ds:uri="eb5e61aa-2a82-431a-8b52-8ba3bd9248a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312</TotalTime>
  <Words>116</Words>
  <Application>Microsoft Office PowerPoint</Application>
  <PresentationFormat>A3 Paper (297x420 mm)</PresentationFormat>
  <Paragraphs>28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Andrew Jennings</dc:creator>
  <cp:lastModifiedBy>David Parry</cp:lastModifiedBy>
  <cp:revision>235</cp:revision>
  <cp:lastPrinted>2026-01-01T14:09:00Z</cp:lastPrinted>
  <dcterms:created xsi:type="dcterms:W3CDTF">2020-09-22T12:40:30Z</dcterms:created>
  <dcterms:modified xsi:type="dcterms:W3CDTF">2026-05-28T10:09:26Z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0x010100D15F9C2FF419DB48BEAFE1CFF8CAC0E5</vt:lpwstr>
  </property>
  <property fmtid="{D5CDD505-2E9C-101B-9397-08002B2CF9AE}" pid="3" name="MediaServiceImageTags">
    <vt:lpwstr/>
  </property>
</Properties>
</file>