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9" r:id="rId5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 Scott" initials="" lastIdx="1" clrIdx="0">
    <p:extLst>
      <p:ext uri="{19B8F6BF-5375-455C-9EA6-DF929625EA0E}">
        <p15:presenceInfo xmlns:p15="http://schemas.microsoft.com/office/powerpoint/2012/main" userId="S::Joan.Scott@kirkhamwesham.lancs.sch.uk::67e81d5f-bf95-48e3-a0ed-bd24cd39b9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330DD2-98BC-4F8E-876E-DF6B1AB67FB6}" v="220" dt="2025-09-23T20:05:47.8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4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EE733-9A19-4804-80AD-A4E01AB43B3C}" type="datetimeFigureOut">
              <a:rPr lang="en-150" smtClean="0"/>
              <a:t>09/23/2025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E1F16-F211-47B0-AA1B-41D252A78FD5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0614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1305D-8B7D-DBCB-EED3-1091EB0E4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B55AB-980C-734B-01B6-A3A3A0EF4A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852B4F-37BC-9462-B63D-DDADEA6FF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2E4B6-ECD1-E24C-4548-C1D913A7EF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E1F16-F211-47B0-AA1B-41D252A78FD5}" type="slidenum">
              <a:rPr lang="en-150" smtClean="0"/>
              <a:t>1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824467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9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0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57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5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1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7A9A-2CB2-A741-B755-CCE1CF4A6E7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8B9-C4D2-8F4B-BE23-1F4DF5136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4BC1F-7C10-4D53-BD77-F265402DD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649ED0-F180-4D23-69E0-839DDB6E6D9C}"/>
              </a:ext>
            </a:extLst>
          </p:cNvPr>
          <p:cNvSpPr/>
          <p:nvPr/>
        </p:nvSpPr>
        <p:spPr>
          <a:xfrm>
            <a:off x="331694" y="309282"/>
            <a:ext cx="12138212" cy="917160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86841A9C-7FCC-E738-DF46-9F0AC96F8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847539"/>
              </p:ext>
            </p:extLst>
          </p:nvPr>
        </p:nvGraphicFramePr>
        <p:xfrm>
          <a:off x="539696" y="1294369"/>
          <a:ext cx="4349516" cy="4968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5419">
                  <a:extLst>
                    <a:ext uri="{9D8B030D-6E8A-4147-A177-3AD203B41FA5}">
                      <a16:colId xmlns:a16="http://schemas.microsoft.com/office/drawing/2014/main" val="2344213269"/>
                    </a:ext>
                  </a:extLst>
                </a:gridCol>
                <a:gridCol w="3124097">
                  <a:extLst>
                    <a:ext uri="{9D8B030D-6E8A-4147-A177-3AD203B41FA5}">
                      <a16:colId xmlns:a16="http://schemas.microsoft.com/office/drawing/2014/main" val="2649323644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ESSENTIAL </a:t>
                      </a:r>
                      <a:r>
                        <a:rPr lang="en-GB" sz="2400" b="1" baseline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 </a:t>
                      </a:r>
                      <a:r>
                        <a:rPr lang="en-GB" sz="24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VOCABULARY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bg1"/>
                        </a:solidFill>
                        <a:latin typeface="Gill Sans MT" panose="020B0502020104020203" pitchFamily="34" charset="77"/>
                      </a:endParaRP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12075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Earth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planet where we live, land and ocean.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3429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Climate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usual / average weather of an area.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976222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Hot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sustained high temperature.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63334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Cold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sustained low temperature.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346193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Continent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land mass of an area of lots of countries.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86747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Country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land with boarders and a government.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431252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Temperature 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How hot or cold a place can be at a specific time.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401816"/>
                  </a:ext>
                </a:extLst>
              </a:tr>
              <a:tr h="55280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Climate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Average weather measured over a longer period.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39558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B7BEF3-6B1E-87B7-CDBF-7902C09EC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455367"/>
              </p:ext>
            </p:extLst>
          </p:nvPr>
        </p:nvGraphicFramePr>
        <p:xfrm>
          <a:off x="539695" y="6437660"/>
          <a:ext cx="7586059" cy="25611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23631">
                  <a:extLst>
                    <a:ext uri="{9D8B030D-6E8A-4147-A177-3AD203B41FA5}">
                      <a16:colId xmlns:a16="http://schemas.microsoft.com/office/drawing/2014/main" val="3054178634"/>
                    </a:ext>
                  </a:extLst>
                </a:gridCol>
                <a:gridCol w="762428">
                  <a:extLst>
                    <a:ext uri="{9D8B030D-6E8A-4147-A177-3AD203B41FA5}">
                      <a16:colId xmlns:a16="http://schemas.microsoft.com/office/drawing/2014/main" val="2265028358"/>
                    </a:ext>
                  </a:extLst>
                </a:gridCol>
              </a:tblGrid>
              <a:tr h="54600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What I will know at the end of this unit.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05232"/>
                  </a:ext>
                </a:extLst>
              </a:tr>
              <a:tr h="5887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name the continents.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>
                        <a:solidFill>
                          <a:schemeClr val="accent1">
                            <a:lumMod val="75000"/>
                          </a:schemeClr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702434"/>
                  </a:ext>
                </a:extLst>
              </a:tr>
              <a:tr h="39977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name a hot / cold country.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6456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identify Norway / Mexico on a map.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2962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explain the difference between a hot and cold climate.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15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761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B710F9C-952B-DD92-64B2-04B8406FD7E9}"/>
              </a:ext>
            </a:extLst>
          </p:cNvPr>
          <p:cNvSpPr txBox="1"/>
          <p:nvPr/>
        </p:nvSpPr>
        <p:spPr>
          <a:xfrm>
            <a:off x="4889212" y="5483417"/>
            <a:ext cx="3120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anose="02000000000000000000" pitchFamily="2" charset="0"/>
              </a:rPr>
              <a:t>Geography</a:t>
            </a:r>
            <a:endParaRPr lang="en-150"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inkl" panose="02000000000000000000" pitchFamily="2" charset="0"/>
            </a:endParaRPr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5122ED32-CAC7-CD7A-EDA2-EB18A33AE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6729" y="681419"/>
            <a:ext cx="933450" cy="3333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342562A-1956-334E-4A7C-75EF9BF034BA}"/>
              </a:ext>
            </a:extLst>
          </p:cNvPr>
          <p:cNvSpPr txBox="1"/>
          <p:nvPr/>
        </p:nvSpPr>
        <p:spPr>
          <a:xfrm>
            <a:off x="3201260" y="4615074"/>
            <a:ext cx="64025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rtl="0" eaLnBrk="1" fontAlgn="auto" latinLnBrk="0" hangingPunct="1"/>
            <a:endParaRPr lang="en-GB" sz="1800" b="0" i="0" u="none" strike="noStrike"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B41148-6835-8211-5FE7-D5D6B1621348}"/>
              </a:ext>
            </a:extLst>
          </p:cNvPr>
          <p:cNvSpPr txBox="1"/>
          <p:nvPr/>
        </p:nvSpPr>
        <p:spPr>
          <a:xfrm>
            <a:off x="518791" y="406571"/>
            <a:ext cx="1064793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/>
              <a:t>Knowledge Organiser: Hot and Cold Countries - Norway &amp; Mexico</a:t>
            </a:r>
            <a:endParaRPr lang="en-GB" sz="2800" b="1" dirty="0"/>
          </a:p>
        </p:txBody>
      </p:sp>
      <p:pic>
        <p:nvPicPr>
          <p:cNvPr id="1026" name="Picture 2" descr="A map of the world with flags&#10;&#10;AI-generated content may be incorrect.">
            <a:extLst>
              <a:ext uri="{FF2B5EF4-FFF2-40B4-BE49-F238E27FC236}">
                <a16:creationId xmlns:a16="http://schemas.microsoft.com/office/drawing/2014/main" id="{1BCBB9D9-8465-8FD1-473A-683EE1E84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90073" y="2771127"/>
            <a:ext cx="6564574" cy="4079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map of the united kingdom&#10;&#10;AI-generated content may be incorrect.">
            <a:extLst>
              <a:ext uri="{FF2B5EF4-FFF2-40B4-BE49-F238E27FC236}">
                <a16:creationId xmlns:a16="http://schemas.microsoft.com/office/drawing/2014/main" id="{7FC3B924-77CC-29D7-0618-3FEA74D0A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437" y="1735269"/>
            <a:ext cx="3090215" cy="359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00F515-B006-12BB-5138-7701574765FE}"/>
              </a:ext>
            </a:extLst>
          </p:cNvPr>
          <p:cNvSpPr txBox="1"/>
          <p:nvPr/>
        </p:nvSpPr>
        <p:spPr>
          <a:xfrm>
            <a:off x="5142437" y="1374657"/>
            <a:ext cx="3120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We live in the UK in European continent. </a:t>
            </a:r>
          </a:p>
        </p:txBody>
      </p:sp>
    </p:spTree>
    <p:extLst>
      <p:ext uri="{BB962C8B-B14F-4D97-AF65-F5344CB8AC3E}">
        <p14:creationId xmlns:p14="http://schemas.microsoft.com/office/powerpoint/2010/main" val="92045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5CE1A51E20A04FA72374A2810F4EBF" ma:contentTypeVersion="10" ma:contentTypeDescription="Create a new document." ma:contentTypeScope="" ma:versionID="2c3b447823a1c6f91d81a633637aad91">
  <xsd:schema xmlns:xsd="http://www.w3.org/2001/XMLSchema" xmlns:xs="http://www.w3.org/2001/XMLSchema" xmlns:p="http://schemas.microsoft.com/office/2006/metadata/properties" xmlns:ns3="51b395c3-5c94-4456-aac7-2d521a14b484" targetNamespace="http://schemas.microsoft.com/office/2006/metadata/properties" ma:root="true" ma:fieldsID="9418191a206e6b0678fa1ca2ad181e3d" ns3:_="">
    <xsd:import namespace="51b395c3-5c94-4456-aac7-2d521a14b48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b395c3-5c94-4456-aac7-2d521a14b48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b395c3-5c94-4456-aac7-2d521a14b484" xsi:nil="true"/>
  </documentManagement>
</p:properties>
</file>

<file path=customXml/itemProps1.xml><?xml version="1.0" encoding="utf-8"?>
<ds:datastoreItem xmlns:ds="http://schemas.openxmlformats.org/officeDocument/2006/customXml" ds:itemID="{64417E88-DE5E-4C90-8546-6F764C1BF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b395c3-5c94-4456-aac7-2d521a14b4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84437A-8C77-430E-A8AD-F2DA8D1364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89B806-D419-49D8-8911-E9A582F57D4C}">
  <ds:schemaRefs>
    <ds:schemaRef ds:uri="http://purl.org/dc/elements/1.1/"/>
    <ds:schemaRef ds:uri="51b395c3-5c94-4456-aac7-2d521a14b484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8f81342e-b464-470a-8ada-8600d6d07371}" enabled="0" method="" siteId="{8f81342e-b464-470a-8ada-8600d6d073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</Words>
  <Application>Microsoft Office PowerPoint</Application>
  <PresentationFormat>A3 Paper (297x420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Twinkl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Jennings</dc:creator>
  <cp:lastModifiedBy>Barry Smith</cp:lastModifiedBy>
  <cp:revision>2</cp:revision>
  <cp:lastPrinted>2024-03-28T11:25:59Z</cp:lastPrinted>
  <dcterms:created xsi:type="dcterms:W3CDTF">2020-09-22T12:40:30Z</dcterms:created>
  <dcterms:modified xsi:type="dcterms:W3CDTF">2025-09-23T20:06:08Z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0x0101001A5CE1A51E20A04FA72374A2810F4EBF</vt:lpwstr>
  </property>
</Properties>
</file>