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320" r:id="rId4"/>
    <p:sldId id="318" r:id="rId5"/>
    <p:sldId id="259" r:id="rId6"/>
    <p:sldId id="260" r:id="rId7"/>
    <p:sldId id="262" r:id="rId8"/>
    <p:sldId id="321" r:id="rId9"/>
    <p:sldId id="322" r:id="rId10"/>
    <p:sldId id="261" r:id="rId11"/>
    <p:sldId id="263" r:id="rId12"/>
    <p:sldId id="323" r:id="rId13"/>
    <p:sldId id="324"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E077D2A-30AB-3091-0BA6-996A92801AF9}" v="52" dt="2026-01-13T09:18:24.6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742" autoAdjust="0"/>
    <p:restoredTop sz="94660"/>
  </p:normalViewPr>
  <p:slideViewPr>
    <p:cSldViewPr snapToGrid="0">
      <p:cViewPr>
        <p:scale>
          <a:sx n="75" d="100"/>
          <a:sy n="75" d="100"/>
        </p:scale>
        <p:origin x="182" y="2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rs N Szkolar" userId="S::nsr@knutsfordacademy.org.uk::a8987878-8e95-417a-bedb-2d15220bbe1f" providerId="AD" clId="Web-{DE077D2A-30AB-3091-0BA6-996A92801AF9}"/>
    <pc:docChg chg="modSld">
      <pc:chgData name="Mrs N Szkolar" userId="S::nsr@knutsfordacademy.org.uk::a8987878-8e95-417a-bedb-2d15220bbe1f" providerId="AD" clId="Web-{DE077D2A-30AB-3091-0BA6-996A92801AF9}" dt="2026-01-13T09:20:18.330" v="51"/>
      <pc:docMkLst>
        <pc:docMk/>
      </pc:docMkLst>
      <pc:sldChg chg="addSp delSp modSp mod setBg">
        <pc:chgData name="Mrs N Szkolar" userId="S::nsr@knutsfordacademy.org.uk::a8987878-8e95-417a-bedb-2d15220bbe1f" providerId="AD" clId="Web-{DE077D2A-30AB-3091-0BA6-996A92801AF9}" dt="2026-01-13T09:20:18.330" v="51"/>
        <pc:sldMkLst>
          <pc:docMk/>
          <pc:sldMk cId="2992735693" sldId="322"/>
        </pc:sldMkLst>
        <pc:spChg chg="mod ord">
          <ac:chgData name="Mrs N Szkolar" userId="S::nsr@knutsfordacademy.org.uk::a8987878-8e95-417a-bedb-2d15220bbe1f" providerId="AD" clId="Web-{DE077D2A-30AB-3091-0BA6-996A92801AF9}" dt="2026-01-13T09:20:18.330" v="51"/>
          <ac:spMkLst>
            <pc:docMk/>
            <pc:sldMk cId="2992735693" sldId="322"/>
            <ac:spMk id="2" creationId="{9E6F7EA7-0C85-54D0-1C42-0C83F711B0C6}"/>
          </ac:spMkLst>
        </pc:spChg>
        <pc:spChg chg="add del">
          <ac:chgData name="Mrs N Szkolar" userId="S::nsr@knutsfordacademy.org.uk::a8987878-8e95-417a-bedb-2d15220bbe1f" providerId="AD" clId="Web-{DE077D2A-30AB-3091-0BA6-996A92801AF9}" dt="2026-01-13T09:20:18.330" v="51"/>
          <ac:spMkLst>
            <pc:docMk/>
            <pc:sldMk cId="2992735693" sldId="322"/>
            <ac:spMk id="36" creationId="{3B47FC9C-2ED3-4100-A4EF-E8CDFEE106C9}"/>
          </ac:spMkLst>
        </pc:spChg>
        <pc:spChg chg="add del">
          <ac:chgData name="Mrs N Szkolar" userId="S::nsr@knutsfordacademy.org.uk::a8987878-8e95-417a-bedb-2d15220bbe1f" providerId="AD" clId="Web-{DE077D2A-30AB-3091-0BA6-996A92801AF9}" dt="2026-01-13T09:20:18.236" v="50"/>
          <ac:spMkLst>
            <pc:docMk/>
            <pc:sldMk cId="2992735693" sldId="322"/>
            <ac:spMk id="41" creationId="{987F9B89-BB0B-4FDE-BF27-E8357EDAD037}"/>
          </ac:spMkLst>
        </pc:spChg>
        <pc:spChg chg="add del">
          <ac:chgData name="Mrs N Szkolar" userId="S::nsr@knutsfordacademy.org.uk::a8987878-8e95-417a-bedb-2d15220bbe1f" providerId="AD" clId="Web-{DE077D2A-30AB-3091-0BA6-996A92801AF9}" dt="2026-01-13T09:20:18.236" v="50"/>
          <ac:spMkLst>
            <pc:docMk/>
            <pc:sldMk cId="2992735693" sldId="322"/>
            <ac:spMk id="43" creationId="{974AA512-0626-46EA-9229-571D9AF08334}"/>
          </ac:spMkLst>
        </pc:spChg>
        <pc:spChg chg="add del">
          <ac:chgData name="Mrs N Szkolar" userId="S::nsr@knutsfordacademy.org.uk::a8987878-8e95-417a-bedb-2d15220bbe1f" providerId="AD" clId="Web-{DE077D2A-30AB-3091-0BA6-996A92801AF9}" dt="2026-01-13T09:20:18.236" v="50"/>
          <ac:spMkLst>
            <pc:docMk/>
            <pc:sldMk cId="2992735693" sldId="322"/>
            <ac:spMk id="45" creationId="{F0CC1FDC-60B1-49C3-861C-17B43B8F4546}"/>
          </ac:spMkLst>
        </pc:spChg>
        <pc:spChg chg="add">
          <ac:chgData name="Mrs N Szkolar" userId="S::nsr@knutsfordacademy.org.uk::a8987878-8e95-417a-bedb-2d15220bbe1f" providerId="AD" clId="Web-{DE077D2A-30AB-3091-0BA6-996A92801AF9}" dt="2026-01-13T09:20:18.330" v="51"/>
          <ac:spMkLst>
            <pc:docMk/>
            <pc:sldMk cId="2992735693" sldId="322"/>
            <ac:spMk id="49" creationId="{58D235B8-3D10-493F-88AC-84BB404C1B5A}"/>
          </ac:spMkLst>
        </pc:spChg>
        <pc:spChg chg="add">
          <ac:chgData name="Mrs N Szkolar" userId="S::nsr@knutsfordacademy.org.uk::a8987878-8e95-417a-bedb-2d15220bbe1f" providerId="AD" clId="Web-{DE077D2A-30AB-3091-0BA6-996A92801AF9}" dt="2026-01-13T09:20:18.330" v="51"/>
          <ac:spMkLst>
            <pc:docMk/>
            <pc:sldMk cId="2992735693" sldId="322"/>
            <ac:spMk id="51" creationId="{42A4FC2C-047E-45A5-965D-8E1E3BF09BC6}"/>
          </ac:spMkLst>
        </pc:spChg>
        <pc:spChg chg="add">
          <ac:chgData name="Mrs N Szkolar" userId="S::nsr@knutsfordacademy.org.uk::a8987878-8e95-417a-bedb-2d15220bbe1f" providerId="AD" clId="Web-{DE077D2A-30AB-3091-0BA6-996A92801AF9}" dt="2026-01-13T09:20:18.330" v="51"/>
          <ac:spMkLst>
            <pc:docMk/>
            <pc:sldMk cId="2992735693" sldId="322"/>
            <ac:spMk id="52" creationId="{A93898FF-D987-4B0E-BFB4-85F5EB356D4D}"/>
          </ac:spMkLst>
        </pc:spChg>
        <pc:spChg chg="add">
          <ac:chgData name="Mrs N Szkolar" userId="S::nsr@knutsfordacademy.org.uk::a8987878-8e95-417a-bedb-2d15220bbe1f" providerId="AD" clId="Web-{DE077D2A-30AB-3091-0BA6-996A92801AF9}" dt="2026-01-13T09:20:18.330" v="51"/>
          <ac:spMkLst>
            <pc:docMk/>
            <pc:sldMk cId="2992735693" sldId="322"/>
            <ac:spMk id="53" creationId="{612F383F-B981-4BC3-9E2B-7BE938CEF3EC}"/>
          </ac:spMkLst>
        </pc:spChg>
        <pc:spChg chg="add">
          <ac:chgData name="Mrs N Szkolar" userId="S::nsr@knutsfordacademy.org.uk::a8987878-8e95-417a-bedb-2d15220bbe1f" providerId="AD" clId="Web-{DE077D2A-30AB-3091-0BA6-996A92801AF9}" dt="2026-01-13T09:20:18.330" v="51"/>
          <ac:spMkLst>
            <pc:docMk/>
            <pc:sldMk cId="2992735693" sldId="322"/>
            <ac:spMk id="54" creationId="{5AA485AD-076E-4077-A6E6-C3C9F0C39FF2}"/>
          </ac:spMkLst>
        </pc:spChg>
        <pc:grpChg chg="add del">
          <ac:chgData name="Mrs N Szkolar" userId="S::nsr@knutsfordacademy.org.uk::a8987878-8e95-417a-bedb-2d15220bbe1f" providerId="AD" clId="Web-{DE077D2A-30AB-3091-0BA6-996A92801AF9}" dt="2026-01-13T09:20:18.236" v="50"/>
          <ac:grpSpMkLst>
            <pc:docMk/>
            <pc:sldMk cId="2992735693" sldId="322"/>
            <ac:grpSpMk id="47" creationId="{9B2319FA-B636-4971-BA3D-EA448709D9A6}"/>
          </ac:grpSpMkLst>
        </pc:grpChg>
        <pc:picChg chg="add del mod">
          <ac:chgData name="Mrs N Szkolar" userId="S::nsr@knutsfordacademy.org.uk::a8987878-8e95-417a-bedb-2d15220bbe1f" providerId="AD" clId="Web-{DE077D2A-30AB-3091-0BA6-996A92801AF9}" dt="2026-01-13T09:15:30.526" v="42"/>
          <ac:picMkLst>
            <pc:docMk/>
            <pc:sldMk cId="2992735693" sldId="322"/>
            <ac:picMk id="3" creationId="{83EEEBD9-0E7F-D32B-5AB8-B5F820819EA4}"/>
          </ac:picMkLst>
        </pc:picChg>
        <pc:picChg chg="add del mod">
          <ac:chgData name="Mrs N Szkolar" userId="S::nsr@knutsfordacademy.org.uk::a8987878-8e95-417a-bedb-2d15220bbe1f" providerId="AD" clId="Web-{DE077D2A-30AB-3091-0BA6-996A92801AF9}" dt="2026-01-13T09:16:15.777" v="44"/>
          <ac:picMkLst>
            <pc:docMk/>
            <pc:sldMk cId="2992735693" sldId="322"/>
            <ac:picMk id="4" creationId="{2E175457-C32C-2AE9-B6F3-52D3818C9408}"/>
          </ac:picMkLst>
        </pc:picChg>
        <pc:picChg chg="del">
          <ac:chgData name="Mrs N Szkolar" userId="S::nsr@knutsfordacademy.org.uk::a8987878-8e95-417a-bedb-2d15220bbe1f" providerId="AD" clId="Web-{DE077D2A-30AB-3091-0BA6-996A92801AF9}" dt="2026-01-13T09:14:10.632" v="35"/>
          <ac:picMkLst>
            <pc:docMk/>
            <pc:sldMk cId="2992735693" sldId="322"/>
            <ac:picMk id="5" creationId="{D1BAE71B-D422-B429-1C3A-9166A0E0EFB6}"/>
          </ac:picMkLst>
        </pc:picChg>
        <pc:picChg chg="add mod">
          <ac:chgData name="Mrs N Szkolar" userId="S::nsr@knutsfordacademy.org.uk::a8987878-8e95-417a-bedb-2d15220bbe1f" providerId="AD" clId="Web-{DE077D2A-30AB-3091-0BA6-996A92801AF9}" dt="2026-01-13T09:20:18.236" v="50"/>
          <ac:picMkLst>
            <pc:docMk/>
            <pc:sldMk cId="2992735693" sldId="322"/>
            <ac:picMk id="6" creationId="{F50B5008-DF51-30AB-993B-F9F85705B3DD}"/>
          </ac:picMkLst>
        </pc:picChg>
        <pc:picChg chg="del">
          <ac:chgData name="Mrs N Szkolar" userId="S::nsr@knutsfordacademy.org.uk::a8987878-8e95-417a-bedb-2d15220bbe1f" providerId="AD" clId="Web-{DE077D2A-30AB-3091-0BA6-996A92801AF9}" dt="2026-01-13T09:14:14.398" v="38"/>
          <ac:picMkLst>
            <pc:docMk/>
            <pc:sldMk cId="2992735693" sldId="322"/>
            <ac:picMk id="7" creationId="{DBC51EF5-8535-7110-E2B2-80BE622FEE37}"/>
          </ac:picMkLst>
        </pc:picChg>
        <pc:picChg chg="add mod ord">
          <ac:chgData name="Mrs N Szkolar" userId="S::nsr@knutsfordacademy.org.uk::a8987878-8e95-417a-bedb-2d15220bbe1f" providerId="AD" clId="Web-{DE077D2A-30AB-3091-0BA6-996A92801AF9}" dt="2026-01-13T09:20:18.330" v="51"/>
          <ac:picMkLst>
            <pc:docMk/>
            <pc:sldMk cId="2992735693" sldId="322"/>
            <ac:picMk id="8" creationId="{38A4C9AA-DA1C-0A9A-FF96-1609A47358A7}"/>
          </ac:picMkLst>
        </pc:picChg>
        <pc:picChg chg="del">
          <ac:chgData name="Mrs N Szkolar" userId="S::nsr@knutsfordacademy.org.uk::a8987878-8e95-417a-bedb-2d15220bbe1f" providerId="AD" clId="Web-{DE077D2A-30AB-3091-0BA6-996A92801AF9}" dt="2026-01-13T09:14:16.867" v="40"/>
          <ac:picMkLst>
            <pc:docMk/>
            <pc:sldMk cId="2992735693" sldId="322"/>
            <ac:picMk id="9" creationId="{01834B93-0A5C-F5B4-F789-11F7D40DA81B}"/>
          </ac:picMkLst>
        </pc:picChg>
        <pc:picChg chg="add mod">
          <ac:chgData name="Mrs N Szkolar" userId="S::nsr@knutsfordacademy.org.uk::a8987878-8e95-417a-bedb-2d15220bbe1f" providerId="AD" clId="Web-{DE077D2A-30AB-3091-0BA6-996A92801AF9}" dt="2026-01-13T09:20:18.330" v="51"/>
          <ac:picMkLst>
            <pc:docMk/>
            <pc:sldMk cId="2992735693" sldId="322"/>
            <ac:picMk id="10" creationId="{0B79680D-A5CF-4017-867A-65D4A6DA13BC}"/>
          </ac:picMkLst>
        </pc:picChg>
        <pc:picChg chg="del">
          <ac:chgData name="Mrs N Szkolar" userId="S::nsr@knutsfordacademy.org.uk::a8987878-8e95-417a-bedb-2d15220bbe1f" providerId="AD" clId="Web-{DE077D2A-30AB-3091-0BA6-996A92801AF9}" dt="2026-01-13T09:14:09.320" v="34"/>
          <ac:picMkLst>
            <pc:docMk/>
            <pc:sldMk cId="2992735693" sldId="322"/>
            <ac:picMk id="11" creationId="{652DB9CD-1169-3286-9139-80F05B2FE5E2}"/>
          </ac:picMkLst>
        </pc:picChg>
        <pc:picChg chg="add mod">
          <ac:chgData name="Mrs N Szkolar" userId="S::nsr@knutsfordacademy.org.uk::a8987878-8e95-417a-bedb-2d15220bbe1f" providerId="AD" clId="Web-{DE077D2A-30AB-3091-0BA6-996A92801AF9}" dt="2026-01-13T09:20:18.330" v="51"/>
          <ac:picMkLst>
            <pc:docMk/>
            <pc:sldMk cId="2992735693" sldId="322"/>
            <ac:picMk id="12" creationId="{2F702DCB-3AFF-29DC-0389-14F07AEC13A9}"/>
          </ac:picMkLst>
        </pc:picChg>
        <pc:picChg chg="del">
          <ac:chgData name="Mrs N Szkolar" userId="S::nsr@knutsfordacademy.org.uk::a8987878-8e95-417a-bedb-2d15220bbe1f" providerId="AD" clId="Web-{DE077D2A-30AB-3091-0BA6-996A92801AF9}" dt="2026-01-13T09:14:15.476" v="39"/>
          <ac:picMkLst>
            <pc:docMk/>
            <pc:sldMk cId="2992735693" sldId="322"/>
            <ac:picMk id="13" creationId="{2A5DDC62-B23D-8244-22DD-D7CACDA96498}"/>
          </ac:picMkLst>
        </pc:picChg>
        <pc:picChg chg="del">
          <ac:chgData name="Mrs N Szkolar" userId="S::nsr@knutsfordacademy.org.uk::a8987878-8e95-417a-bedb-2d15220bbe1f" providerId="AD" clId="Web-{DE077D2A-30AB-3091-0BA6-996A92801AF9}" dt="2026-01-13T09:14:14.320" v="37"/>
          <ac:picMkLst>
            <pc:docMk/>
            <pc:sldMk cId="2992735693" sldId="322"/>
            <ac:picMk id="15" creationId="{F9F249A3-23E4-BDD7-7D75-F0DA74D1DFD3}"/>
          </ac:picMkLst>
        </pc:picChg>
        <pc:picChg chg="del">
          <ac:chgData name="Mrs N Szkolar" userId="S::nsr@knutsfordacademy.org.uk::a8987878-8e95-417a-bedb-2d15220bbe1f" providerId="AD" clId="Web-{DE077D2A-30AB-3091-0BA6-996A92801AF9}" dt="2026-01-13T09:14:11.523" v="36"/>
          <ac:picMkLst>
            <pc:docMk/>
            <pc:sldMk cId="2992735693" sldId="322"/>
            <ac:picMk id="17" creationId="{80A80B5C-933D-5A94-1B13-3A5D45714D29}"/>
          </ac:picMkLst>
        </pc:picChg>
      </pc:sldChg>
      <pc:sldChg chg="addSp delSp modSp mod setClrOvrMap">
        <pc:chgData name="Mrs N Szkolar" userId="S::nsr@knutsfordacademy.org.uk::a8987878-8e95-417a-bedb-2d15220bbe1f" providerId="AD" clId="Web-{DE077D2A-30AB-3091-0BA6-996A92801AF9}" dt="2026-01-13T09:13:32.693" v="33" actId="20577"/>
        <pc:sldMkLst>
          <pc:docMk/>
          <pc:sldMk cId="4203736208" sldId="324"/>
        </pc:sldMkLst>
        <pc:spChg chg="mod ord">
          <ac:chgData name="Mrs N Szkolar" userId="S::nsr@knutsfordacademy.org.uk::a8987878-8e95-417a-bedb-2d15220bbe1f" providerId="AD" clId="Web-{DE077D2A-30AB-3091-0BA6-996A92801AF9}" dt="2026-01-13T09:13:32.693" v="33" actId="20577"/>
          <ac:spMkLst>
            <pc:docMk/>
            <pc:sldMk cId="4203736208" sldId="324"/>
            <ac:spMk id="2" creationId="{3D3DBC63-24CF-5F40-5E6B-D6BE4DE1BD79}"/>
          </ac:spMkLst>
        </pc:spChg>
        <pc:spChg chg="del">
          <ac:chgData name="Mrs N Szkolar" userId="S::nsr@knutsfordacademy.org.uk::a8987878-8e95-417a-bedb-2d15220bbe1f" providerId="AD" clId="Web-{DE077D2A-30AB-3091-0BA6-996A92801AF9}" dt="2026-01-13T08:59:09.208" v="9"/>
          <ac:spMkLst>
            <pc:docMk/>
            <pc:sldMk cId="4203736208" sldId="324"/>
            <ac:spMk id="49" creationId="{4845A0EE-C4C8-4AE1-B3C6-1261368AC036}"/>
          </ac:spMkLst>
        </pc:spChg>
        <pc:spChg chg="add del">
          <ac:chgData name="Mrs N Szkolar" userId="S::nsr@knutsfordacademy.org.uk::a8987878-8e95-417a-bedb-2d15220bbe1f" providerId="AD" clId="Web-{DE077D2A-30AB-3091-0BA6-996A92801AF9}" dt="2026-01-13T08:59:33.849" v="14"/>
          <ac:spMkLst>
            <pc:docMk/>
            <pc:sldMk cId="4203736208" sldId="324"/>
            <ac:spMk id="54" creationId="{928F64C6-FE22-4FC1-A763-DFCC514811BD}"/>
          </ac:spMkLst>
        </pc:spChg>
        <pc:spChg chg="add del">
          <ac:chgData name="Mrs N Szkolar" userId="S::nsr@knutsfordacademy.org.uk::a8987878-8e95-417a-bedb-2d15220bbe1f" providerId="AD" clId="Web-{DE077D2A-30AB-3091-0BA6-996A92801AF9}" dt="2026-01-13T08:59:33.833" v="13"/>
          <ac:spMkLst>
            <pc:docMk/>
            <pc:sldMk cId="4203736208" sldId="324"/>
            <ac:spMk id="61" creationId="{FA28AA74-07C1-441C-AFDB-3FEA62C3B51F}"/>
          </ac:spMkLst>
        </pc:spChg>
        <pc:spChg chg="add del">
          <ac:chgData name="Mrs N Szkolar" userId="S::nsr@knutsfordacademy.org.uk::a8987878-8e95-417a-bedb-2d15220bbe1f" providerId="AD" clId="Web-{DE077D2A-30AB-3091-0BA6-996A92801AF9}" dt="2026-01-13T08:59:50.287" v="17"/>
          <ac:spMkLst>
            <pc:docMk/>
            <pc:sldMk cId="4203736208" sldId="324"/>
            <ac:spMk id="63" creationId="{AAD8F19F-4A55-467B-BED0-8837659A90A4}"/>
          </ac:spMkLst>
        </pc:spChg>
        <pc:spChg chg="add del">
          <ac:chgData name="Mrs N Szkolar" userId="S::nsr@knutsfordacademy.org.uk::a8987878-8e95-417a-bedb-2d15220bbe1f" providerId="AD" clId="Web-{DE077D2A-30AB-3091-0BA6-996A92801AF9}" dt="2026-01-13T08:59:50.271" v="16"/>
          <ac:spMkLst>
            <pc:docMk/>
            <pc:sldMk cId="4203736208" sldId="324"/>
            <ac:spMk id="68" creationId="{928F64C6-FE22-4FC1-A763-DFCC514811BD}"/>
          </ac:spMkLst>
        </pc:spChg>
        <pc:spChg chg="add">
          <ac:chgData name="Mrs N Szkolar" userId="S::nsr@knutsfordacademy.org.uk::a8987878-8e95-417a-bedb-2d15220bbe1f" providerId="AD" clId="Web-{DE077D2A-30AB-3091-0BA6-996A92801AF9}" dt="2026-01-13T08:59:50.287" v="17"/>
          <ac:spMkLst>
            <pc:docMk/>
            <pc:sldMk cId="4203736208" sldId="324"/>
            <ac:spMk id="72" creationId="{78418A25-6EAC-4140-BFE6-284E1925B5EE}"/>
          </ac:spMkLst>
        </pc:spChg>
        <pc:spChg chg="add del">
          <ac:chgData name="Mrs N Szkolar" userId="S::nsr@knutsfordacademy.org.uk::a8987878-8e95-417a-bedb-2d15220bbe1f" providerId="AD" clId="Web-{DE077D2A-30AB-3091-0BA6-996A92801AF9}" dt="2026-01-13T09:06:56.091" v="20"/>
          <ac:spMkLst>
            <pc:docMk/>
            <pc:sldMk cId="4203736208" sldId="324"/>
            <ac:spMk id="73" creationId="{F6E384F5-137A-40B1-97F0-694CC6ECD59C}"/>
          </ac:spMkLst>
        </pc:spChg>
        <pc:spChg chg="add del">
          <ac:chgData name="Mrs N Szkolar" userId="S::nsr@knutsfordacademy.org.uk::a8987878-8e95-417a-bedb-2d15220bbe1f" providerId="AD" clId="Web-{DE077D2A-30AB-3091-0BA6-996A92801AF9}" dt="2026-01-13T09:06:56.091" v="20"/>
          <ac:spMkLst>
            <pc:docMk/>
            <pc:sldMk cId="4203736208" sldId="324"/>
            <ac:spMk id="74" creationId="{C20267F5-D4E6-477A-A590-81F2ABD1B862}"/>
          </ac:spMkLst>
        </pc:spChg>
        <pc:spChg chg="add del">
          <ac:chgData name="Mrs N Szkolar" userId="S::nsr@knutsfordacademy.org.uk::a8987878-8e95-417a-bedb-2d15220bbe1f" providerId="AD" clId="Web-{DE077D2A-30AB-3091-0BA6-996A92801AF9}" dt="2026-01-13T09:06:56.091" v="20"/>
          <ac:spMkLst>
            <pc:docMk/>
            <pc:sldMk cId="4203736208" sldId="324"/>
            <ac:spMk id="75" creationId="{9DBC4630-03DA-474F-BBCB-BA3AE6B317A4}"/>
          </ac:spMkLst>
        </pc:spChg>
        <pc:spChg chg="add del">
          <ac:chgData name="Mrs N Szkolar" userId="S::nsr@knutsfordacademy.org.uk::a8987878-8e95-417a-bedb-2d15220bbe1f" providerId="AD" clId="Web-{DE077D2A-30AB-3091-0BA6-996A92801AF9}" dt="2026-01-13T09:06:56.091" v="20"/>
          <ac:spMkLst>
            <pc:docMk/>
            <pc:sldMk cId="4203736208" sldId="324"/>
            <ac:spMk id="76" creationId="{6B9D64DB-4D5C-4A91-B45F-F301E3174F9F}"/>
          </ac:spMkLst>
        </pc:spChg>
        <pc:spChg chg="add del">
          <ac:chgData name="Mrs N Szkolar" userId="S::nsr@knutsfordacademy.org.uk::a8987878-8e95-417a-bedb-2d15220bbe1f" providerId="AD" clId="Web-{DE077D2A-30AB-3091-0BA6-996A92801AF9}" dt="2026-01-13T09:06:56.091" v="20"/>
          <ac:spMkLst>
            <pc:docMk/>
            <pc:sldMk cId="4203736208" sldId="324"/>
            <ac:spMk id="78" creationId="{CB14CE1B-4BC5-4EF2-BE3D-05E4F580B3DB}"/>
          </ac:spMkLst>
        </pc:spChg>
        <pc:spChg chg="add">
          <ac:chgData name="Mrs N Szkolar" userId="S::nsr@knutsfordacademy.org.uk::a8987878-8e95-417a-bedb-2d15220bbe1f" providerId="AD" clId="Web-{DE077D2A-30AB-3091-0BA6-996A92801AF9}" dt="2026-01-13T09:06:56.091" v="20"/>
          <ac:spMkLst>
            <pc:docMk/>
            <pc:sldMk cId="4203736208" sldId="324"/>
            <ac:spMk id="83" creationId="{F6E384F5-137A-40B1-97F0-694CC6ECD59C}"/>
          </ac:spMkLst>
        </pc:spChg>
        <pc:spChg chg="add">
          <ac:chgData name="Mrs N Szkolar" userId="S::nsr@knutsfordacademy.org.uk::a8987878-8e95-417a-bedb-2d15220bbe1f" providerId="AD" clId="Web-{DE077D2A-30AB-3091-0BA6-996A92801AF9}" dt="2026-01-13T09:06:56.091" v="20"/>
          <ac:spMkLst>
            <pc:docMk/>
            <pc:sldMk cId="4203736208" sldId="324"/>
            <ac:spMk id="87" creationId="{78418A25-6EAC-4140-BFE6-284E1925B5EE}"/>
          </ac:spMkLst>
        </pc:spChg>
        <pc:spChg chg="add">
          <ac:chgData name="Mrs N Szkolar" userId="S::nsr@knutsfordacademy.org.uk::a8987878-8e95-417a-bedb-2d15220bbe1f" providerId="AD" clId="Web-{DE077D2A-30AB-3091-0BA6-996A92801AF9}" dt="2026-01-13T09:06:56.091" v="20"/>
          <ac:spMkLst>
            <pc:docMk/>
            <pc:sldMk cId="4203736208" sldId="324"/>
            <ac:spMk id="89" creationId="{6B9D64DB-4D5C-4A91-B45F-F301E3174F9F}"/>
          </ac:spMkLst>
        </pc:spChg>
        <pc:spChg chg="add">
          <ac:chgData name="Mrs N Szkolar" userId="S::nsr@knutsfordacademy.org.uk::a8987878-8e95-417a-bedb-2d15220bbe1f" providerId="AD" clId="Web-{DE077D2A-30AB-3091-0BA6-996A92801AF9}" dt="2026-01-13T09:06:56.091" v="20"/>
          <ac:spMkLst>
            <pc:docMk/>
            <pc:sldMk cId="4203736208" sldId="324"/>
            <ac:spMk id="91" creationId="{CB14CE1B-4BC5-4EF2-BE3D-05E4F580B3DB}"/>
          </ac:spMkLst>
        </pc:spChg>
        <pc:picChg chg="add mod ord">
          <ac:chgData name="Mrs N Szkolar" userId="S::nsr@knutsfordacademy.org.uk::a8987878-8e95-417a-bedb-2d15220bbe1f" providerId="AD" clId="Web-{DE077D2A-30AB-3091-0BA6-996A92801AF9}" dt="2026-01-13T08:59:50.271" v="16"/>
          <ac:picMkLst>
            <pc:docMk/>
            <pc:sldMk cId="4203736208" sldId="324"/>
            <ac:picMk id="3" creationId="{BC79AECF-B067-4813-928C-8C1CB9D3FA7F}"/>
          </ac:picMkLst>
        </pc:picChg>
        <pc:picChg chg="add mod ord">
          <ac:chgData name="Mrs N Szkolar" userId="S::nsr@knutsfordacademy.org.uk::a8987878-8e95-417a-bedb-2d15220bbe1f" providerId="AD" clId="Web-{DE077D2A-30AB-3091-0BA6-996A92801AF9}" dt="2026-01-13T08:59:50.287" v="17"/>
          <ac:picMkLst>
            <pc:docMk/>
            <pc:sldMk cId="4203736208" sldId="324"/>
            <ac:picMk id="4" creationId="{9B0DBD00-4C16-E69C-5C90-530DB17A91BD}"/>
          </ac:picMkLst>
        </pc:picChg>
        <pc:picChg chg="add mod ord">
          <ac:chgData name="Mrs N Szkolar" userId="S::nsr@knutsfordacademy.org.uk::a8987878-8e95-417a-bedb-2d15220bbe1f" providerId="AD" clId="Web-{DE077D2A-30AB-3091-0BA6-996A92801AF9}" dt="2026-01-13T08:59:50.287" v="17"/>
          <ac:picMkLst>
            <pc:docMk/>
            <pc:sldMk cId="4203736208" sldId="324"/>
            <ac:picMk id="5" creationId="{73F9A9AE-7390-9249-4223-D90CEB896ACD}"/>
          </ac:picMkLst>
        </pc:picChg>
        <pc:picChg chg="add mod ord">
          <ac:chgData name="Mrs N Szkolar" userId="S::nsr@knutsfordacademy.org.uk::a8987878-8e95-417a-bedb-2d15220bbe1f" providerId="AD" clId="Web-{DE077D2A-30AB-3091-0BA6-996A92801AF9}" dt="2026-01-13T08:59:50.271" v="16"/>
          <ac:picMkLst>
            <pc:docMk/>
            <pc:sldMk cId="4203736208" sldId="324"/>
            <ac:picMk id="6" creationId="{69F09ECC-C579-7CE2-8764-39E8EB8C2574}"/>
          </ac:picMkLst>
        </pc:picChg>
        <pc:picChg chg="add mod ord">
          <ac:chgData name="Mrs N Szkolar" userId="S::nsr@knutsfordacademy.org.uk::a8987878-8e95-417a-bedb-2d15220bbe1f" providerId="AD" clId="Web-{DE077D2A-30AB-3091-0BA6-996A92801AF9}" dt="2026-01-13T08:59:50.271" v="16"/>
          <ac:picMkLst>
            <pc:docMk/>
            <pc:sldMk cId="4203736208" sldId="324"/>
            <ac:picMk id="7" creationId="{4FC8ABFC-7CD0-3806-57B0-D19D69EA369E}"/>
          </ac:picMkLst>
        </pc:picChg>
        <pc:picChg chg="add mod ord">
          <ac:chgData name="Mrs N Szkolar" userId="S::nsr@knutsfordacademy.org.uk::a8987878-8e95-417a-bedb-2d15220bbe1f" providerId="AD" clId="Web-{DE077D2A-30AB-3091-0BA6-996A92801AF9}" dt="2026-01-13T08:59:50.271" v="16"/>
          <ac:picMkLst>
            <pc:docMk/>
            <pc:sldMk cId="4203736208" sldId="324"/>
            <ac:picMk id="8" creationId="{8F5CA049-DF5E-4CA5-9E09-DB61F3093340}"/>
          </ac:picMkLst>
        </pc:picChg>
        <pc:picChg chg="add del mod">
          <ac:chgData name="Mrs N Szkolar" userId="S::nsr@knutsfordacademy.org.uk::a8987878-8e95-417a-bedb-2d15220bbe1f" providerId="AD" clId="Web-{DE077D2A-30AB-3091-0BA6-996A92801AF9}" dt="2026-01-13T09:00:36.991" v="19"/>
          <ac:picMkLst>
            <pc:docMk/>
            <pc:sldMk cId="4203736208" sldId="324"/>
            <ac:picMk id="9" creationId="{3AE28602-E4AA-BCED-97C1-5A1CF4C04925}"/>
          </ac:picMkLst>
        </pc:picChg>
        <pc:cxnChg chg="add del">
          <ac:chgData name="Mrs N Szkolar" userId="S::nsr@knutsfordacademy.org.uk::a8987878-8e95-417a-bedb-2d15220bbe1f" providerId="AD" clId="Web-{DE077D2A-30AB-3091-0BA6-996A92801AF9}" dt="2026-01-13T08:59:33.849" v="14"/>
          <ac:cxnSpMkLst>
            <pc:docMk/>
            <pc:sldMk cId="4203736208" sldId="324"/>
            <ac:cxnSpMk id="56" creationId="{5C34627B-48E6-4F4D-B843-97717A86B490}"/>
          </ac:cxnSpMkLst>
        </pc:cxnChg>
        <pc:cxnChg chg="add del">
          <ac:chgData name="Mrs N Szkolar" userId="S::nsr@knutsfordacademy.org.uk::a8987878-8e95-417a-bedb-2d15220bbe1f" providerId="AD" clId="Web-{DE077D2A-30AB-3091-0BA6-996A92801AF9}" dt="2026-01-13T08:59:50.271" v="16"/>
          <ac:cxnSpMkLst>
            <pc:docMk/>
            <pc:sldMk cId="4203736208" sldId="324"/>
            <ac:cxnSpMk id="70" creationId="{5C34627B-48E6-4F4D-B843-97717A86B490}"/>
          </ac:cxnSpMkLst>
        </pc:cxnChg>
      </pc:sldChg>
    </pc:docChg>
  </pc:docChgLst>
</pc:chgInfo>
</file>

<file path=ppt/diagrams/_rels/data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svg"/><Relationship Id="rId1" Type="http://schemas.openxmlformats.org/officeDocument/2006/relationships/image" Target="../media/image26.png"/><Relationship Id="rId4" Type="http://schemas.openxmlformats.org/officeDocument/2006/relationships/image" Target="../media/image29.svg"/></Relationships>
</file>

<file path=ppt/diagrams/_rels/drawing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svg"/><Relationship Id="rId1" Type="http://schemas.openxmlformats.org/officeDocument/2006/relationships/image" Target="../media/image26.png"/><Relationship Id="rId4" Type="http://schemas.openxmlformats.org/officeDocument/2006/relationships/image" Target="../media/image29.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9F4FA8-720D-43AA-A380-8249BCA16DAD}"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30E7966C-6455-4B2A-9E1C-14F5E8E2F208}">
      <dgm:prSet phldr="0"/>
      <dgm:spPr/>
      <dgm:t>
        <a:bodyPr/>
        <a:lstStyle/>
        <a:p>
          <a:pPr rtl="0"/>
          <a:r>
            <a:rPr lang="en-US" dirty="0">
              <a:solidFill>
                <a:schemeClr val="bg1"/>
              </a:solidFill>
              <a:latin typeface="Calibri Light" panose="020F0302020204030204"/>
            </a:rPr>
            <a:t>Knife skills</a:t>
          </a:r>
          <a:endParaRPr lang="en-US" dirty="0">
            <a:solidFill>
              <a:schemeClr val="bg1"/>
            </a:solidFill>
          </a:endParaRPr>
        </a:p>
      </dgm:t>
    </dgm:pt>
    <dgm:pt modelId="{2DB01E1B-4E49-4451-AA00-17D922295E3B}" type="parTrans" cxnId="{5DD2340A-AA20-4EB6-AFDC-59B3B1A300D9}">
      <dgm:prSet/>
      <dgm:spPr/>
      <dgm:t>
        <a:bodyPr/>
        <a:lstStyle/>
        <a:p>
          <a:endParaRPr lang="en-US"/>
        </a:p>
      </dgm:t>
    </dgm:pt>
    <dgm:pt modelId="{218F4E76-BB0A-4E22-B5E2-F4165A7BD41C}" type="sibTrans" cxnId="{5DD2340A-AA20-4EB6-AFDC-59B3B1A300D9}">
      <dgm:prSet/>
      <dgm:spPr/>
      <dgm:t>
        <a:bodyPr/>
        <a:lstStyle/>
        <a:p>
          <a:endParaRPr lang="en-US"/>
        </a:p>
      </dgm:t>
    </dgm:pt>
    <dgm:pt modelId="{44B9936B-6D70-462E-9458-111CFDAA7A26}">
      <dgm:prSet/>
      <dgm:spPr/>
      <dgm:t>
        <a:bodyPr/>
        <a:lstStyle/>
        <a:p>
          <a:pPr rtl="0"/>
          <a:r>
            <a:rPr lang="en-US" dirty="0">
              <a:latin typeface="Calibri Light" panose="020F0302020204030204"/>
            </a:rPr>
            <a:t>Soup and bread</a:t>
          </a:r>
        </a:p>
      </dgm:t>
    </dgm:pt>
    <dgm:pt modelId="{1D8004EB-0E0B-44E8-9C5B-C21262B846C9}" type="parTrans" cxnId="{06DA94C1-DDC1-4D2C-B9E0-27B27A45D9D9}">
      <dgm:prSet/>
      <dgm:spPr/>
      <dgm:t>
        <a:bodyPr/>
        <a:lstStyle/>
        <a:p>
          <a:endParaRPr lang="en-US"/>
        </a:p>
      </dgm:t>
    </dgm:pt>
    <dgm:pt modelId="{6F7EEF1A-47D7-4D57-8E69-DA266E34A9A1}" type="sibTrans" cxnId="{06DA94C1-DDC1-4D2C-B9E0-27B27A45D9D9}">
      <dgm:prSet/>
      <dgm:spPr/>
      <dgm:t>
        <a:bodyPr/>
        <a:lstStyle/>
        <a:p>
          <a:endParaRPr lang="en-US"/>
        </a:p>
      </dgm:t>
    </dgm:pt>
    <dgm:pt modelId="{73237685-C2E4-4F54-A5CE-3FBA33AA1A44}">
      <dgm:prSet/>
      <dgm:spPr/>
      <dgm:t>
        <a:bodyPr/>
        <a:lstStyle/>
        <a:p>
          <a:pPr rtl="0"/>
          <a:r>
            <a:rPr lang="en-US" dirty="0">
              <a:latin typeface="Calibri Light" panose="020F0302020204030204"/>
            </a:rPr>
            <a:t>Arancini with tomato sauce </a:t>
          </a:r>
          <a:endParaRPr lang="en-US" dirty="0"/>
        </a:p>
      </dgm:t>
    </dgm:pt>
    <dgm:pt modelId="{0B000209-D691-453A-9FA2-2455070DA8A6}" type="parTrans" cxnId="{4D491DB7-3928-4CCC-84E4-1687ED3B68F5}">
      <dgm:prSet/>
      <dgm:spPr/>
      <dgm:t>
        <a:bodyPr/>
        <a:lstStyle/>
        <a:p>
          <a:endParaRPr lang="en-US"/>
        </a:p>
      </dgm:t>
    </dgm:pt>
    <dgm:pt modelId="{F24711B9-2C78-4C39-882C-0FA294B66CC6}" type="sibTrans" cxnId="{4D491DB7-3928-4CCC-84E4-1687ED3B68F5}">
      <dgm:prSet/>
      <dgm:spPr/>
      <dgm:t>
        <a:bodyPr/>
        <a:lstStyle/>
        <a:p>
          <a:endParaRPr lang="en-US"/>
        </a:p>
      </dgm:t>
    </dgm:pt>
    <dgm:pt modelId="{1BA885A5-0D80-4B10-9264-448C1A667661}">
      <dgm:prSet/>
      <dgm:spPr/>
      <dgm:t>
        <a:bodyPr/>
        <a:lstStyle/>
        <a:p>
          <a:pPr rtl="0"/>
          <a:r>
            <a:rPr lang="en-US" dirty="0">
              <a:latin typeface="Calibri Light" panose="020F0302020204030204"/>
            </a:rPr>
            <a:t>Profiteroles </a:t>
          </a:r>
          <a:endParaRPr lang="en-US" dirty="0"/>
        </a:p>
      </dgm:t>
    </dgm:pt>
    <dgm:pt modelId="{6ACDFE0A-6E4F-4DE2-99AD-D34EDF307482}" type="parTrans" cxnId="{7278A77B-7CEC-4D35-BFCD-52463CF67CAD}">
      <dgm:prSet/>
      <dgm:spPr/>
      <dgm:t>
        <a:bodyPr/>
        <a:lstStyle/>
        <a:p>
          <a:endParaRPr lang="en-US"/>
        </a:p>
      </dgm:t>
    </dgm:pt>
    <dgm:pt modelId="{84E041F9-7B5A-405A-B768-D7948D2E87E1}" type="sibTrans" cxnId="{7278A77B-7CEC-4D35-BFCD-52463CF67CAD}">
      <dgm:prSet/>
      <dgm:spPr/>
      <dgm:t>
        <a:bodyPr/>
        <a:lstStyle/>
        <a:p>
          <a:endParaRPr lang="en-US"/>
        </a:p>
      </dgm:t>
    </dgm:pt>
    <dgm:pt modelId="{7B4D254D-C798-45E3-B268-A522693641E5}">
      <dgm:prSet/>
      <dgm:spPr/>
      <dgm:t>
        <a:bodyPr/>
        <a:lstStyle/>
        <a:p>
          <a:pPr rtl="0"/>
          <a:r>
            <a:rPr lang="en-US" dirty="0">
              <a:latin typeface="Calibri Light" panose="020F0302020204030204"/>
            </a:rPr>
            <a:t>Tarte tatin</a:t>
          </a:r>
          <a:endParaRPr lang="en-US" dirty="0"/>
        </a:p>
      </dgm:t>
    </dgm:pt>
    <dgm:pt modelId="{1BC37241-4187-4845-8BCF-8C20258C6372}" type="parTrans" cxnId="{6CE7655A-D665-444C-8D36-94A117C299ED}">
      <dgm:prSet/>
      <dgm:spPr/>
      <dgm:t>
        <a:bodyPr/>
        <a:lstStyle/>
        <a:p>
          <a:endParaRPr lang="en-US"/>
        </a:p>
      </dgm:t>
    </dgm:pt>
    <dgm:pt modelId="{F5870F8F-7B27-4FBE-BD80-69B1C7136D4E}" type="sibTrans" cxnId="{6CE7655A-D665-444C-8D36-94A117C299ED}">
      <dgm:prSet/>
      <dgm:spPr/>
      <dgm:t>
        <a:bodyPr/>
        <a:lstStyle/>
        <a:p>
          <a:endParaRPr lang="en-US"/>
        </a:p>
      </dgm:t>
    </dgm:pt>
    <dgm:pt modelId="{09481A7A-94CB-40F4-8045-02E7EB832C75}">
      <dgm:prSet/>
      <dgm:spPr/>
      <dgm:t>
        <a:bodyPr/>
        <a:lstStyle/>
        <a:p>
          <a:pPr rtl="0"/>
          <a:r>
            <a:rPr lang="en-US" dirty="0">
              <a:latin typeface="Calibri Light" panose="020F0302020204030204"/>
            </a:rPr>
            <a:t>Savoury pie</a:t>
          </a:r>
          <a:endParaRPr lang="en-US" dirty="0"/>
        </a:p>
      </dgm:t>
    </dgm:pt>
    <dgm:pt modelId="{F53D5CBD-8976-473F-9DD6-D724975BC76B}" type="parTrans" cxnId="{40355D21-DE36-4A49-A82B-0D3532F3CD81}">
      <dgm:prSet/>
      <dgm:spPr/>
      <dgm:t>
        <a:bodyPr/>
        <a:lstStyle/>
        <a:p>
          <a:endParaRPr lang="en-US"/>
        </a:p>
      </dgm:t>
    </dgm:pt>
    <dgm:pt modelId="{E93D94EE-D068-4EB3-B39E-B690781B49CB}" type="sibTrans" cxnId="{40355D21-DE36-4A49-A82B-0D3532F3CD81}">
      <dgm:prSet/>
      <dgm:spPr/>
      <dgm:t>
        <a:bodyPr/>
        <a:lstStyle/>
        <a:p>
          <a:endParaRPr lang="en-US"/>
        </a:p>
      </dgm:t>
    </dgm:pt>
    <dgm:pt modelId="{885BD310-4765-4B91-92C9-A5B8228B7490}">
      <dgm:prSet/>
      <dgm:spPr/>
      <dgm:t>
        <a:bodyPr/>
        <a:lstStyle/>
        <a:p>
          <a:pPr rtl="0"/>
          <a:r>
            <a:rPr lang="en-US" dirty="0">
              <a:latin typeface="Calibri Light" panose="020F0302020204030204"/>
            </a:rPr>
            <a:t>Lemon meringue pie</a:t>
          </a:r>
          <a:endParaRPr lang="en-US" dirty="0"/>
        </a:p>
      </dgm:t>
    </dgm:pt>
    <dgm:pt modelId="{A4E9F3E3-AF03-4A46-8F98-CE1EEA4DC1CC}" type="parTrans" cxnId="{DE880BA9-BC49-4E06-9498-77F43F015074}">
      <dgm:prSet/>
      <dgm:spPr/>
      <dgm:t>
        <a:bodyPr/>
        <a:lstStyle/>
        <a:p>
          <a:endParaRPr lang="en-US"/>
        </a:p>
      </dgm:t>
    </dgm:pt>
    <dgm:pt modelId="{F9E59785-49D7-41D4-9420-8B58D92F7A19}" type="sibTrans" cxnId="{DE880BA9-BC49-4E06-9498-77F43F015074}">
      <dgm:prSet/>
      <dgm:spPr/>
      <dgm:t>
        <a:bodyPr/>
        <a:lstStyle/>
        <a:p>
          <a:endParaRPr lang="en-US"/>
        </a:p>
      </dgm:t>
    </dgm:pt>
    <dgm:pt modelId="{CCE0798C-F078-4233-941A-CEB9B0E5F7F9}">
      <dgm:prSet/>
      <dgm:spPr/>
      <dgm:t>
        <a:bodyPr/>
        <a:lstStyle/>
        <a:p>
          <a:pPr rtl="0"/>
          <a:r>
            <a:rPr lang="en-US" dirty="0">
              <a:latin typeface="Calibri Light" panose="020F0302020204030204"/>
            </a:rPr>
            <a:t>Chicken mayo burgers</a:t>
          </a:r>
          <a:endParaRPr lang="en-US" dirty="0"/>
        </a:p>
      </dgm:t>
    </dgm:pt>
    <dgm:pt modelId="{7FD2A112-6A98-42BB-84A9-4802F5727C88}" type="parTrans" cxnId="{CD662CA5-6D81-4FD2-A953-625B3CF6B2D7}">
      <dgm:prSet/>
      <dgm:spPr/>
      <dgm:t>
        <a:bodyPr/>
        <a:lstStyle/>
        <a:p>
          <a:endParaRPr lang="en-US"/>
        </a:p>
      </dgm:t>
    </dgm:pt>
    <dgm:pt modelId="{0D377D0B-7C93-430E-82E2-89145CCDEF2F}" type="sibTrans" cxnId="{CD662CA5-6D81-4FD2-A953-625B3CF6B2D7}">
      <dgm:prSet/>
      <dgm:spPr/>
      <dgm:t>
        <a:bodyPr/>
        <a:lstStyle/>
        <a:p>
          <a:endParaRPr lang="en-US"/>
        </a:p>
      </dgm:t>
    </dgm:pt>
    <dgm:pt modelId="{3652FCFF-2E4F-44F8-B270-03179FBDEC01}">
      <dgm:prSet phldr="0"/>
      <dgm:spPr/>
      <dgm:t>
        <a:bodyPr/>
        <a:lstStyle/>
        <a:p>
          <a:pPr rtl="0"/>
          <a:r>
            <a:rPr lang="en-US" dirty="0">
              <a:latin typeface="Calibri Light" panose="020F0302020204030204"/>
            </a:rPr>
            <a:t>Layered fruit and chocolate mousse</a:t>
          </a:r>
          <a:endParaRPr lang="en-US" dirty="0"/>
        </a:p>
      </dgm:t>
    </dgm:pt>
    <dgm:pt modelId="{352A70CF-A972-433A-921B-719993B3BC99}" type="parTrans" cxnId="{2B5DCB2F-89BD-4961-97F2-3B780E99402D}">
      <dgm:prSet/>
      <dgm:spPr/>
      <dgm:t>
        <a:bodyPr/>
        <a:lstStyle/>
        <a:p>
          <a:endParaRPr lang="en-US"/>
        </a:p>
      </dgm:t>
    </dgm:pt>
    <dgm:pt modelId="{918D98B1-60DF-40E3-85E0-659587FB7ABA}" type="sibTrans" cxnId="{2B5DCB2F-89BD-4961-97F2-3B780E99402D}">
      <dgm:prSet/>
      <dgm:spPr/>
      <dgm:t>
        <a:bodyPr/>
        <a:lstStyle/>
        <a:p>
          <a:endParaRPr lang="en-US"/>
        </a:p>
      </dgm:t>
    </dgm:pt>
    <dgm:pt modelId="{A5958AE7-4827-4EA5-B36B-9378707CCC31}">
      <dgm:prSet phldr="0"/>
      <dgm:spPr/>
      <dgm:t>
        <a:bodyPr/>
        <a:lstStyle/>
        <a:p>
          <a:pPr rtl="0"/>
          <a:r>
            <a:rPr lang="en-US" dirty="0">
              <a:latin typeface="Calibri Light" panose="020F0302020204030204"/>
            </a:rPr>
            <a:t>Pretzels with dips</a:t>
          </a:r>
          <a:endParaRPr lang="en-US" dirty="0"/>
        </a:p>
      </dgm:t>
    </dgm:pt>
    <dgm:pt modelId="{2BDA7A1F-001F-47B6-BB0D-5399C1AD5358}" type="parTrans" cxnId="{7830CB03-D935-4E37-BF99-B135D0B263FC}">
      <dgm:prSet/>
      <dgm:spPr/>
      <dgm:t>
        <a:bodyPr/>
        <a:lstStyle/>
        <a:p>
          <a:endParaRPr lang="en-US"/>
        </a:p>
      </dgm:t>
    </dgm:pt>
    <dgm:pt modelId="{DF7B7C6A-4297-410C-B313-BF84EA869F6E}" type="sibTrans" cxnId="{7830CB03-D935-4E37-BF99-B135D0B263FC}">
      <dgm:prSet/>
      <dgm:spPr/>
      <dgm:t>
        <a:bodyPr/>
        <a:lstStyle/>
        <a:p>
          <a:endParaRPr lang="en-US"/>
        </a:p>
      </dgm:t>
    </dgm:pt>
    <dgm:pt modelId="{E9445CB7-904A-46FF-9149-6BDC67AC01A2}">
      <dgm:prSet/>
      <dgm:spPr/>
      <dgm:t>
        <a:bodyPr/>
        <a:lstStyle/>
        <a:p>
          <a:pPr rtl="0"/>
          <a:r>
            <a:rPr lang="en-US" dirty="0">
              <a:latin typeface="Calibri Light" panose="020F0302020204030204"/>
            </a:rPr>
            <a:t>BBQ pulled chicken nachos</a:t>
          </a:r>
          <a:endParaRPr lang="en-US" dirty="0"/>
        </a:p>
      </dgm:t>
    </dgm:pt>
    <dgm:pt modelId="{B2FB1709-F22D-4C3A-9880-96A40BA10AEC}" type="parTrans" cxnId="{DCDB6FA3-A688-46DF-B7BF-AE9E25EAA591}">
      <dgm:prSet/>
      <dgm:spPr/>
      <dgm:t>
        <a:bodyPr/>
        <a:lstStyle/>
        <a:p>
          <a:endParaRPr lang="en-US"/>
        </a:p>
      </dgm:t>
    </dgm:pt>
    <dgm:pt modelId="{C7625983-4252-4B6E-A04C-186A7870BF77}" type="sibTrans" cxnId="{DCDB6FA3-A688-46DF-B7BF-AE9E25EAA591}">
      <dgm:prSet/>
      <dgm:spPr/>
      <dgm:t>
        <a:bodyPr/>
        <a:lstStyle/>
        <a:p>
          <a:endParaRPr lang="en-US"/>
        </a:p>
      </dgm:t>
    </dgm:pt>
    <dgm:pt modelId="{807B1B20-290E-4B40-819F-AD3BDBBC62F4}">
      <dgm:prSet/>
      <dgm:spPr/>
      <dgm:t>
        <a:bodyPr/>
        <a:lstStyle/>
        <a:p>
          <a:pPr rtl="0"/>
          <a:r>
            <a:rPr lang="en-US" dirty="0">
              <a:latin typeface="Calibri Light" panose="020F0302020204030204"/>
            </a:rPr>
            <a:t>Chelsea buns</a:t>
          </a:r>
          <a:endParaRPr lang="en-US" dirty="0"/>
        </a:p>
      </dgm:t>
    </dgm:pt>
    <dgm:pt modelId="{EA5B89E8-43F2-49A5-AB56-E595C3A666EC}" type="parTrans" cxnId="{80B7862A-142A-4D9A-AC57-1E57D0ED67D5}">
      <dgm:prSet/>
      <dgm:spPr/>
      <dgm:t>
        <a:bodyPr/>
        <a:lstStyle/>
        <a:p>
          <a:endParaRPr lang="en-US"/>
        </a:p>
      </dgm:t>
    </dgm:pt>
    <dgm:pt modelId="{57417E23-776B-4E13-9088-2A01D389FD29}" type="sibTrans" cxnId="{80B7862A-142A-4D9A-AC57-1E57D0ED67D5}">
      <dgm:prSet/>
      <dgm:spPr/>
      <dgm:t>
        <a:bodyPr/>
        <a:lstStyle/>
        <a:p>
          <a:endParaRPr lang="en-US"/>
        </a:p>
      </dgm:t>
    </dgm:pt>
    <dgm:pt modelId="{FF9A0213-C498-413F-8C19-689D0617C584}">
      <dgm:prSet/>
      <dgm:spPr/>
      <dgm:t>
        <a:bodyPr/>
        <a:lstStyle/>
        <a:p>
          <a:r>
            <a:rPr lang="en-US" dirty="0">
              <a:latin typeface="Calibri Light" panose="020F0302020204030204"/>
            </a:rPr>
            <a:t>Ravioli</a:t>
          </a:r>
          <a:endParaRPr lang="en-US" dirty="0"/>
        </a:p>
      </dgm:t>
    </dgm:pt>
    <dgm:pt modelId="{C4411F91-63CD-4026-BD55-478913FF74ED}" type="parTrans" cxnId="{0FBB19A2-5FFA-4DB7-B9E8-3319B2DDF239}">
      <dgm:prSet/>
      <dgm:spPr/>
      <dgm:t>
        <a:bodyPr/>
        <a:lstStyle/>
        <a:p>
          <a:endParaRPr lang="en-US"/>
        </a:p>
      </dgm:t>
    </dgm:pt>
    <dgm:pt modelId="{C95AE23E-7003-4281-A860-DFC4859536EF}" type="sibTrans" cxnId="{0FBB19A2-5FFA-4DB7-B9E8-3319B2DDF239}">
      <dgm:prSet/>
      <dgm:spPr/>
      <dgm:t>
        <a:bodyPr/>
        <a:lstStyle/>
        <a:p>
          <a:endParaRPr lang="en-US"/>
        </a:p>
      </dgm:t>
    </dgm:pt>
    <dgm:pt modelId="{6D774A14-DB77-4E7F-8506-BE50FA88721C}">
      <dgm:prSet/>
      <dgm:spPr/>
      <dgm:t>
        <a:bodyPr/>
        <a:lstStyle/>
        <a:p>
          <a:pPr rtl="0"/>
          <a:r>
            <a:rPr lang="en-US" dirty="0">
              <a:latin typeface="Calibri Light" panose="020F0302020204030204"/>
            </a:rPr>
            <a:t>Chicken ballotine</a:t>
          </a:r>
          <a:endParaRPr lang="en-US" dirty="0"/>
        </a:p>
      </dgm:t>
    </dgm:pt>
    <dgm:pt modelId="{D3CB11D9-D3B9-477E-BED2-02058E71C20A}" type="parTrans" cxnId="{00AFFFD8-0C29-423F-BF30-368BACC7192F}">
      <dgm:prSet/>
      <dgm:spPr/>
      <dgm:t>
        <a:bodyPr/>
        <a:lstStyle/>
        <a:p>
          <a:endParaRPr lang="en-US"/>
        </a:p>
      </dgm:t>
    </dgm:pt>
    <dgm:pt modelId="{82BF9B3D-3210-4F71-A198-CC047B0ABEA8}" type="sibTrans" cxnId="{00AFFFD8-0C29-423F-BF30-368BACC7192F}">
      <dgm:prSet/>
      <dgm:spPr/>
      <dgm:t>
        <a:bodyPr/>
        <a:lstStyle/>
        <a:p>
          <a:endParaRPr lang="en-US"/>
        </a:p>
      </dgm:t>
    </dgm:pt>
    <dgm:pt modelId="{F3EC2A7B-CE3B-43DB-957A-6FDAB56C2698}">
      <dgm:prSet/>
      <dgm:spPr/>
      <dgm:t>
        <a:bodyPr/>
        <a:lstStyle/>
        <a:p>
          <a:pPr rtl="0"/>
          <a:r>
            <a:rPr lang="en-US" dirty="0">
              <a:latin typeface="Calibri Light" panose="020F0302020204030204"/>
            </a:rPr>
            <a:t>Fraisier cakes</a:t>
          </a:r>
          <a:endParaRPr lang="en-US" dirty="0"/>
        </a:p>
      </dgm:t>
    </dgm:pt>
    <dgm:pt modelId="{D074AE23-7EAC-4B42-AC73-695B4C86A24F}" type="parTrans" cxnId="{E50E8743-5389-4D2E-B4A6-3BD1819A3CCD}">
      <dgm:prSet/>
      <dgm:spPr/>
      <dgm:t>
        <a:bodyPr/>
        <a:lstStyle/>
        <a:p>
          <a:endParaRPr lang="en-US"/>
        </a:p>
      </dgm:t>
    </dgm:pt>
    <dgm:pt modelId="{4757A790-B4B2-49BC-97B1-418BD19140E6}" type="sibTrans" cxnId="{E50E8743-5389-4D2E-B4A6-3BD1819A3CCD}">
      <dgm:prSet/>
      <dgm:spPr/>
      <dgm:t>
        <a:bodyPr/>
        <a:lstStyle/>
        <a:p>
          <a:endParaRPr lang="en-US"/>
        </a:p>
      </dgm:t>
    </dgm:pt>
    <dgm:pt modelId="{42B00932-B74A-4D66-B996-CF057F442A6D}" type="pres">
      <dgm:prSet presAssocID="{A89F4FA8-720D-43AA-A380-8249BCA16DAD}" presName="diagram" presStyleCnt="0">
        <dgm:presLayoutVars>
          <dgm:dir/>
          <dgm:resizeHandles val="exact"/>
        </dgm:presLayoutVars>
      </dgm:prSet>
      <dgm:spPr/>
    </dgm:pt>
    <dgm:pt modelId="{DF6FCBCD-8645-47D4-BA9D-45487607F628}" type="pres">
      <dgm:prSet presAssocID="{30E7966C-6455-4B2A-9E1C-14F5E8E2F208}" presName="node" presStyleLbl="node1" presStyleIdx="0" presStyleCnt="15">
        <dgm:presLayoutVars>
          <dgm:bulletEnabled val="1"/>
        </dgm:presLayoutVars>
      </dgm:prSet>
      <dgm:spPr/>
    </dgm:pt>
    <dgm:pt modelId="{FC235EA8-0117-4D2E-BA4B-61D1DD251A9A}" type="pres">
      <dgm:prSet presAssocID="{218F4E76-BB0A-4E22-B5E2-F4165A7BD41C}" presName="sibTrans" presStyleCnt="0"/>
      <dgm:spPr/>
    </dgm:pt>
    <dgm:pt modelId="{B3CA2C07-CC2A-4FEA-AD71-1B6DBCC6AC18}" type="pres">
      <dgm:prSet presAssocID="{44B9936B-6D70-462E-9458-111CFDAA7A26}" presName="node" presStyleLbl="node1" presStyleIdx="1" presStyleCnt="15">
        <dgm:presLayoutVars>
          <dgm:bulletEnabled val="1"/>
        </dgm:presLayoutVars>
      </dgm:prSet>
      <dgm:spPr/>
    </dgm:pt>
    <dgm:pt modelId="{07E512E7-0E91-4147-9DA3-DB0BD371A6F9}" type="pres">
      <dgm:prSet presAssocID="{6F7EEF1A-47D7-4D57-8E69-DA266E34A9A1}" presName="sibTrans" presStyleCnt="0"/>
      <dgm:spPr/>
    </dgm:pt>
    <dgm:pt modelId="{857F8F8F-3E9E-466A-84D6-31F5802C9B17}" type="pres">
      <dgm:prSet presAssocID="{73237685-C2E4-4F54-A5CE-3FBA33AA1A44}" presName="node" presStyleLbl="node1" presStyleIdx="2" presStyleCnt="15">
        <dgm:presLayoutVars>
          <dgm:bulletEnabled val="1"/>
        </dgm:presLayoutVars>
      </dgm:prSet>
      <dgm:spPr/>
    </dgm:pt>
    <dgm:pt modelId="{695469A4-F4EC-4BD6-81B7-F90041F531FC}" type="pres">
      <dgm:prSet presAssocID="{F24711B9-2C78-4C39-882C-0FA294B66CC6}" presName="sibTrans" presStyleCnt="0"/>
      <dgm:spPr/>
    </dgm:pt>
    <dgm:pt modelId="{FD897C22-EF47-490A-A4EE-1829575E5619}" type="pres">
      <dgm:prSet presAssocID="{1BA885A5-0D80-4B10-9264-448C1A667661}" presName="node" presStyleLbl="node1" presStyleIdx="3" presStyleCnt="15">
        <dgm:presLayoutVars>
          <dgm:bulletEnabled val="1"/>
        </dgm:presLayoutVars>
      </dgm:prSet>
      <dgm:spPr/>
    </dgm:pt>
    <dgm:pt modelId="{471761AE-CC77-4345-9708-EDBB43653A30}" type="pres">
      <dgm:prSet presAssocID="{84E041F9-7B5A-405A-B768-D7948D2E87E1}" presName="sibTrans" presStyleCnt="0"/>
      <dgm:spPr/>
    </dgm:pt>
    <dgm:pt modelId="{EB80472C-E466-42B1-A2A2-2ED7B34286FD}" type="pres">
      <dgm:prSet presAssocID="{7B4D254D-C798-45E3-B268-A522693641E5}" presName="node" presStyleLbl="node1" presStyleIdx="4" presStyleCnt="15">
        <dgm:presLayoutVars>
          <dgm:bulletEnabled val="1"/>
        </dgm:presLayoutVars>
      </dgm:prSet>
      <dgm:spPr/>
    </dgm:pt>
    <dgm:pt modelId="{7794563E-B786-49F8-AD10-28F0D764260E}" type="pres">
      <dgm:prSet presAssocID="{F5870F8F-7B27-4FBE-BD80-69B1C7136D4E}" presName="sibTrans" presStyleCnt="0"/>
      <dgm:spPr/>
    </dgm:pt>
    <dgm:pt modelId="{983F17DA-43F3-464A-B7A3-9F475E86FA96}" type="pres">
      <dgm:prSet presAssocID="{09481A7A-94CB-40F4-8045-02E7EB832C75}" presName="node" presStyleLbl="node1" presStyleIdx="5" presStyleCnt="15">
        <dgm:presLayoutVars>
          <dgm:bulletEnabled val="1"/>
        </dgm:presLayoutVars>
      </dgm:prSet>
      <dgm:spPr/>
    </dgm:pt>
    <dgm:pt modelId="{EEC2E3B3-61A1-41FB-8C5F-1F57FC6D47B3}" type="pres">
      <dgm:prSet presAssocID="{E93D94EE-D068-4EB3-B39E-B690781B49CB}" presName="sibTrans" presStyleCnt="0"/>
      <dgm:spPr/>
    </dgm:pt>
    <dgm:pt modelId="{962DBBC4-9862-472A-BA64-5160525390B7}" type="pres">
      <dgm:prSet presAssocID="{885BD310-4765-4B91-92C9-A5B8228B7490}" presName="node" presStyleLbl="node1" presStyleIdx="6" presStyleCnt="15">
        <dgm:presLayoutVars>
          <dgm:bulletEnabled val="1"/>
        </dgm:presLayoutVars>
      </dgm:prSet>
      <dgm:spPr/>
    </dgm:pt>
    <dgm:pt modelId="{01F55F6C-2079-49F3-91DC-0A2B7CD3B9B3}" type="pres">
      <dgm:prSet presAssocID="{F9E59785-49D7-41D4-9420-8B58D92F7A19}" presName="sibTrans" presStyleCnt="0"/>
      <dgm:spPr/>
    </dgm:pt>
    <dgm:pt modelId="{DB8B3EAD-829E-44DA-867E-35398697272E}" type="pres">
      <dgm:prSet presAssocID="{CCE0798C-F078-4233-941A-CEB9B0E5F7F9}" presName="node" presStyleLbl="node1" presStyleIdx="7" presStyleCnt="15">
        <dgm:presLayoutVars>
          <dgm:bulletEnabled val="1"/>
        </dgm:presLayoutVars>
      </dgm:prSet>
      <dgm:spPr/>
    </dgm:pt>
    <dgm:pt modelId="{A9F296A4-2E4C-4BA1-8AC4-72A6DA3FA525}" type="pres">
      <dgm:prSet presAssocID="{0D377D0B-7C93-430E-82E2-89145CCDEF2F}" presName="sibTrans" presStyleCnt="0"/>
      <dgm:spPr/>
    </dgm:pt>
    <dgm:pt modelId="{32E92533-E7B6-4917-AF16-CD5D163E75FA}" type="pres">
      <dgm:prSet presAssocID="{3652FCFF-2E4F-44F8-B270-03179FBDEC01}" presName="node" presStyleLbl="node1" presStyleIdx="8" presStyleCnt="15">
        <dgm:presLayoutVars>
          <dgm:bulletEnabled val="1"/>
        </dgm:presLayoutVars>
      </dgm:prSet>
      <dgm:spPr/>
    </dgm:pt>
    <dgm:pt modelId="{F5B239C5-8F03-493E-8EDD-B07DD6A3AB8E}" type="pres">
      <dgm:prSet presAssocID="{918D98B1-60DF-40E3-85E0-659587FB7ABA}" presName="sibTrans" presStyleCnt="0"/>
      <dgm:spPr/>
    </dgm:pt>
    <dgm:pt modelId="{BDEA0374-0783-43C3-B14C-24A4BF101799}" type="pres">
      <dgm:prSet presAssocID="{A5958AE7-4827-4EA5-B36B-9378707CCC31}" presName="node" presStyleLbl="node1" presStyleIdx="9" presStyleCnt="15">
        <dgm:presLayoutVars>
          <dgm:bulletEnabled val="1"/>
        </dgm:presLayoutVars>
      </dgm:prSet>
      <dgm:spPr/>
    </dgm:pt>
    <dgm:pt modelId="{145820B7-CBFA-4890-8AB0-D37A45C13CF0}" type="pres">
      <dgm:prSet presAssocID="{DF7B7C6A-4297-410C-B313-BF84EA869F6E}" presName="sibTrans" presStyleCnt="0"/>
      <dgm:spPr/>
    </dgm:pt>
    <dgm:pt modelId="{E10F9D09-589B-4009-B797-760FA9EF1CE0}" type="pres">
      <dgm:prSet presAssocID="{E9445CB7-904A-46FF-9149-6BDC67AC01A2}" presName="node" presStyleLbl="node1" presStyleIdx="10" presStyleCnt="15">
        <dgm:presLayoutVars>
          <dgm:bulletEnabled val="1"/>
        </dgm:presLayoutVars>
      </dgm:prSet>
      <dgm:spPr/>
    </dgm:pt>
    <dgm:pt modelId="{A11037C4-D143-45C0-9916-BB2B98727883}" type="pres">
      <dgm:prSet presAssocID="{C7625983-4252-4B6E-A04C-186A7870BF77}" presName="sibTrans" presStyleCnt="0"/>
      <dgm:spPr/>
    </dgm:pt>
    <dgm:pt modelId="{845ACD7A-30DE-46B0-B314-B5A7A71BEE64}" type="pres">
      <dgm:prSet presAssocID="{807B1B20-290E-4B40-819F-AD3BDBBC62F4}" presName="node" presStyleLbl="node1" presStyleIdx="11" presStyleCnt="15">
        <dgm:presLayoutVars>
          <dgm:bulletEnabled val="1"/>
        </dgm:presLayoutVars>
      </dgm:prSet>
      <dgm:spPr/>
    </dgm:pt>
    <dgm:pt modelId="{15900F0D-6110-48C1-ACEC-DFBB7E5A6933}" type="pres">
      <dgm:prSet presAssocID="{57417E23-776B-4E13-9088-2A01D389FD29}" presName="sibTrans" presStyleCnt="0"/>
      <dgm:spPr/>
    </dgm:pt>
    <dgm:pt modelId="{45C678D9-C32D-4871-A321-42C10CEBDC0E}" type="pres">
      <dgm:prSet presAssocID="{FF9A0213-C498-413F-8C19-689D0617C584}" presName="node" presStyleLbl="node1" presStyleIdx="12" presStyleCnt="15">
        <dgm:presLayoutVars>
          <dgm:bulletEnabled val="1"/>
        </dgm:presLayoutVars>
      </dgm:prSet>
      <dgm:spPr/>
    </dgm:pt>
    <dgm:pt modelId="{933B7C92-BCE4-4F9B-B341-5DDDF1201861}" type="pres">
      <dgm:prSet presAssocID="{C95AE23E-7003-4281-A860-DFC4859536EF}" presName="sibTrans" presStyleCnt="0"/>
      <dgm:spPr/>
    </dgm:pt>
    <dgm:pt modelId="{785B0E95-D2A3-4674-A2AD-8C861791C73E}" type="pres">
      <dgm:prSet presAssocID="{6D774A14-DB77-4E7F-8506-BE50FA88721C}" presName="node" presStyleLbl="node1" presStyleIdx="13" presStyleCnt="15">
        <dgm:presLayoutVars>
          <dgm:bulletEnabled val="1"/>
        </dgm:presLayoutVars>
      </dgm:prSet>
      <dgm:spPr/>
    </dgm:pt>
    <dgm:pt modelId="{6CC20DC4-5188-4D9B-8466-19C9DFFA2E35}" type="pres">
      <dgm:prSet presAssocID="{82BF9B3D-3210-4F71-A198-CC047B0ABEA8}" presName="sibTrans" presStyleCnt="0"/>
      <dgm:spPr/>
    </dgm:pt>
    <dgm:pt modelId="{5CC9E3FC-622A-40D3-8C65-33D8D44631F6}" type="pres">
      <dgm:prSet presAssocID="{F3EC2A7B-CE3B-43DB-957A-6FDAB56C2698}" presName="node" presStyleLbl="node1" presStyleIdx="14" presStyleCnt="15">
        <dgm:presLayoutVars>
          <dgm:bulletEnabled val="1"/>
        </dgm:presLayoutVars>
      </dgm:prSet>
      <dgm:spPr/>
    </dgm:pt>
  </dgm:ptLst>
  <dgm:cxnLst>
    <dgm:cxn modelId="{7830CB03-D935-4E37-BF99-B135D0B263FC}" srcId="{A89F4FA8-720D-43AA-A380-8249BCA16DAD}" destId="{A5958AE7-4827-4EA5-B36B-9378707CCC31}" srcOrd="9" destOrd="0" parTransId="{2BDA7A1F-001F-47B6-BB0D-5399C1AD5358}" sibTransId="{DF7B7C6A-4297-410C-B313-BF84EA869F6E}"/>
    <dgm:cxn modelId="{5DD2340A-AA20-4EB6-AFDC-59B3B1A300D9}" srcId="{A89F4FA8-720D-43AA-A380-8249BCA16DAD}" destId="{30E7966C-6455-4B2A-9E1C-14F5E8E2F208}" srcOrd="0" destOrd="0" parTransId="{2DB01E1B-4E49-4451-AA00-17D922295E3B}" sibTransId="{218F4E76-BB0A-4E22-B5E2-F4165A7BD41C}"/>
    <dgm:cxn modelId="{89802214-AB5D-4BCC-A7E7-B58FE9CDBB2D}" type="presOf" srcId="{1BA885A5-0D80-4B10-9264-448C1A667661}" destId="{FD897C22-EF47-490A-A4EE-1829575E5619}" srcOrd="0" destOrd="0" presId="urn:microsoft.com/office/officeart/2005/8/layout/default"/>
    <dgm:cxn modelId="{F96C9B17-0637-4475-A8D5-4DEA298515FA}" type="presOf" srcId="{A5958AE7-4827-4EA5-B36B-9378707CCC31}" destId="{BDEA0374-0783-43C3-B14C-24A4BF101799}" srcOrd="0" destOrd="0" presId="urn:microsoft.com/office/officeart/2005/8/layout/default"/>
    <dgm:cxn modelId="{40355D21-DE36-4A49-A82B-0D3532F3CD81}" srcId="{A89F4FA8-720D-43AA-A380-8249BCA16DAD}" destId="{09481A7A-94CB-40F4-8045-02E7EB832C75}" srcOrd="5" destOrd="0" parTransId="{F53D5CBD-8976-473F-9DD6-D724975BC76B}" sibTransId="{E93D94EE-D068-4EB3-B39E-B690781B49CB}"/>
    <dgm:cxn modelId="{80B7862A-142A-4D9A-AC57-1E57D0ED67D5}" srcId="{A89F4FA8-720D-43AA-A380-8249BCA16DAD}" destId="{807B1B20-290E-4B40-819F-AD3BDBBC62F4}" srcOrd="11" destOrd="0" parTransId="{EA5B89E8-43F2-49A5-AB56-E595C3A666EC}" sibTransId="{57417E23-776B-4E13-9088-2A01D389FD29}"/>
    <dgm:cxn modelId="{2B5DCB2F-89BD-4961-97F2-3B780E99402D}" srcId="{A89F4FA8-720D-43AA-A380-8249BCA16DAD}" destId="{3652FCFF-2E4F-44F8-B270-03179FBDEC01}" srcOrd="8" destOrd="0" parTransId="{352A70CF-A972-433A-921B-719993B3BC99}" sibTransId="{918D98B1-60DF-40E3-85E0-659587FB7ABA}"/>
    <dgm:cxn modelId="{481ABE38-81A0-4125-B917-C67E6A2A5384}" type="presOf" srcId="{3652FCFF-2E4F-44F8-B270-03179FBDEC01}" destId="{32E92533-E7B6-4917-AF16-CD5D163E75FA}" srcOrd="0" destOrd="0" presId="urn:microsoft.com/office/officeart/2005/8/layout/default"/>
    <dgm:cxn modelId="{B459AB3E-3C20-42D0-807E-EA7C32F27BE3}" type="presOf" srcId="{A89F4FA8-720D-43AA-A380-8249BCA16DAD}" destId="{42B00932-B74A-4D66-B996-CF057F442A6D}" srcOrd="0" destOrd="0" presId="urn:microsoft.com/office/officeart/2005/8/layout/default"/>
    <dgm:cxn modelId="{806FE962-54A6-4901-AAEB-AC3083E8768E}" type="presOf" srcId="{F3EC2A7B-CE3B-43DB-957A-6FDAB56C2698}" destId="{5CC9E3FC-622A-40D3-8C65-33D8D44631F6}" srcOrd="0" destOrd="0" presId="urn:microsoft.com/office/officeart/2005/8/layout/default"/>
    <dgm:cxn modelId="{E50E8743-5389-4D2E-B4A6-3BD1819A3CCD}" srcId="{A89F4FA8-720D-43AA-A380-8249BCA16DAD}" destId="{F3EC2A7B-CE3B-43DB-957A-6FDAB56C2698}" srcOrd="14" destOrd="0" parTransId="{D074AE23-7EAC-4B42-AC73-695B4C86A24F}" sibTransId="{4757A790-B4B2-49BC-97B1-418BD19140E6}"/>
    <dgm:cxn modelId="{E1EE3C44-AB43-45BC-9B43-508C48D9BBC6}" type="presOf" srcId="{09481A7A-94CB-40F4-8045-02E7EB832C75}" destId="{983F17DA-43F3-464A-B7A3-9F475E86FA96}" srcOrd="0" destOrd="0" presId="urn:microsoft.com/office/officeart/2005/8/layout/default"/>
    <dgm:cxn modelId="{84120E67-0754-411A-BBAB-9C8882FDC3C2}" type="presOf" srcId="{44B9936B-6D70-462E-9458-111CFDAA7A26}" destId="{B3CA2C07-CC2A-4FEA-AD71-1B6DBCC6AC18}" srcOrd="0" destOrd="0" presId="urn:microsoft.com/office/officeart/2005/8/layout/default"/>
    <dgm:cxn modelId="{1D663C4D-C641-4660-A907-81C5CB39C1A9}" type="presOf" srcId="{73237685-C2E4-4F54-A5CE-3FBA33AA1A44}" destId="{857F8F8F-3E9E-466A-84D6-31F5802C9B17}" srcOrd="0" destOrd="0" presId="urn:microsoft.com/office/officeart/2005/8/layout/default"/>
    <dgm:cxn modelId="{6CE7655A-D665-444C-8D36-94A117C299ED}" srcId="{A89F4FA8-720D-43AA-A380-8249BCA16DAD}" destId="{7B4D254D-C798-45E3-B268-A522693641E5}" srcOrd="4" destOrd="0" parTransId="{1BC37241-4187-4845-8BCF-8C20258C6372}" sibTransId="{F5870F8F-7B27-4FBE-BD80-69B1C7136D4E}"/>
    <dgm:cxn modelId="{7278A77B-7CEC-4D35-BFCD-52463CF67CAD}" srcId="{A89F4FA8-720D-43AA-A380-8249BCA16DAD}" destId="{1BA885A5-0D80-4B10-9264-448C1A667661}" srcOrd="3" destOrd="0" parTransId="{6ACDFE0A-6E4F-4DE2-99AD-D34EDF307482}" sibTransId="{84E041F9-7B5A-405A-B768-D7948D2E87E1}"/>
    <dgm:cxn modelId="{CD78AB7C-6953-4D67-B936-B4151198D9AC}" type="presOf" srcId="{FF9A0213-C498-413F-8C19-689D0617C584}" destId="{45C678D9-C32D-4871-A321-42C10CEBDC0E}" srcOrd="0" destOrd="0" presId="urn:microsoft.com/office/officeart/2005/8/layout/default"/>
    <dgm:cxn modelId="{FF7C6D7F-9704-4D01-8D5C-2441A1500B1E}" type="presOf" srcId="{E9445CB7-904A-46FF-9149-6BDC67AC01A2}" destId="{E10F9D09-589B-4009-B797-760FA9EF1CE0}" srcOrd="0" destOrd="0" presId="urn:microsoft.com/office/officeart/2005/8/layout/default"/>
    <dgm:cxn modelId="{05924188-180B-482C-AB5B-E6EAC73C4686}" type="presOf" srcId="{807B1B20-290E-4B40-819F-AD3BDBBC62F4}" destId="{845ACD7A-30DE-46B0-B314-B5A7A71BEE64}" srcOrd="0" destOrd="0" presId="urn:microsoft.com/office/officeart/2005/8/layout/default"/>
    <dgm:cxn modelId="{2DE53897-DEBA-4C22-AE85-88513298F1EE}" type="presOf" srcId="{7B4D254D-C798-45E3-B268-A522693641E5}" destId="{EB80472C-E466-42B1-A2A2-2ED7B34286FD}" srcOrd="0" destOrd="0" presId="urn:microsoft.com/office/officeart/2005/8/layout/default"/>
    <dgm:cxn modelId="{0FBB19A2-5FFA-4DB7-B9E8-3319B2DDF239}" srcId="{A89F4FA8-720D-43AA-A380-8249BCA16DAD}" destId="{FF9A0213-C498-413F-8C19-689D0617C584}" srcOrd="12" destOrd="0" parTransId="{C4411F91-63CD-4026-BD55-478913FF74ED}" sibTransId="{C95AE23E-7003-4281-A860-DFC4859536EF}"/>
    <dgm:cxn modelId="{DCDB6FA3-A688-46DF-B7BF-AE9E25EAA591}" srcId="{A89F4FA8-720D-43AA-A380-8249BCA16DAD}" destId="{E9445CB7-904A-46FF-9149-6BDC67AC01A2}" srcOrd="10" destOrd="0" parTransId="{B2FB1709-F22D-4C3A-9880-96A40BA10AEC}" sibTransId="{C7625983-4252-4B6E-A04C-186A7870BF77}"/>
    <dgm:cxn modelId="{CD662CA5-6D81-4FD2-A953-625B3CF6B2D7}" srcId="{A89F4FA8-720D-43AA-A380-8249BCA16DAD}" destId="{CCE0798C-F078-4233-941A-CEB9B0E5F7F9}" srcOrd="7" destOrd="0" parTransId="{7FD2A112-6A98-42BB-84A9-4802F5727C88}" sibTransId="{0D377D0B-7C93-430E-82E2-89145CCDEF2F}"/>
    <dgm:cxn modelId="{DE880BA9-BC49-4E06-9498-77F43F015074}" srcId="{A89F4FA8-720D-43AA-A380-8249BCA16DAD}" destId="{885BD310-4765-4B91-92C9-A5B8228B7490}" srcOrd="6" destOrd="0" parTransId="{A4E9F3E3-AF03-4A46-8F98-CE1EEA4DC1CC}" sibTransId="{F9E59785-49D7-41D4-9420-8B58D92F7A19}"/>
    <dgm:cxn modelId="{C8CDD7AF-22D2-4547-B902-7799BD62FAC8}" type="presOf" srcId="{30E7966C-6455-4B2A-9E1C-14F5E8E2F208}" destId="{DF6FCBCD-8645-47D4-BA9D-45487607F628}" srcOrd="0" destOrd="0" presId="urn:microsoft.com/office/officeart/2005/8/layout/default"/>
    <dgm:cxn modelId="{4D491DB7-3928-4CCC-84E4-1687ED3B68F5}" srcId="{A89F4FA8-720D-43AA-A380-8249BCA16DAD}" destId="{73237685-C2E4-4F54-A5CE-3FBA33AA1A44}" srcOrd="2" destOrd="0" parTransId="{0B000209-D691-453A-9FA2-2455070DA8A6}" sibTransId="{F24711B9-2C78-4C39-882C-0FA294B66CC6}"/>
    <dgm:cxn modelId="{06DA94C1-DDC1-4D2C-B9E0-27B27A45D9D9}" srcId="{A89F4FA8-720D-43AA-A380-8249BCA16DAD}" destId="{44B9936B-6D70-462E-9458-111CFDAA7A26}" srcOrd="1" destOrd="0" parTransId="{1D8004EB-0E0B-44E8-9C5B-C21262B846C9}" sibTransId="{6F7EEF1A-47D7-4D57-8E69-DA266E34A9A1}"/>
    <dgm:cxn modelId="{235484D2-152E-4D23-90DD-AB0D57FEA934}" type="presOf" srcId="{885BD310-4765-4B91-92C9-A5B8228B7490}" destId="{962DBBC4-9862-472A-BA64-5160525390B7}" srcOrd="0" destOrd="0" presId="urn:microsoft.com/office/officeart/2005/8/layout/default"/>
    <dgm:cxn modelId="{00AFFFD8-0C29-423F-BF30-368BACC7192F}" srcId="{A89F4FA8-720D-43AA-A380-8249BCA16DAD}" destId="{6D774A14-DB77-4E7F-8506-BE50FA88721C}" srcOrd="13" destOrd="0" parTransId="{D3CB11D9-D3B9-477E-BED2-02058E71C20A}" sibTransId="{82BF9B3D-3210-4F71-A198-CC047B0ABEA8}"/>
    <dgm:cxn modelId="{07144CF1-D3D8-473A-AF00-398D6AF9EE45}" type="presOf" srcId="{6D774A14-DB77-4E7F-8506-BE50FA88721C}" destId="{785B0E95-D2A3-4674-A2AD-8C861791C73E}" srcOrd="0" destOrd="0" presId="urn:microsoft.com/office/officeart/2005/8/layout/default"/>
    <dgm:cxn modelId="{658872FF-1FD0-4D09-BCCE-DA4C2196F1EA}" type="presOf" srcId="{CCE0798C-F078-4233-941A-CEB9B0E5F7F9}" destId="{DB8B3EAD-829E-44DA-867E-35398697272E}" srcOrd="0" destOrd="0" presId="urn:microsoft.com/office/officeart/2005/8/layout/default"/>
    <dgm:cxn modelId="{FC750E43-98D9-404E-B1EA-16080ECF1D34}" type="presParOf" srcId="{42B00932-B74A-4D66-B996-CF057F442A6D}" destId="{DF6FCBCD-8645-47D4-BA9D-45487607F628}" srcOrd="0" destOrd="0" presId="urn:microsoft.com/office/officeart/2005/8/layout/default"/>
    <dgm:cxn modelId="{88455452-A595-4F18-951A-9496B79DC1F8}" type="presParOf" srcId="{42B00932-B74A-4D66-B996-CF057F442A6D}" destId="{FC235EA8-0117-4D2E-BA4B-61D1DD251A9A}" srcOrd="1" destOrd="0" presId="urn:microsoft.com/office/officeart/2005/8/layout/default"/>
    <dgm:cxn modelId="{BBB6E7EB-9D34-4943-8D2D-691AC61710D6}" type="presParOf" srcId="{42B00932-B74A-4D66-B996-CF057F442A6D}" destId="{B3CA2C07-CC2A-4FEA-AD71-1B6DBCC6AC18}" srcOrd="2" destOrd="0" presId="urn:microsoft.com/office/officeart/2005/8/layout/default"/>
    <dgm:cxn modelId="{A2A52A7D-8021-4F45-93AA-A153B3968534}" type="presParOf" srcId="{42B00932-B74A-4D66-B996-CF057F442A6D}" destId="{07E512E7-0E91-4147-9DA3-DB0BD371A6F9}" srcOrd="3" destOrd="0" presId="urn:microsoft.com/office/officeart/2005/8/layout/default"/>
    <dgm:cxn modelId="{AE94AE8E-AE61-49B2-9CB3-34462677486B}" type="presParOf" srcId="{42B00932-B74A-4D66-B996-CF057F442A6D}" destId="{857F8F8F-3E9E-466A-84D6-31F5802C9B17}" srcOrd="4" destOrd="0" presId="urn:microsoft.com/office/officeart/2005/8/layout/default"/>
    <dgm:cxn modelId="{55D4ABC7-18AC-4EAF-80E7-7E5EF9A6DBF5}" type="presParOf" srcId="{42B00932-B74A-4D66-B996-CF057F442A6D}" destId="{695469A4-F4EC-4BD6-81B7-F90041F531FC}" srcOrd="5" destOrd="0" presId="urn:microsoft.com/office/officeart/2005/8/layout/default"/>
    <dgm:cxn modelId="{B9F50248-DAF4-4788-8121-43552E37CB27}" type="presParOf" srcId="{42B00932-B74A-4D66-B996-CF057F442A6D}" destId="{FD897C22-EF47-490A-A4EE-1829575E5619}" srcOrd="6" destOrd="0" presId="urn:microsoft.com/office/officeart/2005/8/layout/default"/>
    <dgm:cxn modelId="{BFE34E94-26A2-4A0E-B3B9-D775727BA6CB}" type="presParOf" srcId="{42B00932-B74A-4D66-B996-CF057F442A6D}" destId="{471761AE-CC77-4345-9708-EDBB43653A30}" srcOrd="7" destOrd="0" presId="urn:microsoft.com/office/officeart/2005/8/layout/default"/>
    <dgm:cxn modelId="{1EDEE206-878D-47BF-8474-84AB54C5A5E0}" type="presParOf" srcId="{42B00932-B74A-4D66-B996-CF057F442A6D}" destId="{EB80472C-E466-42B1-A2A2-2ED7B34286FD}" srcOrd="8" destOrd="0" presId="urn:microsoft.com/office/officeart/2005/8/layout/default"/>
    <dgm:cxn modelId="{D8B6A82A-BA19-46BE-B7BE-5AA045B74BCB}" type="presParOf" srcId="{42B00932-B74A-4D66-B996-CF057F442A6D}" destId="{7794563E-B786-49F8-AD10-28F0D764260E}" srcOrd="9" destOrd="0" presId="urn:microsoft.com/office/officeart/2005/8/layout/default"/>
    <dgm:cxn modelId="{42A54E39-9BD8-4F3C-B5B9-32EDCADD92C2}" type="presParOf" srcId="{42B00932-B74A-4D66-B996-CF057F442A6D}" destId="{983F17DA-43F3-464A-B7A3-9F475E86FA96}" srcOrd="10" destOrd="0" presId="urn:microsoft.com/office/officeart/2005/8/layout/default"/>
    <dgm:cxn modelId="{7BC952CC-3C0E-4385-B184-27F3F6E5F984}" type="presParOf" srcId="{42B00932-B74A-4D66-B996-CF057F442A6D}" destId="{EEC2E3B3-61A1-41FB-8C5F-1F57FC6D47B3}" srcOrd="11" destOrd="0" presId="urn:microsoft.com/office/officeart/2005/8/layout/default"/>
    <dgm:cxn modelId="{3B008F54-72CC-4727-AEBC-E781C7A030A6}" type="presParOf" srcId="{42B00932-B74A-4D66-B996-CF057F442A6D}" destId="{962DBBC4-9862-472A-BA64-5160525390B7}" srcOrd="12" destOrd="0" presId="urn:microsoft.com/office/officeart/2005/8/layout/default"/>
    <dgm:cxn modelId="{18CC0F9B-FCC1-4FF2-88FE-AC20DC859E21}" type="presParOf" srcId="{42B00932-B74A-4D66-B996-CF057F442A6D}" destId="{01F55F6C-2079-49F3-91DC-0A2B7CD3B9B3}" srcOrd="13" destOrd="0" presId="urn:microsoft.com/office/officeart/2005/8/layout/default"/>
    <dgm:cxn modelId="{DFBF1EE8-D229-40B2-814A-3FF914FF2667}" type="presParOf" srcId="{42B00932-B74A-4D66-B996-CF057F442A6D}" destId="{DB8B3EAD-829E-44DA-867E-35398697272E}" srcOrd="14" destOrd="0" presId="urn:microsoft.com/office/officeart/2005/8/layout/default"/>
    <dgm:cxn modelId="{DCBED89E-454A-495C-8A75-4B2B89440E20}" type="presParOf" srcId="{42B00932-B74A-4D66-B996-CF057F442A6D}" destId="{A9F296A4-2E4C-4BA1-8AC4-72A6DA3FA525}" srcOrd="15" destOrd="0" presId="urn:microsoft.com/office/officeart/2005/8/layout/default"/>
    <dgm:cxn modelId="{22866BF9-51A2-4A9D-A465-8E59B9E780CA}" type="presParOf" srcId="{42B00932-B74A-4D66-B996-CF057F442A6D}" destId="{32E92533-E7B6-4917-AF16-CD5D163E75FA}" srcOrd="16" destOrd="0" presId="urn:microsoft.com/office/officeart/2005/8/layout/default"/>
    <dgm:cxn modelId="{750A59BA-51A9-478F-9884-DCBD2C83015A}" type="presParOf" srcId="{42B00932-B74A-4D66-B996-CF057F442A6D}" destId="{F5B239C5-8F03-493E-8EDD-B07DD6A3AB8E}" srcOrd="17" destOrd="0" presId="urn:microsoft.com/office/officeart/2005/8/layout/default"/>
    <dgm:cxn modelId="{525DCDFF-2668-4C94-9A98-E6E771FCC978}" type="presParOf" srcId="{42B00932-B74A-4D66-B996-CF057F442A6D}" destId="{BDEA0374-0783-43C3-B14C-24A4BF101799}" srcOrd="18" destOrd="0" presId="urn:microsoft.com/office/officeart/2005/8/layout/default"/>
    <dgm:cxn modelId="{41578F7C-434F-4D61-B654-52F38BE92EF3}" type="presParOf" srcId="{42B00932-B74A-4D66-B996-CF057F442A6D}" destId="{145820B7-CBFA-4890-8AB0-D37A45C13CF0}" srcOrd="19" destOrd="0" presId="urn:microsoft.com/office/officeart/2005/8/layout/default"/>
    <dgm:cxn modelId="{241E143B-426A-44CD-906B-CC6DAE1B7AE1}" type="presParOf" srcId="{42B00932-B74A-4D66-B996-CF057F442A6D}" destId="{E10F9D09-589B-4009-B797-760FA9EF1CE0}" srcOrd="20" destOrd="0" presId="urn:microsoft.com/office/officeart/2005/8/layout/default"/>
    <dgm:cxn modelId="{0E205A5D-460D-45D3-8545-FB2A817F3BB9}" type="presParOf" srcId="{42B00932-B74A-4D66-B996-CF057F442A6D}" destId="{A11037C4-D143-45C0-9916-BB2B98727883}" srcOrd="21" destOrd="0" presId="urn:microsoft.com/office/officeart/2005/8/layout/default"/>
    <dgm:cxn modelId="{336318D9-E852-452E-B332-9CE8C7E5F317}" type="presParOf" srcId="{42B00932-B74A-4D66-B996-CF057F442A6D}" destId="{845ACD7A-30DE-46B0-B314-B5A7A71BEE64}" srcOrd="22" destOrd="0" presId="urn:microsoft.com/office/officeart/2005/8/layout/default"/>
    <dgm:cxn modelId="{3687803B-6628-418D-9E21-0D34E9C8DE39}" type="presParOf" srcId="{42B00932-B74A-4D66-B996-CF057F442A6D}" destId="{15900F0D-6110-48C1-ACEC-DFBB7E5A6933}" srcOrd="23" destOrd="0" presId="urn:microsoft.com/office/officeart/2005/8/layout/default"/>
    <dgm:cxn modelId="{960B27CF-0F76-4BFF-83A4-55FA5646B7D0}" type="presParOf" srcId="{42B00932-B74A-4D66-B996-CF057F442A6D}" destId="{45C678D9-C32D-4871-A321-42C10CEBDC0E}" srcOrd="24" destOrd="0" presId="urn:microsoft.com/office/officeart/2005/8/layout/default"/>
    <dgm:cxn modelId="{5FC7F71D-6411-434E-898E-8B1DF1D89A51}" type="presParOf" srcId="{42B00932-B74A-4D66-B996-CF057F442A6D}" destId="{933B7C92-BCE4-4F9B-B341-5DDDF1201861}" srcOrd="25" destOrd="0" presId="urn:microsoft.com/office/officeart/2005/8/layout/default"/>
    <dgm:cxn modelId="{D4129566-EFC6-4AD9-84CE-936C739257BB}" type="presParOf" srcId="{42B00932-B74A-4D66-B996-CF057F442A6D}" destId="{785B0E95-D2A3-4674-A2AD-8C861791C73E}" srcOrd="26" destOrd="0" presId="urn:microsoft.com/office/officeart/2005/8/layout/default"/>
    <dgm:cxn modelId="{C6D677A2-DA42-4C27-A675-089413C630F0}" type="presParOf" srcId="{42B00932-B74A-4D66-B996-CF057F442A6D}" destId="{6CC20DC4-5188-4D9B-8466-19C9DFFA2E35}" srcOrd="27" destOrd="0" presId="urn:microsoft.com/office/officeart/2005/8/layout/default"/>
    <dgm:cxn modelId="{86512D8E-8DCD-4939-82F5-1CE19E140BFB}" type="presParOf" srcId="{42B00932-B74A-4D66-B996-CF057F442A6D}" destId="{5CC9E3FC-622A-40D3-8C65-33D8D44631F6}" srcOrd="2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D769FB7-A241-438D-AB0B-B26F2E788F1F}"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475B1CE4-6501-4632-8897-80DDD062A335}">
      <dgm:prSet/>
      <dgm:spPr/>
      <dgm:t>
        <a:bodyPr/>
        <a:lstStyle/>
        <a:p>
          <a:pPr rtl="0">
            <a:lnSpc>
              <a:spcPct val="100000"/>
            </a:lnSpc>
          </a:pPr>
          <a:r>
            <a:rPr lang="en-GB" dirty="0"/>
            <a:t>Master classes from local chefs e.g. </a:t>
          </a:r>
          <a:r>
            <a:rPr lang="en-GB" dirty="0">
              <a:latin typeface="Calibri Light" panose="020F0302020204030204"/>
            </a:rPr>
            <a:t>Cottons Hotel Knutsford</a:t>
          </a:r>
          <a:endParaRPr lang="en-US" dirty="0"/>
        </a:p>
      </dgm:t>
    </dgm:pt>
    <dgm:pt modelId="{371A5355-DFDE-4BD4-89F5-A13F1BE5C86E}" type="parTrans" cxnId="{47AF67E0-A60E-4438-A9B4-B6BB2F3E29B8}">
      <dgm:prSet/>
      <dgm:spPr/>
      <dgm:t>
        <a:bodyPr/>
        <a:lstStyle/>
        <a:p>
          <a:endParaRPr lang="en-US"/>
        </a:p>
      </dgm:t>
    </dgm:pt>
    <dgm:pt modelId="{14DF630B-30F2-406C-B3F0-F1EDD7A8C7D1}" type="sibTrans" cxnId="{47AF67E0-A60E-4438-A9B4-B6BB2F3E29B8}">
      <dgm:prSet/>
      <dgm:spPr/>
      <dgm:t>
        <a:bodyPr/>
        <a:lstStyle/>
        <a:p>
          <a:endParaRPr lang="en-US"/>
        </a:p>
      </dgm:t>
    </dgm:pt>
    <dgm:pt modelId="{B7750552-52D0-4A0C-AA93-7C998696E16E}">
      <dgm:prSet/>
      <dgm:spPr/>
      <dgm:t>
        <a:bodyPr/>
        <a:lstStyle/>
        <a:p>
          <a:pPr>
            <a:lnSpc>
              <a:spcPct val="100000"/>
            </a:lnSpc>
          </a:pPr>
          <a:r>
            <a:rPr lang="en-GB" dirty="0"/>
            <a:t>Visits to local hotels/venues/restaurants</a:t>
          </a:r>
          <a:endParaRPr lang="en-US" dirty="0"/>
        </a:p>
      </dgm:t>
    </dgm:pt>
    <dgm:pt modelId="{ED3667AC-C18B-4156-868D-F9C15E35AA99}" type="parTrans" cxnId="{33A9C9E4-49E8-47C0-ACB3-6ADBA9CF13C5}">
      <dgm:prSet/>
      <dgm:spPr/>
      <dgm:t>
        <a:bodyPr/>
        <a:lstStyle/>
        <a:p>
          <a:endParaRPr lang="en-US"/>
        </a:p>
      </dgm:t>
    </dgm:pt>
    <dgm:pt modelId="{B7AEAB2D-8B87-48F7-9B69-D575046A2934}" type="sibTrans" cxnId="{33A9C9E4-49E8-47C0-ACB3-6ADBA9CF13C5}">
      <dgm:prSet/>
      <dgm:spPr/>
      <dgm:t>
        <a:bodyPr/>
        <a:lstStyle/>
        <a:p>
          <a:endParaRPr lang="en-US"/>
        </a:p>
      </dgm:t>
    </dgm:pt>
    <dgm:pt modelId="{26557F9E-6977-4FB4-8127-737E573B23FC}" type="pres">
      <dgm:prSet presAssocID="{5D769FB7-A241-438D-AB0B-B26F2E788F1F}" presName="root" presStyleCnt="0">
        <dgm:presLayoutVars>
          <dgm:dir/>
          <dgm:resizeHandles val="exact"/>
        </dgm:presLayoutVars>
      </dgm:prSet>
      <dgm:spPr/>
    </dgm:pt>
    <dgm:pt modelId="{1E203579-39E9-4669-98CA-D9CA477E2F3A}" type="pres">
      <dgm:prSet presAssocID="{475B1CE4-6501-4632-8897-80DDD062A335}" presName="compNode" presStyleCnt="0"/>
      <dgm:spPr/>
    </dgm:pt>
    <dgm:pt modelId="{F9F32B7A-D4D6-45ED-BFEA-3E5740E52A78}" type="pres">
      <dgm:prSet presAssocID="{475B1CE4-6501-4632-8897-80DDD062A335}"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Airplane"/>
        </a:ext>
      </dgm:extLst>
    </dgm:pt>
    <dgm:pt modelId="{1244CC31-FA17-4434-9DDC-192BB8D1FD92}" type="pres">
      <dgm:prSet presAssocID="{475B1CE4-6501-4632-8897-80DDD062A335}" presName="spaceRect" presStyleCnt="0"/>
      <dgm:spPr/>
    </dgm:pt>
    <dgm:pt modelId="{1CDCF039-C24B-4AD5-B81B-571C1FE5FFD9}" type="pres">
      <dgm:prSet presAssocID="{475B1CE4-6501-4632-8897-80DDD062A335}" presName="textRect" presStyleLbl="revTx" presStyleIdx="0" presStyleCnt="2">
        <dgm:presLayoutVars>
          <dgm:chMax val="1"/>
          <dgm:chPref val="1"/>
        </dgm:presLayoutVars>
      </dgm:prSet>
      <dgm:spPr/>
    </dgm:pt>
    <dgm:pt modelId="{A7F45F11-8B5B-47CE-BCAA-616093D44C8B}" type="pres">
      <dgm:prSet presAssocID="{14DF630B-30F2-406C-B3F0-F1EDD7A8C7D1}" presName="sibTrans" presStyleCnt="0"/>
      <dgm:spPr/>
    </dgm:pt>
    <dgm:pt modelId="{FDFE50DB-D857-4044-8A5A-6A4563314267}" type="pres">
      <dgm:prSet presAssocID="{B7750552-52D0-4A0C-AA93-7C998696E16E}" presName="compNode" presStyleCnt="0"/>
      <dgm:spPr/>
    </dgm:pt>
    <dgm:pt modelId="{E05B55D5-A946-40F4-9D75-1C76B2F182AC}" type="pres">
      <dgm:prSet presAssocID="{B7750552-52D0-4A0C-AA93-7C998696E16E}"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uilding"/>
        </a:ext>
      </dgm:extLst>
    </dgm:pt>
    <dgm:pt modelId="{A206F137-5D2E-4913-9120-A6169C554994}" type="pres">
      <dgm:prSet presAssocID="{B7750552-52D0-4A0C-AA93-7C998696E16E}" presName="spaceRect" presStyleCnt="0"/>
      <dgm:spPr/>
    </dgm:pt>
    <dgm:pt modelId="{A981EF4C-8C04-49D3-95B8-B4EEEF5EF00D}" type="pres">
      <dgm:prSet presAssocID="{B7750552-52D0-4A0C-AA93-7C998696E16E}" presName="textRect" presStyleLbl="revTx" presStyleIdx="1" presStyleCnt="2">
        <dgm:presLayoutVars>
          <dgm:chMax val="1"/>
          <dgm:chPref val="1"/>
        </dgm:presLayoutVars>
      </dgm:prSet>
      <dgm:spPr/>
    </dgm:pt>
  </dgm:ptLst>
  <dgm:cxnLst>
    <dgm:cxn modelId="{1F27AA7E-FDFB-45BD-B746-40B6537062B9}" type="presOf" srcId="{B7750552-52D0-4A0C-AA93-7C998696E16E}" destId="{A981EF4C-8C04-49D3-95B8-B4EEEF5EF00D}" srcOrd="0" destOrd="0" presId="urn:microsoft.com/office/officeart/2018/2/layout/IconLabelList"/>
    <dgm:cxn modelId="{A8CB008A-8E4B-400C-A9C5-0EEC7889EDFA}" type="presOf" srcId="{5D769FB7-A241-438D-AB0B-B26F2E788F1F}" destId="{26557F9E-6977-4FB4-8127-737E573B23FC}" srcOrd="0" destOrd="0" presId="urn:microsoft.com/office/officeart/2018/2/layout/IconLabelList"/>
    <dgm:cxn modelId="{E377919B-E05E-4090-9086-856ACB7DA224}" type="presOf" srcId="{475B1CE4-6501-4632-8897-80DDD062A335}" destId="{1CDCF039-C24B-4AD5-B81B-571C1FE5FFD9}" srcOrd="0" destOrd="0" presId="urn:microsoft.com/office/officeart/2018/2/layout/IconLabelList"/>
    <dgm:cxn modelId="{47AF67E0-A60E-4438-A9B4-B6BB2F3E29B8}" srcId="{5D769FB7-A241-438D-AB0B-B26F2E788F1F}" destId="{475B1CE4-6501-4632-8897-80DDD062A335}" srcOrd="0" destOrd="0" parTransId="{371A5355-DFDE-4BD4-89F5-A13F1BE5C86E}" sibTransId="{14DF630B-30F2-406C-B3F0-F1EDD7A8C7D1}"/>
    <dgm:cxn modelId="{33A9C9E4-49E8-47C0-ACB3-6ADBA9CF13C5}" srcId="{5D769FB7-A241-438D-AB0B-B26F2E788F1F}" destId="{B7750552-52D0-4A0C-AA93-7C998696E16E}" srcOrd="1" destOrd="0" parTransId="{ED3667AC-C18B-4156-868D-F9C15E35AA99}" sibTransId="{B7AEAB2D-8B87-48F7-9B69-D575046A2934}"/>
    <dgm:cxn modelId="{17CC6FA0-28D7-4402-991D-AAD47E56D76A}" type="presParOf" srcId="{26557F9E-6977-4FB4-8127-737E573B23FC}" destId="{1E203579-39E9-4669-98CA-D9CA477E2F3A}" srcOrd="0" destOrd="0" presId="urn:microsoft.com/office/officeart/2018/2/layout/IconLabelList"/>
    <dgm:cxn modelId="{20CCFFE7-561E-4FC9-B560-EED936954015}" type="presParOf" srcId="{1E203579-39E9-4669-98CA-D9CA477E2F3A}" destId="{F9F32B7A-D4D6-45ED-BFEA-3E5740E52A78}" srcOrd="0" destOrd="0" presId="urn:microsoft.com/office/officeart/2018/2/layout/IconLabelList"/>
    <dgm:cxn modelId="{A0D13AC3-62D2-477F-B0BD-5CD800411FB7}" type="presParOf" srcId="{1E203579-39E9-4669-98CA-D9CA477E2F3A}" destId="{1244CC31-FA17-4434-9DDC-192BB8D1FD92}" srcOrd="1" destOrd="0" presId="urn:microsoft.com/office/officeart/2018/2/layout/IconLabelList"/>
    <dgm:cxn modelId="{450312EC-EE40-4F47-B03F-01E068C6D39A}" type="presParOf" srcId="{1E203579-39E9-4669-98CA-D9CA477E2F3A}" destId="{1CDCF039-C24B-4AD5-B81B-571C1FE5FFD9}" srcOrd="2" destOrd="0" presId="urn:microsoft.com/office/officeart/2018/2/layout/IconLabelList"/>
    <dgm:cxn modelId="{B58071F0-7A01-4E5E-90EB-5A7109435EFA}" type="presParOf" srcId="{26557F9E-6977-4FB4-8127-737E573B23FC}" destId="{A7F45F11-8B5B-47CE-BCAA-616093D44C8B}" srcOrd="1" destOrd="0" presId="urn:microsoft.com/office/officeart/2018/2/layout/IconLabelList"/>
    <dgm:cxn modelId="{FB692D92-82BC-489A-A177-8767C076ABA2}" type="presParOf" srcId="{26557F9E-6977-4FB4-8127-737E573B23FC}" destId="{FDFE50DB-D857-4044-8A5A-6A4563314267}" srcOrd="2" destOrd="0" presId="urn:microsoft.com/office/officeart/2018/2/layout/IconLabelList"/>
    <dgm:cxn modelId="{E363A4C2-F911-4F06-8C67-105C499EA98F}" type="presParOf" srcId="{FDFE50DB-D857-4044-8A5A-6A4563314267}" destId="{E05B55D5-A946-40F4-9D75-1C76B2F182AC}" srcOrd="0" destOrd="0" presId="urn:microsoft.com/office/officeart/2018/2/layout/IconLabelList"/>
    <dgm:cxn modelId="{EFF29B6B-F1FE-4B52-8E5C-42B7257AD9A1}" type="presParOf" srcId="{FDFE50DB-D857-4044-8A5A-6A4563314267}" destId="{A206F137-5D2E-4913-9120-A6169C554994}" srcOrd="1" destOrd="0" presId="urn:microsoft.com/office/officeart/2018/2/layout/IconLabelList"/>
    <dgm:cxn modelId="{DB7E2F43-B803-485E-BC06-3210A9E89C0D}" type="presParOf" srcId="{FDFE50DB-D857-4044-8A5A-6A4563314267}" destId="{A981EF4C-8C04-49D3-95B8-B4EEEF5EF00D}"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6FCBCD-8645-47D4-BA9D-45487607F628}">
      <dsp:nvSpPr>
        <dsp:cNvPr id="0" name=""/>
        <dsp:cNvSpPr/>
      </dsp:nvSpPr>
      <dsp:spPr>
        <a:xfrm>
          <a:off x="3781" y="620674"/>
          <a:ext cx="2047506" cy="122850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dirty="0">
              <a:solidFill>
                <a:schemeClr val="bg1"/>
              </a:solidFill>
              <a:latin typeface="Calibri Light" panose="020F0302020204030204"/>
            </a:rPr>
            <a:t>Knife skills</a:t>
          </a:r>
          <a:endParaRPr lang="en-US" sz="2400" kern="1200" dirty="0">
            <a:solidFill>
              <a:schemeClr val="bg1"/>
            </a:solidFill>
          </a:endParaRPr>
        </a:p>
      </dsp:txBody>
      <dsp:txXfrm>
        <a:off x="3781" y="620674"/>
        <a:ext cx="2047506" cy="1228504"/>
      </dsp:txXfrm>
    </dsp:sp>
    <dsp:sp modelId="{B3CA2C07-CC2A-4FEA-AD71-1B6DBCC6AC18}">
      <dsp:nvSpPr>
        <dsp:cNvPr id="0" name=""/>
        <dsp:cNvSpPr/>
      </dsp:nvSpPr>
      <dsp:spPr>
        <a:xfrm>
          <a:off x="2256039" y="620674"/>
          <a:ext cx="2047506" cy="1228504"/>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dirty="0">
              <a:latin typeface="Calibri Light" panose="020F0302020204030204"/>
            </a:rPr>
            <a:t>Soup and bread</a:t>
          </a:r>
        </a:p>
      </dsp:txBody>
      <dsp:txXfrm>
        <a:off x="2256039" y="620674"/>
        <a:ext cx="2047506" cy="1228504"/>
      </dsp:txXfrm>
    </dsp:sp>
    <dsp:sp modelId="{857F8F8F-3E9E-466A-84D6-31F5802C9B17}">
      <dsp:nvSpPr>
        <dsp:cNvPr id="0" name=""/>
        <dsp:cNvSpPr/>
      </dsp:nvSpPr>
      <dsp:spPr>
        <a:xfrm>
          <a:off x="4508296" y="620674"/>
          <a:ext cx="2047506" cy="1228504"/>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dirty="0">
              <a:latin typeface="Calibri Light" panose="020F0302020204030204"/>
            </a:rPr>
            <a:t>Arancini with tomato sauce </a:t>
          </a:r>
          <a:endParaRPr lang="en-US" sz="2400" kern="1200" dirty="0"/>
        </a:p>
      </dsp:txBody>
      <dsp:txXfrm>
        <a:off x="4508296" y="620674"/>
        <a:ext cx="2047506" cy="1228504"/>
      </dsp:txXfrm>
    </dsp:sp>
    <dsp:sp modelId="{FD897C22-EF47-490A-A4EE-1829575E5619}">
      <dsp:nvSpPr>
        <dsp:cNvPr id="0" name=""/>
        <dsp:cNvSpPr/>
      </dsp:nvSpPr>
      <dsp:spPr>
        <a:xfrm>
          <a:off x="6760554" y="620674"/>
          <a:ext cx="2047506" cy="1228504"/>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dirty="0">
              <a:latin typeface="Calibri Light" panose="020F0302020204030204"/>
            </a:rPr>
            <a:t>Profiteroles </a:t>
          </a:r>
          <a:endParaRPr lang="en-US" sz="2400" kern="1200" dirty="0"/>
        </a:p>
      </dsp:txBody>
      <dsp:txXfrm>
        <a:off x="6760554" y="620674"/>
        <a:ext cx="2047506" cy="1228504"/>
      </dsp:txXfrm>
    </dsp:sp>
    <dsp:sp modelId="{EB80472C-E466-42B1-A2A2-2ED7B34286FD}">
      <dsp:nvSpPr>
        <dsp:cNvPr id="0" name=""/>
        <dsp:cNvSpPr/>
      </dsp:nvSpPr>
      <dsp:spPr>
        <a:xfrm>
          <a:off x="9012811" y="620674"/>
          <a:ext cx="2047506" cy="1228504"/>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dirty="0">
              <a:latin typeface="Calibri Light" panose="020F0302020204030204"/>
            </a:rPr>
            <a:t>Tarte tatin</a:t>
          </a:r>
          <a:endParaRPr lang="en-US" sz="2400" kern="1200" dirty="0"/>
        </a:p>
      </dsp:txBody>
      <dsp:txXfrm>
        <a:off x="9012811" y="620674"/>
        <a:ext cx="2047506" cy="1228504"/>
      </dsp:txXfrm>
    </dsp:sp>
    <dsp:sp modelId="{983F17DA-43F3-464A-B7A3-9F475E86FA96}">
      <dsp:nvSpPr>
        <dsp:cNvPr id="0" name=""/>
        <dsp:cNvSpPr/>
      </dsp:nvSpPr>
      <dsp:spPr>
        <a:xfrm>
          <a:off x="3781" y="2053928"/>
          <a:ext cx="2047506" cy="122850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dirty="0">
              <a:latin typeface="Calibri Light" panose="020F0302020204030204"/>
            </a:rPr>
            <a:t>Savoury pie</a:t>
          </a:r>
          <a:endParaRPr lang="en-US" sz="2400" kern="1200" dirty="0"/>
        </a:p>
      </dsp:txBody>
      <dsp:txXfrm>
        <a:off x="3781" y="2053928"/>
        <a:ext cx="2047506" cy="1228504"/>
      </dsp:txXfrm>
    </dsp:sp>
    <dsp:sp modelId="{962DBBC4-9862-472A-BA64-5160525390B7}">
      <dsp:nvSpPr>
        <dsp:cNvPr id="0" name=""/>
        <dsp:cNvSpPr/>
      </dsp:nvSpPr>
      <dsp:spPr>
        <a:xfrm>
          <a:off x="2256039" y="2053928"/>
          <a:ext cx="2047506" cy="1228504"/>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dirty="0">
              <a:latin typeface="Calibri Light" panose="020F0302020204030204"/>
            </a:rPr>
            <a:t>Lemon meringue pie</a:t>
          </a:r>
          <a:endParaRPr lang="en-US" sz="2400" kern="1200" dirty="0"/>
        </a:p>
      </dsp:txBody>
      <dsp:txXfrm>
        <a:off x="2256039" y="2053928"/>
        <a:ext cx="2047506" cy="1228504"/>
      </dsp:txXfrm>
    </dsp:sp>
    <dsp:sp modelId="{DB8B3EAD-829E-44DA-867E-35398697272E}">
      <dsp:nvSpPr>
        <dsp:cNvPr id="0" name=""/>
        <dsp:cNvSpPr/>
      </dsp:nvSpPr>
      <dsp:spPr>
        <a:xfrm>
          <a:off x="4508296" y="2053928"/>
          <a:ext cx="2047506" cy="1228504"/>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dirty="0">
              <a:latin typeface="Calibri Light" panose="020F0302020204030204"/>
            </a:rPr>
            <a:t>Chicken mayo burgers</a:t>
          </a:r>
          <a:endParaRPr lang="en-US" sz="2400" kern="1200" dirty="0"/>
        </a:p>
      </dsp:txBody>
      <dsp:txXfrm>
        <a:off x="4508296" y="2053928"/>
        <a:ext cx="2047506" cy="1228504"/>
      </dsp:txXfrm>
    </dsp:sp>
    <dsp:sp modelId="{32E92533-E7B6-4917-AF16-CD5D163E75FA}">
      <dsp:nvSpPr>
        <dsp:cNvPr id="0" name=""/>
        <dsp:cNvSpPr/>
      </dsp:nvSpPr>
      <dsp:spPr>
        <a:xfrm>
          <a:off x="6760554" y="2053928"/>
          <a:ext cx="2047506" cy="1228504"/>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dirty="0">
              <a:latin typeface="Calibri Light" panose="020F0302020204030204"/>
            </a:rPr>
            <a:t>Layered fruit and chocolate mousse</a:t>
          </a:r>
          <a:endParaRPr lang="en-US" sz="2400" kern="1200" dirty="0"/>
        </a:p>
      </dsp:txBody>
      <dsp:txXfrm>
        <a:off x="6760554" y="2053928"/>
        <a:ext cx="2047506" cy="1228504"/>
      </dsp:txXfrm>
    </dsp:sp>
    <dsp:sp modelId="{BDEA0374-0783-43C3-B14C-24A4BF101799}">
      <dsp:nvSpPr>
        <dsp:cNvPr id="0" name=""/>
        <dsp:cNvSpPr/>
      </dsp:nvSpPr>
      <dsp:spPr>
        <a:xfrm>
          <a:off x="9012811" y="2053928"/>
          <a:ext cx="2047506" cy="1228504"/>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dirty="0">
              <a:latin typeface="Calibri Light" panose="020F0302020204030204"/>
            </a:rPr>
            <a:t>Pretzels with dips</a:t>
          </a:r>
          <a:endParaRPr lang="en-US" sz="2400" kern="1200" dirty="0"/>
        </a:p>
      </dsp:txBody>
      <dsp:txXfrm>
        <a:off x="9012811" y="2053928"/>
        <a:ext cx="2047506" cy="1228504"/>
      </dsp:txXfrm>
    </dsp:sp>
    <dsp:sp modelId="{E10F9D09-589B-4009-B797-760FA9EF1CE0}">
      <dsp:nvSpPr>
        <dsp:cNvPr id="0" name=""/>
        <dsp:cNvSpPr/>
      </dsp:nvSpPr>
      <dsp:spPr>
        <a:xfrm>
          <a:off x="3781" y="3487183"/>
          <a:ext cx="2047506" cy="122850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dirty="0">
              <a:latin typeface="Calibri Light" panose="020F0302020204030204"/>
            </a:rPr>
            <a:t>BBQ pulled chicken nachos</a:t>
          </a:r>
          <a:endParaRPr lang="en-US" sz="2400" kern="1200" dirty="0"/>
        </a:p>
      </dsp:txBody>
      <dsp:txXfrm>
        <a:off x="3781" y="3487183"/>
        <a:ext cx="2047506" cy="1228504"/>
      </dsp:txXfrm>
    </dsp:sp>
    <dsp:sp modelId="{845ACD7A-30DE-46B0-B314-B5A7A71BEE64}">
      <dsp:nvSpPr>
        <dsp:cNvPr id="0" name=""/>
        <dsp:cNvSpPr/>
      </dsp:nvSpPr>
      <dsp:spPr>
        <a:xfrm>
          <a:off x="2256039" y="3487183"/>
          <a:ext cx="2047506" cy="1228504"/>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dirty="0">
              <a:latin typeface="Calibri Light" panose="020F0302020204030204"/>
            </a:rPr>
            <a:t>Chelsea buns</a:t>
          </a:r>
          <a:endParaRPr lang="en-US" sz="2400" kern="1200" dirty="0"/>
        </a:p>
      </dsp:txBody>
      <dsp:txXfrm>
        <a:off x="2256039" y="3487183"/>
        <a:ext cx="2047506" cy="1228504"/>
      </dsp:txXfrm>
    </dsp:sp>
    <dsp:sp modelId="{45C678D9-C32D-4871-A321-42C10CEBDC0E}">
      <dsp:nvSpPr>
        <dsp:cNvPr id="0" name=""/>
        <dsp:cNvSpPr/>
      </dsp:nvSpPr>
      <dsp:spPr>
        <a:xfrm>
          <a:off x="4508296" y="3487183"/>
          <a:ext cx="2047506" cy="1228504"/>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Calibri Light" panose="020F0302020204030204"/>
            </a:rPr>
            <a:t>Ravioli</a:t>
          </a:r>
          <a:endParaRPr lang="en-US" sz="2400" kern="1200" dirty="0"/>
        </a:p>
      </dsp:txBody>
      <dsp:txXfrm>
        <a:off x="4508296" y="3487183"/>
        <a:ext cx="2047506" cy="1228504"/>
      </dsp:txXfrm>
    </dsp:sp>
    <dsp:sp modelId="{785B0E95-D2A3-4674-A2AD-8C861791C73E}">
      <dsp:nvSpPr>
        <dsp:cNvPr id="0" name=""/>
        <dsp:cNvSpPr/>
      </dsp:nvSpPr>
      <dsp:spPr>
        <a:xfrm>
          <a:off x="6760554" y="3487183"/>
          <a:ext cx="2047506" cy="1228504"/>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dirty="0">
              <a:latin typeface="Calibri Light" panose="020F0302020204030204"/>
            </a:rPr>
            <a:t>Chicken ballotine</a:t>
          </a:r>
          <a:endParaRPr lang="en-US" sz="2400" kern="1200" dirty="0"/>
        </a:p>
      </dsp:txBody>
      <dsp:txXfrm>
        <a:off x="6760554" y="3487183"/>
        <a:ext cx="2047506" cy="1228504"/>
      </dsp:txXfrm>
    </dsp:sp>
    <dsp:sp modelId="{5CC9E3FC-622A-40D3-8C65-33D8D44631F6}">
      <dsp:nvSpPr>
        <dsp:cNvPr id="0" name=""/>
        <dsp:cNvSpPr/>
      </dsp:nvSpPr>
      <dsp:spPr>
        <a:xfrm>
          <a:off x="9012811" y="3487183"/>
          <a:ext cx="2047506" cy="1228504"/>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dirty="0">
              <a:latin typeface="Calibri Light" panose="020F0302020204030204"/>
            </a:rPr>
            <a:t>Fraisier cakes</a:t>
          </a:r>
          <a:endParaRPr lang="en-US" sz="2400" kern="1200" dirty="0"/>
        </a:p>
      </dsp:txBody>
      <dsp:txXfrm>
        <a:off x="9012811" y="3487183"/>
        <a:ext cx="2047506" cy="12285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F32B7A-D4D6-45ED-BFEA-3E5740E52A78}">
      <dsp:nvSpPr>
        <dsp:cNvPr id="0" name=""/>
        <dsp:cNvSpPr/>
      </dsp:nvSpPr>
      <dsp:spPr>
        <a:xfrm>
          <a:off x="2291359" y="1079579"/>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CDCF039-C24B-4AD5-B81B-571C1FE5FFD9}">
      <dsp:nvSpPr>
        <dsp:cNvPr id="0" name=""/>
        <dsp:cNvSpPr/>
      </dsp:nvSpPr>
      <dsp:spPr>
        <a:xfrm>
          <a:off x="1103359" y="3493779"/>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rtl="0">
            <a:lnSpc>
              <a:spcPct val="100000"/>
            </a:lnSpc>
            <a:spcBef>
              <a:spcPct val="0"/>
            </a:spcBef>
            <a:spcAft>
              <a:spcPct val="35000"/>
            </a:spcAft>
            <a:buNone/>
          </a:pPr>
          <a:r>
            <a:rPr lang="en-GB" sz="2300" kern="1200" dirty="0"/>
            <a:t>Master classes from local chefs e.g. </a:t>
          </a:r>
          <a:r>
            <a:rPr lang="en-GB" sz="2300" kern="1200" dirty="0">
              <a:latin typeface="Calibri Light" panose="020F0302020204030204"/>
            </a:rPr>
            <a:t>Cottons Hotel Knutsford</a:t>
          </a:r>
          <a:endParaRPr lang="en-US" sz="2300" kern="1200" dirty="0"/>
        </a:p>
      </dsp:txBody>
      <dsp:txXfrm>
        <a:off x="1103359" y="3493779"/>
        <a:ext cx="4320000" cy="720000"/>
      </dsp:txXfrm>
    </dsp:sp>
    <dsp:sp modelId="{E05B55D5-A946-40F4-9D75-1C76B2F182AC}">
      <dsp:nvSpPr>
        <dsp:cNvPr id="0" name=""/>
        <dsp:cNvSpPr/>
      </dsp:nvSpPr>
      <dsp:spPr>
        <a:xfrm>
          <a:off x="7367360" y="1079579"/>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81EF4C-8C04-49D3-95B8-B4EEEF5EF00D}">
      <dsp:nvSpPr>
        <dsp:cNvPr id="0" name=""/>
        <dsp:cNvSpPr/>
      </dsp:nvSpPr>
      <dsp:spPr>
        <a:xfrm>
          <a:off x="6179359" y="3493779"/>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pPr>
          <a:r>
            <a:rPr lang="en-GB" sz="2300" kern="1200" dirty="0"/>
            <a:t>Visits to local hotels/venues/restaurants</a:t>
          </a:r>
          <a:endParaRPr lang="en-US" sz="2300" kern="1200" dirty="0"/>
        </a:p>
      </dsp:txBody>
      <dsp:txXfrm>
        <a:off x="6179359" y="3493779"/>
        <a:ext cx="4320000" cy="72000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93738-A436-DEA1-3EE5-B473B0D6CBF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C0CE5E0-81E9-DAA5-5A2F-88D06821E6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0B88883-B052-D2F5-61CA-B5234E3C1ADE}"/>
              </a:ext>
            </a:extLst>
          </p:cNvPr>
          <p:cNvSpPr>
            <a:spLocks noGrp="1"/>
          </p:cNvSpPr>
          <p:nvPr>
            <p:ph type="dt" sz="half" idx="10"/>
          </p:nvPr>
        </p:nvSpPr>
        <p:spPr/>
        <p:txBody>
          <a:bodyPr/>
          <a:lstStyle/>
          <a:p>
            <a:fld id="{ECFC1F2E-3C10-48A2-8E21-32D9C6895592}" type="datetimeFigureOut">
              <a:rPr lang="en-GB" smtClean="0"/>
              <a:t>13/01/2026</a:t>
            </a:fld>
            <a:endParaRPr lang="en-GB"/>
          </a:p>
        </p:txBody>
      </p:sp>
      <p:sp>
        <p:nvSpPr>
          <p:cNvPr id="5" name="Footer Placeholder 4">
            <a:extLst>
              <a:ext uri="{FF2B5EF4-FFF2-40B4-BE49-F238E27FC236}">
                <a16:creationId xmlns:a16="http://schemas.microsoft.com/office/drawing/2014/main" id="{01BD95B2-88EF-F3C0-27A1-E320E1845C1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B813249-7E41-3CEE-7015-13D712FBE29E}"/>
              </a:ext>
            </a:extLst>
          </p:cNvPr>
          <p:cNvSpPr>
            <a:spLocks noGrp="1"/>
          </p:cNvSpPr>
          <p:nvPr>
            <p:ph type="sldNum" sz="quarter" idx="12"/>
          </p:nvPr>
        </p:nvSpPr>
        <p:spPr/>
        <p:txBody>
          <a:bodyPr/>
          <a:lstStyle/>
          <a:p>
            <a:fld id="{BBA49391-EB1A-4907-97CE-187724ADFCC4}" type="slidenum">
              <a:rPr lang="en-GB" smtClean="0"/>
              <a:t>‹#›</a:t>
            </a:fld>
            <a:endParaRPr lang="en-GB"/>
          </a:p>
        </p:txBody>
      </p:sp>
    </p:spTree>
    <p:extLst>
      <p:ext uri="{BB962C8B-B14F-4D97-AF65-F5344CB8AC3E}">
        <p14:creationId xmlns:p14="http://schemas.microsoft.com/office/powerpoint/2010/main" val="2910104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A24AB-A3DF-231C-D694-4503796F8A5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7B1E223-3F1E-23FD-DCC3-095F0DE9802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B505661-EDA6-EF68-C7E2-285D4515E852}"/>
              </a:ext>
            </a:extLst>
          </p:cNvPr>
          <p:cNvSpPr>
            <a:spLocks noGrp="1"/>
          </p:cNvSpPr>
          <p:nvPr>
            <p:ph type="dt" sz="half" idx="10"/>
          </p:nvPr>
        </p:nvSpPr>
        <p:spPr/>
        <p:txBody>
          <a:bodyPr/>
          <a:lstStyle/>
          <a:p>
            <a:fld id="{ECFC1F2E-3C10-48A2-8E21-32D9C6895592}" type="datetimeFigureOut">
              <a:rPr lang="en-GB" smtClean="0"/>
              <a:t>13/01/2026</a:t>
            </a:fld>
            <a:endParaRPr lang="en-GB"/>
          </a:p>
        </p:txBody>
      </p:sp>
      <p:sp>
        <p:nvSpPr>
          <p:cNvPr id="5" name="Footer Placeholder 4">
            <a:extLst>
              <a:ext uri="{FF2B5EF4-FFF2-40B4-BE49-F238E27FC236}">
                <a16:creationId xmlns:a16="http://schemas.microsoft.com/office/drawing/2014/main" id="{635BC1EA-F749-15B2-19AA-7F5B9720274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79900D6-BB70-CAC7-2E1B-C1C1A45B2E15}"/>
              </a:ext>
            </a:extLst>
          </p:cNvPr>
          <p:cNvSpPr>
            <a:spLocks noGrp="1"/>
          </p:cNvSpPr>
          <p:nvPr>
            <p:ph type="sldNum" sz="quarter" idx="12"/>
          </p:nvPr>
        </p:nvSpPr>
        <p:spPr/>
        <p:txBody>
          <a:bodyPr/>
          <a:lstStyle/>
          <a:p>
            <a:fld id="{BBA49391-EB1A-4907-97CE-187724ADFCC4}" type="slidenum">
              <a:rPr lang="en-GB" smtClean="0"/>
              <a:t>‹#›</a:t>
            </a:fld>
            <a:endParaRPr lang="en-GB"/>
          </a:p>
        </p:txBody>
      </p:sp>
    </p:spTree>
    <p:extLst>
      <p:ext uri="{BB962C8B-B14F-4D97-AF65-F5344CB8AC3E}">
        <p14:creationId xmlns:p14="http://schemas.microsoft.com/office/powerpoint/2010/main" val="2941841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04A7F1D-7D2C-CE9F-70C1-ECE475DFE09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057351D-A6C1-1285-F06F-679D0D841B8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0B62D47-542F-A505-7AF0-952BE937B252}"/>
              </a:ext>
            </a:extLst>
          </p:cNvPr>
          <p:cNvSpPr>
            <a:spLocks noGrp="1"/>
          </p:cNvSpPr>
          <p:nvPr>
            <p:ph type="dt" sz="half" idx="10"/>
          </p:nvPr>
        </p:nvSpPr>
        <p:spPr/>
        <p:txBody>
          <a:bodyPr/>
          <a:lstStyle/>
          <a:p>
            <a:fld id="{ECFC1F2E-3C10-48A2-8E21-32D9C6895592}" type="datetimeFigureOut">
              <a:rPr lang="en-GB" smtClean="0"/>
              <a:t>13/01/2026</a:t>
            </a:fld>
            <a:endParaRPr lang="en-GB"/>
          </a:p>
        </p:txBody>
      </p:sp>
      <p:sp>
        <p:nvSpPr>
          <p:cNvPr id="5" name="Footer Placeholder 4">
            <a:extLst>
              <a:ext uri="{FF2B5EF4-FFF2-40B4-BE49-F238E27FC236}">
                <a16:creationId xmlns:a16="http://schemas.microsoft.com/office/drawing/2014/main" id="{17AB85C2-8A66-0E28-919F-65DCC4050D5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E2BD764-13D7-A128-1EED-C7023DB5D51B}"/>
              </a:ext>
            </a:extLst>
          </p:cNvPr>
          <p:cNvSpPr>
            <a:spLocks noGrp="1"/>
          </p:cNvSpPr>
          <p:nvPr>
            <p:ph type="sldNum" sz="quarter" idx="12"/>
          </p:nvPr>
        </p:nvSpPr>
        <p:spPr/>
        <p:txBody>
          <a:bodyPr/>
          <a:lstStyle/>
          <a:p>
            <a:fld id="{BBA49391-EB1A-4907-97CE-187724ADFCC4}" type="slidenum">
              <a:rPr lang="en-GB" smtClean="0"/>
              <a:t>‹#›</a:t>
            </a:fld>
            <a:endParaRPr lang="en-GB"/>
          </a:p>
        </p:txBody>
      </p:sp>
    </p:spTree>
    <p:extLst>
      <p:ext uri="{BB962C8B-B14F-4D97-AF65-F5344CB8AC3E}">
        <p14:creationId xmlns:p14="http://schemas.microsoft.com/office/powerpoint/2010/main" val="816635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5956B-BBAC-DD15-6621-CE4D0091BFA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BEBD7A2-864D-CFDE-86D3-02413CEA045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F301F5A-45E8-F209-C498-F77E5BB7503A}"/>
              </a:ext>
            </a:extLst>
          </p:cNvPr>
          <p:cNvSpPr>
            <a:spLocks noGrp="1"/>
          </p:cNvSpPr>
          <p:nvPr>
            <p:ph type="dt" sz="half" idx="10"/>
          </p:nvPr>
        </p:nvSpPr>
        <p:spPr/>
        <p:txBody>
          <a:bodyPr/>
          <a:lstStyle/>
          <a:p>
            <a:fld id="{ECFC1F2E-3C10-48A2-8E21-32D9C6895592}" type="datetimeFigureOut">
              <a:rPr lang="en-GB" smtClean="0"/>
              <a:t>13/01/2026</a:t>
            </a:fld>
            <a:endParaRPr lang="en-GB"/>
          </a:p>
        </p:txBody>
      </p:sp>
      <p:sp>
        <p:nvSpPr>
          <p:cNvPr id="5" name="Footer Placeholder 4">
            <a:extLst>
              <a:ext uri="{FF2B5EF4-FFF2-40B4-BE49-F238E27FC236}">
                <a16:creationId xmlns:a16="http://schemas.microsoft.com/office/drawing/2014/main" id="{D950159E-E0D8-F082-F86D-4B78CE5BBE5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879F9A7-5075-C353-4DAA-686571E3A86C}"/>
              </a:ext>
            </a:extLst>
          </p:cNvPr>
          <p:cNvSpPr>
            <a:spLocks noGrp="1"/>
          </p:cNvSpPr>
          <p:nvPr>
            <p:ph type="sldNum" sz="quarter" idx="12"/>
          </p:nvPr>
        </p:nvSpPr>
        <p:spPr/>
        <p:txBody>
          <a:bodyPr/>
          <a:lstStyle/>
          <a:p>
            <a:fld id="{BBA49391-EB1A-4907-97CE-187724ADFCC4}" type="slidenum">
              <a:rPr lang="en-GB" smtClean="0"/>
              <a:t>‹#›</a:t>
            </a:fld>
            <a:endParaRPr lang="en-GB"/>
          </a:p>
        </p:txBody>
      </p:sp>
    </p:spTree>
    <p:extLst>
      <p:ext uri="{BB962C8B-B14F-4D97-AF65-F5344CB8AC3E}">
        <p14:creationId xmlns:p14="http://schemas.microsoft.com/office/powerpoint/2010/main" val="2540162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5783A-CFE4-55B9-7948-677719249B7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BDB9972-2F49-C504-7200-FEFD9BCF6A6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2C3616A-5B90-364D-E58E-7528F6C26137}"/>
              </a:ext>
            </a:extLst>
          </p:cNvPr>
          <p:cNvSpPr>
            <a:spLocks noGrp="1"/>
          </p:cNvSpPr>
          <p:nvPr>
            <p:ph type="dt" sz="half" idx="10"/>
          </p:nvPr>
        </p:nvSpPr>
        <p:spPr/>
        <p:txBody>
          <a:bodyPr/>
          <a:lstStyle/>
          <a:p>
            <a:fld id="{ECFC1F2E-3C10-48A2-8E21-32D9C6895592}" type="datetimeFigureOut">
              <a:rPr lang="en-GB" smtClean="0"/>
              <a:t>13/01/2026</a:t>
            </a:fld>
            <a:endParaRPr lang="en-GB"/>
          </a:p>
        </p:txBody>
      </p:sp>
      <p:sp>
        <p:nvSpPr>
          <p:cNvPr id="5" name="Footer Placeholder 4">
            <a:extLst>
              <a:ext uri="{FF2B5EF4-FFF2-40B4-BE49-F238E27FC236}">
                <a16:creationId xmlns:a16="http://schemas.microsoft.com/office/drawing/2014/main" id="{39A8EF20-E246-DBD5-D373-9CCE9C8BECF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D2D9487-B1C4-B3EC-0750-420F0F36D333}"/>
              </a:ext>
            </a:extLst>
          </p:cNvPr>
          <p:cNvSpPr>
            <a:spLocks noGrp="1"/>
          </p:cNvSpPr>
          <p:nvPr>
            <p:ph type="sldNum" sz="quarter" idx="12"/>
          </p:nvPr>
        </p:nvSpPr>
        <p:spPr/>
        <p:txBody>
          <a:bodyPr/>
          <a:lstStyle/>
          <a:p>
            <a:fld id="{BBA49391-EB1A-4907-97CE-187724ADFCC4}" type="slidenum">
              <a:rPr lang="en-GB" smtClean="0"/>
              <a:t>‹#›</a:t>
            </a:fld>
            <a:endParaRPr lang="en-GB"/>
          </a:p>
        </p:txBody>
      </p:sp>
    </p:spTree>
    <p:extLst>
      <p:ext uri="{BB962C8B-B14F-4D97-AF65-F5344CB8AC3E}">
        <p14:creationId xmlns:p14="http://schemas.microsoft.com/office/powerpoint/2010/main" val="203250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623AB-A60B-EBAB-EDE9-84584F380BF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12DD93A-82E2-4FC3-9082-A0AFE1A43E2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464DF05-514D-9DF4-DEF9-DA031849D9C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F46D110-6025-DCB9-08DB-4D37DD1AE383}"/>
              </a:ext>
            </a:extLst>
          </p:cNvPr>
          <p:cNvSpPr>
            <a:spLocks noGrp="1"/>
          </p:cNvSpPr>
          <p:nvPr>
            <p:ph type="dt" sz="half" idx="10"/>
          </p:nvPr>
        </p:nvSpPr>
        <p:spPr/>
        <p:txBody>
          <a:bodyPr/>
          <a:lstStyle/>
          <a:p>
            <a:fld id="{ECFC1F2E-3C10-48A2-8E21-32D9C6895592}" type="datetimeFigureOut">
              <a:rPr lang="en-GB" smtClean="0"/>
              <a:t>13/01/2026</a:t>
            </a:fld>
            <a:endParaRPr lang="en-GB"/>
          </a:p>
        </p:txBody>
      </p:sp>
      <p:sp>
        <p:nvSpPr>
          <p:cNvPr id="6" name="Footer Placeholder 5">
            <a:extLst>
              <a:ext uri="{FF2B5EF4-FFF2-40B4-BE49-F238E27FC236}">
                <a16:creationId xmlns:a16="http://schemas.microsoft.com/office/drawing/2014/main" id="{B1AE4956-3C46-2146-EC1C-9D8028A1917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A1823DF-93B8-2CF0-E17C-231DBA5F9C41}"/>
              </a:ext>
            </a:extLst>
          </p:cNvPr>
          <p:cNvSpPr>
            <a:spLocks noGrp="1"/>
          </p:cNvSpPr>
          <p:nvPr>
            <p:ph type="sldNum" sz="quarter" idx="12"/>
          </p:nvPr>
        </p:nvSpPr>
        <p:spPr/>
        <p:txBody>
          <a:bodyPr/>
          <a:lstStyle/>
          <a:p>
            <a:fld id="{BBA49391-EB1A-4907-97CE-187724ADFCC4}" type="slidenum">
              <a:rPr lang="en-GB" smtClean="0"/>
              <a:t>‹#›</a:t>
            </a:fld>
            <a:endParaRPr lang="en-GB"/>
          </a:p>
        </p:txBody>
      </p:sp>
    </p:spTree>
    <p:extLst>
      <p:ext uri="{BB962C8B-B14F-4D97-AF65-F5344CB8AC3E}">
        <p14:creationId xmlns:p14="http://schemas.microsoft.com/office/powerpoint/2010/main" val="37159356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64727-D95B-F5D5-5108-65B8D986531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DC8B46B-A69E-4F0E-ED1B-82F50E5545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C999AC-B95C-20E8-82B2-3E0B4EA7379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90D4D1A-291A-2639-C24F-4A640A91D9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B48BB6A-A9B9-876C-A824-3EB8FE0C0AD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8D64E67-4B4F-B090-37C1-D16B52A291B3}"/>
              </a:ext>
            </a:extLst>
          </p:cNvPr>
          <p:cNvSpPr>
            <a:spLocks noGrp="1"/>
          </p:cNvSpPr>
          <p:nvPr>
            <p:ph type="dt" sz="half" idx="10"/>
          </p:nvPr>
        </p:nvSpPr>
        <p:spPr/>
        <p:txBody>
          <a:bodyPr/>
          <a:lstStyle/>
          <a:p>
            <a:fld id="{ECFC1F2E-3C10-48A2-8E21-32D9C6895592}" type="datetimeFigureOut">
              <a:rPr lang="en-GB" smtClean="0"/>
              <a:t>13/01/2026</a:t>
            </a:fld>
            <a:endParaRPr lang="en-GB"/>
          </a:p>
        </p:txBody>
      </p:sp>
      <p:sp>
        <p:nvSpPr>
          <p:cNvPr id="8" name="Footer Placeholder 7">
            <a:extLst>
              <a:ext uri="{FF2B5EF4-FFF2-40B4-BE49-F238E27FC236}">
                <a16:creationId xmlns:a16="http://schemas.microsoft.com/office/drawing/2014/main" id="{8AB578DE-186A-98AC-149B-FE76BFA4045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E3CD90D-7110-14FB-AE33-F87A5F741A33}"/>
              </a:ext>
            </a:extLst>
          </p:cNvPr>
          <p:cNvSpPr>
            <a:spLocks noGrp="1"/>
          </p:cNvSpPr>
          <p:nvPr>
            <p:ph type="sldNum" sz="quarter" idx="12"/>
          </p:nvPr>
        </p:nvSpPr>
        <p:spPr/>
        <p:txBody>
          <a:bodyPr/>
          <a:lstStyle/>
          <a:p>
            <a:fld id="{BBA49391-EB1A-4907-97CE-187724ADFCC4}" type="slidenum">
              <a:rPr lang="en-GB" smtClean="0"/>
              <a:t>‹#›</a:t>
            </a:fld>
            <a:endParaRPr lang="en-GB"/>
          </a:p>
        </p:txBody>
      </p:sp>
    </p:spTree>
    <p:extLst>
      <p:ext uri="{BB962C8B-B14F-4D97-AF65-F5344CB8AC3E}">
        <p14:creationId xmlns:p14="http://schemas.microsoft.com/office/powerpoint/2010/main" val="4085817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038BC-7584-411D-8E2C-0559D0CE2E3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091FEDE-689C-75A5-EDCF-08EA7ABA6AB7}"/>
              </a:ext>
            </a:extLst>
          </p:cNvPr>
          <p:cNvSpPr>
            <a:spLocks noGrp="1"/>
          </p:cNvSpPr>
          <p:nvPr>
            <p:ph type="dt" sz="half" idx="10"/>
          </p:nvPr>
        </p:nvSpPr>
        <p:spPr/>
        <p:txBody>
          <a:bodyPr/>
          <a:lstStyle/>
          <a:p>
            <a:fld id="{ECFC1F2E-3C10-48A2-8E21-32D9C6895592}" type="datetimeFigureOut">
              <a:rPr lang="en-GB" smtClean="0"/>
              <a:t>13/01/2026</a:t>
            </a:fld>
            <a:endParaRPr lang="en-GB"/>
          </a:p>
        </p:txBody>
      </p:sp>
      <p:sp>
        <p:nvSpPr>
          <p:cNvPr id="4" name="Footer Placeholder 3">
            <a:extLst>
              <a:ext uri="{FF2B5EF4-FFF2-40B4-BE49-F238E27FC236}">
                <a16:creationId xmlns:a16="http://schemas.microsoft.com/office/drawing/2014/main" id="{2991FCD6-AB56-A9A8-59F1-526218EE2A0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70778ED-33AB-B4E2-82B0-4CFD8FAB287D}"/>
              </a:ext>
            </a:extLst>
          </p:cNvPr>
          <p:cNvSpPr>
            <a:spLocks noGrp="1"/>
          </p:cNvSpPr>
          <p:nvPr>
            <p:ph type="sldNum" sz="quarter" idx="12"/>
          </p:nvPr>
        </p:nvSpPr>
        <p:spPr/>
        <p:txBody>
          <a:bodyPr/>
          <a:lstStyle/>
          <a:p>
            <a:fld id="{BBA49391-EB1A-4907-97CE-187724ADFCC4}" type="slidenum">
              <a:rPr lang="en-GB" smtClean="0"/>
              <a:t>‹#›</a:t>
            </a:fld>
            <a:endParaRPr lang="en-GB"/>
          </a:p>
        </p:txBody>
      </p:sp>
    </p:spTree>
    <p:extLst>
      <p:ext uri="{BB962C8B-B14F-4D97-AF65-F5344CB8AC3E}">
        <p14:creationId xmlns:p14="http://schemas.microsoft.com/office/powerpoint/2010/main" val="3541077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11A3C1-F7CC-F52B-6927-3D220A508346}"/>
              </a:ext>
            </a:extLst>
          </p:cNvPr>
          <p:cNvSpPr>
            <a:spLocks noGrp="1"/>
          </p:cNvSpPr>
          <p:nvPr>
            <p:ph type="dt" sz="half" idx="10"/>
          </p:nvPr>
        </p:nvSpPr>
        <p:spPr/>
        <p:txBody>
          <a:bodyPr/>
          <a:lstStyle/>
          <a:p>
            <a:fld id="{ECFC1F2E-3C10-48A2-8E21-32D9C6895592}" type="datetimeFigureOut">
              <a:rPr lang="en-GB" smtClean="0"/>
              <a:t>13/01/2026</a:t>
            </a:fld>
            <a:endParaRPr lang="en-GB"/>
          </a:p>
        </p:txBody>
      </p:sp>
      <p:sp>
        <p:nvSpPr>
          <p:cNvPr id="3" name="Footer Placeholder 2">
            <a:extLst>
              <a:ext uri="{FF2B5EF4-FFF2-40B4-BE49-F238E27FC236}">
                <a16:creationId xmlns:a16="http://schemas.microsoft.com/office/drawing/2014/main" id="{E241B332-BC81-01F1-15C6-CF4DBC015E5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BA93587-5D2D-2DD3-5E96-7B5026D9FF74}"/>
              </a:ext>
            </a:extLst>
          </p:cNvPr>
          <p:cNvSpPr>
            <a:spLocks noGrp="1"/>
          </p:cNvSpPr>
          <p:nvPr>
            <p:ph type="sldNum" sz="quarter" idx="12"/>
          </p:nvPr>
        </p:nvSpPr>
        <p:spPr/>
        <p:txBody>
          <a:bodyPr/>
          <a:lstStyle/>
          <a:p>
            <a:fld id="{BBA49391-EB1A-4907-97CE-187724ADFCC4}" type="slidenum">
              <a:rPr lang="en-GB" smtClean="0"/>
              <a:t>‹#›</a:t>
            </a:fld>
            <a:endParaRPr lang="en-GB"/>
          </a:p>
        </p:txBody>
      </p:sp>
    </p:spTree>
    <p:extLst>
      <p:ext uri="{BB962C8B-B14F-4D97-AF65-F5344CB8AC3E}">
        <p14:creationId xmlns:p14="http://schemas.microsoft.com/office/powerpoint/2010/main" val="1356159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64390-9384-3083-8068-F1E287F546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414F8B8-2F6A-FADA-5847-5578980CCF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74E9DE0-2A69-BDCA-1006-89B096CB60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5FCB0E-B928-0ADF-01BB-330279C5FFFB}"/>
              </a:ext>
            </a:extLst>
          </p:cNvPr>
          <p:cNvSpPr>
            <a:spLocks noGrp="1"/>
          </p:cNvSpPr>
          <p:nvPr>
            <p:ph type="dt" sz="half" idx="10"/>
          </p:nvPr>
        </p:nvSpPr>
        <p:spPr/>
        <p:txBody>
          <a:bodyPr/>
          <a:lstStyle/>
          <a:p>
            <a:fld id="{ECFC1F2E-3C10-48A2-8E21-32D9C6895592}" type="datetimeFigureOut">
              <a:rPr lang="en-GB" smtClean="0"/>
              <a:t>13/01/2026</a:t>
            </a:fld>
            <a:endParaRPr lang="en-GB"/>
          </a:p>
        </p:txBody>
      </p:sp>
      <p:sp>
        <p:nvSpPr>
          <p:cNvPr id="6" name="Footer Placeholder 5">
            <a:extLst>
              <a:ext uri="{FF2B5EF4-FFF2-40B4-BE49-F238E27FC236}">
                <a16:creationId xmlns:a16="http://schemas.microsoft.com/office/drawing/2014/main" id="{6F5CCF61-AFCD-052E-041A-AA3BA8EDC77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F911286-E853-A910-035D-DA3150E78716}"/>
              </a:ext>
            </a:extLst>
          </p:cNvPr>
          <p:cNvSpPr>
            <a:spLocks noGrp="1"/>
          </p:cNvSpPr>
          <p:nvPr>
            <p:ph type="sldNum" sz="quarter" idx="12"/>
          </p:nvPr>
        </p:nvSpPr>
        <p:spPr/>
        <p:txBody>
          <a:bodyPr/>
          <a:lstStyle/>
          <a:p>
            <a:fld id="{BBA49391-EB1A-4907-97CE-187724ADFCC4}" type="slidenum">
              <a:rPr lang="en-GB" smtClean="0"/>
              <a:t>‹#›</a:t>
            </a:fld>
            <a:endParaRPr lang="en-GB"/>
          </a:p>
        </p:txBody>
      </p:sp>
    </p:spTree>
    <p:extLst>
      <p:ext uri="{BB962C8B-B14F-4D97-AF65-F5344CB8AC3E}">
        <p14:creationId xmlns:p14="http://schemas.microsoft.com/office/powerpoint/2010/main" val="3423807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721E7-56A8-E9C6-0C82-6EE6DE4E01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51D46F8-1008-1852-5DB8-946BE9CB3AA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A60B79C-D3A0-3963-BB16-4322011764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B65CA5-D50F-792E-846D-52C54C3720B5}"/>
              </a:ext>
            </a:extLst>
          </p:cNvPr>
          <p:cNvSpPr>
            <a:spLocks noGrp="1"/>
          </p:cNvSpPr>
          <p:nvPr>
            <p:ph type="dt" sz="half" idx="10"/>
          </p:nvPr>
        </p:nvSpPr>
        <p:spPr/>
        <p:txBody>
          <a:bodyPr/>
          <a:lstStyle/>
          <a:p>
            <a:fld id="{ECFC1F2E-3C10-48A2-8E21-32D9C6895592}" type="datetimeFigureOut">
              <a:rPr lang="en-GB" smtClean="0"/>
              <a:t>13/01/2026</a:t>
            </a:fld>
            <a:endParaRPr lang="en-GB"/>
          </a:p>
        </p:txBody>
      </p:sp>
      <p:sp>
        <p:nvSpPr>
          <p:cNvPr id="6" name="Footer Placeholder 5">
            <a:extLst>
              <a:ext uri="{FF2B5EF4-FFF2-40B4-BE49-F238E27FC236}">
                <a16:creationId xmlns:a16="http://schemas.microsoft.com/office/drawing/2014/main" id="{F3A0DAF5-B8DD-6D30-E1DF-2BB20E243CA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9549A0C-2B0A-7560-F92C-87B4BBA3EFBE}"/>
              </a:ext>
            </a:extLst>
          </p:cNvPr>
          <p:cNvSpPr>
            <a:spLocks noGrp="1"/>
          </p:cNvSpPr>
          <p:nvPr>
            <p:ph type="sldNum" sz="quarter" idx="12"/>
          </p:nvPr>
        </p:nvSpPr>
        <p:spPr/>
        <p:txBody>
          <a:bodyPr/>
          <a:lstStyle/>
          <a:p>
            <a:fld id="{BBA49391-EB1A-4907-97CE-187724ADFCC4}" type="slidenum">
              <a:rPr lang="en-GB" smtClean="0"/>
              <a:t>‹#›</a:t>
            </a:fld>
            <a:endParaRPr lang="en-GB"/>
          </a:p>
        </p:txBody>
      </p:sp>
    </p:spTree>
    <p:extLst>
      <p:ext uri="{BB962C8B-B14F-4D97-AF65-F5344CB8AC3E}">
        <p14:creationId xmlns:p14="http://schemas.microsoft.com/office/powerpoint/2010/main" val="10155374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C5B453-1120-1EF9-3789-8DBA396A40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2B1DCE7-D8EC-7A66-F0B2-4B91C003EC0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0C4B952-EC0F-60E1-3DEB-BDE093A8C9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FC1F2E-3C10-48A2-8E21-32D9C6895592}" type="datetimeFigureOut">
              <a:rPr lang="en-GB" smtClean="0"/>
              <a:t>13/01/2026</a:t>
            </a:fld>
            <a:endParaRPr lang="en-GB"/>
          </a:p>
        </p:txBody>
      </p:sp>
      <p:sp>
        <p:nvSpPr>
          <p:cNvPr id="5" name="Footer Placeholder 4">
            <a:extLst>
              <a:ext uri="{FF2B5EF4-FFF2-40B4-BE49-F238E27FC236}">
                <a16:creationId xmlns:a16="http://schemas.microsoft.com/office/drawing/2014/main" id="{3EFF79E5-44FE-3A89-BE67-50E98B9AE9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524CFDF-8E44-9B5F-5171-022B25F270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A49391-EB1A-4907-97CE-187724ADFCC4}" type="slidenum">
              <a:rPr lang="en-GB" smtClean="0"/>
              <a:t>‹#›</a:t>
            </a:fld>
            <a:endParaRPr lang="en-GB"/>
          </a:p>
        </p:txBody>
      </p:sp>
    </p:spTree>
    <p:extLst>
      <p:ext uri="{BB962C8B-B14F-4D97-AF65-F5344CB8AC3E}">
        <p14:creationId xmlns:p14="http://schemas.microsoft.com/office/powerpoint/2010/main" val="8519165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bbc.co.uk/bitesize/guides/zb6njhv/revision/1" TargetMode="External"/><Relationship Id="rId2" Type="http://schemas.openxmlformats.org/officeDocument/2006/relationships/hyperlink" Target="https://www.bbc.co.uk/bitesize/guides/zvtx47h/video" TargetMode="Externa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6.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Variety of fresh salads">
            <a:extLst>
              <a:ext uri="{FF2B5EF4-FFF2-40B4-BE49-F238E27FC236}">
                <a16:creationId xmlns:a16="http://schemas.microsoft.com/office/drawing/2014/main" id="{40AC70D2-1F97-069A-F377-2CD7C6DDAEFC}"/>
              </a:ext>
            </a:extLst>
          </p:cNvPr>
          <p:cNvPicPr>
            <a:picLocks noChangeAspect="1"/>
          </p:cNvPicPr>
          <p:nvPr/>
        </p:nvPicPr>
        <p:blipFill rotWithShape="1">
          <a:blip r:embed="rId2">
            <a:alphaModFix amt="50000"/>
          </a:blip>
          <a:srcRect t="12441" b="3289"/>
          <a:stretch/>
        </p:blipFill>
        <p:spPr>
          <a:xfrm>
            <a:off x="20" y="-1"/>
            <a:ext cx="12191980" cy="6857999"/>
          </a:xfrm>
          <a:prstGeom prst="rect">
            <a:avLst/>
          </a:prstGeom>
        </p:spPr>
      </p:pic>
      <p:sp>
        <p:nvSpPr>
          <p:cNvPr id="2" name="Title 1">
            <a:extLst>
              <a:ext uri="{FF2B5EF4-FFF2-40B4-BE49-F238E27FC236}">
                <a16:creationId xmlns:a16="http://schemas.microsoft.com/office/drawing/2014/main" id="{00021368-3F07-570D-1F63-973954684EBF}"/>
              </a:ext>
            </a:extLst>
          </p:cNvPr>
          <p:cNvSpPr>
            <a:spLocks noGrp="1"/>
          </p:cNvSpPr>
          <p:nvPr>
            <p:ph type="ctrTitle"/>
          </p:nvPr>
        </p:nvSpPr>
        <p:spPr>
          <a:xfrm>
            <a:off x="1483360" y="3672522"/>
            <a:ext cx="9570720" cy="3276918"/>
          </a:xfrm>
        </p:spPr>
        <p:txBody>
          <a:bodyPr>
            <a:noAutofit/>
          </a:bodyPr>
          <a:lstStyle/>
          <a:p>
            <a:r>
              <a:rPr lang="en-GB" sz="16600" dirty="0">
                <a:solidFill>
                  <a:srgbClr val="FFFFFF"/>
                </a:solidFill>
              </a:rPr>
              <a:t>Hospitality and Catering</a:t>
            </a:r>
          </a:p>
        </p:txBody>
      </p:sp>
    </p:spTree>
    <p:extLst>
      <p:ext uri="{BB962C8B-B14F-4D97-AF65-F5344CB8AC3E}">
        <p14:creationId xmlns:p14="http://schemas.microsoft.com/office/powerpoint/2010/main" val="21418974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3A20BCFB-5FBF-4065-7747-3E989AB2CF05}"/>
              </a:ext>
            </a:extLst>
          </p:cNvPr>
          <p:cNvGraphicFramePr>
            <a:graphicFrameLocks noGrp="1"/>
          </p:cNvGraphicFramePr>
          <p:nvPr/>
        </p:nvGraphicFramePr>
        <p:xfrm>
          <a:off x="641195" y="46463"/>
          <a:ext cx="11036004" cy="6712773"/>
        </p:xfrm>
        <a:graphic>
          <a:graphicData uri="http://schemas.openxmlformats.org/drawingml/2006/table">
            <a:tbl>
              <a:tblPr firstRow="1" bandRow="1">
                <a:tableStyleId>{5C22544A-7EE6-4342-B048-85BDC9FD1C3A}</a:tableStyleId>
              </a:tblPr>
              <a:tblGrid>
                <a:gridCol w="3675076">
                  <a:extLst>
                    <a:ext uri="{9D8B030D-6E8A-4147-A177-3AD203B41FA5}">
                      <a16:colId xmlns:a16="http://schemas.microsoft.com/office/drawing/2014/main" val="605251088"/>
                    </a:ext>
                  </a:extLst>
                </a:gridCol>
                <a:gridCol w="3675076">
                  <a:extLst>
                    <a:ext uri="{9D8B030D-6E8A-4147-A177-3AD203B41FA5}">
                      <a16:colId xmlns:a16="http://schemas.microsoft.com/office/drawing/2014/main" val="4231765533"/>
                    </a:ext>
                  </a:extLst>
                </a:gridCol>
                <a:gridCol w="3685852">
                  <a:extLst>
                    <a:ext uri="{9D8B030D-6E8A-4147-A177-3AD203B41FA5}">
                      <a16:colId xmlns:a16="http://schemas.microsoft.com/office/drawing/2014/main" val="2143216767"/>
                    </a:ext>
                  </a:extLst>
                </a:gridCol>
              </a:tblGrid>
              <a:tr h="398081">
                <a:tc>
                  <a:txBody>
                    <a:bodyPr/>
                    <a:lstStyle/>
                    <a:p>
                      <a:pPr algn="ctr" rtl="0" fontAlgn="base"/>
                      <a:r>
                        <a:rPr lang="en-GB" sz="2400" dirty="0">
                          <a:effectLst/>
                        </a:rPr>
                        <a:t>Basic </a:t>
                      </a:r>
                    </a:p>
                  </a:txBody>
                  <a:tcPr>
                    <a:solidFill>
                      <a:srgbClr val="F5B184"/>
                    </a:solidFill>
                  </a:tcPr>
                </a:tc>
                <a:tc>
                  <a:txBody>
                    <a:bodyPr/>
                    <a:lstStyle/>
                    <a:p>
                      <a:pPr algn="ctr" rtl="0" fontAlgn="base"/>
                      <a:r>
                        <a:rPr lang="en-GB" sz="2400" dirty="0">
                          <a:effectLst/>
                        </a:rPr>
                        <a:t>Medium </a:t>
                      </a:r>
                    </a:p>
                  </a:txBody>
                  <a:tcPr>
                    <a:solidFill>
                      <a:srgbClr val="F7DA81"/>
                    </a:solidFill>
                  </a:tcPr>
                </a:tc>
                <a:tc>
                  <a:txBody>
                    <a:bodyPr/>
                    <a:lstStyle/>
                    <a:p>
                      <a:pPr algn="ctr" rtl="0" fontAlgn="base"/>
                      <a:r>
                        <a:rPr lang="en-GB" sz="2400" dirty="0">
                          <a:effectLst/>
                        </a:rPr>
                        <a:t>Complex </a:t>
                      </a:r>
                    </a:p>
                  </a:txBody>
                  <a:tcPr>
                    <a:solidFill>
                      <a:srgbClr val="A8EB91"/>
                    </a:solidFill>
                  </a:tcPr>
                </a:tc>
                <a:extLst>
                  <a:ext uri="{0D108BD9-81ED-4DB2-BD59-A6C34878D82A}">
                    <a16:rowId xmlns:a16="http://schemas.microsoft.com/office/drawing/2014/main" val="2734958933"/>
                  </a:ext>
                </a:extLst>
              </a:tr>
              <a:tr h="6255573">
                <a:tc>
                  <a:txBody>
                    <a:bodyPr/>
                    <a:lstStyle/>
                    <a:p>
                      <a:pPr rtl="0" fontAlgn="base"/>
                      <a:r>
                        <a:rPr lang="en-GB" sz="1600" dirty="0">
                          <a:effectLst/>
                        </a:rPr>
                        <a:t>Blending </a:t>
                      </a:r>
                      <a:endParaRPr lang="en-GB" sz="1600">
                        <a:effectLst/>
                      </a:endParaRPr>
                    </a:p>
                    <a:p>
                      <a:pPr rtl="0" fontAlgn="base"/>
                      <a:r>
                        <a:rPr lang="en-GB" sz="1600" dirty="0">
                          <a:effectLst/>
                        </a:rPr>
                        <a:t>Beating </a:t>
                      </a:r>
                      <a:endParaRPr lang="en-GB" sz="1600">
                        <a:effectLst/>
                      </a:endParaRPr>
                    </a:p>
                    <a:p>
                      <a:pPr rtl="0" fontAlgn="base"/>
                      <a:r>
                        <a:rPr lang="en-GB" sz="1600" dirty="0">
                          <a:effectLst/>
                        </a:rPr>
                        <a:t>Grating </a:t>
                      </a:r>
                      <a:endParaRPr lang="en-GB" sz="1600">
                        <a:effectLst/>
                      </a:endParaRPr>
                    </a:p>
                    <a:p>
                      <a:pPr rtl="0" fontAlgn="base"/>
                      <a:r>
                        <a:rPr lang="en-GB" sz="1600" dirty="0">
                          <a:effectLst/>
                        </a:rPr>
                        <a:t>Hydrating </a:t>
                      </a:r>
                      <a:endParaRPr lang="en-GB" sz="1600">
                        <a:effectLst/>
                      </a:endParaRPr>
                    </a:p>
                    <a:p>
                      <a:pPr rtl="0" fontAlgn="base"/>
                      <a:r>
                        <a:rPr lang="en-GB" sz="1600" dirty="0">
                          <a:effectLst/>
                        </a:rPr>
                        <a:t>Juicing </a:t>
                      </a:r>
                      <a:endParaRPr lang="en-GB" sz="1600">
                        <a:effectLst/>
                      </a:endParaRPr>
                    </a:p>
                    <a:p>
                      <a:pPr rtl="0" fontAlgn="base"/>
                      <a:r>
                        <a:rPr lang="en-GB" sz="1600" dirty="0">
                          <a:effectLst/>
                        </a:rPr>
                        <a:t>Marinating </a:t>
                      </a:r>
                      <a:endParaRPr lang="en-GB" sz="1600">
                        <a:effectLst/>
                      </a:endParaRPr>
                    </a:p>
                    <a:p>
                      <a:pPr rtl="0" fontAlgn="base"/>
                      <a:r>
                        <a:rPr lang="en-GB" sz="1600" dirty="0">
                          <a:effectLst/>
                        </a:rPr>
                        <a:t>Mashing </a:t>
                      </a:r>
                      <a:endParaRPr lang="en-GB" sz="1600">
                        <a:effectLst/>
                      </a:endParaRPr>
                    </a:p>
                    <a:p>
                      <a:pPr rtl="0" fontAlgn="base"/>
                      <a:r>
                        <a:rPr lang="en-GB" sz="1600" dirty="0">
                          <a:effectLst/>
                        </a:rPr>
                        <a:t>Melting </a:t>
                      </a:r>
                      <a:endParaRPr lang="en-GB" sz="1600">
                        <a:effectLst/>
                      </a:endParaRPr>
                    </a:p>
                    <a:p>
                      <a:pPr rtl="0" fontAlgn="base"/>
                      <a:r>
                        <a:rPr lang="en-GB" sz="1600" dirty="0">
                          <a:effectLst/>
                        </a:rPr>
                        <a:t>Proving </a:t>
                      </a:r>
                      <a:endParaRPr lang="en-GB" sz="1600">
                        <a:effectLst/>
                      </a:endParaRPr>
                    </a:p>
                    <a:p>
                      <a:pPr rtl="0" fontAlgn="base"/>
                      <a:r>
                        <a:rPr lang="en-GB" sz="1600" dirty="0">
                          <a:effectLst/>
                        </a:rPr>
                        <a:t>Shredding </a:t>
                      </a:r>
                      <a:endParaRPr lang="en-GB" sz="1600">
                        <a:effectLst/>
                      </a:endParaRPr>
                    </a:p>
                    <a:p>
                      <a:pPr rtl="0" fontAlgn="base"/>
                      <a:r>
                        <a:rPr lang="en-GB" sz="1600" dirty="0">
                          <a:effectLst/>
                        </a:rPr>
                        <a:t>Sieving </a:t>
                      </a:r>
                      <a:endParaRPr lang="en-GB" sz="1600">
                        <a:effectLst/>
                      </a:endParaRPr>
                    </a:p>
                    <a:p>
                      <a:pPr rtl="0" fontAlgn="base"/>
                      <a:r>
                        <a:rPr lang="en-GB" sz="1600" dirty="0">
                          <a:effectLst/>
                        </a:rPr>
                        <a:t>Tenderising </a:t>
                      </a:r>
                      <a:endParaRPr lang="en-GB" sz="1600">
                        <a:effectLst/>
                      </a:endParaRPr>
                    </a:p>
                    <a:p>
                      <a:pPr rtl="0" fontAlgn="base"/>
                      <a:r>
                        <a:rPr lang="en-GB" sz="1600" dirty="0">
                          <a:effectLst/>
                        </a:rPr>
                        <a:t>Zesting </a:t>
                      </a:r>
                      <a:endParaRPr lang="en-GB" sz="1600">
                        <a:effectLst/>
                      </a:endParaRPr>
                    </a:p>
                    <a:p>
                      <a:pPr rtl="0" fontAlgn="base"/>
                      <a:r>
                        <a:rPr lang="en-GB" sz="1600" dirty="0">
                          <a:effectLst/>
                        </a:rPr>
                        <a:t>Chopping </a:t>
                      </a:r>
                      <a:endParaRPr lang="en-GB" sz="1600">
                        <a:effectLst/>
                      </a:endParaRPr>
                    </a:p>
                    <a:p>
                      <a:pPr rtl="0" fontAlgn="base"/>
                      <a:r>
                        <a:rPr lang="en-GB" sz="1600" dirty="0">
                          <a:effectLst/>
                        </a:rPr>
                        <a:t>Peeling </a:t>
                      </a:r>
                      <a:endParaRPr lang="en-GB" sz="1600">
                        <a:effectLst/>
                      </a:endParaRPr>
                    </a:p>
                    <a:p>
                      <a:pPr rtl="0" fontAlgn="base"/>
                      <a:r>
                        <a:rPr lang="en-GB" sz="1600" dirty="0">
                          <a:effectLst/>
                        </a:rPr>
                        <a:t>Trimming </a:t>
                      </a:r>
                      <a:endParaRPr lang="en-GB" sz="1600">
                        <a:effectLst/>
                      </a:endParaRPr>
                    </a:p>
                    <a:p>
                      <a:pPr rtl="0" fontAlgn="base"/>
                      <a:r>
                        <a:rPr lang="en-GB" sz="1600" dirty="0">
                          <a:effectLst/>
                        </a:rPr>
                        <a:t>Basting </a:t>
                      </a:r>
                      <a:endParaRPr lang="en-GB" sz="1600">
                        <a:effectLst/>
                      </a:endParaRPr>
                    </a:p>
                    <a:p>
                      <a:pPr rtl="0" fontAlgn="base"/>
                      <a:r>
                        <a:rPr lang="en-GB" sz="1600" dirty="0">
                          <a:effectLst/>
                        </a:rPr>
                        <a:t>Boiling </a:t>
                      </a:r>
                      <a:endParaRPr lang="en-GB" sz="1600">
                        <a:effectLst/>
                      </a:endParaRPr>
                    </a:p>
                    <a:p>
                      <a:pPr rtl="0" fontAlgn="base"/>
                      <a:r>
                        <a:rPr lang="en-GB" sz="1600" dirty="0">
                          <a:effectLst/>
                        </a:rPr>
                        <a:t>Chilling </a:t>
                      </a:r>
                      <a:endParaRPr lang="en-GB" sz="1600">
                        <a:effectLst/>
                      </a:endParaRPr>
                    </a:p>
                    <a:p>
                      <a:pPr rtl="0" fontAlgn="base"/>
                      <a:r>
                        <a:rPr lang="en-GB" sz="1600" dirty="0">
                          <a:effectLst/>
                        </a:rPr>
                        <a:t>Cooling </a:t>
                      </a:r>
                      <a:endParaRPr lang="en-GB" sz="1600">
                        <a:effectLst/>
                      </a:endParaRPr>
                    </a:p>
                    <a:p>
                      <a:pPr rtl="0" fontAlgn="base"/>
                      <a:r>
                        <a:rPr lang="en-GB" sz="1600" dirty="0">
                          <a:effectLst/>
                        </a:rPr>
                        <a:t>Dehydrating </a:t>
                      </a:r>
                      <a:endParaRPr lang="en-GB" sz="1600">
                        <a:effectLst/>
                      </a:endParaRPr>
                    </a:p>
                    <a:p>
                      <a:pPr rtl="0" fontAlgn="base"/>
                      <a:r>
                        <a:rPr lang="en-GB" sz="1600" dirty="0">
                          <a:effectLst/>
                        </a:rPr>
                        <a:t>Freezing </a:t>
                      </a:r>
                      <a:endParaRPr lang="en-GB" sz="1600">
                        <a:effectLst/>
                      </a:endParaRPr>
                    </a:p>
                    <a:p>
                      <a:pPr rtl="0" fontAlgn="base"/>
                      <a:r>
                        <a:rPr lang="en-GB" sz="1600" dirty="0">
                          <a:effectLst/>
                        </a:rPr>
                        <a:t>Grilling </a:t>
                      </a:r>
                      <a:endParaRPr lang="en-GB" sz="1600">
                        <a:effectLst/>
                      </a:endParaRPr>
                    </a:p>
                    <a:p>
                      <a:pPr rtl="0" fontAlgn="base"/>
                      <a:r>
                        <a:rPr lang="en-GB" sz="1600" dirty="0">
                          <a:effectLst/>
                        </a:rPr>
                        <a:t>Skimming </a:t>
                      </a:r>
                      <a:endParaRPr lang="en-GB" sz="1600">
                        <a:effectLst/>
                      </a:endParaRPr>
                    </a:p>
                    <a:p>
                      <a:pPr rtl="0" fontAlgn="base"/>
                      <a:r>
                        <a:rPr lang="en-GB" sz="1600" dirty="0">
                          <a:effectLst/>
                        </a:rPr>
                        <a:t>Toasting </a:t>
                      </a:r>
                      <a:endParaRPr lang="en-GB" sz="1600">
                        <a:effectLst/>
                      </a:endParaRPr>
                    </a:p>
                  </a:txBody>
                  <a:tcPr>
                    <a:solidFill>
                      <a:srgbClr val="F5B184"/>
                    </a:solidFill>
                  </a:tcPr>
                </a:tc>
                <a:tc>
                  <a:txBody>
                    <a:bodyPr/>
                    <a:lstStyle/>
                    <a:p>
                      <a:pPr rtl="0" fontAlgn="base"/>
                      <a:r>
                        <a:rPr lang="en-GB" sz="1300" dirty="0">
                          <a:effectLst/>
                        </a:rPr>
                        <a:t>Creaming </a:t>
                      </a:r>
                    </a:p>
                    <a:p>
                      <a:pPr rtl="0" fontAlgn="base"/>
                      <a:r>
                        <a:rPr lang="en-GB" sz="1300" dirty="0">
                          <a:effectLst/>
                        </a:rPr>
                        <a:t>Folding </a:t>
                      </a:r>
                    </a:p>
                    <a:p>
                      <a:pPr rtl="0" fontAlgn="base"/>
                      <a:r>
                        <a:rPr lang="en-GB" sz="1300" dirty="0">
                          <a:effectLst/>
                        </a:rPr>
                        <a:t>Kneading </a:t>
                      </a:r>
                    </a:p>
                    <a:p>
                      <a:pPr rtl="0" fontAlgn="base"/>
                      <a:r>
                        <a:rPr lang="en-GB" sz="1300" dirty="0">
                          <a:effectLst/>
                        </a:rPr>
                        <a:t>Measuring </a:t>
                      </a:r>
                    </a:p>
                    <a:p>
                      <a:pPr rtl="0" fontAlgn="base"/>
                      <a:r>
                        <a:rPr lang="en-GB" sz="1300" dirty="0">
                          <a:effectLst/>
                        </a:rPr>
                        <a:t>Mixing </a:t>
                      </a:r>
                    </a:p>
                    <a:p>
                      <a:pPr rtl="0" fontAlgn="base"/>
                      <a:r>
                        <a:rPr lang="en-GB" sz="1300" dirty="0">
                          <a:effectLst/>
                        </a:rPr>
                        <a:t>Pureeing </a:t>
                      </a:r>
                    </a:p>
                    <a:p>
                      <a:pPr rtl="0" fontAlgn="base"/>
                      <a:r>
                        <a:rPr lang="en-GB" sz="1300" dirty="0">
                          <a:effectLst/>
                        </a:rPr>
                        <a:t>Rubbing in </a:t>
                      </a:r>
                    </a:p>
                    <a:p>
                      <a:pPr rtl="0" fontAlgn="base"/>
                      <a:r>
                        <a:rPr lang="en-GB" sz="1300" dirty="0">
                          <a:effectLst/>
                        </a:rPr>
                        <a:t>Rolling </a:t>
                      </a:r>
                    </a:p>
                    <a:p>
                      <a:pPr rtl="0" fontAlgn="base"/>
                      <a:r>
                        <a:rPr lang="en-GB" sz="1300" dirty="0">
                          <a:effectLst/>
                        </a:rPr>
                        <a:t>Skinning </a:t>
                      </a:r>
                    </a:p>
                    <a:p>
                      <a:pPr rtl="0" fontAlgn="base"/>
                      <a:r>
                        <a:rPr lang="en-GB" sz="1300" dirty="0">
                          <a:effectLst/>
                        </a:rPr>
                        <a:t>Toasting (nuts/seeds) </a:t>
                      </a:r>
                    </a:p>
                    <a:p>
                      <a:pPr rtl="0" fontAlgn="base"/>
                      <a:r>
                        <a:rPr lang="en-GB" sz="1300" dirty="0">
                          <a:effectLst/>
                        </a:rPr>
                        <a:t>Weighing </a:t>
                      </a:r>
                    </a:p>
                    <a:p>
                      <a:pPr rtl="0" fontAlgn="base"/>
                      <a:r>
                        <a:rPr lang="en-GB" sz="1300" dirty="0">
                          <a:effectLst/>
                        </a:rPr>
                        <a:t>Baton </a:t>
                      </a:r>
                    </a:p>
                    <a:p>
                      <a:pPr rtl="0" fontAlgn="base"/>
                      <a:r>
                        <a:rPr lang="en-GB" sz="1300" dirty="0">
                          <a:effectLst/>
                        </a:rPr>
                        <a:t>Chiffonade </a:t>
                      </a:r>
                    </a:p>
                    <a:p>
                      <a:pPr rtl="0" fontAlgn="base"/>
                      <a:r>
                        <a:rPr lang="en-GB" sz="1300" dirty="0">
                          <a:effectLst/>
                        </a:rPr>
                        <a:t>Dicing </a:t>
                      </a:r>
                    </a:p>
                    <a:p>
                      <a:pPr rtl="0" fontAlgn="base"/>
                      <a:r>
                        <a:rPr lang="en-GB" sz="1300" dirty="0">
                          <a:effectLst/>
                        </a:rPr>
                        <a:t>Slicing </a:t>
                      </a:r>
                    </a:p>
                    <a:p>
                      <a:pPr rtl="0" fontAlgn="base"/>
                      <a:r>
                        <a:rPr lang="en-GB" sz="1300" dirty="0">
                          <a:effectLst/>
                        </a:rPr>
                        <a:t>Deseeding </a:t>
                      </a:r>
                    </a:p>
                    <a:p>
                      <a:pPr rtl="0" fontAlgn="base"/>
                      <a:r>
                        <a:rPr lang="en-GB" sz="1300" dirty="0">
                          <a:effectLst/>
                        </a:rPr>
                        <a:t>Spatchcock </a:t>
                      </a:r>
                    </a:p>
                    <a:p>
                      <a:pPr rtl="0" fontAlgn="base"/>
                      <a:r>
                        <a:rPr lang="en-GB" sz="1300" dirty="0">
                          <a:effectLst/>
                        </a:rPr>
                        <a:t>Baking </a:t>
                      </a:r>
                    </a:p>
                    <a:p>
                      <a:pPr rtl="0" fontAlgn="base"/>
                      <a:r>
                        <a:rPr lang="en-GB" sz="1300" dirty="0">
                          <a:effectLst/>
                        </a:rPr>
                        <a:t>Blanching </a:t>
                      </a:r>
                    </a:p>
                    <a:p>
                      <a:pPr rtl="0" fontAlgn="base"/>
                      <a:r>
                        <a:rPr lang="en-GB" sz="1300" dirty="0">
                          <a:effectLst/>
                        </a:rPr>
                        <a:t>Braising </a:t>
                      </a:r>
                    </a:p>
                    <a:p>
                      <a:pPr rtl="0" fontAlgn="base"/>
                      <a:r>
                        <a:rPr lang="en-GB" sz="1300" dirty="0">
                          <a:effectLst/>
                        </a:rPr>
                        <a:t>Deglazing </a:t>
                      </a:r>
                    </a:p>
                    <a:p>
                      <a:pPr rtl="0" fontAlgn="base"/>
                      <a:r>
                        <a:rPr lang="en-GB" sz="1300" dirty="0">
                          <a:effectLst/>
                        </a:rPr>
                        <a:t>Frying </a:t>
                      </a:r>
                    </a:p>
                    <a:p>
                      <a:pPr rtl="0" fontAlgn="base"/>
                      <a:r>
                        <a:rPr lang="en-GB" sz="1300" dirty="0">
                          <a:effectLst/>
                        </a:rPr>
                        <a:t>Griddling </a:t>
                      </a:r>
                    </a:p>
                    <a:p>
                      <a:pPr rtl="0" fontAlgn="base"/>
                      <a:r>
                        <a:rPr lang="en-GB" sz="1300" dirty="0">
                          <a:effectLst/>
                        </a:rPr>
                        <a:t>Pickling </a:t>
                      </a:r>
                    </a:p>
                    <a:p>
                      <a:pPr rtl="0" fontAlgn="base"/>
                      <a:r>
                        <a:rPr lang="en-GB" sz="1300" dirty="0">
                          <a:effectLst/>
                        </a:rPr>
                        <a:t>Reduction </a:t>
                      </a:r>
                    </a:p>
                    <a:p>
                      <a:pPr rtl="0" fontAlgn="base"/>
                      <a:r>
                        <a:rPr lang="en-GB" sz="1300" dirty="0">
                          <a:effectLst/>
                        </a:rPr>
                        <a:t>Roasting </a:t>
                      </a:r>
                    </a:p>
                    <a:p>
                      <a:pPr rtl="0" fontAlgn="base"/>
                      <a:r>
                        <a:rPr lang="en-GB" sz="1300" dirty="0">
                          <a:effectLst/>
                        </a:rPr>
                        <a:t>Sautéing </a:t>
                      </a:r>
                    </a:p>
                    <a:p>
                      <a:pPr rtl="0" fontAlgn="base"/>
                      <a:r>
                        <a:rPr lang="en-GB" sz="1300" dirty="0">
                          <a:effectLst/>
                        </a:rPr>
                        <a:t>Setting </a:t>
                      </a:r>
                    </a:p>
                    <a:p>
                      <a:pPr rtl="0" fontAlgn="base"/>
                      <a:r>
                        <a:rPr lang="en-GB" sz="1300" dirty="0">
                          <a:effectLst/>
                        </a:rPr>
                        <a:t>Steaming </a:t>
                      </a:r>
                    </a:p>
                    <a:p>
                      <a:pPr rtl="0" fontAlgn="base"/>
                      <a:r>
                        <a:rPr lang="en-GB" sz="1300" dirty="0">
                          <a:effectLst/>
                        </a:rPr>
                        <a:t>Stir-frying </a:t>
                      </a:r>
                    </a:p>
                    <a:p>
                      <a:pPr rtl="0" fontAlgn="base"/>
                      <a:r>
                        <a:rPr lang="en-GB" sz="1300" dirty="0">
                          <a:effectLst/>
                        </a:rPr>
                        <a:t>Water bath (sous-vide) </a:t>
                      </a:r>
                    </a:p>
                  </a:txBody>
                  <a:tcPr>
                    <a:solidFill>
                      <a:srgbClr val="F7DA81"/>
                    </a:solidFill>
                  </a:tcPr>
                </a:tc>
                <a:tc>
                  <a:txBody>
                    <a:bodyPr/>
                    <a:lstStyle/>
                    <a:p>
                      <a:pPr rtl="0" fontAlgn="base"/>
                      <a:r>
                        <a:rPr lang="en-GB" sz="1600" dirty="0">
                          <a:effectLst/>
                        </a:rPr>
                        <a:t>Crimping </a:t>
                      </a:r>
                    </a:p>
                    <a:p>
                      <a:pPr rtl="0" fontAlgn="base"/>
                      <a:r>
                        <a:rPr lang="en-GB" sz="1600" dirty="0">
                          <a:effectLst/>
                        </a:rPr>
                        <a:t>Laminating (pastry) </a:t>
                      </a:r>
                    </a:p>
                    <a:p>
                      <a:pPr rtl="0" fontAlgn="base"/>
                      <a:r>
                        <a:rPr lang="en-GB" sz="1600" dirty="0">
                          <a:effectLst/>
                        </a:rPr>
                        <a:t>Melting using bain-marie </a:t>
                      </a:r>
                    </a:p>
                    <a:p>
                      <a:pPr rtl="0" fontAlgn="base"/>
                      <a:r>
                        <a:rPr lang="en-GB" sz="1600" dirty="0">
                          <a:effectLst/>
                        </a:rPr>
                        <a:t>Piping </a:t>
                      </a:r>
                    </a:p>
                    <a:p>
                      <a:pPr rtl="0" fontAlgn="base"/>
                      <a:r>
                        <a:rPr lang="en-GB" sz="1600" dirty="0">
                          <a:effectLst/>
                        </a:rPr>
                        <a:t>Shaping </a:t>
                      </a:r>
                    </a:p>
                    <a:p>
                      <a:pPr rtl="0" fontAlgn="base"/>
                      <a:r>
                        <a:rPr lang="en-GB" sz="1600" dirty="0">
                          <a:effectLst/>
                        </a:rPr>
                        <a:t>Unmoulding </a:t>
                      </a:r>
                    </a:p>
                    <a:p>
                      <a:pPr rtl="0" fontAlgn="base"/>
                      <a:r>
                        <a:rPr lang="en-GB" sz="1600" dirty="0">
                          <a:effectLst/>
                        </a:rPr>
                        <a:t>Whisking </a:t>
                      </a:r>
                    </a:p>
                    <a:p>
                      <a:pPr rtl="0" fontAlgn="base"/>
                      <a:r>
                        <a:rPr lang="en-GB" sz="1600" dirty="0">
                          <a:effectLst/>
                        </a:rPr>
                        <a:t>Deboning </a:t>
                      </a:r>
                    </a:p>
                    <a:p>
                      <a:pPr rtl="0" fontAlgn="base"/>
                      <a:r>
                        <a:rPr lang="en-GB" sz="1600" dirty="0">
                          <a:effectLst/>
                        </a:rPr>
                        <a:t>Filleting </a:t>
                      </a:r>
                    </a:p>
                    <a:p>
                      <a:pPr rtl="0" fontAlgn="base"/>
                      <a:r>
                        <a:rPr lang="en-GB" sz="1600" dirty="0">
                          <a:effectLst/>
                        </a:rPr>
                        <a:t>Segmenting </a:t>
                      </a:r>
                    </a:p>
                    <a:p>
                      <a:pPr rtl="0" fontAlgn="base"/>
                      <a:r>
                        <a:rPr lang="en-GB" sz="1600" dirty="0">
                          <a:effectLst/>
                        </a:rPr>
                        <a:t>Baking blind </a:t>
                      </a:r>
                    </a:p>
                    <a:p>
                      <a:pPr rtl="0" fontAlgn="base"/>
                      <a:r>
                        <a:rPr lang="en-GB" sz="1600" dirty="0">
                          <a:effectLst/>
                        </a:rPr>
                        <a:t>Caramelising </a:t>
                      </a:r>
                    </a:p>
                    <a:p>
                      <a:pPr rtl="0" fontAlgn="base"/>
                      <a:r>
                        <a:rPr lang="en-GB" sz="1600" dirty="0">
                          <a:effectLst/>
                        </a:rPr>
                        <a:t>Deep fat frying </a:t>
                      </a:r>
                    </a:p>
                    <a:p>
                      <a:pPr rtl="0" fontAlgn="base"/>
                      <a:r>
                        <a:rPr lang="en-GB" sz="1600" dirty="0">
                          <a:effectLst/>
                        </a:rPr>
                        <a:t>Emulsifying </a:t>
                      </a:r>
                    </a:p>
                    <a:p>
                      <a:pPr rtl="0" fontAlgn="base"/>
                      <a:r>
                        <a:rPr lang="en-GB" sz="1600" dirty="0">
                          <a:effectLst/>
                        </a:rPr>
                        <a:t>Poaching </a:t>
                      </a:r>
                    </a:p>
                    <a:p>
                      <a:pPr rtl="0" fontAlgn="base"/>
                      <a:r>
                        <a:rPr lang="en-GB" sz="1600" dirty="0">
                          <a:effectLst/>
                        </a:rPr>
                        <a:t>Tempering  </a:t>
                      </a:r>
                    </a:p>
                  </a:txBody>
                  <a:tcPr>
                    <a:solidFill>
                      <a:srgbClr val="A8EB91"/>
                    </a:solidFill>
                  </a:tcPr>
                </a:tc>
                <a:extLst>
                  <a:ext uri="{0D108BD9-81ED-4DB2-BD59-A6C34878D82A}">
                    <a16:rowId xmlns:a16="http://schemas.microsoft.com/office/drawing/2014/main" val="575623765"/>
                  </a:ext>
                </a:extLst>
              </a:tr>
            </a:tbl>
          </a:graphicData>
        </a:graphic>
      </p:graphicFrame>
    </p:spTree>
    <p:extLst>
      <p:ext uri="{BB962C8B-B14F-4D97-AF65-F5344CB8AC3E}">
        <p14:creationId xmlns:p14="http://schemas.microsoft.com/office/powerpoint/2010/main" val="33312382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C40A5-7C73-9658-53A5-83DC432B2DE4}"/>
              </a:ext>
            </a:extLst>
          </p:cNvPr>
          <p:cNvSpPr>
            <a:spLocks noGrp="1"/>
          </p:cNvSpPr>
          <p:nvPr>
            <p:ph type="title"/>
          </p:nvPr>
        </p:nvSpPr>
        <p:spPr>
          <a:xfrm>
            <a:off x="704209" y="635069"/>
            <a:ext cx="4509236" cy="1139139"/>
          </a:xfrm>
        </p:spPr>
        <p:txBody>
          <a:bodyPr>
            <a:normAutofit/>
          </a:bodyPr>
          <a:lstStyle/>
          <a:p>
            <a:r>
              <a:rPr lang="en-US" sz="3600">
                <a:cs typeface="Calibri Light"/>
              </a:rPr>
              <a:t>Equipment we will be using</a:t>
            </a:r>
            <a:endParaRPr lang="en-US" sz="3600"/>
          </a:p>
        </p:txBody>
      </p:sp>
      <p:sp>
        <p:nvSpPr>
          <p:cNvPr id="3" name="Content Placeholder 2">
            <a:extLst>
              <a:ext uri="{FF2B5EF4-FFF2-40B4-BE49-F238E27FC236}">
                <a16:creationId xmlns:a16="http://schemas.microsoft.com/office/drawing/2014/main" id="{7BFE409D-59EC-0E64-1DBE-C927C7224BB4}"/>
              </a:ext>
            </a:extLst>
          </p:cNvPr>
          <p:cNvSpPr>
            <a:spLocks noGrp="1"/>
          </p:cNvSpPr>
          <p:nvPr>
            <p:ph idx="1"/>
          </p:nvPr>
        </p:nvSpPr>
        <p:spPr>
          <a:xfrm>
            <a:off x="720992" y="1941362"/>
            <a:ext cx="4492454" cy="2419097"/>
          </a:xfrm>
        </p:spPr>
        <p:txBody>
          <a:bodyPr vert="horz" lIns="91440" tIns="45720" rIns="91440" bIns="45720" rtlCol="0" anchor="t">
            <a:normAutofit/>
          </a:bodyPr>
          <a:lstStyle/>
          <a:p>
            <a:r>
              <a:rPr lang="en-US" sz="1800">
                <a:cs typeface="Calibri"/>
              </a:rPr>
              <a:t>Deep fat fryer</a:t>
            </a:r>
            <a:endParaRPr lang="en-US" sz="1800"/>
          </a:p>
          <a:p>
            <a:r>
              <a:rPr lang="en-US" sz="1800">
                <a:cs typeface="Calibri"/>
              </a:rPr>
              <a:t>Pasta machine</a:t>
            </a:r>
          </a:p>
          <a:p>
            <a:r>
              <a:rPr lang="en-US" sz="1800">
                <a:cs typeface="Calibri"/>
              </a:rPr>
              <a:t>Dehydrator</a:t>
            </a:r>
            <a:endParaRPr lang="en-US" sz="1800">
              <a:ea typeface="Calibri"/>
              <a:cs typeface="Calibri"/>
            </a:endParaRPr>
          </a:p>
          <a:p>
            <a:r>
              <a:rPr lang="en-US" sz="1800">
                <a:cs typeface="Calibri"/>
              </a:rPr>
              <a:t>Blow torch</a:t>
            </a:r>
          </a:p>
          <a:p>
            <a:r>
              <a:rPr lang="en-US" sz="1800">
                <a:cs typeface="Calibri"/>
              </a:rPr>
              <a:t>Piping bags</a:t>
            </a:r>
          </a:p>
          <a:p>
            <a:pPr marL="0" indent="0">
              <a:buNone/>
            </a:pPr>
            <a:endParaRPr lang="en-US" sz="1800">
              <a:cs typeface="Calibri"/>
            </a:endParaRPr>
          </a:p>
        </p:txBody>
      </p:sp>
      <p:pic>
        <p:nvPicPr>
          <p:cNvPr id="7" name="Picture 7" descr="A picture containing dish&#10;&#10;Description automatically generated">
            <a:extLst>
              <a:ext uri="{FF2B5EF4-FFF2-40B4-BE49-F238E27FC236}">
                <a16:creationId xmlns:a16="http://schemas.microsoft.com/office/drawing/2014/main" id="{4E1B268B-BDB3-B464-C6B5-13B52FB17AD9}"/>
              </a:ext>
            </a:extLst>
          </p:cNvPr>
          <p:cNvPicPr>
            <a:picLocks noChangeAspect="1"/>
          </p:cNvPicPr>
          <p:nvPr/>
        </p:nvPicPr>
        <p:blipFill rotWithShape="1">
          <a:blip r:embed="rId2"/>
          <a:srcRect r="2" b="2"/>
          <a:stretch/>
        </p:blipFill>
        <p:spPr>
          <a:xfrm>
            <a:off x="5714207" y="361702"/>
            <a:ext cx="1691640" cy="1691640"/>
          </a:xfrm>
          <a:custGeom>
            <a:avLst/>
            <a:gdLst/>
            <a:ahLst/>
            <a:cxnLst/>
            <a:rect l="l" t="t" r="r" b="b"/>
            <a:pathLst>
              <a:path w="1956816" h="1956816">
                <a:moveTo>
                  <a:pt x="978408" y="0"/>
                </a:moveTo>
                <a:cubicBezTo>
                  <a:pt x="1518768" y="0"/>
                  <a:pt x="1956816" y="438048"/>
                  <a:pt x="1956816" y="978408"/>
                </a:cubicBezTo>
                <a:cubicBezTo>
                  <a:pt x="1956816" y="1518768"/>
                  <a:pt x="1518768" y="1956816"/>
                  <a:pt x="978408" y="1956816"/>
                </a:cubicBezTo>
                <a:cubicBezTo>
                  <a:pt x="438048" y="1956816"/>
                  <a:pt x="0" y="1518768"/>
                  <a:pt x="0" y="978408"/>
                </a:cubicBezTo>
                <a:cubicBezTo>
                  <a:pt x="0" y="438048"/>
                  <a:pt x="438048" y="0"/>
                  <a:pt x="978408" y="0"/>
                </a:cubicBezTo>
                <a:close/>
              </a:path>
            </a:pathLst>
          </a:custGeom>
          <a:ln w="76200">
            <a:solidFill>
              <a:schemeClr val="tx1">
                <a:lumMod val="95000"/>
                <a:lumOff val="5000"/>
              </a:schemeClr>
            </a:solidFill>
          </a:ln>
        </p:spPr>
      </p:pic>
      <p:pic>
        <p:nvPicPr>
          <p:cNvPr id="8" name="Picture 8">
            <a:extLst>
              <a:ext uri="{FF2B5EF4-FFF2-40B4-BE49-F238E27FC236}">
                <a16:creationId xmlns:a16="http://schemas.microsoft.com/office/drawing/2014/main" id="{A883FF61-4000-6834-A4FD-D8A6692222AF}"/>
              </a:ext>
            </a:extLst>
          </p:cNvPr>
          <p:cNvPicPr>
            <a:picLocks noChangeAspect="1"/>
          </p:cNvPicPr>
          <p:nvPr/>
        </p:nvPicPr>
        <p:blipFill rotWithShape="1">
          <a:blip r:embed="rId3"/>
          <a:srcRect r="-1" b="-1"/>
          <a:stretch/>
        </p:blipFill>
        <p:spPr>
          <a:xfrm>
            <a:off x="5886020" y="2715337"/>
            <a:ext cx="2743200" cy="2743200"/>
          </a:xfrm>
          <a:custGeom>
            <a:avLst/>
            <a:gdLst/>
            <a:ahLst/>
            <a:cxnLst/>
            <a:rect l="l" t="t" r="r" b="b"/>
            <a:pathLst>
              <a:path w="2834640" h="2834640">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ln w="76200">
            <a:solidFill>
              <a:schemeClr val="tx1"/>
            </a:solidFill>
          </a:ln>
        </p:spPr>
      </p:pic>
      <p:pic>
        <p:nvPicPr>
          <p:cNvPr id="5" name="Picture 5" descr="A picture containing indoor, table, cluttered&#10;&#10;Description automatically generated">
            <a:extLst>
              <a:ext uri="{FF2B5EF4-FFF2-40B4-BE49-F238E27FC236}">
                <a16:creationId xmlns:a16="http://schemas.microsoft.com/office/drawing/2014/main" id="{44EF86EB-6DBE-02B2-C578-F6313EC46FA1}"/>
              </a:ext>
            </a:extLst>
          </p:cNvPr>
          <p:cNvPicPr>
            <a:picLocks noChangeAspect="1"/>
          </p:cNvPicPr>
          <p:nvPr/>
        </p:nvPicPr>
        <p:blipFill rotWithShape="1">
          <a:blip r:embed="rId4"/>
          <a:srcRect t="8275" r="-1" b="7869"/>
          <a:stretch/>
        </p:blipFill>
        <p:spPr>
          <a:xfrm>
            <a:off x="8200802" y="116734"/>
            <a:ext cx="3913376" cy="3281569"/>
          </a:xfrm>
          <a:custGeom>
            <a:avLst/>
            <a:gdLst/>
            <a:ahLst/>
            <a:cxnLst/>
            <a:rect l="l" t="t" r="r" b="b"/>
            <a:pathLst>
              <a:path w="3913376" h="3281569">
                <a:moveTo>
                  <a:pt x="267865" y="0"/>
                </a:moveTo>
                <a:lnTo>
                  <a:pt x="3913376" y="0"/>
                </a:lnTo>
                <a:lnTo>
                  <a:pt x="3913376" y="2499938"/>
                </a:lnTo>
                <a:lnTo>
                  <a:pt x="3794714" y="2630499"/>
                </a:lnTo>
                <a:cubicBezTo>
                  <a:pt x="3392450" y="3032763"/>
                  <a:pt x="2836727" y="3281569"/>
                  <a:pt x="2222892" y="3281569"/>
                </a:cubicBezTo>
                <a:cubicBezTo>
                  <a:pt x="995223" y="3281569"/>
                  <a:pt x="0" y="2286346"/>
                  <a:pt x="0" y="1058677"/>
                </a:cubicBezTo>
                <a:cubicBezTo>
                  <a:pt x="0" y="751760"/>
                  <a:pt x="62202" y="459370"/>
                  <a:pt x="174686" y="193427"/>
                </a:cubicBezTo>
                <a:close/>
              </a:path>
            </a:pathLst>
          </a:custGeom>
          <a:ln w="76200">
            <a:solidFill>
              <a:schemeClr val="tx1"/>
            </a:solidFill>
          </a:ln>
        </p:spPr>
      </p:pic>
      <p:pic>
        <p:nvPicPr>
          <p:cNvPr id="4" name="Picture 4" descr="A picture containing kitchen appliance&#10;&#10;Description automatically generated">
            <a:extLst>
              <a:ext uri="{FF2B5EF4-FFF2-40B4-BE49-F238E27FC236}">
                <a16:creationId xmlns:a16="http://schemas.microsoft.com/office/drawing/2014/main" id="{635A9562-741D-BED8-E9F7-AA7731B3A6B0}"/>
              </a:ext>
            </a:extLst>
          </p:cNvPr>
          <p:cNvPicPr>
            <a:picLocks noChangeAspect="1"/>
          </p:cNvPicPr>
          <p:nvPr/>
        </p:nvPicPr>
        <p:blipFill rotWithShape="1">
          <a:blip r:embed="rId5"/>
          <a:srcRect t="7552" r="-2" b="39577"/>
          <a:stretch/>
        </p:blipFill>
        <p:spPr>
          <a:xfrm>
            <a:off x="1763999" y="4652804"/>
            <a:ext cx="3950208" cy="2088462"/>
          </a:xfrm>
          <a:custGeom>
            <a:avLst/>
            <a:gdLst/>
            <a:ahLst/>
            <a:cxnLst/>
            <a:rect l="l" t="t" r="r" b="b"/>
            <a:pathLst>
              <a:path w="3950208" h="2088462">
                <a:moveTo>
                  <a:pt x="1975104" y="0"/>
                </a:moveTo>
                <a:cubicBezTo>
                  <a:pt x="3065924" y="0"/>
                  <a:pt x="3950208" y="884284"/>
                  <a:pt x="3950208" y="1975104"/>
                </a:cubicBezTo>
                <a:lnTo>
                  <a:pt x="3944484" y="2088462"/>
                </a:lnTo>
                <a:lnTo>
                  <a:pt x="5724" y="2088462"/>
                </a:lnTo>
                <a:lnTo>
                  <a:pt x="0" y="1975104"/>
                </a:lnTo>
                <a:cubicBezTo>
                  <a:pt x="0" y="884284"/>
                  <a:pt x="884284" y="0"/>
                  <a:pt x="1975104" y="0"/>
                </a:cubicBezTo>
                <a:close/>
              </a:path>
            </a:pathLst>
          </a:custGeom>
          <a:ln w="76200">
            <a:solidFill>
              <a:schemeClr val="tx1"/>
            </a:solidFill>
          </a:ln>
        </p:spPr>
      </p:pic>
      <p:pic>
        <p:nvPicPr>
          <p:cNvPr id="6" name="Picture 6">
            <a:extLst>
              <a:ext uri="{FF2B5EF4-FFF2-40B4-BE49-F238E27FC236}">
                <a16:creationId xmlns:a16="http://schemas.microsoft.com/office/drawing/2014/main" id="{0DA63417-A47F-BF85-B57C-57E6699FC025}"/>
              </a:ext>
            </a:extLst>
          </p:cNvPr>
          <p:cNvPicPr>
            <a:picLocks noChangeAspect="1"/>
          </p:cNvPicPr>
          <p:nvPr/>
        </p:nvPicPr>
        <p:blipFill rotWithShape="1">
          <a:blip r:embed="rId6"/>
          <a:srcRect r="9456" b="4"/>
          <a:stretch/>
        </p:blipFill>
        <p:spPr>
          <a:xfrm>
            <a:off x="8861879" y="4014812"/>
            <a:ext cx="3178912" cy="2726454"/>
          </a:xfrm>
          <a:custGeom>
            <a:avLst/>
            <a:gdLst/>
            <a:ahLst/>
            <a:cxnLst/>
            <a:rect l="l" t="t" r="r" b="b"/>
            <a:pathLst>
              <a:path w="3178912" h="2726454">
                <a:moveTo>
                  <a:pt x="1837818" y="0"/>
                </a:moveTo>
                <a:cubicBezTo>
                  <a:pt x="2345318" y="0"/>
                  <a:pt x="2804772" y="205705"/>
                  <a:pt x="3137352" y="538285"/>
                </a:cubicBezTo>
                <a:lnTo>
                  <a:pt x="3178912" y="584013"/>
                </a:lnTo>
                <a:lnTo>
                  <a:pt x="3178912" y="2726454"/>
                </a:lnTo>
                <a:lnTo>
                  <a:pt x="229483" y="2726454"/>
                </a:lnTo>
                <a:lnTo>
                  <a:pt x="221815" y="2713832"/>
                </a:lnTo>
                <a:cubicBezTo>
                  <a:pt x="80353" y="2453425"/>
                  <a:pt x="0" y="2155005"/>
                  <a:pt x="0" y="1837818"/>
                </a:cubicBezTo>
                <a:cubicBezTo>
                  <a:pt x="0" y="822819"/>
                  <a:pt x="822819" y="0"/>
                  <a:pt x="1837818" y="0"/>
                </a:cubicBezTo>
                <a:close/>
              </a:path>
            </a:pathLst>
          </a:custGeom>
          <a:ln w="76200">
            <a:solidFill>
              <a:schemeClr val="tx1"/>
            </a:solidFill>
          </a:ln>
        </p:spPr>
      </p:pic>
    </p:spTree>
    <p:extLst>
      <p:ext uri="{BB962C8B-B14F-4D97-AF65-F5344CB8AC3E}">
        <p14:creationId xmlns:p14="http://schemas.microsoft.com/office/powerpoint/2010/main" val="19453247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06BD2-4DEA-2742-46B2-53B28CB20E78}"/>
              </a:ext>
            </a:extLst>
          </p:cNvPr>
          <p:cNvSpPr>
            <a:spLocks noGrp="1"/>
          </p:cNvSpPr>
          <p:nvPr>
            <p:ph type="title"/>
          </p:nvPr>
        </p:nvSpPr>
        <p:spPr/>
        <p:txBody>
          <a:bodyPr/>
          <a:lstStyle/>
          <a:p>
            <a:r>
              <a:rPr lang="en-GB" dirty="0"/>
              <a:t>Trips/talks/additional </a:t>
            </a:r>
          </a:p>
        </p:txBody>
      </p:sp>
      <p:graphicFrame>
        <p:nvGraphicFramePr>
          <p:cNvPr id="9" name="Content Placeholder 2">
            <a:extLst>
              <a:ext uri="{FF2B5EF4-FFF2-40B4-BE49-F238E27FC236}">
                <a16:creationId xmlns:a16="http://schemas.microsoft.com/office/drawing/2014/main" id="{BFB479A9-E553-681F-7C72-02E0C43DEED2}"/>
              </a:ext>
            </a:extLst>
          </p:cNvPr>
          <p:cNvGraphicFramePr>
            <a:graphicFrameLocks noGrp="1"/>
          </p:cNvGraphicFramePr>
          <p:nvPr>
            <p:ph idx="1"/>
            <p:extLst>
              <p:ext uri="{D42A27DB-BD31-4B8C-83A1-F6EECF244321}">
                <p14:modId xmlns:p14="http://schemas.microsoft.com/office/powerpoint/2010/main" val="2726950547"/>
              </p:ext>
            </p:extLst>
          </p:nvPr>
        </p:nvGraphicFramePr>
        <p:xfrm>
          <a:off x="477520" y="1432560"/>
          <a:ext cx="11602720" cy="52933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905115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A group of people in a hotel room&#10;&#10;AI-generated content may be incorrect.">
            <a:extLst>
              <a:ext uri="{FF2B5EF4-FFF2-40B4-BE49-F238E27FC236}">
                <a16:creationId xmlns:a16="http://schemas.microsoft.com/office/drawing/2014/main" id="{8F5CA049-DF5E-4CA5-9E09-DB61F3093340}"/>
              </a:ext>
            </a:extLst>
          </p:cNvPr>
          <p:cNvPicPr>
            <a:picLocks noChangeAspect="1"/>
          </p:cNvPicPr>
          <p:nvPr/>
        </p:nvPicPr>
        <p:blipFill>
          <a:blip r:embed="rId2">
            <a:alphaModFix amt="35000"/>
          </a:blip>
          <a:srcRect t="20078" b="23689"/>
          <a:stretch>
            <a:fillRect/>
          </a:stretch>
        </p:blipFill>
        <p:spPr>
          <a:xfrm>
            <a:off x="-8" y="-4"/>
            <a:ext cx="12192000" cy="6855958"/>
          </a:xfrm>
          <a:prstGeom prst="rect">
            <a:avLst/>
          </a:prstGeom>
        </p:spPr>
      </p:pic>
      <p:sp>
        <p:nvSpPr>
          <p:cNvPr id="2" name="Title 1">
            <a:extLst>
              <a:ext uri="{FF2B5EF4-FFF2-40B4-BE49-F238E27FC236}">
                <a16:creationId xmlns:a16="http://schemas.microsoft.com/office/drawing/2014/main" id="{3D3DBC63-24CF-5F40-5E6B-D6BE4DE1BD79}"/>
              </a:ext>
            </a:extLst>
          </p:cNvPr>
          <p:cNvSpPr>
            <a:spLocks noGrp="1"/>
          </p:cNvSpPr>
          <p:nvPr>
            <p:ph type="title"/>
          </p:nvPr>
        </p:nvSpPr>
        <p:spPr>
          <a:xfrm>
            <a:off x="4128368" y="4522156"/>
            <a:ext cx="4937937" cy="1363215"/>
          </a:xfrm>
        </p:spPr>
        <p:txBody>
          <a:bodyPr vert="horz" lIns="91440" tIns="45720" rIns="91440" bIns="45720" rtlCol="0" anchor="t">
            <a:normAutofit fontScale="90000"/>
          </a:bodyPr>
          <a:lstStyle/>
          <a:p>
            <a:r>
              <a:rPr lang="en-US" dirty="0"/>
              <a:t>Partnership with</a:t>
            </a:r>
            <a:r>
              <a:rPr lang="en-US" kern="1200" dirty="0">
                <a:latin typeface="+mj-lt"/>
                <a:ea typeface="+mj-ea"/>
                <a:cs typeface="+mj-cs"/>
              </a:rPr>
              <a:t> Cottons Hotel Knutsford</a:t>
            </a:r>
          </a:p>
        </p:txBody>
      </p:sp>
      <p:sp>
        <p:nvSpPr>
          <p:cNvPr id="83" name="Freeform: Shape 82">
            <a:extLst>
              <a:ext uri="{FF2B5EF4-FFF2-40B4-BE49-F238E27FC236}">
                <a16:creationId xmlns:a16="http://schemas.microsoft.com/office/drawing/2014/main" id="{F6E384F5-137A-40B1-97F0-694CC6ECD5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122218"/>
            <a:ext cx="3730752" cy="4735782"/>
          </a:xfrm>
          <a:custGeom>
            <a:avLst/>
            <a:gdLst>
              <a:gd name="connsiteX0" fmla="*/ 640080 w 3730752"/>
              <a:gd name="connsiteY0" fmla="*/ 0 h 4735782"/>
              <a:gd name="connsiteX1" fmla="*/ 3730752 w 3730752"/>
              <a:gd name="connsiteY1" fmla="*/ 3090672 h 4735782"/>
              <a:gd name="connsiteX2" fmla="*/ 3357725 w 3730752"/>
              <a:gd name="connsiteY2" fmla="*/ 4563870 h 4735782"/>
              <a:gd name="connsiteX3" fmla="*/ 3253285 w 3730752"/>
              <a:gd name="connsiteY3" fmla="*/ 4735782 h 4735782"/>
              <a:gd name="connsiteX4" fmla="*/ 0 w 3730752"/>
              <a:gd name="connsiteY4" fmla="*/ 4735782 h 4735782"/>
              <a:gd name="connsiteX5" fmla="*/ 0 w 3730752"/>
              <a:gd name="connsiteY5" fmla="*/ 67215 h 4735782"/>
              <a:gd name="connsiteX6" fmla="*/ 17202 w 3730752"/>
              <a:gd name="connsiteY6" fmla="*/ 62792 h 4735782"/>
              <a:gd name="connsiteX7" fmla="*/ 640080 w 3730752"/>
              <a:gd name="connsiteY7" fmla="*/ 0 h 473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30752" h="4735782">
                <a:moveTo>
                  <a:pt x="640080" y="0"/>
                </a:moveTo>
                <a:cubicBezTo>
                  <a:pt x="2347011" y="0"/>
                  <a:pt x="3730752" y="1383741"/>
                  <a:pt x="3730752" y="3090672"/>
                </a:cubicBezTo>
                <a:cubicBezTo>
                  <a:pt x="3730752" y="3624088"/>
                  <a:pt x="3595621" y="4125943"/>
                  <a:pt x="3357725" y="4563870"/>
                </a:cubicBezTo>
                <a:lnTo>
                  <a:pt x="3253285" y="4735782"/>
                </a:lnTo>
                <a:lnTo>
                  <a:pt x="0" y="4735782"/>
                </a:lnTo>
                <a:lnTo>
                  <a:pt x="0" y="67215"/>
                </a:lnTo>
                <a:lnTo>
                  <a:pt x="17202" y="62792"/>
                </a:lnTo>
                <a:cubicBezTo>
                  <a:pt x="218397" y="21621"/>
                  <a:pt x="426714" y="0"/>
                  <a:pt x="64008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5" name="Freeform: Shape 84">
            <a:extLst>
              <a:ext uri="{FF2B5EF4-FFF2-40B4-BE49-F238E27FC236}">
                <a16:creationId xmlns:a16="http://schemas.microsoft.com/office/drawing/2014/main" id="{9DBC4630-03DA-474F-BBCB-BA3AE6B31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1982" y="-4332"/>
            <a:ext cx="4242816" cy="2454158"/>
          </a:xfrm>
          <a:custGeom>
            <a:avLst/>
            <a:gdLst>
              <a:gd name="connsiteX0" fmla="*/ 28633 w 4242816"/>
              <a:gd name="connsiteY0" fmla="*/ 0 h 2454158"/>
              <a:gd name="connsiteX1" fmla="*/ 4214183 w 4242816"/>
              <a:gd name="connsiteY1" fmla="*/ 0 h 2454158"/>
              <a:gd name="connsiteX2" fmla="*/ 4231864 w 4242816"/>
              <a:gd name="connsiteY2" fmla="*/ 115848 h 2454158"/>
              <a:gd name="connsiteX3" fmla="*/ 4242816 w 4242816"/>
              <a:gd name="connsiteY3" fmla="*/ 332750 h 2454158"/>
              <a:gd name="connsiteX4" fmla="*/ 2121408 w 4242816"/>
              <a:gd name="connsiteY4" fmla="*/ 2454158 h 2454158"/>
              <a:gd name="connsiteX5" fmla="*/ 0 w 4242816"/>
              <a:gd name="connsiteY5" fmla="*/ 332750 h 2454158"/>
              <a:gd name="connsiteX6" fmla="*/ 10953 w 4242816"/>
              <a:gd name="connsiteY6" fmla="*/ 115848 h 2454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2816" h="2454158">
                <a:moveTo>
                  <a:pt x="28633" y="0"/>
                </a:moveTo>
                <a:lnTo>
                  <a:pt x="4214183" y="0"/>
                </a:lnTo>
                <a:lnTo>
                  <a:pt x="4231864" y="115848"/>
                </a:lnTo>
                <a:cubicBezTo>
                  <a:pt x="4239106" y="187164"/>
                  <a:pt x="4242816" y="259524"/>
                  <a:pt x="4242816" y="332750"/>
                </a:cubicBezTo>
                <a:cubicBezTo>
                  <a:pt x="4242816" y="1504371"/>
                  <a:pt x="3293029" y="2454158"/>
                  <a:pt x="2121408" y="2454158"/>
                </a:cubicBezTo>
                <a:cubicBezTo>
                  <a:pt x="949787" y="2454158"/>
                  <a:pt x="0" y="1504371"/>
                  <a:pt x="0" y="332750"/>
                </a:cubicBezTo>
                <a:cubicBezTo>
                  <a:pt x="0" y="259524"/>
                  <a:pt x="3710" y="187164"/>
                  <a:pt x="10953" y="115848"/>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A group of women sitting at a table holding papers&#10;&#10;AI-generated content may be incorrect.">
            <a:extLst>
              <a:ext uri="{FF2B5EF4-FFF2-40B4-BE49-F238E27FC236}">
                <a16:creationId xmlns:a16="http://schemas.microsoft.com/office/drawing/2014/main" id="{4FC8ABFC-7CD0-3806-57B0-D19D69EA369E}"/>
              </a:ext>
            </a:extLst>
          </p:cNvPr>
          <p:cNvPicPr>
            <a:picLocks noChangeAspect="1"/>
          </p:cNvPicPr>
          <p:nvPr/>
        </p:nvPicPr>
        <p:blipFill>
          <a:blip r:embed="rId3"/>
          <a:srcRect t="11072" r="-1" b="11072"/>
          <a:stretch>
            <a:fillRect/>
          </a:stretch>
        </p:blipFill>
        <p:spPr>
          <a:xfrm>
            <a:off x="1246573" y="10"/>
            <a:ext cx="3913632" cy="2285224"/>
          </a:xfrm>
          <a:custGeom>
            <a:avLst/>
            <a:gdLst/>
            <a:ahLst/>
            <a:cxnLst/>
            <a:rect l="l" t="t" r="r" b="b"/>
            <a:pathLst>
              <a:path w="3913632" h="2285234">
                <a:moveTo>
                  <a:pt x="29691" y="0"/>
                </a:moveTo>
                <a:lnTo>
                  <a:pt x="3883942" y="0"/>
                </a:lnTo>
                <a:lnTo>
                  <a:pt x="3903529" y="128345"/>
                </a:lnTo>
                <a:cubicBezTo>
                  <a:pt x="3910210" y="194127"/>
                  <a:pt x="3913632" y="260873"/>
                  <a:pt x="3913632" y="328418"/>
                </a:cubicBezTo>
                <a:cubicBezTo>
                  <a:pt x="3913632" y="1409138"/>
                  <a:pt x="3037536" y="2285234"/>
                  <a:pt x="1956816" y="2285234"/>
                </a:cubicBezTo>
                <a:cubicBezTo>
                  <a:pt x="876096" y="2285234"/>
                  <a:pt x="0" y="1409138"/>
                  <a:pt x="0" y="328418"/>
                </a:cubicBezTo>
                <a:cubicBezTo>
                  <a:pt x="0" y="260873"/>
                  <a:pt x="3422" y="194127"/>
                  <a:pt x="10103" y="128345"/>
                </a:cubicBezTo>
                <a:close/>
              </a:path>
            </a:pathLst>
          </a:custGeom>
        </p:spPr>
      </p:pic>
      <p:pic>
        <p:nvPicPr>
          <p:cNvPr id="5" name="Picture 4" descr="May be an image of 2 people and people studying">
            <a:extLst>
              <a:ext uri="{FF2B5EF4-FFF2-40B4-BE49-F238E27FC236}">
                <a16:creationId xmlns:a16="http://schemas.microsoft.com/office/drawing/2014/main" id="{73F9A9AE-7390-9249-4223-D90CEB896ACD}"/>
              </a:ext>
            </a:extLst>
          </p:cNvPr>
          <p:cNvPicPr>
            <a:picLocks noChangeAspect="1"/>
          </p:cNvPicPr>
          <p:nvPr/>
        </p:nvPicPr>
        <p:blipFill>
          <a:blip r:embed="rId4"/>
          <a:srcRect r="-1" b="3853"/>
          <a:stretch>
            <a:fillRect/>
          </a:stretch>
        </p:blipFill>
        <p:spPr>
          <a:xfrm>
            <a:off x="20" y="2288331"/>
            <a:ext cx="3564618" cy="4569668"/>
          </a:xfrm>
          <a:custGeom>
            <a:avLst/>
            <a:gdLst/>
            <a:ahLst/>
            <a:cxnLst/>
            <a:rect l="l" t="t" r="r" b="b"/>
            <a:pathLst>
              <a:path w="3564638" h="4569668">
                <a:moveTo>
                  <a:pt x="640080" y="0"/>
                </a:moveTo>
                <a:cubicBezTo>
                  <a:pt x="2255269" y="0"/>
                  <a:pt x="3564638" y="1309369"/>
                  <a:pt x="3564638" y="2924558"/>
                </a:cubicBezTo>
                <a:cubicBezTo>
                  <a:pt x="3564638" y="3530254"/>
                  <a:pt x="3380508" y="4092944"/>
                  <a:pt x="3065170" y="4559707"/>
                </a:cubicBezTo>
                <a:lnTo>
                  <a:pt x="3057720" y="4569668"/>
                </a:lnTo>
                <a:lnTo>
                  <a:pt x="0" y="4569668"/>
                </a:lnTo>
                <a:lnTo>
                  <a:pt x="0" y="72448"/>
                </a:lnTo>
                <a:lnTo>
                  <a:pt x="50679" y="59417"/>
                </a:lnTo>
                <a:cubicBezTo>
                  <a:pt x="241061" y="20459"/>
                  <a:pt x="438181" y="0"/>
                  <a:pt x="640080" y="0"/>
                </a:cubicBezTo>
                <a:close/>
              </a:path>
            </a:pathLst>
          </a:custGeom>
        </p:spPr>
      </p:pic>
      <p:sp>
        <p:nvSpPr>
          <p:cNvPr id="87" name="Oval 86">
            <a:extLst>
              <a:ext uri="{FF2B5EF4-FFF2-40B4-BE49-F238E27FC236}">
                <a16:creationId xmlns:a16="http://schemas.microsoft.com/office/drawing/2014/main" id="{78418A25-6EAC-4140-BFE6-284E1925B5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60967" y="561316"/>
            <a:ext cx="3182112" cy="3182112"/>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descr="A group of people in a kitchen&#10;&#10;AI-generated content may be incorrect.">
            <a:extLst>
              <a:ext uri="{FF2B5EF4-FFF2-40B4-BE49-F238E27FC236}">
                <a16:creationId xmlns:a16="http://schemas.microsoft.com/office/drawing/2014/main" id="{69F09ECC-C579-7CE2-8764-39E8EB8C2574}"/>
              </a:ext>
            </a:extLst>
          </p:cNvPr>
          <p:cNvPicPr>
            <a:picLocks noChangeAspect="1"/>
          </p:cNvPicPr>
          <p:nvPr/>
        </p:nvPicPr>
        <p:blipFill>
          <a:blip r:embed="rId5"/>
          <a:srcRect t="4628" r="3" b="20374"/>
          <a:stretch>
            <a:fillRect/>
          </a:stretch>
        </p:blipFill>
        <p:spPr>
          <a:xfrm>
            <a:off x="5525559" y="725908"/>
            <a:ext cx="2852928" cy="2852928"/>
          </a:xfrm>
          <a:custGeom>
            <a:avLst/>
            <a:gdLst/>
            <a:ahLst/>
            <a:cxnLst/>
            <a:rect l="l" t="t" r="r" b="b"/>
            <a:pathLst>
              <a:path w="2852928" h="2852928">
                <a:moveTo>
                  <a:pt x="1426464" y="0"/>
                </a:moveTo>
                <a:cubicBezTo>
                  <a:pt x="2214278" y="0"/>
                  <a:pt x="2852928" y="638650"/>
                  <a:pt x="2852928" y="1426464"/>
                </a:cubicBezTo>
                <a:cubicBezTo>
                  <a:pt x="2852928" y="2214278"/>
                  <a:pt x="2214278" y="2852928"/>
                  <a:pt x="1426464" y="2852928"/>
                </a:cubicBezTo>
                <a:cubicBezTo>
                  <a:pt x="638650" y="2852928"/>
                  <a:pt x="0" y="2214278"/>
                  <a:pt x="0" y="1426464"/>
                </a:cubicBezTo>
                <a:cubicBezTo>
                  <a:pt x="0" y="638650"/>
                  <a:pt x="638650" y="0"/>
                  <a:pt x="1426464" y="0"/>
                </a:cubicBezTo>
                <a:close/>
              </a:path>
            </a:pathLst>
          </a:custGeom>
        </p:spPr>
      </p:pic>
      <p:sp>
        <p:nvSpPr>
          <p:cNvPr id="89" name="Freeform: Shape 88">
            <a:extLst>
              <a:ext uri="{FF2B5EF4-FFF2-40B4-BE49-F238E27FC236}">
                <a16:creationId xmlns:a16="http://schemas.microsoft.com/office/drawing/2014/main" id="{6B9D64DB-4D5C-4A91-B45F-F301E3174F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2568" y="-4332"/>
            <a:ext cx="3439432" cy="3550083"/>
          </a:xfrm>
          <a:custGeom>
            <a:avLst/>
            <a:gdLst>
              <a:gd name="connsiteX0" fmla="*/ 115336 w 3439432"/>
              <a:gd name="connsiteY0" fmla="*/ 0 h 3550083"/>
              <a:gd name="connsiteX1" fmla="*/ 3439432 w 3439432"/>
              <a:gd name="connsiteY1" fmla="*/ 0 h 3550083"/>
              <a:gd name="connsiteX2" fmla="*/ 3439432 w 3439432"/>
              <a:gd name="connsiteY2" fmla="*/ 3462762 h 3550083"/>
              <a:gd name="connsiteX3" fmla="*/ 3318024 w 3439432"/>
              <a:gd name="connsiteY3" fmla="*/ 3493980 h 3550083"/>
              <a:gd name="connsiteX4" fmla="*/ 2761488 w 3439432"/>
              <a:gd name="connsiteY4" fmla="*/ 3550083 h 3550083"/>
              <a:gd name="connsiteX5" fmla="*/ 0 w 3439432"/>
              <a:gd name="connsiteY5" fmla="*/ 788595 h 3550083"/>
              <a:gd name="connsiteX6" fmla="*/ 70713 w 3439432"/>
              <a:gd name="connsiteY6" fmla="*/ 164949 h 355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39432" h="3550083">
                <a:moveTo>
                  <a:pt x="115336" y="0"/>
                </a:moveTo>
                <a:lnTo>
                  <a:pt x="3439432" y="0"/>
                </a:lnTo>
                <a:lnTo>
                  <a:pt x="3439432" y="3462762"/>
                </a:lnTo>
                <a:lnTo>
                  <a:pt x="3318024" y="3493980"/>
                </a:lnTo>
                <a:cubicBezTo>
                  <a:pt x="3138258" y="3530765"/>
                  <a:pt x="2952129" y="3550083"/>
                  <a:pt x="2761488" y="3550083"/>
                </a:cubicBezTo>
                <a:cubicBezTo>
                  <a:pt x="1236360" y="3550083"/>
                  <a:pt x="0" y="2313723"/>
                  <a:pt x="0" y="788595"/>
                </a:cubicBezTo>
                <a:cubicBezTo>
                  <a:pt x="0" y="574124"/>
                  <a:pt x="24450" y="365364"/>
                  <a:pt x="70713" y="164949"/>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descr="A person cutting meat on a table&#10;&#10;AI-generated content may be incorrect.">
            <a:extLst>
              <a:ext uri="{FF2B5EF4-FFF2-40B4-BE49-F238E27FC236}">
                <a16:creationId xmlns:a16="http://schemas.microsoft.com/office/drawing/2014/main" id="{9B0DBD00-4C16-E69C-5C90-530DB17A91BD}"/>
              </a:ext>
            </a:extLst>
          </p:cNvPr>
          <p:cNvPicPr>
            <a:picLocks noChangeAspect="1"/>
          </p:cNvPicPr>
          <p:nvPr/>
        </p:nvPicPr>
        <p:blipFill>
          <a:blip r:embed="rId6"/>
          <a:srcRect t="22464" r="2" b="2"/>
          <a:stretch>
            <a:fillRect/>
          </a:stretch>
        </p:blipFill>
        <p:spPr>
          <a:xfrm>
            <a:off x="8918761" y="-4330"/>
            <a:ext cx="3273238" cy="3383891"/>
          </a:xfrm>
          <a:custGeom>
            <a:avLst/>
            <a:gdLst/>
            <a:ahLst/>
            <a:cxnLst/>
            <a:rect l="l" t="t" r="r" b="b"/>
            <a:pathLst>
              <a:path w="3273238" h="3383891">
                <a:moveTo>
                  <a:pt x="122841" y="0"/>
                </a:moveTo>
                <a:lnTo>
                  <a:pt x="3273238" y="0"/>
                </a:lnTo>
                <a:lnTo>
                  <a:pt x="3273238" y="3291335"/>
                </a:lnTo>
                <a:lnTo>
                  <a:pt x="3118338" y="3331164"/>
                </a:lnTo>
                <a:cubicBezTo>
                  <a:pt x="2949390" y="3365736"/>
                  <a:pt x="2774463" y="3383891"/>
                  <a:pt x="2595295" y="3383891"/>
                </a:cubicBezTo>
                <a:cubicBezTo>
                  <a:pt x="1161953" y="3383891"/>
                  <a:pt x="0" y="2221938"/>
                  <a:pt x="0" y="788596"/>
                </a:cubicBezTo>
                <a:cubicBezTo>
                  <a:pt x="0" y="519845"/>
                  <a:pt x="40850" y="260634"/>
                  <a:pt x="116679" y="16835"/>
                </a:cubicBezTo>
                <a:close/>
              </a:path>
            </a:pathLst>
          </a:custGeom>
        </p:spPr>
      </p:pic>
      <p:sp>
        <p:nvSpPr>
          <p:cNvPr id="91" name="Freeform: Shape 90">
            <a:extLst>
              <a:ext uri="{FF2B5EF4-FFF2-40B4-BE49-F238E27FC236}">
                <a16:creationId xmlns:a16="http://schemas.microsoft.com/office/drawing/2014/main" id="{CB14CE1B-4BC5-4EF2-BE3D-05E4F580B3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99331" y="3907418"/>
            <a:ext cx="2992669" cy="2950582"/>
          </a:xfrm>
          <a:custGeom>
            <a:avLst/>
            <a:gdLst>
              <a:gd name="connsiteX0" fmla="*/ 2052140 w 2992669"/>
              <a:gd name="connsiteY0" fmla="*/ 0 h 2950582"/>
              <a:gd name="connsiteX1" fmla="*/ 2850926 w 2992669"/>
              <a:gd name="connsiteY1" fmla="*/ 161267 h 2950582"/>
              <a:gd name="connsiteX2" fmla="*/ 2992669 w 2992669"/>
              <a:gd name="connsiteY2" fmla="*/ 229549 h 2950582"/>
              <a:gd name="connsiteX3" fmla="*/ 2992669 w 2992669"/>
              <a:gd name="connsiteY3" fmla="*/ 2950582 h 2950582"/>
              <a:gd name="connsiteX4" fmla="*/ 209274 w 2992669"/>
              <a:gd name="connsiteY4" fmla="*/ 2950582 h 2950582"/>
              <a:gd name="connsiteX5" fmla="*/ 161267 w 2992669"/>
              <a:gd name="connsiteY5" fmla="*/ 2850926 h 2950582"/>
              <a:gd name="connsiteX6" fmla="*/ 0 w 2992669"/>
              <a:gd name="connsiteY6" fmla="*/ 2052140 h 2950582"/>
              <a:gd name="connsiteX7" fmla="*/ 2052140 w 2992669"/>
              <a:gd name="connsiteY7" fmla="*/ 0 h 295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92669" h="2950582">
                <a:moveTo>
                  <a:pt x="2052140" y="0"/>
                </a:moveTo>
                <a:cubicBezTo>
                  <a:pt x="2335482" y="0"/>
                  <a:pt x="2605411" y="57424"/>
                  <a:pt x="2850926" y="161267"/>
                </a:cubicBezTo>
                <a:lnTo>
                  <a:pt x="2992669" y="229549"/>
                </a:lnTo>
                <a:lnTo>
                  <a:pt x="2992669" y="2950582"/>
                </a:lnTo>
                <a:lnTo>
                  <a:pt x="209274" y="2950582"/>
                </a:lnTo>
                <a:lnTo>
                  <a:pt x="161267" y="2850926"/>
                </a:lnTo>
                <a:cubicBezTo>
                  <a:pt x="57423" y="2605411"/>
                  <a:pt x="0" y="2335482"/>
                  <a:pt x="0" y="2052140"/>
                </a:cubicBezTo>
                <a:cubicBezTo>
                  <a:pt x="0" y="918774"/>
                  <a:pt x="918774" y="0"/>
                  <a:pt x="205214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A group of people sitting at a table with food&#10;&#10;AI-generated content may be incorrect.">
            <a:extLst>
              <a:ext uri="{FF2B5EF4-FFF2-40B4-BE49-F238E27FC236}">
                <a16:creationId xmlns:a16="http://schemas.microsoft.com/office/drawing/2014/main" id="{BC79AECF-B067-4813-928C-8C1CB9D3FA7F}"/>
              </a:ext>
            </a:extLst>
          </p:cNvPr>
          <p:cNvPicPr>
            <a:picLocks noChangeAspect="1"/>
          </p:cNvPicPr>
          <p:nvPr/>
        </p:nvPicPr>
        <p:blipFill>
          <a:blip r:embed="rId7"/>
          <a:srcRect r="-2" b="26114"/>
          <a:stretch>
            <a:fillRect/>
          </a:stretch>
        </p:blipFill>
        <p:spPr>
          <a:xfrm>
            <a:off x="9363238" y="4071322"/>
            <a:ext cx="2828765" cy="2786678"/>
          </a:xfrm>
          <a:custGeom>
            <a:avLst/>
            <a:gdLst/>
            <a:ahLst/>
            <a:cxnLst/>
            <a:rect l="l" t="t" r="r" b="b"/>
            <a:pathLst>
              <a:path w="2828765" h="2786678">
                <a:moveTo>
                  <a:pt x="1888236" y="0"/>
                </a:moveTo>
                <a:cubicBezTo>
                  <a:pt x="2214125" y="0"/>
                  <a:pt x="2520731" y="82558"/>
                  <a:pt x="2788281" y="227900"/>
                </a:cubicBezTo>
                <a:lnTo>
                  <a:pt x="2828765" y="252495"/>
                </a:lnTo>
                <a:lnTo>
                  <a:pt x="2828765" y="2786678"/>
                </a:lnTo>
                <a:lnTo>
                  <a:pt x="227128" y="2786678"/>
                </a:lnTo>
                <a:lnTo>
                  <a:pt x="148387" y="2623223"/>
                </a:lnTo>
                <a:cubicBezTo>
                  <a:pt x="52837" y="2397318"/>
                  <a:pt x="0" y="2148947"/>
                  <a:pt x="0" y="1888236"/>
                </a:cubicBezTo>
                <a:cubicBezTo>
                  <a:pt x="0" y="845392"/>
                  <a:pt x="845392" y="0"/>
                  <a:pt x="1888236" y="0"/>
                </a:cubicBezTo>
                <a:close/>
              </a:path>
            </a:pathLst>
          </a:custGeom>
        </p:spPr>
      </p:pic>
    </p:spTree>
    <p:extLst>
      <p:ext uri="{BB962C8B-B14F-4D97-AF65-F5344CB8AC3E}">
        <p14:creationId xmlns:p14="http://schemas.microsoft.com/office/powerpoint/2010/main" val="4203736208"/>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33E0EE8-435F-6F4E-5FD4-78EE9FB7CD99}"/>
              </a:ext>
            </a:extLst>
          </p:cNvPr>
          <p:cNvSpPr>
            <a:spLocks noGrp="1"/>
          </p:cNvSpPr>
          <p:nvPr>
            <p:ph type="title"/>
          </p:nvPr>
        </p:nvSpPr>
        <p:spPr>
          <a:xfrm>
            <a:off x="838200" y="365125"/>
            <a:ext cx="10515600" cy="1325563"/>
          </a:xfrm>
        </p:spPr>
        <p:txBody>
          <a:bodyPr>
            <a:normAutofit/>
          </a:bodyPr>
          <a:lstStyle/>
          <a:p>
            <a:r>
              <a:rPr lang="en-GB" sz="5400"/>
              <a:t>Course info</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sX0" fmla="*/ 0 w 10853928"/>
              <a:gd name="csY0" fmla="*/ 0 h 18288"/>
              <a:gd name="csX1" fmla="*/ 461292 w 10853928"/>
              <a:gd name="csY1" fmla="*/ 0 h 18288"/>
              <a:gd name="csX2" fmla="*/ 1139662 w 10853928"/>
              <a:gd name="csY2" fmla="*/ 0 h 18288"/>
              <a:gd name="csX3" fmla="*/ 1926572 w 10853928"/>
              <a:gd name="csY3" fmla="*/ 0 h 18288"/>
              <a:gd name="csX4" fmla="*/ 2279325 w 10853928"/>
              <a:gd name="csY4" fmla="*/ 0 h 18288"/>
              <a:gd name="csX5" fmla="*/ 2632078 w 10853928"/>
              <a:gd name="csY5" fmla="*/ 0 h 18288"/>
              <a:gd name="csX6" fmla="*/ 3527527 w 10853928"/>
              <a:gd name="csY6" fmla="*/ 0 h 18288"/>
              <a:gd name="csX7" fmla="*/ 4205897 w 10853928"/>
              <a:gd name="csY7" fmla="*/ 0 h 18288"/>
              <a:gd name="csX8" fmla="*/ 4558650 w 10853928"/>
              <a:gd name="csY8" fmla="*/ 0 h 18288"/>
              <a:gd name="csX9" fmla="*/ 5237020 w 10853928"/>
              <a:gd name="csY9" fmla="*/ 0 h 18288"/>
              <a:gd name="csX10" fmla="*/ 6132469 w 10853928"/>
              <a:gd name="csY10" fmla="*/ 0 h 18288"/>
              <a:gd name="csX11" fmla="*/ 6702301 w 10853928"/>
              <a:gd name="csY11" fmla="*/ 0 h 18288"/>
              <a:gd name="csX12" fmla="*/ 7272132 w 10853928"/>
              <a:gd name="csY12" fmla="*/ 0 h 18288"/>
              <a:gd name="csX13" fmla="*/ 7950502 w 10853928"/>
              <a:gd name="csY13" fmla="*/ 0 h 18288"/>
              <a:gd name="csX14" fmla="*/ 8737412 w 10853928"/>
              <a:gd name="csY14" fmla="*/ 0 h 18288"/>
              <a:gd name="csX15" fmla="*/ 9524322 w 10853928"/>
              <a:gd name="csY15" fmla="*/ 0 h 18288"/>
              <a:gd name="csX16" fmla="*/ 10853928 w 10853928"/>
              <a:gd name="csY16" fmla="*/ 0 h 18288"/>
              <a:gd name="csX17" fmla="*/ 10853928 w 10853928"/>
              <a:gd name="csY17" fmla="*/ 18288 h 18288"/>
              <a:gd name="csX18" fmla="*/ 10392636 w 10853928"/>
              <a:gd name="csY18" fmla="*/ 18288 h 18288"/>
              <a:gd name="csX19" fmla="*/ 9497187 w 10853928"/>
              <a:gd name="csY19" fmla="*/ 18288 h 18288"/>
              <a:gd name="csX20" fmla="*/ 8818817 w 10853928"/>
              <a:gd name="csY20" fmla="*/ 18288 h 18288"/>
              <a:gd name="csX21" fmla="*/ 8466064 w 10853928"/>
              <a:gd name="csY21" fmla="*/ 18288 h 18288"/>
              <a:gd name="csX22" fmla="*/ 7787693 w 10853928"/>
              <a:gd name="csY22" fmla="*/ 18288 h 18288"/>
              <a:gd name="csX23" fmla="*/ 7217862 w 10853928"/>
              <a:gd name="csY23" fmla="*/ 18288 h 18288"/>
              <a:gd name="csX24" fmla="*/ 6648031 w 10853928"/>
              <a:gd name="csY24" fmla="*/ 18288 h 18288"/>
              <a:gd name="csX25" fmla="*/ 6078200 w 10853928"/>
              <a:gd name="csY25" fmla="*/ 18288 h 18288"/>
              <a:gd name="csX26" fmla="*/ 5508368 w 10853928"/>
              <a:gd name="csY26" fmla="*/ 18288 h 18288"/>
              <a:gd name="csX27" fmla="*/ 4721459 w 10853928"/>
              <a:gd name="csY27" fmla="*/ 18288 h 18288"/>
              <a:gd name="csX28" fmla="*/ 4043088 w 10853928"/>
              <a:gd name="csY28" fmla="*/ 18288 h 18288"/>
              <a:gd name="csX29" fmla="*/ 3690336 w 10853928"/>
              <a:gd name="csY29" fmla="*/ 18288 h 18288"/>
              <a:gd name="csX30" fmla="*/ 3120504 w 10853928"/>
              <a:gd name="csY30" fmla="*/ 18288 h 18288"/>
              <a:gd name="csX31" fmla="*/ 2333595 w 10853928"/>
              <a:gd name="csY31" fmla="*/ 18288 h 18288"/>
              <a:gd name="csX32" fmla="*/ 1872303 w 10853928"/>
              <a:gd name="csY32" fmla="*/ 18288 h 18288"/>
              <a:gd name="csX33" fmla="*/ 976854 w 10853928"/>
              <a:gd name="csY33" fmla="*/ 18288 h 18288"/>
              <a:gd name="csX34" fmla="*/ 0 w 10853928"/>
              <a:gd name="csY34" fmla="*/ 18288 h 18288"/>
              <a:gd name="csX35" fmla="*/ 0 w 10853928"/>
              <a:gd name="csY35"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723CAD0-19B0-3271-0435-63B50FBCE59C}"/>
              </a:ext>
            </a:extLst>
          </p:cNvPr>
          <p:cNvSpPr>
            <a:spLocks noGrp="1"/>
          </p:cNvSpPr>
          <p:nvPr>
            <p:ph idx="1"/>
          </p:nvPr>
        </p:nvSpPr>
        <p:spPr>
          <a:xfrm>
            <a:off x="838200" y="1929384"/>
            <a:ext cx="10515600" cy="4251960"/>
          </a:xfrm>
        </p:spPr>
        <p:txBody>
          <a:bodyPr vert="horz" lIns="91440" tIns="45720" rIns="91440" bIns="45720" rtlCol="0" anchor="t">
            <a:normAutofit/>
          </a:bodyPr>
          <a:lstStyle/>
          <a:p>
            <a:r>
              <a:rPr lang="en-GB" sz="2000" dirty="0"/>
              <a:t>Two units</a:t>
            </a:r>
          </a:p>
          <a:p>
            <a:r>
              <a:rPr lang="en-GB" sz="2000" dirty="0"/>
              <a:t>40% exam</a:t>
            </a:r>
            <a:endParaRPr lang="en-GB" sz="2000" dirty="0">
              <a:cs typeface="Calibri"/>
            </a:endParaRPr>
          </a:p>
          <a:p>
            <a:r>
              <a:rPr lang="en-GB" sz="2000" dirty="0"/>
              <a:t>60% coursework</a:t>
            </a:r>
            <a:endParaRPr lang="en-GB" sz="2000" dirty="0">
              <a:cs typeface="Calibri"/>
            </a:endParaRPr>
          </a:p>
          <a:p>
            <a:r>
              <a:rPr lang="en-GB" sz="2000" dirty="0"/>
              <a:t>Grades available – L1P, L1M, L1D, L1D*, </a:t>
            </a:r>
            <a:r>
              <a:rPr lang="en-GB" sz="2000" dirty="0">
                <a:solidFill>
                  <a:srgbClr val="7030A0"/>
                </a:solidFill>
              </a:rPr>
              <a:t>L2P, L2M, L2D, L2D*</a:t>
            </a:r>
            <a:endParaRPr lang="en-GB" sz="2000" dirty="0">
              <a:solidFill>
                <a:srgbClr val="7030A0"/>
              </a:solidFill>
              <a:cs typeface="Calibri"/>
            </a:endParaRPr>
          </a:p>
          <a:p>
            <a:endParaRPr lang="en-GB" sz="2000" dirty="0"/>
          </a:p>
          <a:p>
            <a:r>
              <a:rPr lang="en-GB" sz="2000" dirty="0"/>
              <a:t>5 lessons per fortnight</a:t>
            </a:r>
            <a:endParaRPr lang="en-GB" sz="2000" dirty="0">
              <a:cs typeface="Calibri"/>
            </a:endParaRPr>
          </a:p>
          <a:p>
            <a:pPr lvl="1"/>
            <a:r>
              <a:rPr lang="en-GB" sz="2000" dirty="0"/>
              <a:t>2 x practical</a:t>
            </a:r>
            <a:endParaRPr lang="en-GB" sz="2000" dirty="0">
              <a:cs typeface="Calibri"/>
            </a:endParaRPr>
          </a:p>
          <a:p>
            <a:pPr lvl="1"/>
            <a:r>
              <a:rPr lang="en-GB" sz="2000" dirty="0"/>
              <a:t>3 x theory</a:t>
            </a:r>
            <a:endParaRPr lang="en-GB" sz="2000" dirty="0">
              <a:cs typeface="Calibri"/>
            </a:endParaRPr>
          </a:p>
          <a:p>
            <a:pPr lvl="1"/>
            <a:endParaRPr lang="en-GB" sz="2000" dirty="0"/>
          </a:p>
          <a:p>
            <a:r>
              <a:rPr lang="en-GB" sz="2000" dirty="0"/>
              <a:t>Coursework- September/October Year 11</a:t>
            </a:r>
            <a:endParaRPr lang="en-GB" sz="2000" dirty="0">
              <a:cs typeface="Calibri"/>
            </a:endParaRPr>
          </a:p>
          <a:p>
            <a:r>
              <a:rPr lang="en-GB" sz="2000" dirty="0"/>
              <a:t>Exam- June Year 11</a:t>
            </a:r>
          </a:p>
        </p:txBody>
      </p:sp>
    </p:spTree>
    <p:extLst>
      <p:ext uri="{BB962C8B-B14F-4D97-AF65-F5344CB8AC3E}">
        <p14:creationId xmlns:p14="http://schemas.microsoft.com/office/powerpoint/2010/main" val="34423535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638A70-7A4B-6A09-0826-7CA71E25D5FD}"/>
              </a:ext>
            </a:extLst>
          </p:cNvPr>
          <p:cNvSpPr>
            <a:spLocks noGrp="1"/>
          </p:cNvSpPr>
          <p:nvPr>
            <p:ph type="title"/>
          </p:nvPr>
        </p:nvSpPr>
        <p:spPr>
          <a:xfrm>
            <a:off x="686834" y="1153572"/>
            <a:ext cx="3200400" cy="4461163"/>
          </a:xfrm>
        </p:spPr>
        <p:txBody>
          <a:bodyPr>
            <a:normAutofit/>
          </a:bodyPr>
          <a:lstStyle/>
          <a:p>
            <a:r>
              <a:rPr lang="en-GB">
                <a:solidFill>
                  <a:srgbClr val="FFFFFF"/>
                </a:solidFill>
              </a:rPr>
              <a:t>Topics we will cover: </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A6004C5-B2C6-8A41-054A-3C6B9A636605}"/>
              </a:ext>
            </a:extLst>
          </p:cNvPr>
          <p:cNvSpPr>
            <a:spLocks noGrp="1"/>
          </p:cNvSpPr>
          <p:nvPr>
            <p:ph idx="1"/>
          </p:nvPr>
        </p:nvSpPr>
        <p:spPr>
          <a:xfrm>
            <a:off x="4447308" y="591344"/>
            <a:ext cx="6906491" cy="5585619"/>
          </a:xfrm>
        </p:spPr>
        <p:txBody>
          <a:bodyPr anchor="ctr">
            <a:normAutofit/>
          </a:bodyPr>
          <a:lstStyle/>
          <a:p>
            <a:pPr marL="0" indent="0">
              <a:buNone/>
            </a:pPr>
            <a:r>
              <a:rPr lang="en-GB" sz="2400" dirty="0"/>
              <a:t>UNIT 1:</a:t>
            </a:r>
          </a:p>
          <a:p>
            <a:pPr marL="0" indent="0">
              <a:buNone/>
            </a:pPr>
            <a:r>
              <a:rPr lang="en-GB" sz="2400" dirty="0"/>
              <a:t>Learn about the hospitality and catering industry, the types of hospitality and catering providers and about working in the industry. Learn about health and safety, and food safety in hospitality and catering, as well as food related causes of ill health. </a:t>
            </a:r>
          </a:p>
          <a:p>
            <a:pPr marL="0" indent="0">
              <a:buNone/>
            </a:pPr>
            <a:r>
              <a:rPr lang="en-GB" sz="2400" dirty="0"/>
              <a:t>UNIT 2:</a:t>
            </a:r>
          </a:p>
          <a:p>
            <a:pPr marL="0" indent="0">
              <a:buNone/>
            </a:pPr>
            <a:r>
              <a:rPr lang="en-GB" sz="2400" dirty="0"/>
              <a:t>Learn about the importance of nutrition and how cooking methods can impact on nutritional value. Learn how to plan nutritious menus as well as factors which affect menu planning. You will learn the skills and techniques needed to prepare, cook and present dishes as well as learning how to review your work effectively. </a:t>
            </a:r>
          </a:p>
        </p:txBody>
      </p:sp>
    </p:spTree>
    <p:extLst>
      <p:ext uri="{BB962C8B-B14F-4D97-AF65-F5344CB8AC3E}">
        <p14:creationId xmlns:p14="http://schemas.microsoft.com/office/powerpoint/2010/main" val="26807457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Timeline&#10;&#10;Description automatically generated">
            <a:extLst>
              <a:ext uri="{FF2B5EF4-FFF2-40B4-BE49-F238E27FC236}">
                <a16:creationId xmlns:a16="http://schemas.microsoft.com/office/drawing/2014/main" id="{241197B7-623D-4E95-9BFF-717D26B51137}"/>
              </a:ext>
            </a:extLst>
          </p:cNvPr>
          <p:cNvPicPr>
            <a:picLocks noGrp="1" noChangeAspect="1"/>
          </p:cNvPicPr>
          <p:nvPr>
            <p:ph idx="1"/>
          </p:nvPr>
        </p:nvPicPr>
        <p:blipFill>
          <a:blip r:embed="rId2"/>
          <a:stretch>
            <a:fillRect/>
          </a:stretch>
        </p:blipFill>
        <p:spPr>
          <a:xfrm>
            <a:off x="901429" y="120501"/>
            <a:ext cx="10389141" cy="6581856"/>
          </a:xfrm>
          <a:prstGeom prst="rect">
            <a:avLst/>
          </a:prstGeom>
          <a:ln>
            <a:noFill/>
          </a:ln>
        </p:spPr>
      </p:pic>
    </p:spTree>
    <p:extLst>
      <p:ext uri="{BB962C8B-B14F-4D97-AF65-F5344CB8AC3E}">
        <p14:creationId xmlns:p14="http://schemas.microsoft.com/office/powerpoint/2010/main" val="24313972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38835D2-144C-4C53-AE99-8FF1858E5F71}"/>
              </a:ext>
            </a:extLst>
          </p:cNvPr>
          <p:cNvSpPr/>
          <p:nvPr/>
        </p:nvSpPr>
        <p:spPr>
          <a:xfrm>
            <a:off x="805543" y="365760"/>
            <a:ext cx="4558309" cy="5687906"/>
          </a:xfrm>
          <a:prstGeom prst="rect">
            <a:avLst/>
          </a:prstGeom>
        </p:spPr>
        <p:txBody>
          <a:bodyPr vert="horz" lIns="91440" tIns="45720" rIns="91440" bIns="45720" rtlCol="0" anchor="t">
            <a:normAutofit fontScale="85000" lnSpcReduction="10000"/>
          </a:bodyPr>
          <a:lstStyle/>
          <a:p>
            <a:pPr marL="285750" indent="-228600">
              <a:lnSpc>
                <a:spcPct val="90000"/>
              </a:lnSpc>
              <a:spcAft>
                <a:spcPts val="600"/>
              </a:spcAft>
              <a:buFont typeface="Arial" panose="020B0604020202020204" pitchFamily="34" charset="0"/>
              <a:buChar char="•"/>
            </a:pPr>
            <a:r>
              <a:rPr lang="en-US" sz="2400" dirty="0">
                <a:solidFill>
                  <a:schemeClr val="bg1"/>
                </a:solidFill>
                <a:ea typeface="+mn-lt"/>
                <a:cs typeface="+mn-lt"/>
                <a:hlinkClick r:id="rId2"/>
              </a:rPr>
              <a:t>What is hospitality? - GCSE Hospitality (CCEA) - Video - BBC Bitesize</a:t>
            </a:r>
            <a:endParaRPr lang="en-US" sz="2400" dirty="0">
              <a:solidFill>
                <a:schemeClr val="bg1"/>
              </a:solidFill>
            </a:endParaRPr>
          </a:p>
          <a:p>
            <a:pPr marL="285750" indent="-228600">
              <a:lnSpc>
                <a:spcPct val="90000"/>
              </a:lnSpc>
              <a:spcAft>
                <a:spcPts val="600"/>
              </a:spcAft>
              <a:buFont typeface="Arial" panose="020B0604020202020204" pitchFamily="34" charset="0"/>
              <a:buChar char="•"/>
            </a:pPr>
            <a:r>
              <a:rPr lang="en-US" sz="2400" dirty="0">
                <a:solidFill>
                  <a:schemeClr val="bg1"/>
                </a:solidFill>
                <a:ea typeface="+mn-lt"/>
                <a:cs typeface="+mn-lt"/>
                <a:hlinkClick r:id="rId3"/>
              </a:rPr>
              <a:t>Roles and responsibilities - Careers in hospitality - GCSE Hospitality (CCEA) Revision - BBC Bitesize</a:t>
            </a:r>
            <a:endParaRPr lang="en-US" sz="2400" dirty="0">
              <a:solidFill>
                <a:schemeClr val="bg1"/>
              </a:solidFill>
            </a:endParaRPr>
          </a:p>
          <a:p>
            <a:pPr marL="285750" indent="-228600">
              <a:lnSpc>
                <a:spcPct val="90000"/>
              </a:lnSpc>
              <a:spcAft>
                <a:spcPts val="600"/>
              </a:spcAft>
              <a:buFont typeface="Arial" panose="020B0604020202020204" pitchFamily="34" charset="0"/>
              <a:buChar char="•"/>
            </a:pPr>
            <a:r>
              <a:rPr lang="en-US" sz="2400" dirty="0">
                <a:solidFill>
                  <a:schemeClr val="bg1"/>
                </a:solidFill>
              </a:rPr>
              <a:t>The H&amp;C sector includes </a:t>
            </a:r>
            <a:r>
              <a:rPr lang="en-US" sz="2400" b="1" dirty="0">
                <a:solidFill>
                  <a:schemeClr val="bg1"/>
                </a:solidFill>
              </a:rPr>
              <a:t>all</a:t>
            </a:r>
            <a:r>
              <a:rPr lang="en-US" sz="2400" dirty="0">
                <a:solidFill>
                  <a:schemeClr val="bg1"/>
                </a:solidFill>
              </a:rPr>
              <a:t> businesses that provide food, beverages, and/or accommodation services. </a:t>
            </a:r>
            <a:endParaRPr lang="en-US">
              <a:solidFill>
                <a:schemeClr val="bg1"/>
              </a:solidFill>
            </a:endParaRPr>
          </a:p>
          <a:p>
            <a:pPr marL="285750" indent="-228600">
              <a:lnSpc>
                <a:spcPct val="90000"/>
              </a:lnSpc>
              <a:spcAft>
                <a:spcPts val="600"/>
              </a:spcAft>
              <a:buFont typeface="Arial" panose="020B0604020202020204" pitchFamily="34" charset="0"/>
              <a:buChar char="•"/>
            </a:pPr>
            <a:r>
              <a:rPr lang="en-US" sz="2400" dirty="0">
                <a:solidFill>
                  <a:schemeClr val="bg1"/>
                </a:solidFill>
              </a:rPr>
              <a:t>This includes restaurants, hotels, pubs and bars. </a:t>
            </a:r>
          </a:p>
          <a:p>
            <a:pPr marL="285750" indent="-228600">
              <a:lnSpc>
                <a:spcPct val="90000"/>
              </a:lnSpc>
              <a:spcAft>
                <a:spcPts val="600"/>
              </a:spcAft>
              <a:buFont typeface="Arial" panose="020B0604020202020204" pitchFamily="34" charset="0"/>
              <a:buChar char="•"/>
            </a:pPr>
            <a:r>
              <a:rPr lang="en-US" sz="2400" dirty="0">
                <a:solidFill>
                  <a:schemeClr val="bg1"/>
                </a:solidFill>
              </a:rPr>
              <a:t>Also airlines, tourist attractions, hospitals and sports venues; businesses who are growing increasingly dependent on H&amp;C for success. </a:t>
            </a:r>
          </a:p>
          <a:p>
            <a:pPr marL="285750" indent="-228600">
              <a:lnSpc>
                <a:spcPct val="90000"/>
              </a:lnSpc>
              <a:spcAft>
                <a:spcPts val="600"/>
              </a:spcAft>
              <a:buFont typeface="Arial" panose="020B0604020202020204" pitchFamily="34" charset="0"/>
              <a:buChar char="•"/>
            </a:pPr>
            <a:r>
              <a:rPr lang="en-US" sz="2400" dirty="0">
                <a:solidFill>
                  <a:schemeClr val="bg1"/>
                </a:solidFill>
              </a:rPr>
              <a:t>Fourth largest industry in Britain and accounts for around 10% of the total workforce. </a:t>
            </a:r>
          </a:p>
          <a:p>
            <a:pPr marL="285750" indent="-228600">
              <a:lnSpc>
                <a:spcPct val="90000"/>
              </a:lnSpc>
              <a:spcAft>
                <a:spcPts val="600"/>
              </a:spcAft>
              <a:buFont typeface="Arial" panose="020B0604020202020204" pitchFamily="34" charset="0"/>
              <a:buChar char="•"/>
            </a:pPr>
            <a:r>
              <a:rPr lang="en-US" sz="2400" dirty="0">
                <a:solidFill>
                  <a:schemeClr val="bg1"/>
                </a:solidFill>
              </a:rPr>
              <a:t>Lots of H&amp;C jobs are given to 18-24 year olds</a:t>
            </a:r>
          </a:p>
        </p:txBody>
      </p:sp>
      <p:sp>
        <p:nvSpPr>
          <p:cNvPr id="11" name="Oval 10">
            <a:extLst>
              <a:ext uri="{FF2B5EF4-FFF2-40B4-BE49-F238E27FC236}">
                <a16:creationId xmlns:a16="http://schemas.microsoft.com/office/drawing/2014/main" id="{C99A8FB7-A79B-4BC9-9D56-B79587F6A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04761" y="2650637"/>
            <a:ext cx="3118104" cy="311810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B23893E2-3349-46D7-A7AA-B9E447957F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96859" y="0"/>
            <a:ext cx="4198060" cy="3650200"/>
          </a:xfrm>
          <a:custGeom>
            <a:avLst/>
            <a:gdLst>
              <a:gd name="connsiteX0" fmla="*/ 262846 w 4198060"/>
              <a:gd name="connsiteY0" fmla="*/ 0 h 3650200"/>
              <a:gd name="connsiteX1" fmla="*/ 4198060 w 4198060"/>
              <a:gd name="connsiteY1" fmla="*/ 0 h 3650200"/>
              <a:gd name="connsiteX2" fmla="*/ 4198060 w 4198060"/>
              <a:gd name="connsiteY2" fmla="*/ 3021648 h 3650200"/>
              <a:gd name="connsiteX3" fmla="*/ 4142653 w 4198060"/>
              <a:gd name="connsiteY3" fmla="*/ 3072005 h 3650200"/>
              <a:gd name="connsiteX4" fmla="*/ 2532040 w 4198060"/>
              <a:gd name="connsiteY4" fmla="*/ 3650200 h 3650200"/>
              <a:gd name="connsiteX5" fmla="*/ 0 w 4198060"/>
              <a:gd name="connsiteY5" fmla="*/ 1118160 h 3650200"/>
              <a:gd name="connsiteX6" fmla="*/ 198981 w 4198060"/>
              <a:gd name="connsiteY6" fmla="*/ 132576 h 365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8060" h="3650200">
                <a:moveTo>
                  <a:pt x="262846" y="0"/>
                </a:moveTo>
                <a:lnTo>
                  <a:pt x="4198060" y="0"/>
                </a:lnTo>
                <a:lnTo>
                  <a:pt x="4198060" y="3021648"/>
                </a:lnTo>
                <a:lnTo>
                  <a:pt x="4142653" y="3072005"/>
                </a:lnTo>
                <a:cubicBezTo>
                  <a:pt x="3704967" y="3433216"/>
                  <a:pt x="3143843" y="3650200"/>
                  <a:pt x="2532040" y="3650200"/>
                </a:cubicBezTo>
                <a:cubicBezTo>
                  <a:pt x="1133633" y="3650200"/>
                  <a:pt x="0" y="2516567"/>
                  <a:pt x="0" y="1118160"/>
                </a:cubicBezTo>
                <a:cubicBezTo>
                  <a:pt x="0" y="768558"/>
                  <a:pt x="70852" y="435505"/>
                  <a:pt x="198981" y="132576"/>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C3582031-9784-455F-9EA8-87EDEBCBB4E6}"/>
              </a:ext>
            </a:extLst>
          </p:cNvPr>
          <p:cNvPicPr>
            <a:picLocks noChangeAspect="1"/>
          </p:cNvPicPr>
          <p:nvPr/>
        </p:nvPicPr>
        <p:blipFill rotWithShape="1">
          <a:blip r:embed="rId4"/>
          <a:srcRect l="21396" r="28603" b="-2"/>
          <a:stretch/>
        </p:blipFill>
        <p:spPr>
          <a:xfrm>
            <a:off x="5969353" y="2815228"/>
            <a:ext cx="2788920" cy="2788920"/>
          </a:xfrm>
          <a:custGeom>
            <a:avLst/>
            <a:gdLst/>
            <a:ahLst/>
            <a:cxnLst/>
            <a:rect l="l" t="t" r="r" b="b"/>
            <a:pathLst>
              <a:path w="2880360" h="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p:spPr>
      </p:pic>
      <p:pic>
        <p:nvPicPr>
          <p:cNvPr id="5" name="Picture 4" descr="A yellow and white van parked outside a building&#10;&#10;Description automatically generated with low confidence">
            <a:extLst>
              <a:ext uri="{FF2B5EF4-FFF2-40B4-BE49-F238E27FC236}">
                <a16:creationId xmlns:a16="http://schemas.microsoft.com/office/drawing/2014/main" id="{93DE178B-C48B-4EDE-A8B6-9F5B29CCE1FC}"/>
              </a:ext>
            </a:extLst>
          </p:cNvPr>
          <p:cNvPicPr>
            <a:picLocks noChangeAspect="1"/>
          </p:cNvPicPr>
          <p:nvPr/>
        </p:nvPicPr>
        <p:blipFill rotWithShape="1">
          <a:blip r:embed="rId5"/>
          <a:srcRect l="28505" r="10651" b="-1"/>
          <a:stretch/>
        </p:blipFill>
        <p:spPr>
          <a:xfrm>
            <a:off x="8160603" y="2"/>
            <a:ext cx="4034316" cy="3486455"/>
          </a:xfrm>
          <a:custGeom>
            <a:avLst/>
            <a:gdLst/>
            <a:ahLst/>
            <a:cxnLst/>
            <a:rect l="l" t="t" r="r" b="b"/>
            <a:pathLst>
              <a:path w="4034316" h="3486455">
                <a:moveTo>
                  <a:pt x="280681" y="0"/>
                </a:moveTo>
                <a:lnTo>
                  <a:pt x="4034316" y="0"/>
                </a:lnTo>
                <a:lnTo>
                  <a:pt x="4034316" y="2800630"/>
                </a:lnTo>
                <a:lnTo>
                  <a:pt x="3874752" y="2945652"/>
                </a:lnTo>
                <a:cubicBezTo>
                  <a:pt x="3465371" y="3283503"/>
                  <a:pt x="2940535" y="3486455"/>
                  <a:pt x="2368296" y="3486455"/>
                </a:cubicBezTo>
                <a:cubicBezTo>
                  <a:pt x="1060322" y="3486455"/>
                  <a:pt x="0" y="2426133"/>
                  <a:pt x="0" y="1118159"/>
                </a:cubicBezTo>
                <a:cubicBezTo>
                  <a:pt x="0" y="791166"/>
                  <a:pt x="66270" y="479650"/>
                  <a:pt x="186113" y="196311"/>
                </a:cubicBezTo>
                <a:close/>
              </a:path>
            </a:pathLst>
          </a:custGeom>
        </p:spPr>
      </p:pic>
      <p:sp>
        <p:nvSpPr>
          <p:cNvPr id="15" name="Freeform: Shape 14">
            <a:extLst>
              <a:ext uri="{FF2B5EF4-FFF2-40B4-BE49-F238E27FC236}">
                <a16:creationId xmlns:a16="http://schemas.microsoft.com/office/drawing/2014/main" id="{2B7592FE-10D1-4664-B623-353F47C8D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88132" y="4032250"/>
            <a:ext cx="3303868" cy="2825750"/>
          </a:xfrm>
          <a:custGeom>
            <a:avLst/>
            <a:gdLst>
              <a:gd name="connsiteX0" fmla="*/ 1888600 w 3303868"/>
              <a:gd name="connsiteY0" fmla="*/ 0 h 2825750"/>
              <a:gd name="connsiteX1" fmla="*/ 3224042 w 3303868"/>
              <a:gd name="connsiteY1" fmla="*/ 553158 h 2825750"/>
              <a:gd name="connsiteX2" fmla="*/ 3303868 w 3303868"/>
              <a:gd name="connsiteY2" fmla="*/ 640989 h 2825750"/>
              <a:gd name="connsiteX3" fmla="*/ 3303868 w 3303868"/>
              <a:gd name="connsiteY3" fmla="*/ 2825750 h 2825750"/>
              <a:gd name="connsiteX4" fmla="*/ 250380 w 3303868"/>
              <a:gd name="connsiteY4" fmla="*/ 2825750 h 2825750"/>
              <a:gd name="connsiteX5" fmla="*/ 227944 w 3303868"/>
              <a:gd name="connsiteY5" fmla="*/ 2788819 h 2825750"/>
              <a:gd name="connsiteX6" fmla="*/ 0 w 3303868"/>
              <a:gd name="connsiteY6" fmla="*/ 1888600 h 2825750"/>
              <a:gd name="connsiteX7" fmla="*/ 1888600 w 3303868"/>
              <a:gd name="connsiteY7" fmla="*/ 0 h 282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03868" h="2825750">
                <a:moveTo>
                  <a:pt x="1888600" y="0"/>
                </a:moveTo>
                <a:cubicBezTo>
                  <a:pt x="2410123" y="0"/>
                  <a:pt x="2882273" y="211389"/>
                  <a:pt x="3224042" y="553158"/>
                </a:cubicBezTo>
                <a:lnTo>
                  <a:pt x="3303868" y="640989"/>
                </a:lnTo>
                <a:lnTo>
                  <a:pt x="3303868" y="2825750"/>
                </a:lnTo>
                <a:lnTo>
                  <a:pt x="250380" y="2825750"/>
                </a:lnTo>
                <a:lnTo>
                  <a:pt x="227944" y="2788819"/>
                </a:lnTo>
                <a:cubicBezTo>
                  <a:pt x="82574" y="2521217"/>
                  <a:pt x="0" y="2214552"/>
                  <a:pt x="0" y="1888600"/>
                </a:cubicBezTo>
                <a:cubicBezTo>
                  <a:pt x="0" y="845555"/>
                  <a:pt x="845555" y="0"/>
                  <a:pt x="188860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9B48A114-4492-4340-A1BE-A4455E8B1BB8}"/>
              </a:ext>
            </a:extLst>
          </p:cNvPr>
          <p:cNvPicPr>
            <a:picLocks noChangeAspect="1"/>
          </p:cNvPicPr>
          <p:nvPr/>
        </p:nvPicPr>
        <p:blipFill rotWithShape="1">
          <a:blip r:embed="rId6"/>
          <a:srcRect l="15509" r="5989" b="1"/>
          <a:stretch/>
        </p:blipFill>
        <p:spPr>
          <a:xfrm>
            <a:off x="9053088" y="4197217"/>
            <a:ext cx="3138912" cy="2660795"/>
          </a:xfrm>
          <a:custGeom>
            <a:avLst/>
            <a:gdLst/>
            <a:ahLst/>
            <a:cxnLst/>
            <a:rect l="l" t="t" r="r" b="b"/>
            <a:pathLst>
              <a:path w="3138912" h="2660795">
                <a:moveTo>
                  <a:pt x="1723644" y="0"/>
                </a:moveTo>
                <a:cubicBezTo>
                  <a:pt x="2259111" y="0"/>
                  <a:pt x="2737550" y="244172"/>
                  <a:pt x="3053691" y="627247"/>
                </a:cubicBezTo>
                <a:lnTo>
                  <a:pt x="3138912" y="741211"/>
                </a:lnTo>
                <a:lnTo>
                  <a:pt x="3138912" y="2660795"/>
                </a:lnTo>
                <a:lnTo>
                  <a:pt x="278239" y="2660795"/>
                </a:lnTo>
                <a:lnTo>
                  <a:pt x="208035" y="2545235"/>
                </a:lnTo>
                <a:cubicBezTo>
                  <a:pt x="75362" y="2301006"/>
                  <a:pt x="0" y="2021126"/>
                  <a:pt x="0" y="1723644"/>
                </a:cubicBezTo>
                <a:cubicBezTo>
                  <a:pt x="0" y="771702"/>
                  <a:pt x="771702" y="0"/>
                  <a:pt x="1723644" y="0"/>
                </a:cubicBezTo>
                <a:close/>
              </a:path>
            </a:pathLst>
          </a:custGeom>
        </p:spPr>
      </p:pic>
    </p:spTree>
    <p:extLst>
      <p:ext uri="{BB962C8B-B14F-4D97-AF65-F5344CB8AC3E}">
        <p14:creationId xmlns:p14="http://schemas.microsoft.com/office/powerpoint/2010/main" val="2787111001"/>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ED4D6CE2-C4FB-4B4D-991A-84C9705CD7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F2B0112D-CD3D-4426-BA44-3008D6CC9997}"/>
              </a:ext>
            </a:extLst>
          </p:cNvPr>
          <p:cNvPicPr>
            <a:picLocks noChangeAspect="1"/>
          </p:cNvPicPr>
          <p:nvPr/>
        </p:nvPicPr>
        <p:blipFill rotWithShape="1">
          <a:blip r:embed="rId2"/>
          <a:srcRect t="771" r="-1" b="24266"/>
          <a:stretch/>
        </p:blipFill>
        <p:spPr>
          <a:xfrm>
            <a:off x="20" y="10"/>
            <a:ext cx="4475130" cy="2232366"/>
          </a:xfrm>
          <a:prstGeom prst="rect">
            <a:avLst/>
          </a:prstGeom>
        </p:spPr>
      </p:pic>
      <p:cxnSp>
        <p:nvCxnSpPr>
          <p:cNvPr id="2057" name="Straight Connector 2056">
            <a:extLst>
              <a:ext uri="{FF2B5EF4-FFF2-40B4-BE49-F238E27FC236}">
                <a16:creationId xmlns:a16="http://schemas.microsoft.com/office/drawing/2014/main" id="{DF212C58-D7CC-47D6-AD5E-91C3F01B2F9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363545" y="831087"/>
            <a:ext cx="0" cy="914400"/>
          </a:xfrm>
          <a:prstGeom prst="line">
            <a:avLst/>
          </a:prstGeom>
          <a:ln w="190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pic>
        <p:nvPicPr>
          <p:cNvPr id="2050" name="Picture 2" descr="See the source imag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3590" r="2" b="12242"/>
          <a:stretch/>
        </p:blipFill>
        <p:spPr bwMode="auto">
          <a:xfrm>
            <a:off x="20" y="2325504"/>
            <a:ext cx="4475130" cy="221552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0D7EAA64-84E7-4503-9919-CEB80FDE2BC3}"/>
              </a:ext>
            </a:extLst>
          </p:cNvPr>
          <p:cNvPicPr>
            <a:picLocks noChangeAspect="1"/>
          </p:cNvPicPr>
          <p:nvPr/>
        </p:nvPicPr>
        <p:blipFill rotWithShape="1">
          <a:blip r:embed="rId4"/>
          <a:srcRect r="2" b="11658"/>
          <a:stretch/>
        </p:blipFill>
        <p:spPr>
          <a:xfrm>
            <a:off x="20" y="4634159"/>
            <a:ext cx="4475130" cy="2223841"/>
          </a:xfrm>
          <a:prstGeom prst="rect">
            <a:avLst/>
          </a:prstGeom>
        </p:spPr>
      </p:pic>
      <p:sp>
        <p:nvSpPr>
          <p:cNvPr id="2" name="Content Placeholder 2">
            <a:extLst>
              <a:ext uri="{FF2B5EF4-FFF2-40B4-BE49-F238E27FC236}">
                <a16:creationId xmlns:a16="http://schemas.microsoft.com/office/drawing/2014/main" id="{477698CC-5DA6-4B20-875A-857D84559EBA}"/>
              </a:ext>
            </a:extLst>
          </p:cNvPr>
          <p:cNvSpPr txBox="1">
            <a:spLocks/>
          </p:cNvSpPr>
          <p:nvPr/>
        </p:nvSpPr>
        <p:spPr>
          <a:xfrm>
            <a:off x="5769864" y="386080"/>
            <a:ext cx="5815584" cy="6319520"/>
          </a:xfrm>
          <a:prstGeom prst="rect">
            <a:avLst/>
          </a:prstGeom>
        </p:spPr>
        <p:txBody>
          <a:bodyPr vert="horz" lIns="91440" tIns="45720" rIns="91440" bIns="45720" rtlCol="0">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indent="-228600" defTabSz="914400"/>
            <a:r>
              <a:rPr lang="en-US" sz="2800" dirty="0">
                <a:solidFill>
                  <a:schemeClr val="bg1"/>
                </a:solidFill>
              </a:rPr>
              <a:t>The course has been designed to support people like YOU who want to learn about this vocational sector and the potential it can offer them for their careers or further study. </a:t>
            </a:r>
          </a:p>
          <a:p>
            <a:pPr marL="0" indent="-228600" defTabSz="914400"/>
            <a:endParaRPr lang="en-US" sz="2800" dirty="0">
              <a:solidFill>
                <a:schemeClr val="bg1"/>
              </a:solidFill>
            </a:endParaRPr>
          </a:p>
          <a:p>
            <a:pPr indent="-228600" defTabSz="914400"/>
            <a:r>
              <a:rPr lang="en-US" sz="2800" dirty="0">
                <a:solidFill>
                  <a:schemeClr val="bg1"/>
                </a:solidFill>
              </a:rPr>
              <a:t>Employment in hospitality and catering can range from waiting staff, receptionists and catering assistants to chefs, hotel and bar managers and food technologists in food manufacturing. </a:t>
            </a:r>
          </a:p>
          <a:p>
            <a:pPr marL="0" indent="-228600" defTabSz="914400"/>
            <a:endParaRPr lang="en-US" sz="2800" dirty="0">
              <a:solidFill>
                <a:schemeClr val="bg1"/>
              </a:solidFill>
            </a:endParaRPr>
          </a:p>
          <a:p>
            <a:pPr indent="-228600" defTabSz="914400"/>
            <a:r>
              <a:rPr lang="en-US" sz="2800" dirty="0">
                <a:solidFill>
                  <a:schemeClr val="bg1"/>
                </a:solidFill>
              </a:rPr>
              <a:t>All of these roles require further education and training either through apprenticeships or further and higher education. </a:t>
            </a:r>
          </a:p>
        </p:txBody>
      </p:sp>
    </p:spTree>
    <p:extLst>
      <p:ext uri="{BB962C8B-B14F-4D97-AF65-F5344CB8AC3E}">
        <p14:creationId xmlns:p14="http://schemas.microsoft.com/office/powerpoint/2010/main" val="2720816660"/>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79E53-235E-F54E-2DAA-CA3D7693B5B8}"/>
              </a:ext>
            </a:extLst>
          </p:cNvPr>
          <p:cNvSpPr>
            <a:spLocks noGrp="1"/>
          </p:cNvSpPr>
          <p:nvPr>
            <p:ph type="title"/>
          </p:nvPr>
        </p:nvSpPr>
        <p:spPr>
          <a:xfrm>
            <a:off x="838200" y="365125"/>
            <a:ext cx="10515600" cy="1325563"/>
          </a:xfrm>
        </p:spPr>
        <p:txBody>
          <a:bodyPr>
            <a:normAutofit/>
          </a:bodyPr>
          <a:lstStyle/>
          <a:p>
            <a:r>
              <a:rPr lang="en-US" dirty="0">
                <a:cs typeface="Calibri Light"/>
              </a:rPr>
              <a:t>Dishes we will be making in Year 10...</a:t>
            </a:r>
            <a:endParaRPr lang="en-US" dirty="0"/>
          </a:p>
        </p:txBody>
      </p:sp>
      <p:graphicFrame>
        <p:nvGraphicFramePr>
          <p:cNvPr id="18" name="Content Placeholder 2">
            <a:extLst>
              <a:ext uri="{FF2B5EF4-FFF2-40B4-BE49-F238E27FC236}">
                <a16:creationId xmlns:a16="http://schemas.microsoft.com/office/drawing/2014/main" id="{944E8EF7-7BD9-6A49-4DC5-B3BC8F614F76}"/>
              </a:ext>
            </a:extLst>
          </p:cNvPr>
          <p:cNvGraphicFramePr>
            <a:graphicFrameLocks noGrp="1"/>
          </p:cNvGraphicFramePr>
          <p:nvPr>
            <p:ph idx="1"/>
            <p:extLst>
              <p:ext uri="{D42A27DB-BD31-4B8C-83A1-F6EECF244321}">
                <p14:modId xmlns:p14="http://schemas.microsoft.com/office/powerpoint/2010/main" val="2602709699"/>
              </p:ext>
            </p:extLst>
          </p:nvPr>
        </p:nvGraphicFramePr>
        <p:xfrm>
          <a:off x="838200" y="1333113"/>
          <a:ext cx="11064100" cy="53363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663073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3B47FC9C-2ED3-4100-A4EF-E8CDFEE106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dessert on a plate&#10;&#10;Description automatically generated with medium confidence">
            <a:extLst>
              <a:ext uri="{FF2B5EF4-FFF2-40B4-BE49-F238E27FC236}">
                <a16:creationId xmlns:a16="http://schemas.microsoft.com/office/drawing/2014/main" id="{29772780-0061-E0BA-A7F9-398E1A0B5E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938" y="581025"/>
            <a:ext cx="2528888" cy="2528888"/>
          </a:xfrm>
          <a:prstGeom prst="rect">
            <a:avLst/>
          </a:prstGeom>
        </p:spPr>
      </p:pic>
      <p:pic>
        <p:nvPicPr>
          <p:cNvPr id="9" name="Picture 8" descr="A picture containing website&#10;&#10;Description automatically generated">
            <a:extLst>
              <a:ext uri="{FF2B5EF4-FFF2-40B4-BE49-F238E27FC236}">
                <a16:creationId xmlns:a16="http://schemas.microsoft.com/office/drawing/2014/main" id="{118E991A-35C5-7114-BBCF-B028264394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938" y="3184525"/>
            <a:ext cx="2528888" cy="1974850"/>
          </a:xfrm>
          <a:prstGeom prst="rect">
            <a:avLst/>
          </a:prstGeom>
        </p:spPr>
      </p:pic>
      <p:pic>
        <p:nvPicPr>
          <p:cNvPr id="15" name="Picture 14" descr="A picture containing food, vegetable&#10;&#10;Description automatically generated">
            <a:extLst>
              <a:ext uri="{FF2B5EF4-FFF2-40B4-BE49-F238E27FC236}">
                <a16:creationId xmlns:a16="http://schemas.microsoft.com/office/drawing/2014/main" id="{E99F76D3-DC63-66A9-3C78-280A3FE6B3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3525838" y="301625"/>
            <a:ext cx="1600200" cy="2159000"/>
          </a:xfrm>
          <a:prstGeom prst="rect">
            <a:avLst/>
          </a:prstGeom>
        </p:spPr>
      </p:pic>
      <p:pic>
        <p:nvPicPr>
          <p:cNvPr id="13" name="Picture 12" descr="A picture containing cloth, several, fabric&#10;&#10;Description automatically generated">
            <a:extLst>
              <a:ext uri="{FF2B5EF4-FFF2-40B4-BE49-F238E27FC236}">
                <a16:creationId xmlns:a16="http://schemas.microsoft.com/office/drawing/2014/main" id="{9D11358D-9E8F-AD57-FBCE-057888C91D1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46438" y="2255838"/>
            <a:ext cx="2159000" cy="2905125"/>
          </a:xfrm>
          <a:prstGeom prst="rect">
            <a:avLst/>
          </a:prstGeom>
        </p:spPr>
      </p:pic>
      <p:pic>
        <p:nvPicPr>
          <p:cNvPr id="17" name="Picture 16" descr="A plate with food on it&#10;&#10;Description automatically generated with medium confidence">
            <a:extLst>
              <a:ext uri="{FF2B5EF4-FFF2-40B4-BE49-F238E27FC236}">
                <a16:creationId xmlns:a16="http://schemas.microsoft.com/office/drawing/2014/main" id="{20E311AC-BF0F-33E0-09DA-59BD4E38E57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78463" y="581025"/>
            <a:ext cx="3413125" cy="4578350"/>
          </a:xfrm>
          <a:prstGeom prst="rect">
            <a:avLst/>
          </a:prstGeom>
        </p:spPr>
      </p:pic>
      <p:pic>
        <p:nvPicPr>
          <p:cNvPr id="7" name="Picture 6" descr="A plate of food&#10;&#10;Description automatically generated with medium confidence">
            <a:extLst>
              <a:ext uri="{FF2B5EF4-FFF2-40B4-BE49-F238E27FC236}">
                <a16:creationId xmlns:a16="http://schemas.microsoft.com/office/drawing/2014/main" id="{9E63C9C3-8196-9453-4748-B605E2433B3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67788" y="581025"/>
            <a:ext cx="2579688" cy="1922463"/>
          </a:xfrm>
          <a:prstGeom prst="rect">
            <a:avLst/>
          </a:prstGeom>
        </p:spPr>
      </p:pic>
      <p:pic>
        <p:nvPicPr>
          <p:cNvPr id="5" name="Picture 4" descr="A plate of food&#10;&#10;Description automatically generated with medium confidence">
            <a:extLst>
              <a:ext uri="{FF2B5EF4-FFF2-40B4-BE49-F238E27FC236}">
                <a16:creationId xmlns:a16="http://schemas.microsoft.com/office/drawing/2014/main" id="{B685F0BA-9FC3-8E0B-114E-F13256A9A7B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967788" y="2578100"/>
            <a:ext cx="2579688" cy="2581275"/>
          </a:xfrm>
          <a:prstGeom prst="rect">
            <a:avLst/>
          </a:prstGeom>
        </p:spPr>
      </p:pic>
      <p:sp>
        <p:nvSpPr>
          <p:cNvPr id="2" name="Title 1">
            <a:extLst>
              <a:ext uri="{FF2B5EF4-FFF2-40B4-BE49-F238E27FC236}">
                <a16:creationId xmlns:a16="http://schemas.microsoft.com/office/drawing/2014/main" id="{237BC194-DC27-7181-4D2D-9B1D75BBEEB8}"/>
              </a:ext>
            </a:extLst>
          </p:cNvPr>
          <p:cNvSpPr>
            <a:spLocks noGrp="1"/>
          </p:cNvSpPr>
          <p:nvPr>
            <p:ph type="title"/>
          </p:nvPr>
        </p:nvSpPr>
        <p:spPr>
          <a:xfrm>
            <a:off x="838200" y="5358141"/>
            <a:ext cx="10515600" cy="942664"/>
          </a:xfrm>
        </p:spPr>
        <p:txBody>
          <a:bodyPr vert="horz" lIns="91440" tIns="45720" rIns="91440" bIns="45720" rtlCol="0" anchor="ctr">
            <a:normAutofit/>
          </a:bodyPr>
          <a:lstStyle/>
          <a:p>
            <a:pPr algn="ctr"/>
            <a:r>
              <a:rPr lang="en-US" sz="5200" kern="1200" dirty="0">
                <a:solidFill>
                  <a:schemeClr val="tx1"/>
                </a:solidFill>
                <a:latin typeface="+mj-lt"/>
                <a:ea typeface="+mj-ea"/>
                <a:cs typeface="+mj-cs"/>
              </a:rPr>
              <a:t>Current students' classwork: </a:t>
            </a:r>
          </a:p>
        </p:txBody>
      </p:sp>
    </p:spTree>
    <p:extLst>
      <p:ext uri="{BB962C8B-B14F-4D97-AF65-F5344CB8AC3E}">
        <p14:creationId xmlns:p14="http://schemas.microsoft.com/office/powerpoint/2010/main" val="41111690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2" name="Rectangle 51">
            <a:extLst>
              <a:ext uri="{FF2B5EF4-FFF2-40B4-BE49-F238E27FC236}">
                <a16:creationId xmlns:a16="http://schemas.microsoft.com/office/drawing/2014/main" id="{A93898FF-D987-4B0E-BFB4-85F5EB356D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612F383F-B981-4BC3-9E2B-7BE938CE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2400"/>
            <a:ext cx="121889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5AA485AD-076E-4077-A6E6-C3C9F0C39F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5" name="Picture 54">
            <a:extLst>
              <a:ext uri="{FF2B5EF4-FFF2-40B4-BE49-F238E27FC236}">
                <a16:creationId xmlns:a16="http://schemas.microsoft.com/office/drawing/2014/main" id="{D088DBDF-80D5-4FC0-8A54-9D660B728DC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40000"/>
            <a:extLst>
              <a:ext uri="{28A0092B-C50C-407E-A947-70E740481C1C}">
                <a14:useLocalDpi xmlns:a14="http://schemas.microsoft.com/office/drawing/2010/main" val="0"/>
              </a:ext>
            </a:extLst>
          </a:blip>
          <a:stretch>
            <a:fillRect/>
          </a:stretch>
        </p:blipFill>
        <p:spPr>
          <a:xfrm>
            <a:off x="5414" y="0"/>
            <a:ext cx="12181172" cy="6858000"/>
          </a:xfrm>
          <a:prstGeom prst="rect">
            <a:avLst/>
          </a:prstGeom>
        </p:spPr>
      </p:pic>
      <p:sp>
        <p:nvSpPr>
          <p:cNvPr id="49" name="Rectangle 48">
            <a:extLst>
              <a:ext uri="{FF2B5EF4-FFF2-40B4-BE49-F238E27FC236}">
                <a16:creationId xmlns:a16="http://schemas.microsoft.com/office/drawing/2014/main" id="{58D235B8-3D10-493F-88AC-84BB404C1B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 name="Picture 9" descr="A burger and sushi in a basket&#10;&#10;AI-generated content may be incorrect.">
            <a:extLst>
              <a:ext uri="{FF2B5EF4-FFF2-40B4-BE49-F238E27FC236}">
                <a16:creationId xmlns:a16="http://schemas.microsoft.com/office/drawing/2014/main" id="{0B79680D-A5CF-4017-867A-65D4A6DA13BC}"/>
              </a:ext>
            </a:extLst>
          </p:cNvPr>
          <p:cNvPicPr>
            <a:picLocks noChangeAspect="1"/>
          </p:cNvPicPr>
          <p:nvPr/>
        </p:nvPicPr>
        <p:blipFill>
          <a:blip r:embed="rId3">
            <a:alphaModFix amt="60000"/>
          </a:blip>
          <a:srcRect t="2136" r="3" b="13612"/>
          <a:stretch>
            <a:fillRect/>
          </a:stretch>
        </p:blipFill>
        <p:spPr>
          <a:xfrm>
            <a:off x="20" y="10"/>
            <a:ext cx="6097022" cy="3428990"/>
          </a:xfrm>
          <a:prstGeom prst="rect">
            <a:avLst/>
          </a:prstGeom>
        </p:spPr>
      </p:pic>
      <p:pic>
        <p:nvPicPr>
          <p:cNvPr id="12" name="Picture 11" descr="Food in a container with a plate of food&#10;&#10;AI-generated content may be incorrect.">
            <a:extLst>
              <a:ext uri="{FF2B5EF4-FFF2-40B4-BE49-F238E27FC236}">
                <a16:creationId xmlns:a16="http://schemas.microsoft.com/office/drawing/2014/main" id="{2F702DCB-3AFF-29DC-0389-14F07AEC13A9}"/>
              </a:ext>
            </a:extLst>
          </p:cNvPr>
          <p:cNvPicPr>
            <a:picLocks noChangeAspect="1"/>
          </p:cNvPicPr>
          <p:nvPr/>
        </p:nvPicPr>
        <p:blipFill>
          <a:blip r:embed="rId4">
            <a:alphaModFix amt="60000"/>
          </a:blip>
          <a:srcRect t="8646" b="7051"/>
          <a:stretch>
            <a:fillRect/>
          </a:stretch>
        </p:blipFill>
        <p:spPr>
          <a:xfrm>
            <a:off x="6098422" y="10"/>
            <a:ext cx="6093578" cy="3428990"/>
          </a:xfrm>
          <a:prstGeom prst="rect">
            <a:avLst/>
          </a:prstGeom>
        </p:spPr>
      </p:pic>
      <p:pic>
        <p:nvPicPr>
          <p:cNvPr id="8" name="Picture 7" descr="Food in baskets on a table&#10;&#10;AI-generated content may be incorrect.">
            <a:extLst>
              <a:ext uri="{FF2B5EF4-FFF2-40B4-BE49-F238E27FC236}">
                <a16:creationId xmlns:a16="http://schemas.microsoft.com/office/drawing/2014/main" id="{38A4C9AA-DA1C-0A9A-FF96-1609A47358A7}"/>
              </a:ext>
            </a:extLst>
          </p:cNvPr>
          <p:cNvPicPr>
            <a:picLocks noChangeAspect="1"/>
          </p:cNvPicPr>
          <p:nvPr/>
        </p:nvPicPr>
        <p:blipFill>
          <a:blip r:embed="rId5">
            <a:alphaModFix amt="60000"/>
          </a:blip>
          <a:srcRect b="15697"/>
          <a:stretch>
            <a:fillRect/>
          </a:stretch>
        </p:blipFill>
        <p:spPr>
          <a:xfrm>
            <a:off x="7328" y="3429000"/>
            <a:ext cx="6093578" cy="3429000"/>
          </a:xfrm>
          <a:prstGeom prst="rect">
            <a:avLst/>
          </a:prstGeom>
        </p:spPr>
      </p:pic>
      <p:pic>
        <p:nvPicPr>
          <p:cNvPr id="6" name="Picture 5" descr="A tray of food next to a cup of sauce and fried chicken&#10;&#10;AI-generated content may be incorrect.">
            <a:extLst>
              <a:ext uri="{FF2B5EF4-FFF2-40B4-BE49-F238E27FC236}">
                <a16:creationId xmlns:a16="http://schemas.microsoft.com/office/drawing/2014/main" id="{F50B5008-DF51-30AB-993B-F9F85705B3DD}"/>
              </a:ext>
            </a:extLst>
          </p:cNvPr>
          <p:cNvPicPr>
            <a:picLocks noChangeAspect="1"/>
          </p:cNvPicPr>
          <p:nvPr/>
        </p:nvPicPr>
        <p:blipFill>
          <a:blip r:embed="rId6">
            <a:alphaModFix amt="60000"/>
          </a:blip>
          <a:srcRect b="15697"/>
          <a:stretch>
            <a:fillRect/>
          </a:stretch>
        </p:blipFill>
        <p:spPr>
          <a:xfrm>
            <a:off x="6101860" y="3429000"/>
            <a:ext cx="6093578" cy="3429000"/>
          </a:xfrm>
          <a:prstGeom prst="rect">
            <a:avLst/>
          </a:prstGeom>
        </p:spPr>
      </p:pic>
      <p:sp>
        <p:nvSpPr>
          <p:cNvPr id="2" name="Title 1">
            <a:extLst>
              <a:ext uri="{FF2B5EF4-FFF2-40B4-BE49-F238E27FC236}">
                <a16:creationId xmlns:a16="http://schemas.microsoft.com/office/drawing/2014/main" id="{9E6F7EA7-0C85-54D0-1C42-0C83F711B0C6}"/>
              </a:ext>
            </a:extLst>
          </p:cNvPr>
          <p:cNvSpPr>
            <a:spLocks noGrp="1"/>
          </p:cNvSpPr>
          <p:nvPr>
            <p:ph type="title"/>
          </p:nvPr>
        </p:nvSpPr>
        <p:spPr>
          <a:xfrm>
            <a:off x="1185503" y="3512261"/>
            <a:ext cx="9801082" cy="2059637"/>
          </a:xfrm>
        </p:spPr>
        <p:txBody>
          <a:bodyPr vert="horz" lIns="91440" tIns="45720" rIns="91440" bIns="45720" rtlCol="0" anchor="t">
            <a:normAutofit/>
          </a:bodyPr>
          <a:lstStyle/>
          <a:p>
            <a:pPr algn="ctr"/>
            <a:r>
              <a:rPr lang="en-US" sz="4800" kern="1200">
                <a:solidFill>
                  <a:srgbClr val="FFFFFF"/>
                </a:solidFill>
                <a:latin typeface="+mj-lt"/>
                <a:ea typeface="+mj-ea"/>
                <a:cs typeface="+mj-cs"/>
              </a:rPr>
              <a:t>Exam dishes:</a:t>
            </a:r>
          </a:p>
        </p:txBody>
      </p:sp>
    </p:spTree>
    <p:extLst>
      <p:ext uri="{BB962C8B-B14F-4D97-AF65-F5344CB8AC3E}">
        <p14:creationId xmlns:p14="http://schemas.microsoft.com/office/powerpoint/2010/main" val="2992735693"/>
      </p:ext>
    </p:extLst>
  </p:cSld>
  <p:clrMapOvr>
    <a:masterClrMapping/>
  </p:clrMapOvr>
</p:sld>
</file>

<file path=ppt/theme/theme1.xml><?xml version="1.0" encoding="utf-8"?>
<a:theme xmlns:a="http://schemas.openxmlformats.org/drawingml/2006/main" name="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4463</TotalTime>
  <Words>629</Words>
  <Application>Microsoft Office PowerPoint</Application>
  <PresentationFormat>Widescreen</PresentationFormat>
  <Paragraphs>136</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Hospitality and Catering</vt:lpstr>
      <vt:lpstr>Course info</vt:lpstr>
      <vt:lpstr>Topics we will cover: </vt:lpstr>
      <vt:lpstr>PowerPoint Presentation</vt:lpstr>
      <vt:lpstr>PowerPoint Presentation</vt:lpstr>
      <vt:lpstr>PowerPoint Presentation</vt:lpstr>
      <vt:lpstr>Dishes we will be making in Year 10...</vt:lpstr>
      <vt:lpstr>Current students' classwork: </vt:lpstr>
      <vt:lpstr>Exam dishes:</vt:lpstr>
      <vt:lpstr>PowerPoint Presentation</vt:lpstr>
      <vt:lpstr>Equipment we will be using</vt:lpstr>
      <vt:lpstr>Trips/talks/additional </vt:lpstr>
      <vt:lpstr>Partnership with Cottons Hotel Knutsford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Hospitality and Catering</dc:title>
  <dc:creator>Mrs N Szkolar</dc:creator>
  <cp:lastModifiedBy>Mrs N Szkolar</cp:lastModifiedBy>
  <cp:revision>140</cp:revision>
  <dcterms:created xsi:type="dcterms:W3CDTF">2022-06-20T08:16:19Z</dcterms:created>
  <dcterms:modified xsi:type="dcterms:W3CDTF">2026-01-13T09:20:19Z</dcterms:modified>
</cp:coreProperties>
</file>