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6" r:id="rId5"/>
    <p:sldId id="262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697"/>
    <a:srgbClr val="60BEA1"/>
    <a:srgbClr val="99CCFF"/>
    <a:srgbClr val="66FFCC"/>
    <a:srgbClr val="8FE9D8"/>
    <a:srgbClr val="33CCFF"/>
    <a:srgbClr val="4BA97C"/>
    <a:srgbClr val="38C2A1"/>
    <a:srgbClr val="A0D8C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4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5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4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9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9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9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DF91-CACD-403E-A090-5C37ED3321EE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9C6F-8553-4379-841E-D652E3CC3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7.png"/><Relationship Id="rId19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1.png"/><Relationship Id="rId21" Type="http://schemas.openxmlformats.org/officeDocument/2006/relationships/image" Target="../media/image58.png"/><Relationship Id="rId7" Type="http://schemas.microsoft.com/office/2007/relationships/hdphoto" Target="../media/hdphoto1.wdp"/><Relationship Id="rId12" Type="http://schemas.openxmlformats.org/officeDocument/2006/relationships/image" Target="../media/image51.png"/><Relationship Id="rId17" Type="http://schemas.openxmlformats.org/officeDocument/2006/relationships/image" Target="../media/image10.png"/><Relationship Id="rId25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9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24" Type="http://schemas.openxmlformats.org/officeDocument/2006/relationships/image" Target="../media/image61.png"/><Relationship Id="rId5" Type="http://schemas.openxmlformats.org/officeDocument/2006/relationships/image" Target="../media/image5.pn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7.png"/><Relationship Id="rId19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53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microsoft.com/office/2007/relationships/hdphoto" Target="../media/hdphoto2.wdp"/><Relationship Id="rId21" Type="http://schemas.openxmlformats.org/officeDocument/2006/relationships/image" Target="../media/image78.png"/><Relationship Id="rId7" Type="http://schemas.openxmlformats.org/officeDocument/2006/relationships/image" Target="../media/image3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4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8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1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mmunicat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15" y="2517673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0357" y="3033418"/>
            <a:ext cx="160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Making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66674" y="3030866"/>
            <a:ext cx="209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Evaluating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338554" y="2947917"/>
            <a:ext cx="154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Technique</a:t>
            </a:r>
            <a:endParaRPr lang="en-GB" dirty="0"/>
          </a:p>
        </p:txBody>
      </p:sp>
      <p:sp>
        <p:nvSpPr>
          <p:cNvPr id="41" name="Rounded Rectangle 40"/>
          <p:cNvSpPr/>
          <p:nvPr/>
        </p:nvSpPr>
        <p:spPr>
          <a:xfrm>
            <a:off x="5379778" y="2182811"/>
            <a:ext cx="2433270" cy="202379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2832249" y="2154374"/>
            <a:ext cx="2433270" cy="202379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357492" y="2127479"/>
            <a:ext cx="2326852" cy="202379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>
            <a:stCxn id="111" idx="2"/>
          </p:cNvCxnSpPr>
          <p:nvPr/>
        </p:nvCxnSpPr>
        <p:spPr>
          <a:xfrm flipH="1">
            <a:off x="9133430" y="3846379"/>
            <a:ext cx="3744" cy="7620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857057" y="4586551"/>
            <a:ext cx="9664383" cy="45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31447" y="4588814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49418" y="4581246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00468" y="4610394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21376" y="705529"/>
            <a:ext cx="11719582" cy="116871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80276" y="161698"/>
            <a:ext cx="608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Laceby Acres Primary Academy Art Big Ideas –EYFS-Phase 1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47120" y="3222190"/>
            <a:ext cx="240839" cy="4187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1211" y="2296089"/>
            <a:ext cx="9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Select/collect examples</a:t>
            </a:r>
            <a:endParaRPr lang="en-GB" sz="11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908499" y="3191452"/>
            <a:ext cx="102220" cy="36095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73448" y="3543158"/>
            <a:ext cx="888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Visual </a:t>
            </a:r>
          </a:p>
          <a:p>
            <a:r>
              <a:rPr lang="en-GB" sz="1100" dirty="0" smtClean="0"/>
              <a:t>Language</a:t>
            </a:r>
            <a:endParaRPr lang="en-GB" sz="11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828248" y="2693108"/>
            <a:ext cx="249295" cy="3051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2595" y="2298437"/>
            <a:ext cx="884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Art</a:t>
            </a:r>
          </a:p>
          <a:p>
            <a:r>
              <a:rPr lang="en-GB" sz="1100" dirty="0" smtClean="0"/>
              <a:t>Vocabulary</a:t>
            </a:r>
            <a:endParaRPr lang="en-GB" sz="1100" dirty="0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884943" y="2701682"/>
            <a:ext cx="269081" cy="2766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8344" y="3603826"/>
            <a:ext cx="1009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Ask &amp; answer questions</a:t>
            </a:r>
            <a:endParaRPr lang="en-GB" sz="1100" dirty="0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3429844" y="2729536"/>
            <a:ext cx="304309" cy="25742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473199" y="2353805"/>
            <a:ext cx="931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Share views and opinions</a:t>
            </a:r>
            <a:endParaRPr lang="en-GB" sz="11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649418" y="3266657"/>
            <a:ext cx="41223" cy="4038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58661" y="3612556"/>
            <a:ext cx="13036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Sources of evidence created by the greats</a:t>
            </a:r>
            <a:endParaRPr lang="en-GB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2797670" y="2310913"/>
            <a:ext cx="10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Fine motor skills</a:t>
            </a:r>
            <a:endParaRPr lang="en-GB" sz="1000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536438" y="2597816"/>
            <a:ext cx="119480" cy="4644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62295" y="2298436"/>
            <a:ext cx="1050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Observation</a:t>
            </a:r>
            <a:endParaRPr lang="en-GB" sz="8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4528195" y="3311568"/>
            <a:ext cx="81728" cy="2265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198993" y="3563932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Cause and consequence</a:t>
            </a:r>
            <a:endParaRPr lang="en-GB" sz="1000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3545856" y="3288215"/>
            <a:ext cx="195411" cy="297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775782" y="3496421"/>
            <a:ext cx="83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Exploration</a:t>
            </a:r>
            <a:endParaRPr lang="en-GB" sz="10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5996078" y="2594839"/>
            <a:ext cx="209066" cy="29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6000" y="2562834"/>
            <a:ext cx="530418" cy="499414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>
            <a:off x="1876547" y="4610394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202" y="2522882"/>
            <a:ext cx="622870" cy="4811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4579" y="5833070"/>
            <a:ext cx="130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Paint, surface and texture 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3314650" y="5783135"/>
            <a:ext cx="13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Drawing and sketchbooks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5968234" y="5667086"/>
            <a:ext cx="130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Print, colour and collage </a:t>
            </a:r>
            <a:endParaRPr lang="en-GB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11521440" y="4544985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331070" y="3681697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889931" y="3513418"/>
            <a:ext cx="61735" cy="2072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12430" y="3223680"/>
            <a:ext cx="286354" cy="296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379778" y="3431589"/>
            <a:ext cx="1303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Different versions</a:t>
            </a:r>
            <a:endParaRPr lang="en-GB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784469" y="2250544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6784469" y="2460664"/>
            <a:ext cx="185239" cy="128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897296" y="3083926"/>
            <a:ext cx="311793" cy="414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6880" y="2875455"/>
            <a:ext cx="731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Emotions</a:t>
            </a:r>
            <a:endParaRPr lang="en-GB" sz="1100" dirty="0"/>
          </a:p>
        </p:txBody>
      </p:sp>
      <p:sp>
        <p:nvSpPr>
          <p:cNvPr id="111" name="Rounded Rectangle 110"/>
          <p:cNvSpPr/>
          <p:nvPr/>
        </p:nvSpPr>
        <p:spPr>
          <a:xfrm>
            <a:off x="8392374" y="2711023"/>
            <a:ext cx="1489600" cy="11353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7983" y="3137065"/>
            <a:ext cx="1998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/>
              <a:t>Generating ideas</a:t>
            </a:r>
            <a:endParaRPr lang="en-GB" sz="1400" b="1" u="sng" dirty="0"/>
          </a:p>
        </p:txBody>
      </p:sp>
      <p:pic>
        <p:nvPicPr>
          <p:cNvPr id="91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18" y="5190060"/>
            <a:ext cx="717106" cy="61623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12" name="Picture 6" descr="Pencil Outline Clipart - Clipart Sugge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89" y="5141134"/>
            <a:ext cx="553906" cy="6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79" y="5067352"/>
            <a:ext cx="449221" cy="5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4443" y="5056699"/>
            <a:ext cx="588808" cy="717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1954" y="6017623"/>
            <a:ext cx="10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44985" y="5783779"/>
            <a:ext cx="180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in three dimensions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644" y="5002686"/>
            <a:ext cx="826163" cy="879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18675" y="5751154"/>
            <a:ext cx="17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Collaboration and community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103" y="1151045"/>
            <a:ext cx="545307" cy="5637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300" y="816049"/>
            <a:ext cx="1037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Autumn Term 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248883" y="1185358"/>
            <a:ext cx="115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Exploring the Natural World</a:t>
            </a:r>
            <a:endParaRPr lang="en-GB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615" y="1071585"/>
            <a:ext cx="674641" cy="640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79554" y="797396"/>
            <a:ext cx="1076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Spring Term</a:t>
            </a:r>
            <a:endParaRPr lang="en-GB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4492793" y="1065462"/>
            <a:ext cx="171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Understanding Identity and Exploring Relationships</a:t>
            </a:r>
            <a:endParaRPr lang="en-GB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0266" y="1031032"/>
            <a:ext cx="701592" cy="6851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10487" y="847429"/>
            <a:ext cx="803609" cy="9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7033059" y="749365"/>
            <a:ext cx="1076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Summer Term</a:t>
            </a:r>
            <a:endParaRPr lang="en-GB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8032671" y="989968"/>
            <a:ext cx="12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Exploring the Power of Creativity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790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mmunicat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33" y="3406538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1964" y="3923790"/>
            <a:ext cx="160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Making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21446" y="3525179"/>
            <a:ext cx="209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Evaluating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164426" y="3661183"/>
            <a:ext cx="154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Technique</a:t>
            </a:r>
            <a:endParaRPr lang="en-GB" dirty="0"/>
          </a:p>
        </p:txBody>
      </p:sp>
      <p:sp>
        <p:nvSpPr>
          <p:cNvPr id="41" name="Rounded Rectangle 40"/>
          <p:cNvSpPr/>
          <p:nvPr/>
        </p:nvSpPr>
        <p:spPr>
          <a:xfrm>
            <a:off x="5683565" y="3336388"/>
            <a:ext cx="2433270" cy="15974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3010836" y="3297282"/>
            <a:ext cx="2433270" cy="165987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409407" y="3315881"/>
            <a:ext cx="2326852" cy="16466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001440" y="4453652"/>
            <a:ext cx="5907" cy="5310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828248" y="5022485"/>
            <a:ext cx="9664383" cy="45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29088" y="4984686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11209" y="4984686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58377" y="5047242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71724" y="514451"/>
            <a:ext cx="11719582" cy="26481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9845" y="196734"/>
            <a:ext cx="652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Laceby Acres Primary Academy Art Big Ideas- Phase 2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78644" y="3964042"/>
            <a:ext cx="240839" cy="4187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35" y="3272383"/>
            <a:ext cx="9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Select/collect examples</a:t>
            </a:r>
            <a:endParaRPr lang="en-GB" sz="11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086588" y="4046659"/>
            <a:ext cx="102220" cy="36095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91283" y="4408332"/>
            <a:ext cx="888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Visual </a:t>
            </a:r>
          </a:p>
          <a:p>
            <a:r>
              <a:rPr lang="en-GB" sz="1100" dirty="0" smtClean="0"/>
              <a:t>Language</a:t>
            </a:r>
            <a:endParaRPr lang="en-GB" sz="11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758518" y="3440429"/>
            <a:ext cx="249295" cy="3051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19886" y="3354559"/>
            <a:ext cx="884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Art</a:t>
            </a:r>
          </a:p>
          <a:p>
            <a:r>
              <a:rPr lang="en-GB" sz="1100" dirty="0" smtClean="0"/>
              <a:t>Vocabulary</a:t>
            </a:r>
            <a:endParaRPr lang="en-GB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495254" y="4388227"/>
            <a:ext cx="1009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Ask &amp; answer questions</a:t>
            </a:r>
            <a:endParaRPr lang="en-GB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5656385" y="3520126"/>
            <a:ext cx="931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Share views and opinions</a:t>
            </a:r>
            <a:endParaRPr lang="en-GB" sz="11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225504" y="3684191"/>
            <a:ext cx="313402" cy="5006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94459" y="4319294"/>
            <a:ext cx="13036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Sources of evidence created by the greats</a:t>
            </a:r>
            <a:endParaRPr lang="en-GB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3109978" y="3442006"/>
            <a:ext cx="100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Fine motor skills</a:t>
            </a:r>
            <a:endParaRPr lang="en-GB" sz="1000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547948" y="3493767"/>
            <a:ext cx="119480" cy="4644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632799" y="3455231"/>
            <a:ext cx="1050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Observation</a:t>
            </a:r>
            <a:endParaRPr lang="en-GB" sz="8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4488045" y="4031873"/>
            <a:ext cx="339295" cy="3996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346114" y="4475032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Cause and consequence</a:t>
            </a:r>
            <a:endParaRPr lang="en-GB" sz="1000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3665364" y="3703546"/>
            <a:ext cx="195411" cy="297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010162" y="3898513"/>
            <a:ext cx="83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Exploration</a:t>
            </a:r>
            <a:endParaRPr lang="en-GB" sz="10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6478542" y="3744501"/>
            <a:ext cx="209066" cy="29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439" y="3805967"/>
            <a:ext cx="530418" cy="499414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>
            <a:off x="1876547" y="5047243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453" y="3481670"/>
            <a:ext cx="622870" cy="4811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3385" y="6186736"/>
            <a:ext cx="130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Paint, surface and texture </a:t>
            </a:r>
            <a:endParaRPr lang="en-GB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3360618" y="6186736"/>
            <a:ext cx="137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Drawing and sketchbooks</a:t>
            </a:r>
            <a:endParaRPr lang="en-GB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5941161" y="6202289"/>
            <a:ext cx="130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Print, colour and collage </a:t>
            </a:r>
            <a:endParaRPr lang="en-GB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11492631" y="4984685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223532" y="4475032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710399" y="4235413"/>
            <a:ext cx="61735" cy="2072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6286312" y="3959782"/>
            <a:ext cx="286354" cy="296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583114" y="4244773"/>
            <a:ext cx="1303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Different versions</a:t>
            </a:r>
            <a:endParaRPr lang="en-GB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260321" y="3505039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949427" y="3475987"/>
            <a:ext cx="311793" cy="414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48288" y="3633152"/>
            <a:ext cx="731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Emotions</a:t>
            </a:r>
            <a:endParaRPr lang="en-GB" sz="1100" dirty="0"/>
          </a:p>
        </p:txBody>
      </p:sp>
      <p:sp>
        <p:nvSpPr>
          <p:cNvPr id="111" name="Rounded Rectangle 110"/>
          <p:cNvSpPr/>
          <p:nvPr/>
        </p:nvSpPr>
        <p:spPr>
          <a:xfrm>
            <a:off x="10164426" y="3296197"/>
            <a:ext cx="1489600" cy="11353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1190" y="3852599"/>
            <a:ext cx="1998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/>
              <a:t>Generating ideas</a:t>
            </a:r>
            <a:endParaRPr lang="en-GB" sz="1400" b="1" u="sng" dirty="0"/>
          </a:p>
        </p:txBody>
      </p:sp>
      <p:pic>
        <p:nvPicPr>
          <p:cNvPr id="91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8" y="5565949"/>
            <a:ext cx="717106" cy="61623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12" name="Picture 6" descr="Pencil Outline Clipart - Clipart Sugge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15" y="5565949"/>
            <a:ext cx="487608" cy="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72" y="5590765"/>
            <a:ext cx="449221" cy="5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5725" y="5516042"/>
            <a:ext cx="538987" cy="656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1954" y="6017623"/>
            <a:ext cx="10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42381" y="6186736"/>
            <a:ext cx="180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Working in three dimensions</a:t>
            </a:r>
            <a:endParaRPr lang="en-GB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1160" y="5508795"/>
            <a:ext cx="683967" cy="728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93730" y="6182180"/>
            <a:ext cx="1732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Collaboration and community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770" y="558831"/>
            <a:ext cx="726981" cy="11785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7506" y="591124"/>
            <a:ext cx="697010" cy="1210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0234" y="547118"/>
            <a:ext cx="703924" cy="12619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336" y="539274"/>
            <a:ext cx="704350" cy="12696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5751" y="566822"/>
            <a:ext cx="755774" cy="12148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99636" y="566066"/>
            <a:ext cx="701811" cy="12772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1206" y="588207"/>
            <a:ext cx="695155" cy="1220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66238" y="581147"/>
            <a:ext cx="673395" cy="13131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20515" y="576926"/>
            <a:ext cx="683491" cy="12319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09310" y="570579"/>
            <a:ext cx="707173" cy="12763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38114" y="547393"/>
            <a:ext cx="727962" cy="13801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14510" y="547393"/>
            <a:ext cx="785674" cy="12599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9374" y="1758616"/>
            <a:ext cx="603281" cy="12026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66188" y="1810470"/>
            <a:ext cx="675225" cy="1308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75305" y="1822825"/>
            <a:ext cx="554540" cy="12593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2134" y="1870661"/>
            <a:ext cx="688552" cy="12495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32995" y="1877495"/>
            <a:ext cx="606299" cy="12391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56385" y="1903243"/>
            <a:ext cx="704074" cy="11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mmunicat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7" y="4064494"/>
            <a:ext cx="405772" cy="4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5624" y="4363222"/>
            <a:ext cx="93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Making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11506" y="4328659"/>
            <a:ext cx="1017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Evaluating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279773" y="4316113"/>
            <a:ext cx="154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Technique</a:t>
            </a:r>
            <a:endParaRPr lang="en-GB" dirty="0"/>
          </a:p>
        </p:txBody>
      </p:sp>
      <p:sp>
        <p:nvSpPr>
          <p:cNvPr id="41" name="Rounded Rectangle 40"/>
          <p:cNvSpPr/>
          <p:nvPr/>
        </p:nvSpPr>
        <p:spPr>
          <a:xfrm>
            <a:off x="7293678" y="3552405"/>
            <a:ext cx="2701162" cy="152607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504580" y="3590515"/>
            <a:ext cx="2433270" cy="149466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1969511" y="3617484"/>
            <a:ext cx="2326852" cy="146099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217286" y="4928344"/>
            <a:ext cx="0" cy="31033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837837" y="5206377"/>
            <a:ext cx="9664383" cy="45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31446" y="5161931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585130" y="5161931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00468" y="5275982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21376" y="705529"/>
            <a:ext cx="11719582" cy="263596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68" y="196734"/>
            <a:ext cx="569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Laceby Acres Primary Academy Art Big Ideas- Phase 3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524365" y="4633592"/>
            <a:ext cx="104419" cy="1497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3950" y="3671406"/>
            <a:ext cx="9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Select/collect examples</a:t>
            </a:r>
            <a:endParaRPr lang="en-GB" sz="11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311148" y="4384411"/>
            <a:ext cx="253521" cy="113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6272" y="3673896"/>
            <a:ext cx="757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Visual </a:t>
            </a:r>
          </a:p>
          <a:p>
            <a:r>
              <a:rPr lang="en-GB" sz="1100" dirty="0" smtClean="0"/>
              <a:t>Language</a:t>
            </a:r>
            <a:endParaRPr lang="en-GB" sz="11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204810" y="3999850"/>
            <a:ext cx="249295" cy="3051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59723" y="4598162"/>
            <a:ext cx="884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Art</a:t>
            </a:r>
          </a:p>
          <a:p>
            <a:r>
              <a:rPr lang="en-GB" sz="1100" dirty="0" smtClean="0"/>
              <a:t>Vocabulary</a:t>
            </a:r>
            <a:endParaRPr lang="en-GB" sz="1100" dirty="0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377162" y="4057954"/>
            <a:ext cx="169956" cy="200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55616" y="4193534"/>
            <a:ext cx="975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Ask &amp; answer questions</a:t>
            </a:r>
            <a:endParaRPr lang="en-GB" sz="1100" dirty="0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5384686" y="4001738"/>
            <a:ext cx="126388" cy="15066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353926" y="3660105"/>
            <a:ext cx="931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Share views and opinions</a:t>
            </a:r>
            <a:endParaRPr lang="en-GB" sz="1100" dirty="0"/>
          </a:p>
        </p:txBody>
      </p:sp>
      <p:cxnSp>
        <p:nvCxnSpPr>
          <p:cNvPr id="80" name="Straight Connector 79"/>
          <p:cNvCxnSpPr>
            <a:endCxn id="81" idx="1"/>
          </p:cNvCxnSpPr>
          <p:nvPr/>
        </p:nvCxnSpPr>
        <p:spPr>
          <a:xfrm>
            <a:off x="8737814" y="4603129"/>
            <a:ext cx="220439" cy="989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958253" y="4401990"/>
            <a:ext cx="11790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Sources of evidence created by the greats</a:t>
            </a:r>
            <a:endParaRPr lang="en-GB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4764848" y="3687908"/>
            <a:ext cx="8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Fine motor skills</a:t>
            </a:r>
            <a:endParaRPr lang="en-GB" sz="1000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5976755" y="3869450"/>
            <a:ext cx="197400" cy="235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07763" y="3734350"/>
            <a:ext cx="1050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Observation</a:t>
            </a:r>
            <a:endParaRPr lang="en-GB" sz="8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6045292" y="4440746"/>
            <a:ext cx="296682" cy="15124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931924" y="4589297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Cause and consequence</a:t>
            </a:r>
            <a:endParaRPr lang="en-GB" sz="1000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5270264" y="4357263"/>
            <a:ext cx="195411" cy="2971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506593" y="4227062"/>
            <a:ext cx="83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Exploration</a:t>
            </a:r>
            <a:endParaRPr lang="en-GB" sz="10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8215035" y="3918189"/>
            <a:ext cx="209066" cy="29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3360" y="3998070"/>
            <a:ext cx="374088" cy="352222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>
            <a:off x="1889460" y="5238678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51" y="4090992"/>
            <a:ext cx="452728" cy="3497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3541" y="6157151"/>
            <a:ext cx="134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Paint, surface and texture </a:t>
            </a:r>
            <a:endParaRPr lang="en-GB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3177315" y="6168500"/>
            <a:ext cx="137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Drawing and sketchbooks</a:t>
            </a:r>
            <a:endParaRPr lang="en-GB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5964468" y="6157151"/>
            <a:ext cx="130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Print, colour and collage </a:t>
            </a:r>
            <a:endParaRPr lang="en-GB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11502220" y="5161930"/>
            <a:ext cx="0" cy="4659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976773" y="4621837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5218138" y="4314917"/>
            <a:ext cx="237986" cy="2591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7873295" y="4517111"/>
            <a:ext cx="286354" cy="296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353926" y="4738751"/>
            <a:ext cx="1303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Different versions</a:t>
            </a:r>
            <a:endParaRPr lang="en-GB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955553" y="3652561"/>
            <a:ext cx="96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Similarities &amp;</a:t>
            </a:r>
          </a:p>
          <a:p>
            <a:pPr algn="ctr"/>
            <a:r>
              <a:rPr lang="en-GB" sz="1000" dirty="0" smtClean="0"/>
              <a:t>differences</a:t>
            </a:r>
            <a:endParaRPr lang="en-GB" sz="1000" dirty="0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8863783" y="3870020"/>
            <a:ext cx="185239" cy="128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10" idx="1"/>
          </p:cNvCxnSpPr>
          <p:nvPr/>
        </p:nvCxnSpPr>
        <p:spPr>
          <a:xfrm flipH="1" flipV="1">
            <a:off x="3204811" y="4668798"/>
            <a:ext cx="246034" cy="20075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450845" y="4738751"/>
            <a:ext cx="731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Emotions</a:t>
            </a:r>
            <a:endParaRPr lang="en-GB" sz="1100" dirty="0"/>
          </a:p>
        </p:txBody>
      </p:sp>
      <p:sp>
        <p:nvSpPr>
          <p:cNvPr id="111" name="Rounded Rectangle 110"/>
          <p:cNvSpPr/>
          <p:nvPr/>
        </p:nvSpPr>
        <p:spPr>
          <a:xfrm>
            <a:off x="10380618" y="4084320"/>
            <a:ext cx="1254774" cy="8235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35646" y="4356860"/>
            <a:ext cx="145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/>
              <a:t>Generating ideas</a:t>
            </a:r>
            <a:endParaRPr lang="en-GB" sz="1400" b="1" u="sng" dirty="0"/>
          </a:p>
        </p:txBody>
      </p:sp>
      <p:pic>
        <p:nvPicPr>
          <p:cNvPr id="91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21" y="5730025"/>
            <a:ext cx="542625" cy="466294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12" name="Picture 6" descr="Pencil Outline Clipart - Clipart Sugge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05" y="5793004"/>
            <a:ext cx="292079" cy="3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11" y="5704675"/>
            <a:ext cx="361839" cy="4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1954" y="5627928"/>
            <a:ext cx="431476" cy="525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1954" y="6017623"/>
            <a:ext cx="10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33065" y="6157151"/>
            <a:ext cx="139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Working in three dimensions</a:t>
            </a:r>
            <a:endParaRPr lang="en-GB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5596" y="5577480"/>
            <a:ext cx="509795" cy="542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74315" y="6113726"/>
            <a:ext cx="148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Collaboration and community</a:t>
            </a:r>
            <a:endParaRPr lang="en-GB" sz="14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338" y="786878"/>
            <a:ext cx="535913" cy="1091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6087" y="746794"/>
            <a:ext cx="593868" cy="10925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6219" y="789172"/>
            <a:ext cx="589258" cy="1108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1553" y="839210"/>
            <a:ext cx="532005" cy="9870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7698" y="804670"/>
            <a:ext cx="590292" cy="1077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27480" y="804670"/>
            <a:ext cx="616313" cy="10986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8692" y="788707"/>
            <a:ext cx="605801" cy="10927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6572" y="786878"/>
            <a:ext cx="579478" cy="10941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95540" y="783205"/>
            <a:ext cx="686533" cy="11055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88755" y="786878"/>
            <a:ext cx="529732" cy="11291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6836" y="785836"/>
            <a:ext cx="524784" cy="11260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49022" y="785157"/>
            <a:ext cx="606584" cy="11210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3881" y="2140418"/>
            <a:ext cx="616584" cy="11304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66404" y="2171574"/>
            <a:ext cx="692942" cy="11265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35646" y="2162557"/>
            <a:ext cx="695907" cy="11391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9778" y="2199264"/>
            <a:ext cx="614433" cy="11018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64566" y="2219163"/>
            <a:ext cx="631797" cy="10597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79341" y="2213460"/>
            <a:ext cx="566040" cy="10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430" y="4965325"/>
            <a:ext cx="752584" cy="45719"/>
          </a:xfrm>
        </p:spPr>
        <p:txBody>
          <a:bodyPr>
            <a:normAutofit fontScale="25000" lnSpcReduction="20000"/>
          </a:bodyPr>
          <a:lstStyle/>
          <a:p>
            <a:r>
              <a:rPr lang="en-GB" sz="1800" dirty="0" err="1" smtClean="0"/>
              <a:t>Middlethorpe</a:t>
            </a:r>
            <a:r>
              <a:rPr lang="en-GB" sz="1800" dirty="0" smtClean="0"/>
              <a:t> Primary Academy History Long Term Plan</a:t>
            </a: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11168"/>
              </p:ext>
            </p:extLst>
          </p:nvPr>
        </p:nvGraphicFramePr>
        <p:xfrm>
          <a:off x="114299" y="1067480"/>
          <a:ext cx="11976101" cy="53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735">
                  <a:extLst>
                    <a:ext uri="{9D8B030D-6E8A-4147-A177-3AD203B41FA5}">
                      <a16:colId xmlns:a16="http://schemas.microsoft.com/office/drawing/2014/main" val="2642333382"/>
                    </a:ext>
                  </a:extLst>
                </a:gridCol>
                <a:gridCol w="3597828">
                  <a:extLst>
                    <a:ext uri="{9D8B030D-6E8A-4147-A177-3AD203B41FA5}">
                      <a16:colId xmlns:a16="http://schemas.microsoft.com/office/drawing/2014/main" val="775576944"/>
                    </a:ext>
                  </a:extLst>
                </a:gridCol>
                <a:gridCol w="3619269">
                  <a:extLst>
                    <a:ext uri="{9D8B030D-6E8A-4147-A177-3AD203B41FA5}">
                      <a16:colId xmlns:a16="http://schemas.microsoft.com/office/drawing/2014/main" val="567014042"/>
                    </a:ext>
                  </a:extLst>
                </a:gridCol>
                <a:gridCol w="3619269">
                  <a:extLst>
                    <a:ext uri="{9D8B030D-6E8A-4147-A177-3AD203B41FA5}">
                      <a16:colId xmlns:a16="http://schemas.microsoft.com/office/drawing/2014/main" val="3057258071"/>
                    </a:ext>
                  </a:extLst>
                </a:gridCol>
              </a:tblGrid>
              <a:tr h="5927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Year</a:t>
                      </a:r>
                      <a:r>
                        <a:rPr lang="en-GB" sz="1600" baseline="0" dirty="0" smtClean="0"/>
                        <a:t> Groups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Autumn 1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Autumn</a:t>
                      </a:r>
                      <a:r>
                        <a:rPr lang="en-GB" baseline="0" dirty="0" smtClean="0"/>
                        <a:t> 2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Spring</a:t>
                      </a:r>
                      <a:r>
                        <a:rPr lang="en-GB" baseline="0" dirty="0" smtClean="0"/>
                        <a:t> 1 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08758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8334"/>
                  </a:ext>
                </a:extLst>
              </a:tr>
              <a:tr h="579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Reception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38626"/>
                  </a:ext>
                </a:extLst>
              </a:tr>
              <a:tr h="579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1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659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2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99452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Year</a:t>
                      </a:r>
                      <a:r>
                        <a:rPr lang="en-GB" sz="1600" baseline="0" dirty="0" smtClean="0"/>
                        <a:t> 3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14903"/>
                  </a:ext>
                </a:extLst>
              </a:tr>
              <a:tr h="56639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4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54261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5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95998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6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48859"/>
                  </a:ext>
                </a:extLst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3381769" y="408058"/>
            <a:ext cx="557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Laceby Acres Primary Academy Art Long Term Plan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81" y="2918187"/>
            <a:ext cx="503834" cy="478155"/>
          </a:xfrm>
          <a:prstGeom prst="rect">
            <a:avLst/>
          </a:prstGeom>
        </p:spPr>
      </p:pic>
      <p:pic>
        <p:nvPicPr>
          <p:cNvPr id="162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8" y="2845627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528" y="2928188"/>
            <a:ext cx="690019" cy="533073"/>
          </a:xfrm>
          <a:prstGeom prst="rect">
            <a:avLst/>
          </a:prstGeom>
        </p:spPr>
      </p:pic>
      <p:pic>
        <p:nvPicPr>
          <p:cNvPr id="219" name="Picture 6" descr="Pencil Outline Clipart - Clipart Sugg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03" y="2914445"/>
            <a:ext cx="442125" cy="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3078" y="2941745"/>
            <a:ext cx="568348" cy="499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0134" y="4065721"/>
            <a:ext cx="3000375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428" y="5226751"/>
            <a:ext cx="3000375" cy="600075"/>
          </a:xfrm>
          <a:prstGeom prst="rect">
            <a:avLst/>
          </a:prstGeom>
        </p:spPr>
      </p:pic>
      <p:pic>
        <p:nvPicPr>
          <p:cNvPr id="221" name="Picture 6" descr="Pencil Outline Clipart - Clipart Sugg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55" y="3482692"/>
            <a:ext cx="442125" cy="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37" y="3441159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04" y="3491901"/>
            <a:ext cx="666820" cy="51515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8935" y="3520583"/>
            <a:ext cx="548563" cy="499414"/>
          </a:xfrm>
          <a:prstGeom prst="rect">
            <a:avLst/>
          </a:prstGeom>
        </p:spPr>
      </p:pic>
      <p:pic>
        <p:nvPicPr>
          <p:cNvPr id="225" name="Picture 6" descr="Pencil Outline Clipart - Clipart Sugg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48" y="4664698"/>
            <a:ext cx="483165" cy="52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6" descr="Pencil Outline Clipart - Clipart Sugg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3" y="5838745"/>
            <a:ext cx="507507" cy="5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86" y="4617686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8" y="5785704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90" y="4669747"/>
            <a:ext cx="662633" cy="51191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643" y="5838745"/>
            <a:ext cx="685879" cy="529874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407" y="4703043"/>
            <a:ext cx="634999" cy="499414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7298" y="5838745"/>
            <a:ext cx="628107" cy="499414"/>
          </a:xfrm>
          <a:prstGeom prst="rect">
            <a:avLst/>
          </a:prstGeom>
        </p:spPr>
      </p:pic>
      <p:pic>
        <p:nvPicPr>
          <p:cNvPr id="235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22" y="2915145"/>
            <a:ext cx="378792" cy="5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22" y="3520582"/>
            <a:ext cx="345978" cy="4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22" y="4087556"/>
            <a:ext cx="345978" cy="4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29" y="4691178"/>
            <a:ext cx="345978" cy="4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7" y="5279592"/>
            <a:ext cx="345978" cy="4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7" y="5864870"/>
            <a:ext cx="345978" cy="4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28" y="2867438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47" y="3477657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57" y="4044466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28" y="464467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47" y="522938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76" y="5776165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2258" y="2913547"/>
            <a:ext cx="417854" cy="508904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8736" y="3496823"/>
            <a:ext cx="417854" cy="508904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214" y="4096814"/>
            <a:ext cx="417854" cy="508904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692" y="4667675"/>
            <a:ext cx="417854" cy="508904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692" y="5267261"/>
            <a:ext cx="417854" cy="508904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7348" y="5841367"/>
            <a:ext cx="417854" cy="508904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20" y="2927400"/>
            <a:ext cx="622870" cy="481197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672" y="3524530"/>
            <a:ext cx="622870" cy="481197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839" y="4090208"/>
            <a:ext cx="622870" cy="481197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685" y="4691178"/>
            <a:ext cx="622870" cy="481197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685" y="5256856"/>
            <a:ext cx="622870" cy="481197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125" y="5857826"/>
            <a:ext cx="622870" cy="481197"/>
          </a:xfrm>
          <a:prstGeom prst="rect">
            <a:avLst/>
          </a:prstGeom>
        </p:spPr>
      </p:pic>
      <p:pic>
        <p:nvPicPr>
          <p:cNvPr id="314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58" y="2867438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12" y="345501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10" y="4020690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78" y="4588873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10" y="5172375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34" y="5769629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642" y="2934580"/>
            <a:ext cx="622870" cy="481197"/>
          </a:xfrm>
          <a:prstGeom prst="rect">
            <a:avLst/>
          </a:prstGeom>
        </p:spPr>
      </p:pic>
      <p:pic>
        <p:nvPicPr>
          <p:cNvPr id="321" name="Pictur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287" y="3524530"/>
            <a:ext cx="622870" cy="481197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240" y="4107676"/>
            <a:ext cx="622870" cy="481197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173" y="4681530"/>
            <a:ext cx="622870" cy="481197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899" y="5269942"/>
            <a:ext cx="622870" cy="481197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899" y="5840654"/>
            <a:ext cx="622870" cy="481197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268" y="2920728"/>
            <a:ext cx="530418" cy="499414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922" y="3515421"/>
            <a:ext cx="530418" cy="499414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9939" y="4076166"/>
            <a:ext cx="530418" cy="499414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0681" y="4687111"/>
            <a:ext cx="530418" cy="499414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2485" y="5226908"/>
            <a:ext cx="530418" cy="499414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268" y="5829636"/>
            <a:ext cx="530418" cy="499414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6769" y="2946056"/>
            <a:ext cx="530418" cy="499414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639" y="3522948"/>
            <a:ext cx="530418" cy="499414"/>
          </a:xfrm>
          <a:prstGeom prst="rect">
            <a:avLst/>
          </a:prstGeom>
        </p:spPr>
      </p:pic>
      <p:pic>
        <p:nvPicPr>
          <p:cNvPr id="334" name="Picture 3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639" y="4121968"/>
            <a:ext cx="530418" cy="499414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4206" y="4670496"/>
            <a:ext cx="530418" cy="499414"/>
          </a:xfrm>
          <a:prstGeom prst="rect">
            <a:avLst/>
          </a:prstGeom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639" y="5237918"/>
            <a:ext cx="530418" cy="499414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8490" y="5829636"/>
            <a:ext cx="530418" cy="499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336" y="2935964"/>
            <a:ext cx="579544" cy="468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3910" y="2927400"/>
            <a:ext cx="522425" cy="536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0698" y="3510448"/>
            <a:ext cx="510366" cy="475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5561" y="3495143"/>
            <a:ext cx="579170" cy="51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826" y="3498689"/>
            <a:ext cx="548688" cy="53344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4476" y="2301417"/>
            <a:ext cx="545307" cy="56375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0468" y="2300846"/>
            <a:ext cx="598412" cy="563753"/>
          </a:xfrm>
          <a:prstGeom prst="rect">
            <a:avLst/>
          </a:prstGeom>
        </p:spPr>
      </p:pic>
      <p:pic>
        <p:nvPicPr>
          <p:cNvPr id="86" name="Picture 6" descr="Pencil Outline Clipart - Clipart Sugg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88" y="2352530"/>
            <a:ext cx="442125" cy="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93" y="2293315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345" y="2356876"/>
            <a:ext cx="700733" cy="4811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0952" y="2338659"/>
            <a:ext cx="590473" cy="499414"/>
          </a:xfrm>
          <a:prstGeom prst="rect">
            <a:avLst/>
          </a:prstGeom>
        </p:spPr>
      </p:pic>
      <p:pic>
        <p:nvPicPr>
          <p:cNvPr id="90" name="Picture 8" descr="BLOCK PRIN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85" y="2301417"/>
            <a:ext cx="378792" cy="5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50" y="226213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mage result for communic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068" y="228026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20" y="2331649"/>
            <a:ext cx="622870" cy="4811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068" y="2353447"/>
            <a:ext cx="622870" cy="4811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3384" y="2307711"/>
            <a:ext cx="530418" cy="49941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5833" y="2329520"/>
            <a:ext cx="530418" cy="49941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2301" y="2343428"/>
            <a:ext cx="417854" cy="50890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92073" y="2325383"/>
            <a:ext cx="574305" cy="544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91831" y="4044466"/>
            <a:ext cx="510584" cy="571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28504" y="4063408"/>
            <a:ext cx="580376" cy="571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1412" y="4064958"/>
            <a:ext cx="543204" cy="530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80912" y="4658938"/>
            <a:ext cx="529207" cy="527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17977" y="4667646"/>
            <a:ext cx="583394" cy="4941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15000" y="4658527"/>
            <a:ext cx="539616" cy="502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9063" y="5221242"/>
            <a:ext cx="533352" cy="516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91477" y="5826825"/>
            <a:ext cx="510938" cy="5234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17609" y="5229382"/>
            <a:ext cx="594388" cy="554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44309" y="5215523"/>
            <a:ext cx="518205" cy="571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49930" y="5806476"/>
            <a:ext cx="548688" cy="594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39026" y="5823922"/>
            <a:ext cx="560297" cy="5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430" y="4965325"/>
            <a:ext cx="752584" cy="45719"/>
          </a:xfrm>
        </p:spPr>
        <p:txBody>
          <a:bodyPr>
            <a:normAutofit fontScale="25000" lnSpcReduction="20000"/>
          </a:bodyPr>
          <a:lstStyle/>
          <a:p>
            <a:r>
              <a:rPr lang="en-GB" sz="1800" dirty="0" err="1" smtClean="0"/>
              <a:t>Middlethorpe</a:t>
            </a:r>
            <a:r>
              <a:rPr lang="en-GB" sz="1800" dirty="0" smtClean="0"/>
              <a:t> Primary Academy History Long Term Plan</a:t>
            </a:r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16151"/>
              </p:ext>
            </p:extLst>
          </p:nvPr>
        </p:nvGraphicFramePr>
        <p:xfrm>
          <a:off x="114299" y="1067480"/>
          <a:ext cx="11976101" cy="53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735">
                  <a:extLst>
                    <a:ext uri="{9D8B030D-6E8A-4147-A177-3AD203B41FA5}">
                      <a16:colId xmlns:a16="http://schemas.microsoft.com/office/drawing/2014/main" val="2642333382"/>
                    </a:ext>
                  </a:extLst>
                </a:gridCol>
                <a:gridCol w="3597828">
                  <a:extLst>
                    <a:ext uri="{9D8B030D-6E8A-4147-A177-3AD203B41FA5}">
                      <a16:colId xmlns:a16="http://schemas.microsoft.com/office/drawing/2014/main" val="775576944"/>
                    </a:ext>
                  </a:extLst>
                </a:gridCol>
                <a:gridCol w="3619269">
                  <a:extLst>
                    <a:ext uri="{9D8B030D-6E8A-4147-A177-3AD203B41FA5}">
                      <a16:colId xmlns:a16="http://schemas.microsoft.com/office/drawing/2014/main" val="567014042"/>
                    </a:ext>
                  </a:extLst>
                </a:gridCol>
                <a:gridCol w="3619269">
                  <a:extLst>
                    <a:ext uri="{9D8B030D-6E8A-4147-A177-3AD203B41FA5}">
                      <a16:colId xmlns:a16="http://schemas.microsoft.com/office/drawing/2014/main" val="3057258071"/>
                    </a:ext>
                  </a:extLst>
                </a:gridCol>
              </a:tblGrid>
              <a:tr h="5927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Year</a:t>
                      </a:r>
                      <a:r>
                        <a:rPr lang="en-GB" sz="1600" baseline="0" dirty="0" smtClean="0"/>
                        <a:t> Groups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Spring</a:t>
                      </a:r>
                      <a:r>
                        <a:rPr lang="en-GB" baseline="0" dirty="0" smtClean="0"/>
                        <a:t> 2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Summer</a:t>
                      </a:r>
                      <a:r>
                        <a:rPr lang="en-GB" baseline="0" dirty="0" smtClean="0"/>
                        <a:t> 1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Summer</a:t>
                      </a:r>
                      <a:r>
                        <a:rPr lang="en-GB" baseline="0" dirty="0" smtClean="0"/>
                        <a:t> 2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08758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8334"/>
                  </a:ext>
                </a:extLst>
              </a:tr>
              <a:tr h="579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Reception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38626"/>
                  </a:ext>
                </a:extLst>
              </a:tr>
              <a:tr h="57998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1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659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2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99452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Year</a:t>
                      </a:r>
                      <a:r>
                        <a:rPr lang="en-GB" sz="1600" baseline="0" dirty="0" smtClean="0"/>
                        <a:t> 3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14903"/>
                  </a:ext>
                </a:extLst>
              </a:tr>
              <a:tr h="56639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4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54261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5</a:t>
                      </a:r>
                      <a:endParaRPr lang="en-GB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95998"/>
                  </a:ext>
                </a:extLst>
              </a:tr>
              <a:tr h="5927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 6</a:t>
                      </a:r>
                      <a:endParaRPr lang="en-GB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48859"/>
                  </a:ext>
                </a:extLst>
              </a:tr>
            </a:tbl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3381769" y="408058"/>
            <a:ext cx="557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Laceby Acres Primary Academy Art Long Term Plan</a:t>
            </a:r>
            <a:endParaRPr lang="en-GB" b="1" dirty="0"/>
          </a:p>
        </p:txBody>
      </p:sp>
      <p:pic>
        <p:nvPicPr>
          <p:cNvPr id="5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18" y="2899955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6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00" y="3471525"/>
            <a:ext cx="607391" cy="521950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7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00" y="4101977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8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18" y="4681016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9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4" y="5235201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0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4" y="5846474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7" y="3471525"/>
            <a:ext cx="442243" cy="538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7" y="2882036"/>
            <a:ext cx="442243" cy="538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6" y="4084058"/>
            <a:ext cx="442243" cy="538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5" y="4681016"/>
            <a:ext cx="442243" cy="538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4" y="5260140"/>
            <a:ext cx="442243" cy="538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603" y="5839264"/>
            <a:ext cx="442243" cy="538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2899955"/>
            <a:ext cx="505798" cy="538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3471525"/>
            <a:ext cx="505798" cy="538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4084058"/>
            <a:ext cx="505798" cy="538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4681015"/>
            <a:ext cx="505798" cy="5386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5240408"/>
            <a:ext cx="505798" cy="5386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83" y="5839263"/>
            <a:ext cx="505798" cy="538607"/>
          </a:xfrm>
          <a:prstGeom prst="rect">
            <a:avLst/>
          </a:prstGeom>
        </p:spPr>
      </p:pic>
      <p:pic>
        <p:nvPicPr>
          <p:cNvPr id="24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8" y="2845627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18" y="343071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34" y="4060783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50" y="4608919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66" y="5218451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2" y="5798450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49" y="2882036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49" y="3463540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1" y="4038910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55" y="4620414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46" y="522624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45" y="578391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81" y="285914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36" y="3479374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64" y="4060783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86" y="4659142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78" y="5199595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397" y="5819827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313" y="2939446"/>
            <a:ext cx="622870" cy="4811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313" y="3512278"/>
            <a:ext cx="622870" cy="4811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15" y="4098485"/>
            <a:ext cx="622870" cy="4811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15" y="4689062"/>
            <a:ext cx="622870" cy="4811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715" y="5279374"/>
            <a:ext cx="622870" cy="4811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15" y="5883765"/>
            <a:ext cx="622870" cy="4811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448" y="2928659"/>
            <a:ext cx="622870" cy="4811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981" y="3528935"/>
            <a:ext cx="622870" cy="48119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525" y="4108427"/>
            <a:ext cx="622870" cy="4811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933" y="4691115"/>
            <a:ext cx="622870" cy="4811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173" y="5261019"/>
            <a:ext cx="622870" cy="481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525" y="5867967"/>
            <a:ext cx="622870" cy="4811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768" y="2919838"/>
            <a:ext cx="622870" cy="4811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9596" y="3502268"/>
            <a:ext cx="622870" cy="4811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749" y="4095105"/>
            <a:ext cx="622870" cy="4811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749" y="4686778"/>
            <a:ext cx="622870" cy="4811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123" y="5261018"/>
            <a:ext cx="622870" cy="4811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787" y="5846474"/>
            <a:ext cx="622870" cy="48119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3078" y="2941745"/>
            <a:ext cx="530418" cy="49941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665" y="3484051"/>
            <a:ext cx="530418" cy="4994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617" y="4078073"/>
            <a:ext cx="530418" cy="49941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051" y="4689062"/>
            <a:ext cx="530418" cy="49941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283" y="5228859"/>
            <a:ext cx="530418" cy="4994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3337" y="5828257"/>
            <a:ext cx="530418" cy="49941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153" y="2919838"/>
            <a:ext cx="530418" cy="49941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293" y="3484515"/>
            <a:ext cx="530418" cy="49941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5859" y="4113568"/>
            <a:ext cx="530418" cy="49941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153" y="4677669"/>
            <a:ext cx="530418" cy="4994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983" y="5245727"/>
            <a:ext cx="530418" cy="4994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983" y="5846474"/>
            <a:ext cx="530418" cy="4994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0378" y="2928659"/>
            <a:ext cx="530418" cy="49941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9666" y="3503169"/>
            <a:ext cx="530418" cy="49941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7338" y="4104277"/>
            <a:ext cx="530418" cy="49941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8577" y="4686778"/>
            <a:ext cx="530418" cy="49941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0122" y="5245727"/>
            <a:ext cx="530418" cy="49941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547" y="5846474"/>
            <a:ext cx="530418" cy="499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8480" y="2910207"/>
            <a:ext cx="509045" cy="509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4060" y="2916551"/>
            <a:ext cx="517244" cy="52363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4004" y="2902899"/>
            <a:ext cx="511533" cy="5251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6893" y="3495838"/>
            <a:ext cx="521224" cy="50674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8244" y="3479853"/>
            <a:ext cx="530737" cy="5219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4004" y="3462216"/>
            <a:ext cx="543630" cy="56351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3931" y="4070871"/>
            <a:ext cx="541067" cy="55630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21468" y="4067676"/>
            <a:ext cx="508737" cy="55950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6567" y="4085486"/>
            <a:ext cx="562534" cy="53876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7432" y="4676345"/>
            <a:ext cx="507442" cy="50744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2457" y="4681121"/>
            <a:ext cx="517747" cy="4868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0367" y="4696981"/>
            <a:ext cx="558734" cy="48010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1761" y="5237303"/>
            <a:ext cx="493530" cy="51950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91710" y="5221823"/>
            <a:ext cx="558027" cy="57662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21828" y="5217490"/>
            <a:ext cx="555806" cy="58679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77432" y="5819827"/>
            <a:ext cx="495012" cy="53037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04897" y="5818289"/>
            <a:ext cx="533446" cy="5334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34004" y="5820559"/>
            <a:ext cx="543630" cy="54440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480" y="2339217"/>
            <a:ext cx="520995" cy="49440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07246" y="2348416"/>
            <a:ext cx="522958" cy="51072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09213" y="2335397"/>
            <a:ext cx="522958" cy="510726"/>
          </a:xfrm>
          <a:prstGeom prst="rect">
            <a:avLst/>
          </a:prstGeom>
        </p:spPr>
      </p:pic>
      <p:pic>
        <p:nvPicPr>
          <p:cNvPr id="102" name="Picture 2" descr="Paint Palette Board With Brush Outline - Painting Logo Black And White , 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85" y="2339641"/>
            <a:ext cx="585073" cy="502771"/>
          </a:xfrm>
          <a:prstGeom prst="rect">
            <a:avLst/>
          </a:prstGeom>
          <a:solidFill>
            <a:srgbClr val="60BEA1"/>
          </a:solidFill>
          <a:ln>
            <a:noFill/>
          </a:ln>
        </p:spPr>
      </p:pic>
      <p:pic>
        <p:nvPicPr>
          <p:cNvPr id="103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66" y="2263263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96" y="2266799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ommunicat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81" y="2274865"/>
            <a:ext cx="620232" cy="6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199" y="2342572"/>
            <a:ext cx="622870" cy="4811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378" y="2335397"/>
            <a:ext cx="622870" cy="4811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5318" y="2342572"/>
            <a:ext cx="622870" cy="4811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475" y="2335397"/>
            <a:ext cx="530418" cy="49941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784" y="2341053"/>
            <a:ext cx="530418" cy="49941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204" l="5596" r="100000">
                        <a14:foregroundMark x1="66667" y1="29443" x2="66667" y2="29443"/>
                        <a14:foregroundMark x1="56934" y1="56764" x2="56934" y2="567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6448" y="2325346"/>
            <a:ext cx="530418" cy="49941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285" y="2320535"/>
            <a:ext cx="442243" cy="5386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816" y="2320535"/>
            <a:ext cx="505798" cy="5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311</Words>
  <Application>Microsoft Office PowerPoint</Application>
  <PresentationFormat>Widescreen</PresentationFormat>
  <Paragraphs>116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Rachel</dc:creator>
  <cp:lastModifiedBy>Carley, Kerry</cp:lastModifiedBy>
  <cp:revision>182</cp:revision>
  <cp:lastPrinted>2022-06-14T13:21:21Z</cp:lastPrinted>
  <dcterms:created xsi:type="dcterms:W3CDTF">2020-01-31T15:23:38Z</dcterms:created>
  <dcterms:modified xsi:type="dcterms:W3CDTF">2022-06-14T13:33:04Z</dcterms:modified>
</cp:coreProperties>
</file>