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3" r:id="rId2"/>
  </p:sldIdLst>
  <p:sldSz cx="9906000" cy="6858000" type="A4"/>
  <p:notesSz cx="6799263"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ED7D31"/>
    <a:srgbClr val="FF9966"/>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1123"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942935C-4FB6-4EC1-B3F7-04F8A119C114}" type="datetimeFigureOut">
              <a:rPr lang="en-GB" smtClean="0"/>
              <a:t>19/06/2022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1047D6-F23B-4E82-99D4-97CE2124178B}" type="slidenum">
              <a:rPr lang="en-GB" smtClean="0"/>
              <a:t>‹#›</a:t>
            </a:fld>
            <a:endParaRPr lang="en-GB"/>
          </a:p>
        </p:txBody>
      </p:sp>
    </p:spTree>
    <p:extLst>
      <p:ext uri="{BB962C8B-B14F-4D97-AF65-F5344CB8AC3E}">
        <p14:creationId xmlns:p14="http://schemas.microsoft.com/office/powerpoint/2010/main" val="3134259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42935C-4FB6-4EC1-B3F7-04F8A119C114}" type="datetimeFigureOut">
              <a:rPr lang="en-GB" smtClean="0"/>
              <a:t>19/06/2022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1047D6-F23B-4E82-99D4-97CE2124178B}" type="slidenum">
              <a:rPr lang="en-GB" smtClean="0"/>
              <a:t>‹#›</a:t>
            </a:fld>
            <a:endParaRPr lang="en-GB"/>
          </a:p>
        </p:txBody>
      </p:sp>
    </p:spTree>
    <p:extLst>
      <p:ext uri="{BB962C8B-B14F-4D97-AF65-F5344CB8AC3E}">
        <p14:creationId xmlns:p14="http://schemas.microsoft.com/office/powerpoint/2010/main" val="4204792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42935C-4FB6-4EC1-B3F7-04F8A119C114}" type="datetimeFigureOut">
              <a:rPr lang="en-GB" smtClean="0"/>
              <a:t>19/06/2022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1047D6-F23B-4E82-99D4-97CE2124178B}" type="slidenum">
              <a:rPr lang="en-GB" smtClean="0"/>
              <a:t>‹#›</a:t>
            </a:fld>
            <a:endParaRPr lang="en-GB"/>
          </a:p>
        </p:txBody>
      </p:sp>
    </p:spTree>
    <p:extLst>
      <p:ext uri="{BB962C8B-B14F-4D97-AF65-F5344CB8AC3E}">
        <p14:creationId xmlns:p14="http://schemas.microsoft.com/office/powerpoint/2010/main" val="3446432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42935C-4FB6-4EC1-B3F7-04F8A119C114}" type="datetimeFigureOut">
              <a:rPr lang="en-GB" smtClean="0"/>
              <a:t>19/06/2022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1047D6-F23B-4E82-99D4-97CE2124178B}" type="slidenum">
              <a:rPr lang="en-GB" smtClean="0"/>
              <a:t>‹#›</a:t>
            </a:fld>
            <a:endParaRPr lang="en-GB"/>
          </a:p>
        </p:txBody>
      </p:sp>
    </p:spTree>
    <p:extLst>
      <p:ext uri="{BB962C8B-B14F-4D97-AF65-F5344CB8AC3E}">
        <p14:creationId xmlns:p14="http://schemas.microsoft.com/office/powerpoint/2010/main" val="2705216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942935C-4FB6-4EC1-B3F7-04F8A119C114}" type="datetimeFigureOut">
              <a:rPr lang="en-GB" smtClean="0"/>
              <a:t>19/06/2022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1047D6-F23B-4E82-99D4-97CE2124178B}" type="slidenum">
              <a:rPr lang="en-GB" smtClean="0"/>
              <a:t>‹#›</a:t>
            </a:fld>
            <a:endParaRPr lang="en-GB"/>
          </a:p>
        </p:txBody>
      </p:sp>
    </p:spTree>
    <p:extLst>
      <p:ext uri="{BB962C8B-B14F-4D97-AF65-F5344CB8AC3E}">
        <p14:creationId xmlns:p14="http://schemas.microsoft.com/office/powerpoint/2010/main" val="3473065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942935C-4FB6-4EC1-B3F7-04F8A119C114}" type="datetimeFigureOut">
              <a:rPr lang="en-GB" smtClean="0"/>
              <a:t>19/06/2022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41047D6-F23B-4E82-99D4-97CE2124178B}" type="slidenum">
              <a:rPr lang="en-GB" smtClean="0"/>
              <a:t>‹#›</a:t>
            </a:fld>
            <a:endParaRPr lang="en-GB"/>
          </a:p>
        </p:txBody>
      </p:sp>
    </p:spTree>
    <p:extLst>
      <p:ext uri="{BB962C8B-B14F-4D97-AF65-F5344CB8AC3E}">
        <p14:creationId xmlns:p14="http://schemas.microsoft.com/office/powerpoint/2010/main" val="1913560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942935C-4FB6-4EC1-B3F7-04F8A119C114}" type="datetimeFigureOut">
              <a:rPr lang="en-GB" smtClean="0"/>
              <a:t>19/06/2022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41047D6-F23B-4E82-99D4-97CE2124178B}" type="slidenum">
              <a:rPr lang="en-GB" smtClean="0"/>
              <a:t>‹#›</a:t>
            </a:fld>
            <a:endParaRPr lang="en-GB"/>
          </a:p>
        </p:txBody>
      </p:sp>
    </p:spTree>
    <p:extLst>
      <p:ext uri="{BB962C8B-B14F-4D97-AF65-F5344CB8AC3E}">
        <p14:creationId xmlns:p14="http://schemas.microsoft.com/office/powerpoint/2010/main" val="1518308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942935C-4FB6-4EC1-B3F7-04F8A119C114}" type="datetimeFigureOut">
              <a:rPr lang="en-GB" smtClean="0"/>
              <a:t>19/06/2022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41047D6-F23B-4E82-99D4-97CE2124178B}" type="slidenum">
              <a:rPr lang="en-GB" smtClean="0"/>
              <a:t>‹#›</a:t>
            </a:fld>
            <a:endParaRPr lang="en-GB"/>
          </a:p>
        </p:txBody>
      </p:sp>
    </p:spTree>
    <p:extLst>
      <p:ext uri="{BB962C8B-B14F-4D97-AF65-F5344CB8AC3E}">
        <p14:creationId xmlns:p14="http://schemas.microsoft.com/office/powerpoint/2010/main" val="2508481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42935C-4FB6-4EC1-B3F7-04F8A119C114}" type="datetimeFigureOut">
              <a:rPr lang="en-GB" smtClean="0"/>
              <a:t>19/06/2022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41047D6-F23B-4E82-99D4-97CE2124178B}" type="slidenum">
              <a:rPr lang="en-GB" smtClean="0"/>
              <a:t>‹#›</a:t>
            </a:fld>
            <a:endParaRPr lang="en-GB"/>
          </a:p>
        </p:txBody>
      </p:sp>
    </p:spTree>
    <p:extLst>
      <p:ext uri="{BB962C8B-B14F-4D97-AF65-F5344CB8AC3E}">
        <p14:creationId xmlns:p14="http://schemas.microsoft.com/office/powerpoint/2010/main" val="2539230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942935C-4FB6-4EC1-B3F7-04F8A119C114}" type="datetimeFigureOut">
              <a:rPr lang="en-GB" smtClean="0"/>
              <a:t>19/06/2022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41047D6-F23B-4E82-99D4-97CE2124178B}" type="slidenum">
              <a:rPr lang="en-GB" smtClean="0"/>
              <a:t>‹#›</a:t>
            </a:fld>
            <a:endParaRPr lang="en-GB"/>
          </a:p>
        </p:txBody>
      </p:sp>
    </p:spTree>
    <p:extLst>
      <p:ext uri="{BB962C8B-B14F-4D97-AF65-F5344CB8AC3E}">
        <p14:creationId xmlns:p14="http://schemas.microsoft.com/office/powerpoint/2010/main" val="4092738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942935C-4FB6-4EC1-B3F7-04F8A119C114}" type="datetimeFigureOut">
              <a:rPr lang="en-GB" smtClean="0"/>
              <a:t>19/06/2022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41047D6-F23B-4E82-99D4-97CE2124178B}" type="slidenum">
              <a:rPr lang="en-GB" smtClean="0"/>
              <a:t>‹#›</a:t>
            </a:fld>
            <a:endParaRPr lang="en-GB"/>
          </a:p>
        </p:txBody>
      </p:sp>
    </p:spTree>
    <p:extLst>
      <p:ext uri="{BB962C8B-B14F-4D97-AF65-F5344CB8AC3E}">
        <p14:creationId xmlns:p14="http://schemas.microsoft.com/office/powerpoint/2010/main" val="4163544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42935C-4FB6-4EC1-B3F7-04F8A119C114}" type="datetimeFigureOut">
              <a:rPr lang="en-GB" smtClean="0"/>
              <a:t>19/06/2022</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1047D6-F23B-4E82-99D4-97CE2124178B}" type="slidenum">
              <a:rPr lang="en-GB" smtClean="0"/>
              <a:t>‹#›</a:t>
            </a:fld>
            <a:endParaRPr lang="en-GB"/>
          </a:p>
        </p:txBody>
      </p:sp>
    </p:spTree>
    <p:extLst>
      <p:ext uri="{BB962C8B-B14F-4D97-AF65-F5344CB8AC3E}">
        <p14:creationId xmlns:p14="http://schemas.microsoft.com/office/powerpoint/2010/main" val="42309705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ame 1"/>
          <p:cNvSpPr/>
          <p:nvPr/>
        </p:nvSpPr>
        <p:spPr>
          <a:xfrm>
            <a:off x="0" y="0"/>
            <a:ext cx="9906000" cy="6858000"/>
          </a:xfrm>
          <a:prstGeom prst="frame">
            <a:avLst>
              <a:gd name="adj1" fmla="val 2089"/>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218" tIns="22609" rIns="45218" bIns="22609" numCol="1" spcCol="0" rtlCol="0" fromWordArt="0" anchor="ctr" anchorCtr="0" forceAA="0" compatLnSpc="1">
            <a:prstTxWarp prst="textNoShape">
              <a:avLst/>
            </a:prstTxWarp>
            <a:noAutofit/>
          </a:bodyPr>
          <a:lstStyle/>
          <a:p>
            <a:pPr algn="ctr" defTabSz="326578"/>
            <a:endParaRPr lang="en-GB" sz="890">
              <a:solidFill>
                <a:prstClr val="black"/>
              </a:solidFill>
              <a:latin typeface="Calibri" panose="020F0502020204030204"/>
            </a:endParaRPr>
          </a:p>
        </p:txBody>
      </p:sp>
      <p:sp>
        <p:nvSpPr>
          <p:cNvPr id="3" name="Rectangle 2"/>
          <p:cNvSpPr/>
          <p:nvPr/>
        </p:nvSpPr>
        <p:spPr>
          <a:xfrm>
            <a:off x="293914" y="1060664"/>
            <a:ext cx="9405257" cy="464871"/>
          </a:xfrm>
          <a:prstGeom prst="rect">
            <a:avLst/>
          </a:prstGeom>
        </p:spPr>
        <p:txBody>
          <a:bodyPr wrap="square">
            <a:spAutoFit/>
          </a:bodyPr>
          <a:lstStyle/>
          <a:p>
            <a:pPr>
              <a:lnSpc>
                <a:spcPct val="150000"/>
              </a:lnSpc>
            </a:pPr>
            <a:endParaRPr lang="en-GB" dirty="0"/>
          </a:p>
        </p:txBody>
      </p:sp>
      <p:sp>
        <p:nvSpPr>
          <p:cNvPr id="7" name="TextBox 6"/>
          <p:cNvSpPr txBox="1"/>
          <p:nvPr/>
        </p:nvSpPr>
        <p:spPr>
          <a:xfrm>
            <a:off x="250372" y="197876"/>
            <a:ext cx="9405256" cy="830997"/>
          </a:xfrm>
          <a:prstGeom prst="rect">
            <a:avLst/>
          </a:prstGeom>
          <a:noFill/>
        </p:spPr>
        <p:txBody>
          <a:bodyPr wrap="square" rtlCol="0">
            <a:spAutoFit/>
          </a:bodyPr>
          <a:lstStyle/>
          <a:p>
            <a:pPr algn="ctr"/>
            <a:r>
              <a:rPr lang="en-GB" sz="4800" dirty="0" smtClean="0">
                <a:latin typeface="Impact" panose="020B0806030902050204" pitchFamily="34" charset="0"/>
              </a:rPr>
              <a:t>Geography in the EYFS</a:t>
            </a:r>
            <a:endParaRPr lang="en-GB" sz="4800" dirty="0">
              <a:latin typeface="Impact" panose="020B0806030902050204" pitchFamily="34" charset="0"/>
            </a:endParaRPr>
          </a:p>
        </p:txBody>
      </p:sp>
      <p:sp>
        <p:nvSpPr>
          <p:cNvPr id="5" name="Rectangle 4"/>
          <p:cNvSpPr/>
          <p:nvPr/>
        </p:nvSpPr>
        <p:spPr>
          <a:xfrm>
            <a:off x="293914" y="2763189"/>
            <a:ext cx="9405257" cy="369332"/>
          </a:xfrm>
          <a:prstGeom prst="rect">
            <a:avLst/>
          </a:prstGeom>
        </p:spPr>
        <p:txBody>
          <a:bodyPr wrap="square">
            <a:spAutoFit/>
          </a:bodyPr>
          <a:lstStyle/>
          <a:p>
            <a:r>
              <a:rPr lang="en-GB" dirty="0"/>
              <a:t> </a:t>
            </a:r>
          </a:p>
        </p:txBody>
      </p:sp>
      <p:sp>
        <p:nvSpPr>
          <p:cNvPr id="10" name="Content Placeholder 9"/>
          <p:cNvSpPr>
            <a:spLocks noGrp="1"/>
          </p:cNvSpPr>
          <p:nvPr>
            <p:ph sz="half" idx="1"/>
          </p:nvPr>
        </p:nvSpPr>
        <p:spPr>
          <a:xfrm>
            <a:off x="250372" y="1226749"/>
            <a:ext cx="4443548" cy="5400474"/>
          </a:xfrm>
        </p:spPr>
        <p:txBody>
          <a:bodyPr>
            <a:normAutofit fontScale="40000" lnSpcReduction="20000"/>
          </a:bodyPr>
          <a:lstStyle/>
          <a:p>
            <a:pPr marL="0" indent="0">
              <a:buNone/>
            </a:pPr>
            <a:r>
              <a:rPr lang="en-GB" sz="4500" dirty="0" smtClean="0"/>
              <a:t>The </a:t>
            </a:r>
            <a:r>
              <a:rPr lang="en-GB" sz="4500" dirty="0"/>
              <a:t>world is exciting and interesting and all children want to know why things are as they are. From the very young age, the children must be made aware that there are two halves of geographical knowledge and understanding – physical geography (the natural world) and human geography (what people have changed about it to suit the way they want to live</a:t>
            </a:r>
            <a:r>
              <a:rPr lang="en-GB" sz="4500" dirty="0" smtClean="0"/>
              <a:t>.</a:t>
            </a:r>
          </a:p>
          <a:p>
            <a:pPr marL="0" indent="0">
              <a:buNone/>
            </a:pPr>
            <a:endParaRPr lang="en-GB" sz="3200" dirty="0"/>
          </a:p>
          <a:p>
            <a:pPr marL="0" lvl="0" indent="0">
              <a:buNone/>
            </a:pPr>
            <a:r>
              <a:rPr lang="en-GB" sz="3500" b="1" i="1" dirty="0" smtClean="0"/>
              <a:t>Knowledge </a:t>
            </a:r>
            <a:r>
              <a:rPr lang="en-GB" sz="3500" b="1" i="1" dirty="0"/>
              <a:t>and understanding of the </a:t>
            </a:r>
            <a:r>
              <a:rPr lang="en-GB" sz="3500" b="1" i="1" dirty="0" smtClean="0"/>
              <a:t>world</a:t>
            </a:r>
            <a:r>
              <a:rPr lang="en-GB" sz="3500" b="1" i="1" dirty="0"/>
              <a:t> </a:t>
            </a:r>
            <a:endParaRPr lang="en-GB" sz="3500" dirty="0"/>
          </a:p>
          <a:p>
            <a:pPr lvl="0"/>
            <a:r>
              <a:rPr lang="en-GB" sz="3500" dirty="0"/>
              <a:t>observe, find out about, and identify features in the place we live and the natural world.</a:t>
            </a:r>
          </a:p>
          <a:p>
            <a:pPr lvl="0"/>
            <a:r>
              <a:rPr lang="en-GB" sz="3500" dirty="0"/>
              <a:t>find out about your environment, and talk about those features you like and dislike</a:t>
            </a:r>
            <a:r>
              <a:rPr lang="en-GB" sz="3500" dirty="0" smtClean="0"/>
              <a:t>.</a:t>
            </a:r>
          </a:p>
          <a:p>
            <a:pPr marL="0" lvl="0" indent="0">
              <a:buNone/>
            </a:pPr>
            <a:endParaRPr lang="en-GB" sz="3500" dirty="0"/>
          </a:p>
          <a:p>
            <a:pPr marL="0" indent="0">
              <a:buNone/>
            </a:pPr>
            <a:r>
              <a:rPr lang="en-GB" sz="3500" b="1" i="1" dirty="0" smtClean="0"/>
              <a:t>Exploration </a:t>
            </a:r>
            <a:r>
              <a:rPr lang="en-GB" sz="3500" b="1" i="1" dirty="0"/>
              <a:t>and investigation</a:t>
            </a:r>
            <a:r>
              <a:rPr lang="en-GB" sz="3500" dirty="0"/>
              <a:t> </a:t>
            </a:r>
          </a:p>
          <a:p>
            <a:pPr lvl="0"/>
            <a:r>
              <a:rPr lang="en-GB" sz="3500" dirty="0"/>
              <a:t>look closely at similarities, differences, patterns and change.</a:t>
            </a:r>
          </a:p>
          <a:p>
            <a:pPr lvl="0"/>
            <a:r>
              <a:rPr lang="en-GB" sz="3500" dirty="0"/>
              <a:t>ask questions about why things happen and how things work.</a:t>
            </a:r>
          </a:p>
          <a:p>
            <a:pPr marL="0" indent="0">
              <a:buNone/>
            </a:pPr>
            <a:endParaRPr lang="en-GB" dirty="0"/>
          </a:p>
        </p:txBody>
      </p:sp>
      <p:sp>
        <p:nvSpPr>
          <p:cNvPr id="11" name="Content Placeholder 10"/>
          <p:cNvSpPr>
            <a:spLocks noGrp="1"/>
          </p:cNvSpPr>
          <p:nvPr>
            <p:ph sz="half" idx="2"/>
          </p:nvPr>
        </p:nvSpPr>
        <p:spPr>
          <a:xfrm>
            <a:off x="4987833" y="1060664"/>
            <a:ext cx="4600303" cy="5697187"/>
          </a:xfrm>
        </p:spPr>
        <p:txBody>
          <a:bodyPr>
            <a:normAutofit fontScale="40000" lnSpcReduction="20000"/>
          </a:bodyPr>
          <a:lstStyle/>
          <a:p>
            <a:pPr marL="0" indent="0" algn="ctr">
              <a:buNone/>
            </a:pPr>
            <a:r>
              <a:rPr lang="en-GB" sz="4000" b="1" dirty="0"/>
              <a:t>Development of </a:t>
            </a:r>
            <a:r>
              <a:rPr lang="en-GB" sz="4000" b="1" dirty="0" smtClean="0"/>
              <a:t>skills</a:t>
            </a:r>
            <a:endParaRPr lang="en-GB" sz="4000" b="1" dirty="0"/>
          </a:p>
          <a:p>
            <a:r>
              <a:rPr lang="en-GB" sz="3300" b="1" i="1" dirty="0"/>
              <a:t>Concept of place</a:t>
            </a:r>
            <a:endParaRPr lang="en-GB" sz="3300" dirty="0"/>
          </a:p>
          <a:p>
            <a:pPr marL="0" indent="0">
              <a:buNone/>
            </a:pPr>
            <a:r>
              <a:rPr lang="en-GB" sz="3500" dirty="0"/>
              <a:t>We gradually expand our children’s world by talking about their home and garden, then the local streets and shops and the way to play-group. In time, their recognition of their world grows to include the village or town, beyond their local estate and on to holiday destinations.</a:t>
            </a:r>
          </a:p>
          <a:p>
            <a:r>
              <a:rPr lang="en-GB" sz="3300" b="1" i="1" dirty="0"/>
              <a:t>Concept of change</a:t>
            </a:r>
            <a:endParaRPr lang="en-GB" sz="3300" dirty="0"/>
          </a:p>
          <a:p>
            <a:pPr marL="0" indent="0">
              <a:buNone/>
            </a:pPr>
            <a:r>
              <a:rPr lang="en-GB" sz="3500" dirty="0"/>
              <a:t>Children are taught to notice that places change with the seasons and over longer periods of time. They are made aware of the changes that occur in the world around them with various local visits to see these changes in progress (i.e. gardening projects, demolition of a local building, building of a new housing estate).</a:t>
            </a:r>
          </a:p>
          <a:p>
            <a:r>
              <a:rPr lang="en-GB" sz="3300" b="1" i="1" dirty="0"/>
              <a:t>Taking responsibility</a:t>
            </a:r>
            <a:endParaRPr lang="en-GB" sz="3300" dirty="0"/>
          </a:p>
          <a:p>
            <a:pPr marL="0" indent="0">
              <a:buNone/>
            </a:pPr>
            <a:r>
              <a:rPr lang="en-GB" sz="3500" dirty="0"/>
              <a:t>From the early age we teach our children the need to appreciate that as citizens of the world they have a responsibility towards it (i.e. recycling, energy saving)</a:t>
            </a:r>
          </a:p>
          <a:p>
            <a:r>
              <a:rPr lang="en-GB" sz="3300" b="1" i="1" dirty="0"/>
              <a:t>Investigating</a:t>
            </a:r>
            <a:endParaRPr lang="en-GB" sz="3300" dirty="0"/>
          </a:p>
          <a:p>
            <a:pPr marL="0" indent="0">
              <a:buNone/>
            </a:pPr>
            <a:r>
              <a:rPr lang="en-GB" sz="3500" dirty="0"/>
              <a:t>We encourage an inquisitive outlook on life and prompting children to ask questions about why the world around them is as it is, building a good foundation for future geographical enquiry. </a:t>
            </a:r>
          </a:p>
          <a:p>
            <a:r>
              <a:rPr lang="en-GB" sz="3300" b="1" i="1" dirty="0"/>
              <a:t>Observing and recording</a:t>
            </a:r>
            <a:endParaRPr lang="en-GB" sz="3300" dirty="0"/>
          </a:p>
          <a:p>
            <a:pPr marL="0" indent="0">
              <a:buNone/>
            </a:pPr>
            <a:r>
              <a:rPr lang="en-GB" sz="3500" dirty="0"/>
              <a:t>We extend children’s vocabulary with opportunities to observe and record daily changes in their environment such as the weather or the budding of trees</a:t>
            </a:r>
            <a:r>
              <a:rPr lang="en-GB" sz="3500" dirty="0" smtClean="0"/>
              <a:t>.</a:t>
            </a:r>
            <a:endParaRPr lang="en-GB" sz="3500" dirty="0"/>
          </a:p>
        </p:txBody>
      </p:sp>
    </p:spTree>
    <p:extLst>
      <p:ext uri="{BB962C8B-B14F-4D97-AF65-F5344CB8AC3E}">
        <p14:creationId xmlns:p14="http://schemas.microsoft.com/office/powerpoint/2010/main" val="135272095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1232</TotalTime>
  <Words>359</Words>
  <Application>Microsoft Office PowerPoint</Application>
  <PresentationFormat>A4 Paper (210x297 mm)</PresentationFormat>
  <Paragraphs>22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Impact</vt:lpstr>
      <vt:lpstr>Office Theme</vt:lpstr>
      <vt:lpstr>PowerPoint Presentation</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 Bedwell</dc:creator>
  <cp:lastModifiedBy>Karolina Orlowska</cp:lastModifiedBy>
  <cp:revision>103</cp:revision>
  <cp:lastPrinted>2022-03-28T16:24:14Z</cp:lastPrinted>
  <dcterms:created xsi:type="dcterms:W3CDTF">2022-01-18T21:31:49Z</dcterms:created>
  <dcterms:modified xsi:type="dcterms:W3CDTF">2022-06-19T16:38:14Z</dcterms:modified>
</cp:coreProperties>
</file>