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9539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1342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3708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056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6246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3773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6092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095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194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3214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54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4DF91-CACD-403E-A090-5C37ED3321EE}" type="datetimeFigureOut">
              <a:rPr lang="en-GB" smtClean="0"/>
              <a:t>12/10/2022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10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image" Target="../media/image2.png"/><Relationship Id="rId21" Type="http://schemas.openxmlformats.org/officeDocument/2006/relationships/image" Target="../media/image23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image" Target="../media/image1.png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3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Relationship Id="rId22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 result for communicate ico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762" y="2446783"/>
            <a:ext cx="620232" cy="620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17445" y="2957133"/>
            <a:ext cx="13208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Communicate Geographically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71328" y="2917957"/>
            <a:ext cx="16060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Enquire Geographically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67075" y="3039844"/>
            <a:ext cx="20948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Study location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9158" y="2472334"/>
            <a:ext cx="445623" cy="445623"/>
          </a:xfrm>
          <a:prstGeom prst="rect">
            <a:avLst/>
          </a:prstGeom>
        </p:spPr>
      </p:pic>
      <p:sp>
        <p:nvSpPr>
          <p:cNvPr id="41" name="Rounded Rectangle 40"/>
          <p:cNvSpPr/>
          <p:nvPr/>
        </p:nvSpPr>
        <p:spPr>
          <a:xfrm>
            <a:off x="6092614" y="2189410"/>
            <a:ext cx="2433270" cy="2023795"/>
          </a:xfrm>
          <a:prstGeom prst="roundRect">
            <a:avLst/>
          </a:prstGeom>
          <a:noFill/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ounded Rectangle 41"/>
          <p:cNvSpPr/>
          <p:nvPr/>
        </p:nvSpPr>
        <p:spPr>
          <a:xfrm>
            <a:off x="3176353" y="2202517"/>
            <a:ext cx="2433270" cy="2023795"/>
          </a:xfrm>
          <a:prstGeom prst="roundRect">
            <a:avLst/>
          </a:prstGeom>
          <a:noFill/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ounded Rectangle 42"/>
          <p:cNvSpPr/>
          <p:nvPr/>
        </p:nvSpPr>
        <p:spPr>
          <a:xfrm>
            <a:off x="180230" y="2211493"/>
            <a:ext cx="2433270" cy="2023795"/>
          </a:xfrm>
          <a:prstGeom prst="roundRect">
            <a:avLst/>
          </a:prstGeom>
          <a:noFill/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ounded Rectangle 60"/>
          <p:cNvSpPr/>
          <p:nvPr/>
        </p:nvSpPr>
        <p:spPr>
          <a:xfrm>
            <a:off x="481524" y="765046"/>
            <a:ext cx="11447240" cy="1168713"/>
          </a:xfrm>
          <a:prstGeom prst="roundRect">
            <a:avLst/>
          </a:prstGeom>
          <a:noFill/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TextBox 61"/>
          <p:cNvSpPr txBox="1"/>
          <p:nvPr/>
        </p:nvSpPr>
        <p:spPr>
          <a:xfrm>
            <a:off x="3496804" y="181511"/>
            <a:ext cx="5509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err="1"/>
              <a:t>Laceby</a:t>
            </a:r>
            <a:r>
              <a:rPr lang="en-GB" b="1" dirty="0"/>
              <a:t> Acres Primary Academy Geography Big Ideas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1767500" y="3439482"/>
            <a:ext cx="160658" cy="250973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684846" y="3708756"/>
            <a:ext cx="9965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Data</a:t>
            </a:r>
          </a:p>
        </p:txBody>
      </p:sp>
      <p:cxnSp>
        <p:nvCxnSpPr>
          <p:cNvPr id="51" name="Straight Connector 50"/>
          <p:cNvCxnSpPr/>
          <p:nvPr/>
        </p:nvCxnSpPr>
        <p:spPr>
          <a:xfrm flipV="1">
            <a:off x="1924778" y="2711578"/>
            <a:ext cx="249295" cy="305103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1747445" y="2357458"/>
            <a:ext cx="8848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Geographical Vocabulary</a:t>
            </a:r>
          </a:p>
        </p:txBody>
      </p:sp>
      <p:cxnSp>
        <p:nvCxnSpPr>
          <p:cNvPr id="66" name="Straight Connector 65"/>
          <p:cNvCxnSpPr>
            <a:stCxn id="67" idx="3"/>
          </p:cNvCxnSpPr>
          <p:nvPr/>
        </p:nvCxnSpPr>
        <p:spPr>
          <a:xfrm flipV="1">
            <a:off x="1141610" y="3487333"/>
            <a:ext cx="55712" cy="235167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385642" y="3507056"/>
            <a:ext cx="7559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Informed responses</a:t>
            </a:r>
          </a:p>
        </p:txBody>
      </p:sp>
      <p:cxnSp>
        <p:nvCxnSpPr>
          <p:cNvPr id="69" name="Straight Connector 68"/>
          <p:cNvCxnSpPr/>
          <p:nvPr/>
        </p:nvCxnSpPr>
        <p:spPr>
          <a:xfrm flipH="1" flipV="1">
            <a:off x="3807144" y="2911130"/>
            <a:ext cx="304309" cy="257427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6251450" y="2320813"/>
            <a:ext cx="93056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Hemisphere </a:t>
            </a:r>
          </a:p>
        </p:txBody>
      </p:sp>
      <p:cxnSp>
        <p:nvCxnSpPr>
          <p:cNvPr id="77" name="Straight Connector 76"/>
          <p:cNvCxnSpPr/>
          <p:nvPr/>
        </p:nvCxnSpPr>
        <p:spPr>
          <a:xfrm flipH="1">
            <a:off x="6492121" y="3229539"/>
            <a:ext cx="237434" cy="47106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7557858" y="2294943"/>
            <a:ext cx="98391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Time zones</a:t>
            </a:r>
          </a:p>
        </p:txBody>
      </p:sp>
      <p:cxnSp>
        <p:nvCxnSpPr>
          <p:cNvPr id="80" name="Straight Connector 79"/>
          <p:cNvCxnSpPr/>
          <p:nvPr/>
        </p:nvCxnSpPr>
        <p:spPr>
          <a:xfrm>
            <a:off x="7868847" y="3218375"/>
            <a:ext cx="391215" cy="429138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7592894" y="3650107"/>
            <a:ext cx="10474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Latitude and longitude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3396221" y="2341612"/>
            <a:ext cx="10055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Ask and answer questions</a:t>
            </a:r>
          </a:p>
        </p:txBody>
      </p:sp>
      <p:cxnSp>
        <p:nvCxnSpPr>
          <p:cNvPr id="89" name="Straight Connector 88"/>
          <p:cNvCxnSpPr/>
          <p:nvPr/>
        </p:nvCxnSpPr>
        <p:spPr>
          <a:xfrm flipV="1">
            <a:off x="4855886" y="2826445"/>
            <a:ext cx="312483" cy="27669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4867037" y="2518394"/>
            <a:ext cx="105076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100" dirty="0"/>
              <a:t>Fieldwork </a:t>
            </a:r>
          </a:p>
        </p:txBody>
      </p:sp>
      <p:cxnSp>
        <p:nvCxnSpPr>
          <p:cNvPr id="97" name="Straight Connector 96"/>
          <p:cNvCxnSpPr/>
          <p:nvPr/>
        </p:nvCxnSpPr>
        <p:spPr>
          <a:xfrm>
            <a:off x="4741121" y="3432944"/>
            <a:ext cx="0" cy="359689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4424506" y="3787812"/>
            <a:ext cx="8540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Significance</a:t>
            </a:r>
          </a:p>
        </p:txBody>
      </p:sp>
      <p:cxnSp>
        <p:nvCxnSpPr>
          <p:cNvPr id="101" name="Straight Connector 100"/>
          <p:cNvCxnSpPr/>
          <p:nvPr/>
        </p:nvCxnSpPr>
        <p:spPr>
          <a:xfrm flipH="1">
            <a:off x="3886012" y="3393335"/>
            <a:ext cx="195411" cy="29712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3261646" y="3465069"/>
            <a:ext cx="83936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Compare and contrast</a:t>
            </a:r>
          </a:p>
        </p:txBody>
      </p:sp>
      <p:cxnSp>
        <p:nvCxnSpPr>
          <p:cNvPr id="104" name="Straight Connector 103"/>
          <p:cNvCxnSpPr/>
          <p:nvPr/>
        </p:nvCxnSpPr>
        <p:spPr>
          <a:xfrm>
            <a:off x="6883673" y="2566151"/>
            <a:ext cx="74053" cy="367201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49" name="Picture 4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21247" y="2614024"/>
            <a:ext cx="420660" cy="420660"/>
          </a:xfrm>
          <a:prstGeom prst="rect">
            <a:avLst/>
          </a:prstGeom>
        </p:spPr>
      </p:pic>
      <p:sp>
        <p:nvSpPr>
          <p:cNvPr id="103" name="TextBox 102"/>
          <p:cNvSpPr txBox="1"/>
          <p:nvPr/>
        </p:nvSpPr>
        <p:spPr>
          <a:xfrm>
            <a:off x="6153824" y="3684122"/>
            <a:ext cx="98391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Continents and countries</a:t>
            </a:r>
          </a:p>
        </p:txBody>
      </p:sp>
      <p:cxnSp>
        <p:nvCxnSpPr>
          <p:cNvPr id="107" name="Straight Connector 106"/>
          <p:cNvCxnSpPr>
            <a:endCxn id="78" idx="2"/>
          </p:cNvCxnSpPr>
          <p:nvPr/>
        </p:nvCxnSpPr>
        <p:spPr>
          <a:xfrm flipV="1">
            <a:off x="7711737" y="2556553"/>
            <a:ext cx="338079" cy="273532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/>
          <p:cNvSpPr txBox="1"/>
          <p:nvPr/>
        </p:nvSpPr>
        <p:spPr>
          <a:xfrm>
            <a:off x="760159" y="5627903"/>
            <a:ext cx="16060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Places -</a:t>
            </a:r>
          </a:p>
          <a:p>
            <a:pPr algn="ctr"/>
            <a:r>
              <a:rPr lang="en-GB" sz="1400" dirty="0"/>
              <a:t>UK (incl. locality)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6492203" y="5667715"/>
            <a:ext cx="16060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Human</a:t>
            </a:r>
          </a:p>
          <a:p>
            <a:pPr algn="ctr"/>
            <a:r>
              <a:rPr lang="en-GB" sz="1400" dirty="0"/>
              <a:t>Processes</a:t>
            </a:r>
          </a:p>
        </p:txBody>
      </p:sp>
      <p:pic>
        <p:nvPicPr>
          <p:cNvPr id="114" name="Picture 1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98181" y="4971793"/>
            <a:ext cx="530027" cy="530027"/>
          </a:xfrm>
          <a:prstGeom prst="rect">
            <a:avLst/>
          </a:prstGeom>
        </p:spPr>
      </p:pic>
      <p:pic>
        <p:nvPicPr>
          <p:cNvPr id="117" name="Picture 1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87152" y="4971360"/>
            <a:ext cx="616169" cy="616169"/>
          </a:xfrm>
          <a:prstGeom prst="rect">
            <a:avLst/>
          </a:prstGeom>
        </p:spPr>
      </p:pic>
      <p:sp>
        <p:nvSpPr>
          <p:cNvPr id="119" name="TextBox 118"/>
          <p:cNvSpPr txBox="1"/>
          <p:nvPr/>
        </p:nvSpPr>
        <p:spPr>
          <a:xfrm>
            <a:off x="9579904" y="5647489"/>
            <a:ext cx="16060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Physical</a:t>
            </a:r>
          </a:p>
          <a:p>
            <a:pPr algn="ctr"/>
            <a:r>
              <a:rPr lang="en-GB" sz="1400" dirty="0"/>
              <a:t>Processes</a:t>
            </a:r>
          </a:p>
        </p:txBody>
      </p:sp>
      <p:pic>
        <p:nvPicPr>
          <p:cNvPr id="120" name="Picture 11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090172" y="4994401"/>
            <a:ext cx="555849" cy="555849"/>
          </a:xfrm>
          <a:prstGeom prst="rect">
            <a:avLst/>
          </a:prstGeom>
        </p:spPr>
      </p:pic>
      <p:sp>
        <p:nvSpPr>
          <p:cNvPr id="121" name="Rounded Rectangle 120"/>
          <p:cNvSpPr/>
          <p:nvPr/>
        </p:nvSpPr>
        <p:spPr>
          <a:xfrm>
            <a:off x="8959058" y="2202517"/>
            <a:ext cx="2433270" cy="2023795"/>
          </a:xfrm>
          <a:prstGeom prst="roundRect">
            <a:avLst/>
          </a:prstGeom>
          <a:noFill/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2" name="Picture 12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937189" y="2643530"/>
            <a:ext cx="477007" cy="477007"/>
          </a:xfrm>
          <a:prstGeom prst="rect">
            <a:avLst/>
          </a:prstGeom>
        </p:spPr>
      </p:pic>
      <p:sp>
        <p:nvSpPr>
          <p:cNvPr id="123" name="TextBox 122"/>
          <p:cNvSpPr txBox="1"/>
          <p:nvPr/>
        </p:nvSpPr>
        <p:spPr>
          <a:xfrm>
            <a:off x="9374684" y="3079389"/>
            <a:ext cx="16060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Mapping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8990837" y="2970606"/>
            <a:ext cx="9350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Grid referencing and coordinates 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9893814" y="3682791"/>
            <a:ext cx="9305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Features of a landscape 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10646021" y="3406097"/>
            <a:ext cx="93056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Scales 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10493540" y="2455219"/>
            <a:ext cx="93056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Symbols 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9063716" y="2380084"/>
            <a:ext cx="93056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Directions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10716029" y="2848570"/>
            <a:ext cx="9305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Compass skills</a:t>
            </a:r>
          </a:p>
        </p:txBody>
      </p:sp>
      <p:cxnSp>
        <p:nvCxnSpPr>
          <p:cNvPr id="106" name="Straight Connector 105"/>
          <p:cNvCxnSpPr/>
          <p:nvPr/>
        </p:nvCxnSpPr>
        <p:spPr>
          <a:xfrm>
            <a:off x="10646021" y="3270957"/>
            <a:ext cx="237770" cy="142445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flipV="1">
            <a:off x="10518695" y="2947648"/>
            <a:ext cx="214216" cy="15441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>
            <a:endCxn id="99" idx="1"/>
          </p:cNvCxnSpPr>
          <p:nvPr/>
        </p:nvCxnSpPr>
        <p:spPr>
          <a:xfrm flipV="1">
            <a:off x="10285737" y="2586024"/>
            <a:ext cx="207803" cy="8144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>
            <a:stCxn id="100" idx="2"/>
          </p:cNvCxnSpPr>
          <p:nvPr/>
        </p:nvCxnSpPr>
        <p:spPr>
          <a:xfrm>
            <a:off x="9529000" y="2641694"/>
            <a:ext cx="348699" cy="183086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>
            <a:off x="10146437" y="3362490"/>
            <a:ext cx="95916" cy="310862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flipV="1">
            <a:off x="9517735" y="3059894"/>
            <a:ext cx="270243" cy="60643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Box 126"/>
          <p:cNvSpPr txBox="1"/>
          <p:nvPr/>
        </p:nvSpPr>
        <p:spPr>
          <a:xfrm>
            <a:off x="3564269" y="5635911"/>
            <a:ext cx="16060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Places - </a:t>
            </a:r>
          </a:p>
          <a:p>
            <a:pPr algn="ctr"/>
            <a:r>
              <a:rPr lang="en-GB" sz="1400" dirty="0"/>
              <a:t>World</a:t>
            </a:r>
          </a:p>
        </p:txBody>
      </p:sp>
      <p:pic>
        <p:nvPicPr>
          <p:cNvPr id="128" name="Picture 1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02291" y="4979801"/>
            <a:ext cx="530027" cy="530027"/>
          </a:xfrm>
          <a:prstGeom prst="rect">
            <a:avLst/>
          </a:prstGeom>
        </p:spPr>
      </p:pic>
      <p:cxnSp>
        <p:nvCxnSpPr>
          <p:cNvPr id="24" name="Straight Connector 23"/>
          <p:cNvCxnSpPr/>
          <p:nvPr/>
        </p:nvCxnSpPr>
        <p:spPr>
          <a:xfrm flipV="1">
            <a:off x="1563193" y="4666039"/>
            <a:ext cx="8795904" cy="25196"/>
          </a:xfrm>
          <a:prstGeom prst="line">
            <a:avLst/>
          </a:prstGeom>
          <a:ln w="5715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80230" y="31726"/>
            <a:ext cx="2650" cy="31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1596183" y="4666039"/>
            <a:ext cx="0" cy="228178"/>
          </a:xfrm>
          <a:prstGeom prst="line">
            <a:avLst/>
          </a:prstGeom>
          <a:ln w="5715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/>
          <p:nvPr/>
        </p:nvCxnSpPr>
        <p:spPr>
          <a:xfrm>
            <a:off x="4382880" y="4695641"/>
            <a:ext cx="0" cy="228178"/>
          </a:xfrm>
          <a:prstGeom prst="line">
            <a:avLst/>
          </a:prstGeom>
          <a:ln w="5715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>
            <a:off x="7295236" y="4695641"/>
            <a:ext cx="0" cy="228178"/>
          </a:xfrm>
          <a:prstGeom prst="line">
            <a:avLst/>
          </a:prstGeom>
          <a:ln w="5715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/>
          <p:nvPr/>
        </p:nvCxnSpPr>
        <p:spPr>
          <a:xfrm>
            <a:off x="10339840" y="4652098"/>
            <a:ext cx="0" cy="228178"/>
          </a:xfrm>
          <a:prstGeom prst="line">
            <a:avLst/>
          </a:prstGeom>
          <a:ln w="5715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44" name="Picture 4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98508" y="861046"/>
            <a:ext cx="679375" cy="664467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420118" y="898055"/>
            <a:ext cx="629307" cy="672010"/>
          </a:xfrm>
          <a:prstGeom prst="rect">
            <a:avLst/>
          </a:prstGeom>
        </p:spPr>
      </p:pic>
      <p:pic>
        <p:nvPicPr>
          <p:cNvPr id="134" name="Picture 13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174073" y="916479"/>
            <a:ext cx="635161" cy="635161"/>
          </a:xfrm>
          <a:prstGeom prst="rect">
            <a:avLst/>
          </a:prstGeom>
        </p:spPr>
      </p:pic>
      <p:pic>
        <p:nvPicPr>
          <p:cNvPr id="135" name="Picture 134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892937" y="931142"/>
            <a:ext cx="671332" cy="638923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622712" y="911118"/>
            <a:ext cx="768292" cy="658947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474362" y="999600"/>
            <a:ext cx="572373" cy="563430"/>
          </a:xfrm>
          <a:prstGeom prst="rect">
            <a:avLst/>
          </a:prstGeom>
        </p:spPr>
      </p:pic>
      <p:pic>
        <p:nvPicPr>
          <p:cNvPr id="136" name="Picture 135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212298" y="1043936"/>
            <a:ext cx="575753" cy="481578"/>
          </a:xfrm>
          <a:prstGeom prst="rect">
            <a:avLst/>
          </a:prstGeom>
        </p:spPr>
      </p:pic>
      <p:pic>
        <p:nvPicPr>
          <p:cNvPr id="137" name="Picture 136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788051" y="956105"/>
            <a:ext cx="578237" cy="653238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24974" y="954595"/>
            <a:ext cx="595680" cy="615470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6986274" y="937897"/>
            <a:ext cx="595451" cy="587616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7747288" y="972813"/>
            <a:ext cx="738659" cy="639064"/>
          </a:xfrm>
          <a:prstGeom prst="rect">
            <a:avLst/>
          </a:prstGeom>
        </p:spPr>
      </p:pic>
      <p:pic>
        <p:nvPicPr>
          <p:cNvPr id="138" name="Picture 137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8628498" y="1011772"/>
            <a:ext cx="561145" cy="561145"/>
          </a:xfrm>
          <a:prstGeom prst="rect">
            <a:avLst/>
          </a:prstGeom>
        </p:spPr>
      </p:pic>
      <p:pic>
        <p:nvPicPr>
          <p:cNvPr id="139" name="Picture 138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9314199" y="1048483"/>
            <a:ext cx="487722" cy="487722"/>
          </a:xfrm>
          <a:prstGeom prst="rect">
            <a:avLst/>
          </a:prstGeom>
        </p:spPr>
      </p:pic>
      <p:pic>
        <p:nvPicPr>
          <p:cNvPr id="140" name="Picture 139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9870971" y="1011772"/>
            <a:ext cx="550932" cy="550932"/>
          </a:xfrm>
          <a:prstGeom prst="rect">
            <a:avLst/>
          </a:prstGeom>
        </p:spPr>
      </p:pic>
      <p:pic>
        <p:nvPicPr>
          <p:cNvPr id="141" name="Picture 140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0518695" y="940518"/>
            <a:ext cx="580988" cy="587082"/>
          </a:xfrm>
          <a:prstGeom prst="rect">
            <a:avLst/>
          </a:prstGeom>
        </p:spPr>
      </p:pic>
      <p:pic>
        <p:nvPicPr>
          <p:cNvPr id="142" name="Picture 141"/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11142083" y="1018506"/>
            <a:ext cx="591911" cy="537463"/>
          </a:xfrm>
          <a:prstGeom prst="rect">
            <a:avLst/>
          </a:prstGeom>
        </p:spPr>
      </p:pic>
      <p:sp>
        <p:nvSpPr>
          <p:cNvPr id="143" name="TextBox 142"/>
          <p:cNvSpPr txBox="1"/>
          <p:nvPr/>
        </p:nvSpPr>
        <p:spPr>
          <a:xfrm>
            <a:off x="702615" y="1619284"/>
            <a:ext cx="1128908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Locality         Community      Animals    Climate and Seasons     Food               World              Coasts     Americas  Water Cycle   Volcanoes        Changes               Alps               Trade         Amazon     Environment  Future World</a:t>
            </a:r>
          </a:p>
        </p:txBody>
      </p:sp>
      <p:pic>
        <p:nvPicPr>
          <p:cNvPr id="1026" name="Picture 2" descr="a730a5f2-3bcb-4bca-bc1a-1b95a9400293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031" y="21717"/>
            <a:ext cx="1136847" cy="653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4" name="Picture 2" descr="a730a5f2-3bcb-4bca-bc1a-1b95a9400293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8476" y="43710"/>
            <a:ext cx="1136847" cy="653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9090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67302" y="4527226"/>
            <a:ext cx="456984" cy="45719"/>
          </a:xfrm>
        </p:spPr>
        <p:txBody>
          <a:bodyPr>
            <a:normAutofit fontScale="25000" lnSpcReduction="20000"/>
          </a:bodyPr>
          <a:lstStyle/>
          <a:p>
            <a:r>
              <a:rPr lang="en-GB" sz="1800" dirty="0" err="1"/>
              <a:t>Middlethorpe</a:t>
            </a:r>
            <a:r>
              <a:rPr lang="en-GB" sz="1800" dirty="0"/>
              <a:t> Primary Academy History Long Term Plan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106343"/>
              </p:ext>
            </p:extLst>
          </p:nvPr>
        </p:nvGraphicFramePr>
        <p:xfrm>
          <a:off x="278104" y="1253818"/>
          <a:ext cx="10877576" cy="47162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776">
                  <a:extLst>
                    <a:ext uri="{9D8B030D-6E8A-4147-A177-3AD203B41FA5}">
                      <a16:colId xmlns:a16="http://schemas.microsoft.com/office/drawing/2014/main" val="2642333382"/>
                    </a:ext>
                  </a:extLst>
                </a:gridCol>
                <a:gridCol w="2751909">
                  <a:extLst>
                    <a:ext uri="{9D8B030D-6E8A-4147-A177-3AD203B41FA5}">
                      <a16:colId xmlns:a16="http://schemas.microsoft.com/office/drawing/2014/main" val="775576944"/>
                    </a:ext>
                  </a:extLst>
                </a:gridCol>
                <a:gridCol w="3213462">
                  <a:extLst>
                    <a:ext uri="{9D8B030D-6E8A-4147-A177-3AD203B41FA5}">
                      <a16:colId xmlns:a16="http://schemas.microsoft.com/office/drawing/2014/main" val="567014042"/>
                    </a:ext>
                  </a:extLst>
                </a:gridCol>
                <a:gridCol w="3483429">
                  <a:extLst>
                    <a:ext uri="{9D8B030D-6E8A-4147-A177-3AD203B41FA5}">
                      <a16:colId xmlns:a16="http://schemas.microsoft.com/office/drawing/2014/main" val="3109381060"/>
                    </a:ext>
                  </a:extLst>
                </a:gridCol>
              </a:tblGrid>
              <a:tr h="59272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Year</a:t>
                      </a:r>
                      <a:r>
                        <a:rPr lang="en-GB" sz="1600" baseline="0" dirty="0"/>
                        <a:t> Groups</a:t>
                      </a:r>
                      <a:endParaRPr lang="en-GB" sz="1600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Autumn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Spring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Summer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2808758"/>
                  </a:ext>
                </a:extLst>
              </a:tr>
              <a:tr h="579983">
                <a:tc>
                  <a:txBody>
                    <a:bodyPr/>
                    <a:lstStyle/>
                    <a:p>
                      <a:r>
                        <a:rPr lang="en-GB" sz="1600" dirty="0"/>
                        <a:t>Reception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1238626"/>
                  </a:ext>
                </a:extLst>
              </a:tr>
              <a:tr h="579983">
                <a:tc>
                  <a:txBody>
                    <a:bodyPr/>
                    <a:lstStyle/>
                    <a:p>
                      <a:r>
                        <a:rPr lang="en-GB" sz="1600" dirty="0"/>
                        <a:t>Year 1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36659"/>
                  </a:ext>
                </a:extLst>
              </a:tr>
              <a:tr h="592720">
                <a:tc>
                  <a:txBody>
                    <a:bodyPr/>
                    <a:lstStyle/>
                    <a:p>
                      <a:r>
                        <a:rPr lang="en-GB" sz="1600" dirty="0"/>
                        <a:t>Year 2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2699452"/>
                  </a:ext>
                </a:extLst>
              </a:tr>
              <a:tr h="592720">
                <a:tc>
                  <a:txBody>
                    <a:bodyPr/>
                    <a:lstStyle/>
                    <a:p>
                      <a:r>
                        <a:rPr lang="en-GB" sz="1600" dirty="0"/>
                        <a:t> Year</a:t>
                      </a:r>
                      <a:r>
                        <a:rPr lang="en-GB" sz="1600" baseline="0" dirty="0"/>
                        <a:t> 3</a:t>
                      </a:r>
                      <a:endParaRPr lang="en-GB" sz="16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2614903"/>
                  </a:ext>
                </a:extLst>
              </a:tr>
              <a:tr h="592720">
                <a:tc>
                  <a:txBody>
                    <a:bodyPr/>
                    <a:lstStyle/>
                    <a:p>
                      <a:r>
                        <a:rPr lang="en-GB" sz="1600" dirty="0"/>
                        <a:t>Year 4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2254261"/>
                  </a:ext>
                </a:extLst>
              </a:tr>
              <a:tr h="592720">
                <a:tc>
                  <a:txBody>
                    <a:bodyPr/>
                    <a:lstStyle/>
                    <a:p>
                      <a:r>
                        <a:rPr lang="en-GB" sz="1600" dirty="0"/>
                        <a:t>Year 5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895998"/>
                  </a:ext>
                </a:extLst>
              </a:tr>
              <a:tr h="592720">
                <a:tc>
                  <a:txBody>
                    <a:bodyPr/>
                    <a:lstStyle/>
                    <a:p>
                      <a:r>
                        <a:rPr lang="en-GB" sz="1600" dirty="0"/>
                        <a:t>Year 6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2048859"/>
                  </a:ext>
                </a:extLst>
              </a:tr>
            </a:tbl>
          </a:graphicData>
        </a:graphic>
      </p:graphicFrame>
      <p:sp>
        <p:nvSpPr>
          <p:cNvPr id="95" name="TextBox 94"/>
          <p:cNvSpPr txBox="1"/>
          <p:nvPr/>
        </p:nvSpPr>
        <p:spPr>
          <a:xfrm>
            <a:off x="2926080" y="408058"/>
            <a:ext cx="60318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err="1"/>
              <a:t>Laceby</a:t>
            </a:r>
            <a:r>
              <a:rPr lang="en-GB" b="1" dirty="0"/>
              <a:t> Acres Primary Academy Geography Long Term Plan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1987458" y="3021022"/>
            <a:ext cx="1356437" cy="471119"/>
            <a:chOff x="2230090" y="2843750"/>
            <a:chExt cx="2233846" cy="545264"/>
          </a:xfrm>
        </p:grpSpPr>
        <p:pic>
          <p:nvPicPr>
            <p:cNvPr id="28" name="Picture 2" descr="Image result for communicate icon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30090" y="2843750"/>
              <a:ext cx="545264" cy="5452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926080" y="2916454"/>
              <a:ext cx="391760" cy="391760"/>
            </a:xfrm>
            <a:prstGeom prst="rect">
              <a:avLst/>
            </a:prstGeom>
          </p:spPr>
        </p:pic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68566" y="2927427"/>
              <a:ext cx="369814" cy="369814"/>
            </a:xfrm>
            <a:prstGeom prst="rect">
              <a:avLst/>
            </a:prstGeom>
          </p:spPr>
        </p:pic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030096" y="2916455"/>
              <a:ext cx="433840" cy="433840"/>
            </a:xfrm>
            <a:prstGeom prst="rect">
              <a:avLst/>
            </a:prstGeom>
          </p:spPr>
        </p:pic>
      </p:grpSp>
      <p:grpSp>
        <p:nvGrpSpPr>
          <p:cNvPr id="32" name="Group 31"/>
          <p:cNvGrpSpPr/>
          <p:nvPr/>
        </p:nvGrpSpPr>
        <p:grpSpPr>
          <a:xfrm>
            <a:off x="1965789" y="3580203"/>
            <a:ext cx="1356437" cy="471119"/>
            <a:chOff x="2230090" y="2843750"/>
            <a:chExt cx="2233846" cy="545264"/>
          </a:xfrm>
        </p:grpSpPr>
        <p:pic>
          <p:nvPicPr>
            <p:cNvPr id="33" name="Picture 2" descr="Image result for communicate icon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30090" y="2843750"/>
              <a:ext cx="545264" cy="5452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4" name="Picture 3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926080" y="2916454"/>
              <a:ext cx="391760" cy="391760"/>
            </a:xfrm>
            <a:prstGeom prst="rect">
              <a:avLst/>
            </a:prstGeom>
          </p:spPr>
        </p:pic>
        <p:pic>
          <p:nvPicPr>
            <p:cNvPr id="35" name="Picture 3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68566" y="2927427"/>
              <a:ext cx="369814" cy="369814"/>
            </a:xfrm>
            <a:prstGeom prst="rect">
              <a:avLst/>
            </a:prstGeom>
          </p:spPr>
        </p:pic>
        <p:pic>
          <p:nvPicPr>
            <p:cNvPr id="36" name="Picture 35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030096" y="2916455"/>
              <a:ext cx="433840" cy="433840"/>
            </a:xfrm>
            <a:prstGeom prst="rect">
              <a:avLst/>
            </a:prstGeom>
          </p:spPr>
        </p:pic>
      </p:grpSp>
      <p:grpSp>
        <p:nvGrpSpPr>
          <p:cNvPr id="37" name="Group 36"/>
          <p:cNvGrpSpPr/>
          <p:nvPr/>
        </p:nvGrpSpPr>
        <p:grpSpPr>
          <a:xfrm>
            <a:off x="1965789" y="4188616"/>
            <a:ext cx="1356437" cy="471119"/>
            <a:chOff x="2230090" y="2843750"/>
            <a:chExt cx="2233846" cy="545264"/>
          </a:xfrm>
        </p:grpSpPr>
        <p:pic>
          <p:nvPicPr>
            <p:cNvPr id="38" name="Picture 2" descr="Image result for communicate icon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30090" y="2843750"/>
              <a:ext cx="545264" cy="5452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9" name="Picture 3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926080" y="2916454"/>
              <a:ext cx="391760" cy="391760"/>
            </a:xfrm>
            <a:prstGeom prst="rect">
              <a:avLst/>
            </a:prstGeom>
          </p:spPr>
        </p:pic>
        <p:pic>
          <p:nvPicPr>
            <p:cNvPr id="40" name="Picture 3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68566" y="2927427"/>
              <a:ext cx="369814" cy="369814"/>
            </a:xfrm>
            <a:prstGeom prst="rect">
              <a:avLst/>
            </a:prstGeom>
          </p:spPr>
        </p:pic>
        <p:pic>
          <p:nvPicPr>
            <p:cNvPr id="41" name="Picture 40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030096" y="2916455"/>
              <a:ext cx="433840" cy="433840"/>
            </a:xfrm>
            <a:prstGeom prst="rect">
              <a:avLst/>
            </a:prstGeom>
          </p:spPr>
        </p:pic>
      </p:grpSp>
      <p:grpSp>
        <p:nvGrpSpPr>
          <p:cNvPr id="42" name="Group 41"/>
          <p:cNvGrpSpPr/>
          <p:nvPr/>
        </p:nvGrpSpPr>
        <p:grpSpPr>
          <a:xfrm>
            <a:off x="1959304" y="4802249"/>
            <a:ext cx="1356437" cy="471119"/>
            <a:chOff x="2230090" y="2843750"/>
            <a:chExt cx="2233846" cy="545264"/>
          </a:xfrm>
        </p:grpSpPr>
        <p:pic>
          <p:nvPicPr>
            <p:cNvPr id="43" name="Picture 2" descr="Image result for communicate icon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30090" y="2843750"/>
              <a:ext cx="545264" cy="5452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4" name="Picture 4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926080" y="2916454"/>
              <a:ext cx="391760" cy="391760"/>
            </a:xfrm>
            <a:prstGeom prst="rect">
              <a:avLst/>
            </a:prstGeom>
          </p:spPr>
        </p:pic>
        <p:pic>
          <p:nvPicPr>
            <p:cNvPr id="45" name="Picture 4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68566" y="2927427"/>
              <a:ext cx="369814" cy="369814"/>
            </a:xfrm>
            <a:prstGeom prst="rect">
              <a:avLst/>
            </a:prstGeom>
          </p:spPr>
        </p:pic>
        <p:pic>
          <p:nvPicPr>
            <p:cNvPr id="46" name="Picture 45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030096" y="2916455"/>
              <a:ext cx="433840" cy="433840"/>
            </a:xfrm>
            <a:prstGeom prst="rect">
              <a:avLst/>
            </a:prstGeom>
          </p:spPr>
        </p:pic>
      </p:grpSp>
      <p:grpSp>
        <p:nvGrpSpPr>
          <p:cNvPr id="47" name="Group 46"/>
          <p:cNvGrpSpPr/>
          <p:nvPr/>
        </p:nvGrpSpPr>
        <p:grpSpPr>
          <a:xfrm>
            <a:off x="1935401" y="5415882"/>
            <a:ext cx="1356437" cy="471119"/>
            <a:chOff x="2230090" y="2843750"/>
            <a:chExt cx="2233846" cy="545264"/>
          </a:xfrm>
        </p:grpSpPr>
        <p:pic>
          <p:nvPicPr>
            <p:cNvPr id="48" name="Picture 2" descr="Image result for communicate icon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30090" y="2843750"/>
              <a:ext cx="545264" cy="5452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9" name="Picture 4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926080" y="2916454"/>
              <a:ext cx="391760" cy="391760"/>
            </a:xfrm>
            <a:prstGeom prst="rect">
              <a:avLst/>
            </a:prstGeom>
          </p:spPr>
        </p:pic>
        <p:pic>
          <p:nvPicPr>
            <p:cNvPr id="50" name="Picture 4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68566" y="2927427"/>
              <a:ext cx="369814" cy="369814"/>
            </a:xfrm>
            <a:prstGeom prst="rect">
              <a:avLst/>
            </a:prstGeom>
          </p:spPr>
        </p:pic>
        <p:pic>
          <p:nvPicPr>
            <p:cNvPr id="51" name="Picture 50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030096" y="2916455"/>
              <a:ext cx="433840" cy="433840"/>
            </a:xfrm>
            <a:prstGeom prst="rect">
              <a:avLst/>
            </a:prstGeom>
          </p:spPr>
        </p:pic>
      </p:grpSp>
      <p:grpSp>
        <p:nvGrpSpPr>
          <p:cNvPr id="52" name="Group 51"/>
          <p:cNvGrpSpPr/>
          <p:nvPr/>
        </p:nvGrpSpPr>
        <p:grpSpPr>
          <a:xfrm>
            <a:off x="2004503" y="2440136"/>
            <a:ext cx="1356437" cy="471119"/>
            <a:chOff x="2230090" y="2843750"/>
            <a:chExt cx="2233846" cy="545264"/>
          </a:xfrm>
        </p:grpSpPr>
        <p:pic>
          <p:nvPicPr>
            <p:cNvPr id="53" name="Picture 2" descr="Image result for communicate icon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30090" y="2843750"/>
              <a:ext cx="545264" cy="5452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4" name="Picture 5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926080" y="2916454"/>
              <a:ext cx="391760" cy="391760"/>
            </a:xfrm>
            <a:prstGeom prst="rect">
              <a:avLst/>
            </a:prstGeom>
          </p:spPr>
        </p:pic>
        <p:pic>
          <p:nvPicPr>
            <p:cNvPr id="55" name="Picture 5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68566" y="2927427"/>
              <a:ext cx="369814" cy="369814"/>
            </a:xfrm>
            <a:prstGeom prst="rect">
              <a:avLst/>
            </a:prstGeom>
          </p:spPr>
        </p:pic>
        <p:pic>
          <p:nvPicPr>
            <p:cNvPr id="56" name="Picture 55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030096" y="2916455"/>
              <a:ext cx="433840" cy="433840"/>
            </a:xfrm>
            <a:prstGeom prst="rect">
              <a:avLst/>
            </a:prstGeom>
          </p:spPr>
        </p:pic>
      </p:grpSp>
      <p:grpSp>
        <p:nvGrpSpPr>
          <p:cNvPr id="96" name="Group 95"/>
          <p:cNvGrpSpPr/>
          <p:nvPr/>
        </p:nvGrpSpPr>
        <p:grpSpPr>
          <a:xfrm>
            <a:off x="4811710" y="3058481"/>
            <a:ext cx="1356437" cy="471119"/>
            <a:chOff x="2230090" y="2843750"/>
            <a:chExt cx="2233846" cy="545264"/>
          </a:xfrm>
        </p:grpSpPr>
        <p:pic>
          <p:nvPicPr>
            <p:cNvPr id="97" name="Picture 2" descr="Image result for communicate icon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30090" y="2843750"/>
              <a:ext cx="545264" cy="5452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8" name="Picture 9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926080" y="2916454"/>
              <a:ext cx="391760" cy="391760"/>
            </a:xfrm>
            <a:prstGeom prst="rect">
              <a:avLst/>
            </a:prstGeom>
          </p:spPr>
        </p:pic>
        <p:pic>
          <p:nvPicPr>
            <p:cNvPr id="99" name="Picture 9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68566" y="2927427"/>
              <a:ext cx="369814" cy="369814"/>
            </a:xfrm>
            <a:prstGeom prst="rect">
              <a:avLst/>
            </a:prstGeom>
          </p:spPr>
        </p:pic>
        <p:pic>
          <p:nvPicPr>
            <p:cNvPr id="100" name="Picture 99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030096" y="2916455"/>
              <a:ext cx="433840" cy="433840"/>
            </a:xfrm>
            <a:prstGeom prst="rect">
              <a:avLst/>
            </a:prstGeom>
          </p:spPr>
        </p:pic>
      </p:grpSp>
      <p:grpSp>
        <p:nvGrpSpPr>
          <p:cNvPr id="101" name="Group 100"/>
          <p:cNvGrpSpPr/>
          <p:nvPr/>
        </p:nvGrpSpPr>
        <p:grpSpPr>
          <a:xfrm>
            <a:off x="4790041" y="3617662"/>
            <a:ext cx="1356437" cy="471119"/>
            <a:chOff x="2230090" y="2843750"/>
            <a:chExt cx="2233846" cy="545264"/>
          </a:xfrm>
        </p:grpSpPr>
        <p:pic>
          <p:nvPicPr>
            <p:cNvPr id="102" name="Picture 2" descr="Image result for communicate icon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30090" y="2843750"/>
              <a:ext cx="545264" cy="5452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" name="Picture 10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926080" y="2916454"/>
              <a:ext cx="391760" cy="391760"/>
            </a:xfrm>
            <a:prstGeom prst="rect">
              <a:avLst/>
            </a:prstGeom>
          </p:spPr>
        </p:pic>
        <p:pic>
          <p:nvPicPr>
            <p:cNvPr id="104" name="Picture 10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68566" y="2927427"/>
              <a:ext cx="369814" cy="369814"/>
            </a:xfrm>
            <a:prstGeom prst="rect">
              <a:avLst/>
            </a:prstGeom>
          </p:spPr>
        </p:pic>
        <p:pic>
          <p:nvPicPr>
            <p:cNvPr id="105" name="Picture 104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030096" y="2916455"/>
              <a:ext cx="433840" cy="433840"/>
            </a:xfrm>
            <a:prstGeom prst="rect">
              <a:avLst/>
            </a:prstGeom>
          </p:spPr>
        </p:pic>
      </p:grpSp>
      <p:grpSp>
        <p:nvGrpSpPr>
          <p:cNvPr id="106" name="Group 105"/>
          <p:cNvGrpSpPr/>
          <p:nvPr/>
        </p:nvGrpSpPr>
        <p:grpSpPr>
          <a:xfrm>
            <a:off x="4790041" y="4226075"/>
            <a:ext cx="1356437" cy="471119"/>
            <a:chOff x="2230090" y="2843750"/>
            <a:chExt cx="2233846" cy="545264"/>
          </a:xfrm>
        </p:grpSpPr>
        <p:pic>
          <p:nvPicPr>
            <p:cNvPr id="107" name="Picture 2" descr="Image result for communicate icon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30090" y="2843750"/>
              <a:ext cx="545264" cy="5452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8" name="Picture 10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926080" y="2916454"/>
              <a:ext cx="391760" cy="391760"/>
            </a:xfrm>
            <a:prstGeom prst="rect">
              <a:avLst/>
            </a:prstGeom>
          </p:spPr>
        </p:pic>
        <p:pic>
          <p:nvPicPr>
            <p:cNvPr id="109" name="Picture 10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68566" y="2927427"/>
              <a:ext cx="369814" cy="369814"/>
            </a:xfrm>
            <a:prstGeom prst="rect">
              <a:avLst/>
            </a:prstGeom>
          </p:spPr>
        </p:pic>
        <p:pic>
          <p:nvPicPr>
            <p:cNvPr id="110" name="Picture 109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030096" y="2916455"/>
              <a:ext cx="433840" cy="433840"/>
            </a:xfrm>
            <a:prstGeom prst="rect">
              <a:avLst/>
            </a:prstGeom>
          </p:spPr>
        </p:pic>
      </p:grpSp>
      <p:grpSp>
        <p:nvGrpSpPr>
          <p:cNvPr id="111" name="Group 110"/>
          <p:cNvGrpSpPr/>
          <p:nvPr/>
        </p:nvGrpSpPr>
        <p:grpSpPr>
          <a:xfrm>
            <a:off x="4783556" y="4839708"/>
            <a:ext cx="1356437" cy="471119"/>
            <a:chOff x="2230090" y="2843750"/>
            <a:chExt cx="2233846" cy="545264"/>
          </a:xfrm>
        </p:grpSpPr>
        <p:pic>
          <p:nvPicPr>
            <p:cNvPr id="112" name="Picture 2" descr="Image result for communicate icon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30090" y="2843750"/>
              <a:ext cx="545264" cy="5452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3" name="Picture 11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926080" y="2916454"/>
              <a:ext cx="391760" cy="391760"/>
            </a:xfrm>
            <a:prstGeom prst="rect">
              <a:avLst/>
            </a:prstGeom>
          </p:spPr>
        </p:pic>
        <p:pic>
          <p:nvPicPr>
            <p:cNvPr id="114" name="Picture 11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68566" y="2927427"/>
              <a:ext cx="369814" cy="369814"/>
            </a:xfrm>
            <a:prstGeom prst="rect">
              <a:avLst/>
            </a:prstGeom>
          </p:spPr>
        </p:pic>
        <p:pic>
          <p:nvPicPr>
            <p:cNvPr id="115" name="Picture 114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030096" y="2916455"/>
              <a:ext cx="433840" cy="433840"/>
            </a:xfrm>
            <a:prstGeom prst="rect">
              <a:avLst/>
            </a:prstGeom>
          </p:spPr>
        </p:pic>
      </p:grpSp>
      <p:grpSp>
        <p:nvGrpSpPr>
          <p:cNvPr id="116" name="Group 115"/>
          <p:cNvGrpSpPr/>
          <p:nvPr/>
        </p:nvGrpSpPr>
        <p:grpSpPr>
          <a:xfrm>
            <a:off x="4759653" y="5453341"/>
            <a:ext cx="1356437" cy="471119"/>
            <a:chOff x="2230090" y="2843750"/>
            <a:chExt cx="2233846" cy="545264"/>
          </a:xfrm>
        </p:grpSpPr>
        <p:pic>
          <p:nvPicPr>
            <p:cNvPr id="117" name="Picture 2" descr="Image result for communicate icon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30090" y="2843750"/>
              <a:ext cx="545264" cy="5452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8" name="Picture 11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926080" y="2916454"/>
              <a:ext cx="391760" cy="391760"/>
            </a:xfrm>
            <a:prstGeom prst="rect">
              <a:avLst/>
            </a:prstGeom>
          </p:spPr>
        </p:pic>
        <p:pic>
          <p:nvPicPr>
            <p:cNvPr id="119" name="Picture 11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68566" y="2927427"/>
              <a:ext cx="369814" cy="369814"/>
            </a:xfrm>
            <a:prstGeom prst="rect">
              <a:avLst/>
            </a:prstGeom>
          </p:spPr>
        </p:pic>
        <p:pic>
          <p:nvPicPr>
            <p:cNvPr id="120" name="Picture 119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030096" y="2916455"/>
              <a:ext cx="433840" cy="433840"/>
            </a:xfrm>
            <a:prstGeom prst="rect">
              <a:avLst/>
            </a:prstGeom>
          </p:spPr>
        </p:pic>
      </p:grpSp>
      <p:grpSp>
        <p:nvGrpSpPr>
          <p:cNvPr id="121" name="Group 120"/>
          <p:cNvGrpSpPr/>
          <p:nvPr/>
        </p:nvGrpSpPr>
        <p:grpSpPr>
          <a:xfrm>
            <a:off x="4828755" y="2477595"/>
            <a:ext cx="1356437" cy="471119"/>
            <a:chOff x="2230090" y="2843750"/>
            <a:chExt cx="2233846" cy="545264"/>
          </a:xfrm>
        </p:grpSpPr>
        <p:pic>
          <p:nvPicPr>
            <p:cNvPr id="123" name="Picture 2" descr="Image result for communicate icon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30090" y="2843750"/>
              <a:ext cx="545264" cy="5452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4" name="Picture 12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926080" y="2916454"/>
              <a:ext cx="391760" cy="391760"/>
            </a:xfrm>
            <a:prstGeom prst="rect">
              <a:avLst/>
            </a:prstGeom>
          </p:spPr>
        </p:pic>
        <p:pic>
          <p:nvPicPr>
            <p:cNvPr id="125" name="Picture 12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68566" y="2927427"/>
              <a:ext cx="369814" cy="369814"/>
            </a:xfrm>
            <a:prstGeom prst="rect">
              <a:avLst/>
            </a:prstGeom>
          </p:spPr>
        </p:pic>
        <p:pic>
          <p:nvPicPr>
            <p:cNvPr id="126" name="Picture 125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030096" y="2916455"/>
              <a:ext cx="433840" cy="433840"/>
            </a:xfrm>
            <a:prstGeom prst="rect">
              <a:avLst/>
            </a:prstGeom>
          </p:spPr>
        </p:pic>
      </p:grpSp>
      <p:grpSp>
        <p:nvGrpSpPr>
          <p:cNvPr id="128" name="Group 127"/>
          <p:cNvGrpSpPr/>
          <p:nvPr/>
        </p:nvGrpSpPr>
        <p:grpSpPr>
          <a:xfrm>
            <a:off x="8419545" y="3052146"/>
            <a:ext cx="1356437" cy="471119"/>
            <a:chOff x="2230090" y="2843750"/>
            <a:chExt cx="2233846" cy="545264"/>
          </a:xfrm>
        </p:grpSpPr>
        <p:pic>
          <p:nvPicPr>
            <p:cNvPr id="129" name="Picture 2" descr="Image result for communicate icon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30090" y="2843750"/>
              <a:ext cx="545264" cy="5452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0" name="Picture 12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926080" y="2916454"/>
              <a:ext cx="391760" cy="391760"/>
            </a:xfrm>
            <a:prstGeom prst="rect">
              <a:avLst/>
            </a:prstGeom>
          </p:spPr>
        </p:pic>
        <p:pic>
          <p:nvPicPr>
            <p:cNvPr id="131" name="Picture 130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68566" y="2927427"/>
              <a:ext cx="369814" cy="369814"/>
            </a:xfrm>
            <a:prstGeom prst="rect">
              <a:avLst/>
            </a:prstGeom>
          </p:spPr>
        </p:pic>
        <p:pic>
          <p:nvPicPr>
            <p:cNvPr id="132" name="Picture 131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030096" y="2916455"/>
              <a:ext cx="433840" cy="433840"/>
            </a:xfrm>
            <a:prstGeom prst="rect">
              <a:avLst/>
            </a:prstGeom>
          </p:spPr>
        </p:pic>
      </p:grpSp>
      <p:grpSp>
        <p:nvGrpSpPr>
          <p:cNvPr id="133" name="Group 132"/>
          <p:cNvGrpSpPr/>
          <p:nvPr/>
        </p:nvGrpSpPr>
        <p:grpSpPr>
          <a:xfrm>
            <a:off x="8397876" y="3611327"/>
            <a:ext cx="1356437" cy="471119"/>
            <a:chOff x="2230090" y="2843750"/>
            <a:chExt cx="2233846" cy="545264"/>
          </a:xfrm>
        </p:grpSpPr>
        <p:pic>
          <p:nvPicPr>
            <p:cNvPr id="134" name="Picture 2" descr="Image result for communicate icon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30090" y="2843750"/>
              <a:ext cx="545264" cy="5452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5" name="Picture 13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926080" y="2916454"/>
              <a:ext cx="391760" cy="391760"/>
            </a:xfrm>
            <a:prstGeom prst="rect">
              <a:avLst/>
            </a:prstGeom>
          </p:spPr>
        </p:pic>
        <p:pic>
          <p:nvPicPr>
            <p:cNvPr id="136" name="Picture 13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68566" y="2927427"/>
              <a:ext cx="369814" cy="369814"/>
            </a:xfrm>
            <a:prstGeom prst="rect">
              <a:avLst/>
            </a:prstGeom>
          </p:spPr>
        </p:pic>
        <p:pic>
          <p:nvPicPr>
            <p:cNvPr id="137" name="Picture 13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030096" y="2916455"/>
              <a:ext cx="433840" cy="433840"/>
            </a:xfrm>
            <a:prstGeom prst="rect">
              <a:avLst/>
            </a:prstGeom>
          </p:spPr>
        </p:pic>
      </p:grpSp>
      <p:grpSp>
        <p:nvGrpSpPr>
          <p:cNvPr id="138" name="Group 137"/>
          <p:cNvGrpSpPr/>
          <p:nvPr/>
        </p:nvGrpSpPr>
        <p:grpSpPr>
          <a:xfrm>
            <a:off x="8397876" y="4219740"/>
            <a:ext cx="1356437" cy="471119"/>
            <a:chOff x="2230090" y="2843750"/>
            <a:chExt cx="2233846" cy="545264"/>
          </a:xfrm>
        </p:grpSpPr>
        <p:pic>
          <p:nvPicPr>
            <p:cNvPr id="139" name="Picture 2" descr="Image result for communicate icon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30090" y="2843750"/>
              <a:ext cx="545264" cy="5452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0" name="Picture 13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926080" y="2916454"/>
              <a:ext cx="391760" cy="391760"/>
            </a:xfrm>
            <a:prstGeom prst="rect">
              <a:avLst/>
            </a:prstGeom>
          </p:spPr>
        </p:pic>
        <p:pic>
          <p:nvPicPr>
            <p:cNvPr id="141" name="Picture 140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68566" y="2927427"/>
              <a:ext cx="369814" cy="369814"/>
            </a:xfrm>
            <a:prstGeom prst="rect">
              <a:avLst/>
            </a:prstGeom>
          </p:spPr>
        </p:pic>
        <p:pic>
          <p:nvPicPr>
            <p:cNvPr id="142" name="Picture 141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030096" y="2916455"/>
              <a:ext cx="433840" cy="433840"/>
            </a:xfrm>
            <a:prstGeom prst="rect">
              <a:avLst/>
            </a:prstGeom>
          </p:spPr>
        </p:pic>
      </p:grpSp>
      <p:grpSp>
        <p:nvGrpSpPr>
          <p:cNvPr id="143" name="Group 142"/>
          <p:cNvGrpSpPr/>
          <p:nvPr/>
        </p:nvGrpSpPr>
        <p:grpSpPr>
          <a:xfrm>
            <a:off x="8391391" y="4833373"/>
            <a:ext cx="1356437" cy="471119"/>
            <a:chOff x="2230090" y="2843750"/>
            <a:chExt cx="2233846" cy="545264"/>
          </a:xfrm>
        </p:grpSpPr>
        <p:pic>
          <p:nvPicPr>
            <p:cNvPr id="144" name="Picture 2" descr="Image result for communicate icon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30090" y="2843750"/>
              <a:ext cx="545264" cy="5452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5" name="Picture 14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926080" y="2916454"/>
              <a:ext cx="391760" cy="391760"/>
            </a:xfrm>
            <a:prstGeom prst="rect">
              <a:avLst/>
            </a:prstGeom>
          </p:spPr>
        </p:pic>
        <p:pic>
          <p:nvPicPr>
            <p:cNvPr id="146" name="Picture 14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68566" y="2927427"/>
              <a:ext cx="369814" cy="369814"/>
            </a:xfrm>
            <a:prstGeom prst="rect">
              <a:avLst/>
            </a:prstGeom>
          </p:spPr>
        </p:pic>
        <p:pic>
          <p:nvPicPr>
            <p:cNvPr id="147" name="Picture 14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030096" y="2916455"/>
              <a:ext cx="433840" cy="433840"/>
            </a:xfrm>
            <a:prstGeom prst="rect">
              <a:avLst/>
            </a:prstGeom>
          </p:spPr>
        </p:pic>
      </p:grpSp>
      <p:grpSp>
        <p:nvGrpSpPr>
          <p:cNvPr id="148" name="Group 147"/>
          <p:cNvGrpSpPr/>
          <p:nvPr/>
        </p:nvGrpSpPr>
        <p:grpSpPr>
          <a:xfrm>
            <a:off x="8367488" y="5447006"/>
            <a:ext cx="1356437" cy="471119"/>
            <a:chOff x="2230090" y="2843750"/>
            <a:chExt cx="2233846" cy="545264"/>
          </a:xfrm>
        </p:grpSpPr>
        <p:pic>
          <p:nvPicPr>
            <p:cNvPr id="149" name="Picture 2" descr="Image result for communicate icon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30090" y="2843750"/>
              <a:ext cx="545264" cy="5452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0" name="Picture 14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926080" y="2916454"/>
              <a:ext cx="391760" cy="391760"/>
            </a:xfrm>
            <a:prstGeom prst="rect">
              <a:avLst/>
            </a:prstGeom>
          </p:spPr>
        </p:pic>
        <p:pic>
          <p:nvPicPr>
            <p:cNvPr id="151" name="Picture 150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68566" y="2927427"/>
              <a:ext cx="369814" cy="369814"/>
            </a:xfrm>
            <a:prstGeom prst="rect">
              <a:avLst/>
            </a:prstGeom>
          </p:spPr>
        </p:pic>
        <p:pic>
          <p:nvPicPr>
            <p:cNvPr id="152" name="Picture 151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030096" y="2916455"/>
              <a:ext cx="433840" cy="433840"/>
            </a:xfrm>
            <a:prstGeom prst="rect">
              <a:avLst/>
            </a:prstGeom>
          </p:spPr>
        </p:pic>
      </p:grpSp>
      <p:grpSp>
        <p:nvGrpSpPr>
          <p:cNvPr id="153" name="Group 152"/>
          <p:cNvGrpSpPr/>
          <p:nvPr/>
        </p:nvGrpSpPr>
        <p:grpSpPr>
          <a:xfrm>
            <a:off x="8436590" y="2471260"/>
            <a:ext cx="1356437" cy="471119"/>
            <a:chOff x="2230090" y="2843750"/>
            <a:chExt cx="2233846" cy="545264"/>
          </a:xfrm>
        </p:grpSpPr>
        <p:pic>
          <p:nvPicPr>
            <p:cNvPr id="154" name="Picture 2" descr="Image result for communicate icon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30090" y="2843750"/>
              <a:ext cx="545264" cy="5452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5" name="Picture 15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926080" y="2916454"/>
              <a:ext cx="391760" cy="391760"/>
            </a:xfrm>
            <a:prstGeom prst="rect">
              <a:avLst/>
            </a:prstGeom>
          </p:spPr>
        </p:pic>
        <p:pic>
          <p:nvPicPr>
            <p:cNvPr id="156" name="Picture 15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68566" y="2927427"/>
              <a:ext cx="369814" cy="369814"/>
            </a:xfrm>
            <a:prstGeom prst="rect">
              <a:avLst/>
            </a:prstGeom>
          </p:spPr>
        </p:pic>
        <p:pic>
          <p:nvPicPr>
            <p:cNvPr id="157" name="Picture 15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030096" y="2916455"/>
              <a:ext cx="433840" cy="433840"/>
            </a:xfrm>
            <a:prstGeom prst="rect">
              <a:avLst/>
            </a:prstGeom>
          </p:spPr>
        </p:pic>
      </p:grpSp>
      <p:pic>
        <p:nvPicPr>
          <p:cNvPr id="158" name="Picture 15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77352" y="2497045"/>
            <a:ext cx="380735" cy="372380"/>
          </a:xfrm>
          <a:prstGeom prst="rect">
            <a:avLst/>
          </a:prstGeom>
        </p:spPr>
      </p:pic>
      <p:pic>
        <p:nvPicPr>
          <p:cNvPr id="159" name="Picture 15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81880" y="2522401"/>
            <a:ext cx="367025" cy="391930"/>
          </a:xfrm>
          <a:prstGeom prst="rect">
            <a:avLst/>
          </a:prstGeom>
        </p:spPr>
      </p:pic>
      <p:pic>
        <p:nvPicPr>
          <p:cNvPr id="160" name="Picture 15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035291" y="2504984"/>
            <a:ext cx="380756" cy="380756"/>
          </a:xfrm>
          <a:prstGeom prst="rect">
            <a:avLst/>
          </a:prstGeom>
        </p:spPr>
      </p:pic>
      <p:pic>
        <p:nvPicPr>
          <p:cNvPr id="161" name="Picture 16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83691" y="3055958"/>
            <a:ext cx="384949" cy="366365"/>
          </a:xfrm>
          <a:prstGeom prst="rect">
            <a:avLst/>
          </a:prstGeom>
        </p:spPr>
      </p:pic>
      <p:pic>
        <p:nvPicPr>
          <p:cNvPr id="162" name="Picture 16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406808" y="3116348"/>
            <a:ext cx="440547" cy="377847"/>
          </a:xfrm>
          <a:prstGeom prst="rect">
            <a:avLst/>
          </a:prstGeom>
        </p:spPr>
      </p:pic>
      <p:pic>
        <p:nvPicPr>
          <p:cNvPr id="163" name="Picture 16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003261" y="3151481"/>
            <a:ext cx="362555" cy="356890"/>
          </a:xfrm>
          <a:prstGeom prst="rect">
            <a:avLst/>
          </a:prstGeom>
        </p:spPr>
      </p:pic>
      <p:pic>
        <p:nvPicPr>
          <p:cNvPr id="164" name="Picture 16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466984" y="3698670"/>
            <a:ext cx="386507" cy="380468"/>
          </a:xfrm>
          <a:prstGeom prst="rect">
            <a:avLst/>
          </a:prstGeom>
        </p:spPr>
      </p:pic>
      <p:pic>
        <p:nvPicPr>
          <p:cNvPr id="165" name="Picture 164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010943" y="3649949"/>
            <a:ext cx="429452" cy="359207"/>
          </a:xfrm>
          <a:prstGeom prst="rect">
            <a:avLst/>
          </a:prstGeom>
        </p:spPr>
      </p:pic>
      <p:pic>
        <p:nvPicPr>
          <p:cNvPr id="166" name="Picture 16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79657" y="3652502"/>
            <a:ext cx="405044" cy="385490"/>
          </a:xfrm>
          <a:prstGeom prst="rect">
            <a:avLst/>
          </a:prstGeom>
        </p:spPr>
      </p:pic>
      <p:pic>
        <p:nvPicPr>
          <p:cNvPr id="168" name="Picture 167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520321" y="4250677"/>
            <a:ext cx="325065" cy="367228"/>
          </a:xfrm>
          <a:prstGeom prst="rect">
            <a:avLst/>
          </a:prstGeom>
        </p:spPr>
      </p:pic>
      <p:pic>
        <p:nvPicPr>
          <p:cNvPr id="169" name="Picture 168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476415" y="4284733"/>
            <a:ext cx="367643" cy="379857"/>
          </a:xfrm>
          <a:prstGeom prst="rect">
            <a:avLst/>
          </a:prstGeom>
        </p:spPr>
      </p:pic>
      <p:pic>
        <p:nvPicPr>
          <p:cNvPr id="170" name="Picture 169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030166" y="4297566"/>
            <a:ext cx="381050" cy="376036"/>
          </a:xfrm>
          <a:prstGeom prst="rect">
            <a:avLst/>
          </a:prstGeom>
        </p:spPr>
      </p:pic>
      <p:pic>
        <p:nvPicPr>
          <p:cNvPr id="171" name="Picture 170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3472124" y="4855569"/>
            <a:ext cx="412577" cy="356948"/>
          </a:xfrm>
          <a:prstGeom prst="rect">
            <a:avLst/>
          </a:prstGeom>
        </p:spPr>
      </p:pic>
      <p:pic>
        <p:nvPicPr>
          <p:cNvPr id="172" name="Picture 171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449066" y="4932539"/>
            <a:ext cx="349120" cy="349120"/>
          </a:xfrm>
          <a:prstGeom prst="rect">
            <a:avLst/>
          </a:prstGeom>
        </p:spPr>
      </p:pic>
      <p:pic>
        <p:nvPicPr>
          <p:cNvPr id="173" name="Picture 172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0037070" y="4879032"/>
            <a:ext cx="362223" cy="362223"/>
          </a:xfrm>
          <a:prstGeom prst="rect">
            <a:avLst/>
          </a:prstGeom>
        </p:spPr>
      </p:pic>
      <p:pic>
        <p:nvPicPr>
          <p:cNvPr id="179" name="Picture 178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3477352" y="5453898"/>
            <a:ext cx="427956" cy="427956"/>
          </a:xfrm>
          <a:prstGeom prst="rect">
            <a:avLst/>
          </a:prstGeom>
        </p:spPr>
      </p:pic>
      <p:pic>
        <p:nvPicPr>
          <p:cNvPr id="180" name="Picture 179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6406808" y="5476494"/>
            <a:ext cx="419618" cy="424019"/>
          </a:xfrm>
          <a:prstGeom prst="rect">
            <a:avLst/>
          </a:prstGeom>
        </p:spPr>
      </p:pic>
      <p:pic>
        <p:nvPicPr>
          <p:cNvPr id="181" name="Picture 180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0002396" y="5476494"/>
            <a:ext cx="431569" cy="391870"/>
          </a:xfrm>
          <a:prstGeom prst="rect">
            <a:avLst/>
          </a:prstGeom>
        </p:spPr>
      </p:pic>
      <p:pic>
        <p:nvPicPr>
          <p:cNvPr id="182" name="Picture 2" descr="a730a5f2-3bcb-4bca-bc1a-1b95a9400293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071" y="35981"/>
            <a:ext cx="1136847" cy="653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3" name="Picture 2" descr="a730a5f2-3bcb-4bca-bc1a-1b95a9400293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5153" y="35981"/>
            <a:ext cx="1136847" cy="653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2" name="Group 121">
            <a:extLst>
              <a:ext uri="{FF2B5EF4-FFF2-40B4-BE49-F238E27FC236}">
                <a16:creationId xmlns:a16="http://schemas.microsoft.com/office/drawing/2014/main" id="{A0927CC3-EC17-4335-AFCA-EA73CA07D7DA}"/>
              </a:ext>
            </a:extLst>
          </p:cNvPr>
          <p:cNvGrpSpPr/>
          <p:nvPr/>
        </p:nvGrpSpPr>
        <p:grpSpPr>
          <a:xfrm>
            <a:off x="2009847" y="1888927"/>
            <a:ext cx="1356437" cy="471119"/>
            <a:chOff x="2230090" y="2843750"/>
            <a:chExt cx="2233846" cy="545264"/>
          </a:xfrm>
        </p:grpSpPr>
        <p:pic>
          <p:nvPicPr>
            <p:cNvPr id="127" name="Picture 2" descr="Image result for communicate icon">
              <a:extLst>
                <a:ext uri="{FF2B5EF4-FFF2-40B4-BE49-F238E27FC236}">
                  <a16:creationId xmlns:a16="http://schemas.microsoft.com/office/drawing/2014/main" id="{A85A7C71-4C0A-416D-9DDC-9EEE1BB8442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30090" y="2843750"/>
              <a:ext cx="545264" cy="5452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7" name="Picture 166">
              <a:extLst>
                <a:ext uri="{FF2B5EF4-FFF2-40B4-BE49-F238E27FC236}">
                  <a16:creationId xmlns:a16="http://schemas.microsoft.com/office/drawing/2014/main" id="{C3B4DDD6-FE04-401D-AAED-CAD6A999661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926080" y="2916454"/>
              <a:ext cx="391760" cy="391760"/>
            </a:xfrm>
            <a:prstGeom prst="rect">
              <a:avLst/>
            </a:prstGeom>
          </p:spPr>
        </p:pic>
        <p:pic>
          <p:nvPicPr>
            <p:cNvPr id="174" name="Picture 173">
              <a:extLst>
                <a:ext uri="{FF2B5EF4-FFF2-40B4-BE49-F238E27FC236}">
                  <a16:creationId xmlns:a16="http://schemas.microsoft.com/office/drawing/2014/main" id="{0C7E1B98-E59C-48C2-A194-90F71459C44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68566" y="2927427"/>
              <a:ext cx="369814" cy="369814"/>
            </a:xfrm>
            <a:prstGeom prst="rect">
              <a:avLst/>
            </a:prstGeom>
          </p:spPr>
        </p:pic>
        <p:pic>
          <p:nvPicPr>
            <p:cNvPr id="175" name="Picture 174">
              <a:extLst>
                <a:ext uri="{FF2B5EF4-FFF2-40B4-BE49-F238E27FC236}">
                  <a16:creationId xmlns:a16="http://schemas.microsoft.com/office/drawing/2014/main" id="{2B67DF96-AEDC-469C-B7FD-EFFF6D2E37F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030096" y="2916455"/>
              <a:ext cx="433840" cy="433840"/>
            </a:xfrm>
            <a:prstGeom prst="rect">
              <a:avLst/>
            </a:prstGeom>
          </p:spPr>
        </p:pic>
      </p:grp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13636845-51ED-4876-BF82-2FA263DF79D8}"/>
              </a:ext>
            </a:extLst>
          </p:cNvPr>
          <p:cNvGrpSpPr/>
          <p:nvPr/>
        </p:nvGrpSpPr>
        <p:grpSpPr>
          <a:xfrm>
            <a:off x="4834099" y="1926386"/>
            <a:ext cx="1356437" cy="471119"/>
            <a:chOff x="2230090" y="2843750"/>
            <a:chExt cx="2233846" cy="545264"/>
          </a:xfrm>
        </p:grpSpPr>
        <p:pic>
          <p:nvPicPr>
            <p:cNvPr id="177" name="Picture 2" descr="Image result for communicate icon">
              <a:extLst>
                <a:ext uri="{FF2B5EF4-FFF2-40B4-BE49-F238E27FC236}">
                  <a16:creationId xmlns:a16="http://schemas.microsoft.com/office/drawing/2014/main" id="{895EEC99-7679-4604-85B2-9DEE4E60CBC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30090" y="2843750"/>
              <a:ext cx="545264" cy="5452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8" name="Picture 177">
              <a:extLst>
                <a:ext uri="{FF2B5EF4-FFF2-40B4-BE49-F238E27FC236}">
                  <a16:creationId xmlns:a16="http://schemas.microsoft.com/office/drawing/2014/main" id="{2DBE7A1F-31DF-40FC-BF76-88D9ED73F03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926080" y="2916454"/>
              <a:ext cx="391760" cy="391760"/>
            </a:xfrm>
            <a:prstGeom prst="rect">
              <a:avLst/>
            </a:prstGeom>
          </p:spPr>
        </p:pic>
        <p:pic>
          <p:nvPicPr>
            <p:cNvPr id="184" name="Picture 183">
              <a:extLst>
                <a:ext uri="{FF2B5EF4-FFF2-40B4-BE49-F238E27FC236}">
                  <a16:creationId xmlns:a16="http://schemas.microsoft.com/office/drawing/2014/main" id="{81F014A1-1E86-47DB-A86C-6633EE669C3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68566" y="2927427"/>
              <a:ext cx="369814" cy="369814"/>
            </a:xfrm>
            <a:prstGeom prst="rect">
              <a:avLst/>
            </a:prstGeom>
          </p:spPr>
        </p:pic>
        <p:pic>
          <p:nvPicPr>
            <p:cNvPr id="185" name="Picture 184">
              <a:extLst>
                <a:ext uri="{FF2B5EF4-FFF2-40B4-BE49-F238E27FC236}">
                  <a16:creationId xmlns:a16="http://schemas.microsoft.com/office/drawing/2014/main" id="{4D0AC2D2-E378-4EAE-823B-2F81B6C626A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030096" y="2916455"/>
              <a:ext cx="433840" cy="433840"/>
            </a:xfrm>
            <a:prstGeom prst="rect">
              <a:avLst/>
            </a:prstGeom>
          </p:spPr>
        </p:pic>
      </p:grpSp>
      <p:grpSp>
        <p:nvGrpSpPr>
          <p:cNvPr id="186" name="Group 185">
            <a:extLst>
              <a:ext uri="{FF2B5EF4-FFF2-40B4-BE49-F238E27FC236}">
                <a16:creationId xmlns:a16="http://schemas.microsoft.com/office/drawing/2014/main" id="{89E7718E-EAD6-4BA3-8B46-25A2F9E180DF}"/>
              </a:ext>
            </a:extLst>
          </p:cNvPr>
          <p:cNvGrpSpPr/>
          <p:nvPr/>
        </p:nvGrpSpPr>
        <p:grpSpPr>
          <a:xfrm>
            <a:off x="8441934" y="1920051"/>
            <a:ext cx="1356437" cy="471119"/>
            <a:chOff x="2230090" y="2843750"/>
            <a:chExt cx="2233846" cy="545264"/>
          </a:xfrm>
        </p:grpSpPr>
        <p:pic>
          <p:nvPicPr>
            <p:cNvPr id="187" name="Picture 2" descr="Image result for communicate icon">
              <a:extLst>
                <a:ext uri="{FF2B5EF4-FFF2-40B4-BE49-F238E27FC236}">
                  <a16:creationId xmlns:a16="http://schemas.microsoft.com/office/drawing/2014/main" id="{CE4C3DF1-37D9-465E-BD59-0A011A3FB90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30090" y="2843750"/>
              <a:ext cx="545264" cy="5452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8" name="Picture 187">
              <a:extLst>
                <a:ext uri="{FF2B5EF4-FFF2-40B4-BE49-F238E27FC236}">
                  <a16:creationId xmlns:a16="http://schemas.microsoft.com/office/drawing/2014/main" id="{71F889A7-9F41-4095-B406-F7C7A0370A0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926080" y="2916454"/>
              <a:ext cx="391760" cy="391760"/>
            </a:xfrm>
            <a:prstGeom prst="rect">
              <a:avLst/>
            </a:prstGeom>
          </p:spPr>
        </p:pic>
        <p:pic>
          <p:nvPicPr>
            <p:cNvPr id="189" name="Picture 188">
              <a:extLst>
                <a:ext uri="{FF2B5EF4-FFF2-40B4-BE49-F238E27FC236}">
                  <a16:creationId xmlns:a16="http://schemas.microsoft.com/office/drawing/2014/main" id="{24EC1BF6-17F4-4DC3-8E69-76D5DBB97CC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68566" y="2927427"/>
              <a:ext cx="369814" cy="369814"/>
            </a:xfrm>
            <a:prstGeom prst="rect">
              <a:avLst/>
            </a:prstGeom>
          </p:spPr>
        </p:pic>
        <p:pic>
          <p:nvPicPr>
            <p:cNvPr id="190" name="Picture 189">
              <a:extLst>
                <a:ext uri="{FF2B5EF4-FFF2-40B4-BE49-F238E27FC236}">
                  <a16:creationId xmlns:a16="http://schemas.microsoft.com/office/drawing/2014/main" id="{F5BD0FA0-B3CB-4799-A1AA-048A659B5BF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030096" y="2916455"/>
              <a:ext cx="433840" cy="433840"/>
            </a:xfrm>
            <a:prstGeom prst="rect">
              <a:avLst/>
            </a:prstGeom>
          </p:spPr>
        </p:pic>
      </p:grpSp>
      <p:pic>
        <p:nvPicPr>
          <p:cNvPr id="191" name="Picture 190">
            <a:extLst>
              <a:ext uri="{FF2B5EF4-FFF2-40B4-BE49-F238E27FC236}">
                <a16:creationId xmlns:a16="http://schemas.microsoft.com/office/drawing/2014/main" id="{607F9766-0A9F-4E9B-967D-31246B4DE94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82696" y="1945836"/>
            <a:ext cx="380735" cy="372380"/>
          </a:xfrm>
          <a:prstGeom prst="rect">
            <a:avLst/>
          </a:prstGeom>
        </p:spPr>
      </p:pic>
      <p:pic>
        <p:nvPicPr>
          <p:cNvPr id="192" name="Picture 191">
            <a:extLst>
              <a:ext uri="{FF2B5EF4-FFF2-40B4-BE49-F238E27FC236}">
                <a16:creationId xmlns:a16="http://schemas.microsoft.com/office/drawing/2014/main" id="{607B5937-5FDA-4B47-9A08-E6966A338E2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86466" y="1974328"/>
            <a:ext cx="367025" cy="391930"/>
          </a:xfrm>
          <a:prstGeom prst="rect">
            <a:avLst/>
          </a:prstGeom>
        </p:spPr>
      </p:pic>
      <p:pic>
        <p:nvPicPr>
          <p:cNvPr id="193" name="Picture 192">
            <a:extLst>
              <a:ext uri="{FF2B5EF4-FFF2-40B4-BE49-F238E27FC236}">
                <a16:creationId xmlns:a16="http://schemas.microsoft.com/office/drawing/2014/main" id="{0D0C29EB-77C1-48BD-BBB8-6CD9BD98A2A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040635" y="1953775"/>
            <a:ext cx="380756" cy="380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756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836</TotalTime>
  <Words>119</Words>
  <Application>Microsoft Office PowerPoint</Application>
  <PresentationFormat>Widescreen</PresentationFormat>
  <Paragraphs>44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Simpson, Rachel</dc:creator>
  <cp:lastModifiedBy>Karolina Orlowska</cp:lastModifiedBy>
  <cp:revision>91</cp:revision>
  <cp:lastPrinted>2020-03-03T17:22:17Z</cp:lastPrinted>
  <dcterms:created xsi:type="dcterms:W3CDTF">2020-01-31T15:23:38Z</dcterms:created>
  <dcterms:modified xsi:type="dcterms:W3CDTF">2022-10-12T13:05:56Z</dcterms:modified>
</cp:coreProperties>
</file>