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60" r:id="rId4"/>
  </p:sldIdLst>
  <p:sldSz cx="9906000" cy="6858000" type="A4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99FF"/>
    <a:srgbClr val="CC99FF"/>
    <a:srgbClr val="CCCC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13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7964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2766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112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911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658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0028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9978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742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2047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63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2366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14DF91-CACD-403E-A090-5C37ED3321EE}" type="datetimeFigureOut">
              <a:rPr lang="en-GB" smtClean="0"/>
              <a:t>09/05/2023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5F9C6F-8553-4379-841E-D652E3CC332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6993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microsoft.com/office/2007/relationships/hdphoto" Target="../media/hdphoto5.wdp"/><Relationship Id="rId18" Type="http://schemas.openxmlformats.org/officeDocument/2006/relationships/image" Target="../media/image10.png"/><Relationship Id="rId26" Type="http://schemas.openxmlformats.org/officeDocument/2006/relationships/image" Target="../media/image14.png"/><Relationship Id="rId39" Type="http://schemas.openxmlformats.org/officeDocument/2006/relationships/image" Target="../media/image21.png"/><Relationship Id="rId21" Type="http://schemas.microsoft.com/office/2007/relationships/hdphoto" Target="../media/hdphoto9.wdp"/><Relationship Id="rId34" Type="http://schemas.microsoft.com/office/2007/relationships/hdphoto" Target="../media/hdphoto15.wdp"/><Relationship Id="rId42" Type="http://schemas.microsoft.com/office/2007/relationships/hdphoto" Target="../media/hdphoto19.wdp"/><Relationship Id="rId47" Type="http://schemas.openxmlformats.org/officeDocument/2006/relationships/image" Target="../media/image25.png"/><Relationship Id="rId50" Type="http://schemas.microsoft.com/office/2007/relationships/hdphoto" Target="../media/hdphoto23.wdp"/><Relationship Id="rId55" Type="http://schemas.openxmlformats.org/officeDocument/2006/relationships/image" Target="../media/image29.png"/><Relationship Id="rId63" Type="http://schemas.openxmlformats.org/officeDocument/2006/relationships/image" Target="../media/image33.png"/><Relationship Id="rId68" Type="http://schemas.microsoft.com/office/2007/relationships/hdphoto" Target="../media/hdphoto32.wdp"/><Relationship Id="rId7" Type="http://schemas.microsoft.com/office/2007/relationships/hdphoto" Target="../media/hdphoto2.wdp"/><Relationship Id="rId2" Type="http://schemas.openxmlformats.org/officeDocument/2006/relationships/image" Target="../media/image1.png"/><Relationship Id="rId16" Type="http://schemas.openxmlformats.org/officeDocument/2006/relationships/image" Target="../media/image9.png"/><Relationship Id="rId29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microsoft.com/office/2007/relationships/hdphoto" Target="../media/hdphoto4.wdp"/><Relationship Id="rId24" Type="http://schemas.openxmlformats.org/officeDocument/2006/relationships/image" Target="../media/image13.png"/><Relationship Id="rId32" Type="http://schemas.microsoft.com/office/2007/relationships/hdphoto" Target="../media/hdphoto14.wdp"/><Relationship Id="rId37" Type="http://schemas.openxmlformats.org/officeDocument/2006/relationships/image" Target="../media/image20.png"/><Relationship Id="rId40" Type="http://schemas.microsoft.com/office/2007/relationships/hdphoto" Target="../media/hdphoto18.wdp"/><Relationship Id="rId45" Type="http://schemas.openxmlformats.org/officeDocument/2006/relationships/image" Target="../media/image24.png"/><Relationship Id="rId53" Type="http://schemas.openxmlformats.org/officeDocument/2006/relationships/image" Target="../media/image28.png"/><Relationship Id="rId58" Type="http://schemas.microsoft.com/office/2007/relationships/hdphoto" Target="../media/hdphoto27.wdp"/><Relationship Id="rId66" Type="http://schemas.microsoft.com/office/2007/relationships/hdphoto" Target="../media/hdphoto31.wdp"/><Relationship Id="rId5" Type="http://schemas.openxmlformats.org/officeDocument/2006/relationships/image" Target="../media/image3.png"/><Relationship Id="rId15" Type="http://schemas.microsoft.com/office/2007/relationships/hdphoto" Target="../media/hdphoto6.wdp"/><Relationship Id="rId23" Type="http://schemas.microsoft.com/office/2007/relationships/hdphoto" Target="../media/hdphoto10.wdp"/><Relationship Id="rId28" Type="http://schemas.openxmlformats.org/officeDocument/2006/relationships/image" Target="../media/image15.png"/><Relationship Id="rId36" Type="http://schemas.microsoft.com/office/2007/relationships/hdphoto" Target="../media/hdphoto16.wdp"/><Relationship Id="rId49" Type="http://schemas.openxmlformats.org/officeDocument/2006/relationships/image" Target="../media/image26.png"/><Relationship Id="rId57" Type="http://schemas.openxmlformats.org/officeDocument/2006/relationships/image" Target="../media/image30.png"/><Relationship Id="rId61" Type="http://schemas.openxmlformats.org/officeDocument/2006/relationships/image" Target="../media/image32.png"/><Relationship Id="rId10" Type="http://schemas.openxmlformats.org/officeDocument/2006/relationships/image" Target="../media/image6.png"/><Relationship Id="rId19" Type="http://schemas.microsoft.com/office/2007/relationships/hdphoto" Target="../media/hdphoto8.wdp"/><Relationship Id="rId31" Type="http://schemas.openxmlformats.org/officeDocument/2006/relationships/image" Target="../media/image17.png"/><Relationship Id="rId44" Type="http://schemas.microsoft.com/office/2007/relationships/hdphoto" Target="../media/hdphoto20.wdp"/><Relationship Id="rId52" Type="http://schemas.microsoft.com/office/2007/relationships/hdphoto" Target="../media/hdphoto24.wdp"/><Relationship Id="rId60" Type="http://schemas.microsoft.com/office/2007/relationships/hdphoto" Target="../media/hdphoto28.wdp"/><Relationship Id="rId65" Type="http://schemas.openxmlformats.org/officeDocument/2006/relationships/image" Target="../media/image34.png"/><Relationship Id="rId4" Type="http://schemas.openxmlformats.org/officeDocument/2006/relationships/image" Target="../media/image2.png"/><Relationship Id="rId9" Type="http://schemas.microsoft.com/office/2007/relationships/hdphoto" Target="../media/hdphoto3.wdp"/><Relationship Id="rId14" Type="http://schemas.openxmlformats.org/officeDocument/2006/relationships/image" Target="../media/image8.png"/><Relationship Id="rId22" Type="http://schemas.openxmlformats.org/officeDocument/2006/relationships/image" Target="../media/image12.png"/><Relationship Id="rId27" Type="http://schemas.microsoft.com/office/2007/relationships/hdphoto" Target="../media/hdphoto12.wdp"/><Relationship Id="rId30" Type="http://schemas.microsoft.com/office/2007/relationships/hdphoto" Target="../media/hdphoto13.wdp"/><Relationship Id="rId35" Type="http://schemas.openxmlformats.org/officeDocument/2006/relationships/image" Target="../media/image19.png"/><Relationship Id="rId43" Type="http://schemas.openxmlformats.org/officeDocument/2006/relationships/image" Target="../media/image23.png"/><Relationship Id="rId48" Type="http://schemas.microsoft.com/office/2007/relationships/hdphoto" Target="../media/hdphoto22.wdp"/><Relationship Id="rId56" Type="http://schemas.microsoft.com/office/2007/relationships/hdphoto" Target="../media/hdphoto26.wdp"/><Relationship Id="rId64" Type="http://schemas.microsoft.com/office/2007/relationships/hdphoto" Target="../media/hdphoto30.wdp"/><Relationship Id="rId8" Type="http://schemas.openxmlformats.org/officeDocument/2006/relationships/image" Target="../media/image5.png"/><Relationship Id="rId51" Type="http://schemas.openxmlformats.org/officeDocument/2006/relationships/image" Target="../media/image27.png"/><Relationship Id="rId3" Type="http://schemas.microsoft.com/office/2007/relationships/hdphoto" Target="../media/hdphoto1.wdp"/><Relationship Id="rId12" Type="http://schemas.openxmlformats.org/officeDocument/2006/relationships/image" Target="../media/image7.png"/><Relationship Id="rId17" Type="http://schemas.microsoft.com/office/2007/relationships/hdphoto" Target="../media/hdphoto7.wdp"/><Relationship Id="rId25" Type="http://schemas.microsoft.com/office/2007/relationships/hdphoto" Target="../media/hdphoto11.wdp"/><Relationship Id="rId33" Type="http://schemas.openxmlformats.org/officeDocument/2006/relationships/image" Target="../media/image18.png"/><Relationship Id="rId38" Type="http://schemas.microsoft.com/office/2007/relationships/hdphoto" Target="../media/hdphoto17.wdp"/><Relationship Id="rId46" Type="http://schemas.microsoft.com/office/2007/relationships/hdphoto" Target="../media/hdphoto21.wdp"/><Relationship Id="rId59" Type="http://schemas.openxmlformats.org/officeDocument/2006/relationships/image" Target="../media/image31.png"/><Relationship Id="rId67" Type="http://schemas.openxmlformats.org/officeDocument/2006/relationships/image" Target="../media/image35.png"/><Relationship Id="rId20" Type="http://schemas.openxmlformats.org/officeDocument/2006/relationships/image" Target="../media/image11.png"/><Relationship Id="rId41" Type="http://schemas.openxmlformats.org/officeDocument/2006/relationships/image" Target="../media/image22.png"/><Relationship Id="rId54" Type="http://schemas.microsoft.com/office/2007/relationships/hdphoto" Target="../media/hdphoto25.wdp"/><Relationship Id="rId62" Type="http://schemas.microsoft.com/office/2007/relationships/hdphoto" Target="../media/hdphoto29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microsoft.com/office/2007/relationships/hdphoto" Target="../media/hdphoto4.wdp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microsoft.com/office/2007/relationships/hdphoto" Target="../media/hdphoto1.wdp"/><Relationship Id="rId21" Type="http://schemas.microsoft.com/office/2007/relationships/hdphoto" Target="../media/hdphoto8.wdp"/><Relationship Id="rId7" Type="http://schemas.microsoft.com/office/2007/relationships/hdphoto" Target="../media/hdphoto34.wdp"/><Relationship Id="rId12" Type="http://schemas.openxmlformats.org/officeDocument/2006/relationships/image" Target="../media/image6.png"/><Relationship Id="rId17" Type="http://schemas.microsoft.com/office/2007/relationships/hdphoto" Target="../media/hdphoto6.wdp"/><Relationship Id="rId25" Type="http://schemas.microsoft.com/office/2007/relationships/hdphoto" Target="../media/hdphoto10.wdp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11" Type="http://schemas.microsoft.com/office/2007/relationships/hdphoto" Target="../media/hdphoto3.wdp"/><Relationship Id="rId24" Type="http://schemas.openxmlformats.org/officeDocument/2006/relationships/image" Target="../media/image12.png"/><Relationship Id="rId5" Type="http://schemas.microsoft.com/office/2007/relationships/hdphoto" Target="../media/hdphoto33.wdp"/><Relationship Id="rId15" Type="http://schemas.microsoft.com/office/2007/relationships/hdphoto" Target="../media/hdphoto5.wdp"/><Relationship Id="rId23" Type="http://schemas.microsoft.com/office/2007/relationships/hdphoto" Target="../media/hdphoto9.wdp"/><Relationship Id="rId10" Type="http://schemas.openxmlformats.org/officeDocument/2006/relationships/image" Target="../media/image5.png"/><Relationship Id="rId19" Type="http://schemas.microsoft.com/office/2007/relationships/hdphoto" Target="../media/hdphoto7.wdp"/><Relationship Id="rId4" Type="http://schemas.openxmlformats.org/officeDocument/2006/relationships/image" Target="../media/image2.png"/><Relationship Id="rId9" Type="http://schemas.microsoft.com/office/2007/relationships/hdphoto" Target="../media/hdphoto2.wdp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microsoft.com/office/2007/relationships/hdphoto" Target="../media/hdphoto1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13" Type="http://schemas.microsoft.com/office/2007/relationships/hdphoto" Target="../media/hdphoto15.wdp"/><Relationship Id="rId18" Type="http://schemas.openxmlformats.org/officeDocument/2006/relationships/image" Target="../media/image26.png"/><Relationship Id="rId26" Type="http://schemas.microsoft.com/office/2007/relationships/hdphoto" Target="../media/hdphoto2.wdp"/><Relationship Id="rId3" Type="http://schemas.microsoft.com/office/2007/relationships/hdphoto" Target="../media/hdphoto12.wdp"/><Relationship Id="rId21" Type="http://schemas.microsoft.com/office/2007/relationships/hdphoto" Target="../media/hdphoto31.wdp"/><Relationship Id="rId7" Type="http://schemas.microsoft.com/office/2007/relationships/hdphoto" Target="../media/hdphoto32.wdp"/><Relationship Id="rId12" Type="http://schemas.openxmlformats.org/officeDocument/2006/relationships/image" Target="../media/image18.png"/><Relationship Id="rId17" Type="http://schemas.microsoft.com/office/2007/relationships/hdphoto" Target="../media/hdphoto17.wdp"/><Relationship Id="rId25" Type="http://schemas.openxmlformats.org/officeDocument/2006/relationships/image" Target="../media/image4.png"/><Relationship Id="rId2" Type="http://schemas.openxmlformats.org/officeDocument/2006/relationships/image" Target="../media/image14.png"/><Relationship Id="rId16" Type="http://schemas.openxmlformats.org/officeDocument/2006/relationships/image" Target="../media/image20.png"/><Relationship Id="rId20" Type="http://schemas.openxmlformats.org/officeDocument/2006/relationships/image" Target="../media/image34.png"/><Relationship Id="rId29" Type="http://schemas.microsoft.com/office/2007/relationships/hdphoto" Target="../media/hdphoto4.wdp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11" Type="http://schemas.microsoft.com/office/2007/relationships/hdphoto" Target="../media/hdphoto16.wdp"/><Relationship Id="rId24" Type="http://schemas.openxmlformats.org/officeDocument/2006/relationships/image" Target="../media/image2.png"/><Relationship Id="rId5" Type="http://schemas.microsoft.com/office/2007/relationships/hdphoto" Target="../media/hdphoto13.wdp"/><Relationship Id="rId15" Type="http://schemas.microsoft.com/office/2007/relationships/hdphoto" Target="../media/hdphoto35.wdp"/><Relationship Id="rId23" Type="http://schemas.microsoft.com/office/2007/relationships/hdphoto" Target="../media/hdphoto22.wdp"/><Relationship Id="rId28" Type="http://schemas.openxmlformats.org/officeDocument/2006/relationships/image" Target="../media/image6.png"/><Relationship Id="rId10" Type="http://schemas.openxmlformats.org/officeDocument/2006/relationships/image" Target="../media/image19.png"/><Relationship Id="rId19" Type="http://schemas.microsoft.com/office/2007/relationships/hdphoto" Target="../media/hdphoto23.wdp"/><Relationship Id="rId31" Type="http://schemas.openxmlformats.org/officeDocument/2006/relationships/image" Target="../media/image38.png"/><Relationship Id="rId4" Type="http://schemas.openxmlformats.org/officeDocument/2006/relationships/image" Target="../media/image16.png"/><Relationship Id="rId9" Type="http://schemas.microsoft.com/office/2007/relationships/hdphoto" Target="../media/hdphoto14.wdp"/><Relationship Id="rId14" Type="http://schemas.openxmlformats.org/officeDocument/2006/relationships/image" Target="../media/image36.png"/><Relationship Id="rId22" Type="http://schemas.openxmlformats.org/officeDocument/2006/relationships/image" Target="../media/image25.png"/><Relationship Id="rId27" Type="http://schemas.openxmlformats.org/officeDocument/2006/relationships/image" Target="../media/image3.png"/><Relationship Id="rId30" Type="http://schemas.openxmlformats.org/officeDocument/2006/relationships/image" Target="../media/image3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379534" y="911062"/>
            <a:ext cx="1254029" cy="5425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63" dirty="0"/>
              <a:t>Build an Overview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4428794" y="790514"/>
            <a:ext cx="1198972" cy="830689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cxnSp>
        <p:nvCxnSpPr>
          <p:cNvPr id="45" name="Straight Connector 44"/>
          <p:cNvCxnSpPr/>
          <p:nvPr/>
        </p:nvCxnSpPr>
        <p:spPr>
          <a:xfrm>
            <a:off x="5028280" y="1624250"/>
            <a:ext cx="0" cy="210111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TextBox 61"/>
          <p:cNvSpPr txBox="1"/>
          <p:nvPr/>
        </p:nvSpPr>
        <p:spPr>
          <a:xfrm>
            <a:off x="-107635" y="130508"/>
            <a:ext cx="990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Laceby Acres Primary </a:t>
            </a:r>
            <a:r>
              <a:rPr lang="en-GB" sz="3600" b="1" dirty="0" smtClean="0"/>
              <a:t>Academy Music Big </a:t>
            </a:r>
            <a:r>
              <a:rPr lang="en-GB" sz="3600" b="1" dirty="0"/>
              <a:t>Ideas</a:t>
            </a:r>
          </a:p>
        </p:txBody>
      </p:sp>
      <p:sp>
        <p:nvSpPr>
          <p:cNvPr id="42" name="Rounded Rectangle 41"/>
          <p:cNvSpPr/>
          <p:nvPr/>
        </p:nvSpPr>
        <p:spPr>
          <a:xfrm>
            <a:off x="100516" y="5043684"/>
            <a:ext cx="1449315" cy="172667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cxnSp>
        <p:nvCxnSpPr>
          <p:cNvPr id="46" name="Straight Connector 45"/>
          <p:cNvCxnSpPr/>
          <p:nvPr/>
        </p:nvCxnSpPr>
        <p:spPr>
          <a:xfrm flipH="1" flipV="1">
            <a:off x="1117496" y="1837408"/>
            <a:ext cx="7983936" cy="1817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9072223" y="1873172"/>
            <a:ext cx="0" cy="3786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7530171" y="1873172"/>
            <a:ext cx="0" cy="3786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953487" y="1834361"/>
            <a:ext cx="0" cy="3786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4231771" y="1847103"/>
            <a:ext cx="0" cy="3786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2693733" y="1855584"/>
            <a:ext cx="0" cy="3786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146659" y="1847103"/>
            <a:ext cx="0" cy="378623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ounded Rectangle 60"/>
          <p:cNvSpPr/>
          <p:nvPr/>
        </p:nvSpPr>
        <p:spPr>
          <a:xfrm>
            <a:off x="100516" y="3662170"/>
            <a:ext cx="9743259" cy="949579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cxnSp>
        <p:nvCxnSpPr>
          <p:cNvPr id="115" name="Straight Connector 114"/>
          <p:cNvCxnSpPr/>
          <p:nvPr/>
        </p:nvCxnSpPr>
        <p:spPr>
          <a:xfrm flipH="1" flipV="1">
            <a:off x="1038064" y="3480292"/>
            <a:ext cx="8065307" cy="18177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/>
          <p:nvPr/>
        </p:nvCxnSpPr>
        <p:spPr>
          <a:xfrm flipH="1">
            <a:off x="9101431" y="3343044"/>
            <a:ext cx="706" cy="18522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H="1">
            <a:off x="1070788" y="3283750"/>
            <a:ext cx="706" cy="18522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H="1">
            <a:off x="4884576" y="3487663"/>
            <a:ext cx="706" cy="185224"/>
          </a:xfrm>
          <a:prstGeom prst="line">
            <a:avLst/>
          </a:prstGeom>
          <a:ln w="57150">
            <a:solidFill>
              <a:srgbClr val="7030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Rounded Rectangle 138"/>
          <p:cNvSpPr/>
          <p:nvPr/>
        </p:nvSpPr>
        <p:spPr>
          <a:xfrm>
            <a:off x="3842288" y="4696940"/>
            <a:ext cx="2371983" cy="292087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63" dirty="0" smtClean="0">
                <a:solidFill>
                  <a:schemeClr val="tx1"/>
                </a:solidFill>
              </a:rPr>
              <a:t>Methods of Enquiry</a:t>
            </a:r>
            <a:endParaRPr lang="en-GB" sz="1463" dirty="0">
              <a:solidFill>
                <a:schemeClr val="tx1"/>
              </a:solidFill>
            </a:endParaRPr>
          </a:p>
        </p:txBody>
      </p:sp>
      <p:sp>
        <p:nvSpPr>
          <p:cNvPr id="113" name="TextBox 112"/>
          <p:cNvSpPr txBox="1"/>
          <p:nvPr/>
        </p:nvSpPr>
        <p:spPr>
          <a:xfrm>
            <a:off x="398234" y="5887873"/>
            <a:ext cx="86433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Musicianship</a:t>
            </a:r>
            <a:endParaRPr lang="en-GB" sz="1000" dirty="0"/>
          </a:p>
        </p:txBody>
      </p:sp>
      <p:sp>
        <p:nvSpPr>
          <p:cNvPr id="120" name="TextBox 119"/>
          <p:cNvSpPr txBox="1"/>
          <p:nvPr/>
        </p:nvSpPr>
        <p:spPr>
          <a:xfrm>
            <a:off x="3810575" y="5934799"/>
            <a:ext cx="6495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Listening</a:t>
            </a:r>
            <a:endParaRPr lang="en-GB" sz="1000" dirty="0"/>
          </a:p>
        </p:txBody>
      </p:sp>
      <p:sp>
        <p:nvSpPr>
          <p:cNvPr id="121" name="TextBox 120"/>
          <p:cNvSpPr txBox="1"/>
          <p:nvPr/>
        </p:nvSpPr>
        <p:spPr>
          <a:xfrm>
            <a:off x="5501173" y="5958192"/>
            <a:ext cx="55816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Singing</a:t>
            </a:r>
            <a:endParaRPr lang="en-GB" sz="1000" dirty="0"/>
          </a:p>
        </p:txBody>
      </p:sp>
      <p:sp>
        <p:nvSpPr>
          <p:cNvPr id="122" name="TextBox 121"/>
          <p:cNvSpPr txBox="1"/>
          <p:nvPr/>
        </p:nvSpPr>
        <p:spPr>
          <a:xfrm>
            <a:off x="8823951" y="5987388"/>
            <a:ext cx="55496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Playing</a:t>
            </a:r>
            <a:endParaRPr lang="en-GB" sz="1000" dirty="0"/>
          </a:p>
        </p:txBody>
      </p:sp>
      <p:pic>
        <p:nvPicPr>
          <p:cNvPr id="38" name="Picture 3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0" b="99140" l="7882" r="99015">
                        <a14:foregroundMark x1="14778" y1="23441" x2="15271" y2="23226"/>
                        <a14:foregroundMark x1="43350" y1="15914" x2="43350" y2="15914"/>
                        <a14:foregroundMark x1="85222" y1="23656" x2="85222" y2="236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9110" y="5559170"/>
            <a:ext cx="331599" cy="379787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3961521" y="5424077"/>
            <a:ext cx="400030" cy="586906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529547" y="5455988"/>
            <a:ext cx="411629" cy="552560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99760" y="5454664"/>
            <a:ext cx="369689" cy="523010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3145" b="99371" l="325" r="100000">
                        <a14:foregroundMark x1="16558" y1="38994" x2="16558" y2="38994"/>
                        <a14:foregroundMark x1="87013" y1="34906" x2="87013" y2="34906"/>
                        <a14:backgroundMark x1="12013" y1="14151" x2="88312" y2="14780"/>
                        <a14:backgroundMark x1="82468" y1="30189" x2="88312" y2="55975"/>
                        <a14:backgroundMark x1="92532" y1="74843" x2="91234" y2="8930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12393" y="5458660"/>
            <a:ext cx="508168" cy="524667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06542" y="5452649"/>
            <a:ext cx="597630" cy="558334"/>
          </a:xfrm>
          <a:prstGeom prst="rect">
            <a:avLst/>
          </a:prstGeom>
        </p:spPr>
      </p:pic>
      <p:sp>
        <p:nvSpPr>
          <p:cNvPr id="125" name="TextBox 124"/>
          <p:cNvSpPr txBox="1"/>
          <p:nvPr/>
        </p:nvSpPr>
        <p:spPr>
          <a:xfrm>
            <a:off x="2152165" y="5915003"/>
            <a:ext cx="6238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Creating</a:t>
            </a:r>
            <a:endParaRPr lang="en-GB" sz="1000" dirty="0"/>
          </a:p>
        </p:txBody>
      </p:sp>
      <p:sp>
        <p:nvSpPr>
          <p:cNvPr id="126" name="TextBox 125"/>
          <p:cNvSpPr txBox="1"/>
          <p:nvPr/>
        </p:nvSpPr>
        <p:spPr>
          <a:xfrm>
            <a:off x="7083248" y="5977674"/>
            <a:ext cx="76976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Performing</a:t>
            </a:r>
            <a:endParaRPr lang="en-GB" sz="1000" dirty="0"/>
          </a:p>
        </p:txBody>
      </p:sp>
      <p:pic>
        <p:nvPicPr>
          <p:cNvPr id="123" name="Picture 122"/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9231" b="97231" l="1609" r="97587">
                        <a14:foregroundMark x1="46113" y1="15692" x2="46113" y2="15692"/>
                        <a14:foregroundMark x1="50134" y1="59077" x2="50134" y2="59077"/>
                        <a14:foregroundMark x1="88472" y1="55077" x2="87399" y2="55077"/>
                        <a14:foregroundMark x1="81233" y1="73538" x2="81233" y2="73538"/>
                        <a14:foregroundMark x1="20643" y1="53846" x2="20643" y2="55077"/>
                        <a14:foregroundMark x1="21180" y1="77538" x2="21180" y2="7753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8891" y="2251501"/>
            <a:ext cx="655535" cy="571177"/>
          </a:xfrm>
          <a:prstGeom prst="rect">
            <a:avLst/>
          </a:prstGeom>
        </p:spPr>
      </p:pic>
      <p:sp>
        <p:nvSpPr>
          <p:cNvPr id="124" name="TextBox 123"/>
          <p:cNvSpPr txBox="1"/>
          <p:nvPr/>
        </p:nvSpPr>
        <p:spPr>
          <a:xfrm>
            <a:off x="568198" y="2861525"/>
            <a:ext cx="115692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Togetherness</a:t>
            </a:r>
            <a:endParaRPr lang="en-GB" sz="1400" dirty="0"/>
          </a:p>
        </p:txBody>
      </p:sp>
      <p:pic>
        <p:nvPicPr>
          <p:cNvPr id="127" name="Picture 126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4326" b="96947" l="5514" r="98246">
                        <a14:foregroundMark x1="49373" y1="39949" x2="49373" y2="3994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67948" y="2274437"/>
            <a:ext cx="651570" cy="641772"/>
          </a:xfrm>
          <a:prstGeom prst="rect">
            <a:avLst/>
          </a:prstGeom>
        </p:spPr>
      </p:pic>
      <p:sp>
        <p:nvSpPr>
          <p:cNvPr id="132" name="TextBox 131"/>
          <p:cNvSpPr txBox="1"/>
          <p:nvPr/>
        </p:nvSpPr>
        <p:spPr>
          <a:xfrm>
            <a:off x="1975139" y="2873493"/>
            <a:ext cx="143718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Past Connections</a:t>
            </a:r>
            <a:endParaRPr lang="en-GB" sz="1400" dirty="0"/>
          </a:p>
        </p:txBody>
      </p:sp>
      <p:pic>
        <p:nvPicPr>
          <p:cNvPr id="129" name="Picture 128"/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4023" b="96264" l="311" r="98137">
                        <a14:foregroundMark x1="20186" y1="23563" x2="20186" y2="23563"/>
                        <a14:foregroundMark x1="82919" y1="13506" x2="82919" y2="1350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71445" y="2193400"/>
            <a:ext cx="690124" cy="745848"/>
          </a:xfrm>
          <a:prstGeom prst="rect">
            <a:avLst/>
          </a:prstGeom>
        </p:spPr>
      </p:pic>
      <p:sp>
        <p:nvSpPr>
          <p:cNvPr id="134" name="TextBox 133"/>
          <p:cNvSpPr txBox="1"/>
          <p:nvPr/>
        </p:nvSpPr>
        <p:spPr>
          <a:xfrm>
            <a:off x="3678350" y="2895458"/>
            <a:ext cx="11068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World Music</a:t>
            </a:r>
            <a:endParaRPr lang="en-GB" sz="1400" dirty="0"/>
          </a:p>
        </p:txBody>
      </p:sp>
      <p:grpSp>
        <p:nvGrpSpPr>
          <p:cNvPr id="133" name="Group 132"/>
          <p:cNvGrpSpPr/>
          <p:nvPr/>
        </p:nvGrpSpPr>
        <p:grpSpPr>
          <a:xfrm>
            <a:off x="5552701" y="2146973"/>
            <a:ext cx="770527" cy="886897"/>
            <a:chOff x="-922576" y="1956843"/>
            <a:chExt cx="825472" cy="861474"/>
          </a:xfrm>
        </p:grpSpPr>
        <p:pic>
          <p:nvPicPr>
            <p:cNvPr id="130" name="Picture 129"/>
            <p:cNvPicPr>
              <a:picLocks noChangeAspect="1"/>
            </p:cNvPicPr>
            <p:nvPr/>
          </p:nvPicPr>
          <p:blipFill>
            <a:blip r:embed="rId18">
              <a:extLst>
                <a:ext uri="{BEBA8EAE-BF5A-486C-A8C5-ECC9F3942E4B}">
                  <a14:imgProps xmlns:a14="http://schemas.microsoft.com/office/drawing/2010/main">
                    <a14:imgLayer r:embed="rId19">
                      <a14:imgEffect>
                        <a14:backgroundRemoval t="9851" b="89851" l="6854" r="92523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922576" y="1956843"/>
              <a:ext cx="825472" cy="861474"/>
            </a:xfrm>
            <a:prstGeom prst="rect">
              <a:avLst/>
            </a:prstGeom>
          </p:spPr>
        </p:pic>
        <p:pic>
          <p:nvPicPr>
            <p:cNvPr id="131" name="Picture 130"/>
            <p:cNvPicPr>
              <a:picLocks noChangeAspect="1"/>
            </p:cNvPicPr>
            <p:nvPr/>
          </p:nvPicPr>
          <p:blipFill>
            <a:blip r:embed="rId20">
              <a:extLst>
                <a:ext uri="{BEBA8EAE-BF5A-486C-A8C5-ECC9F3942E4B}">
                  <a14:imgProps xmlns:a14="http://schemas.microsoft.com/office/drawing/2010/main">
                    <a14:imgLayer r:embed="rId21">
                      <a14:imgEffect>
                        <a14:backgroundRemoval t="8787" b="91632" l="1575" r="97638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739282" y="2274437"/>
              <a:ext cx="497186" cy="311883"/>
            </a:xfrm>
            <a:prstGeom prst="rect">
              <a:avLst/>
            </a:prstGeom>
          </p:spPr>
        </p:pic>
      </p:grpSp>
      <p:sp>
        <p:nvSpPr>
          <p:cNvPr id="140" name="TextBox 139"/>
          <p:cNvSpPr txBox="1"/>
          <p:nvPr/>
        </p:nvSpPr>
        <p:spPr>
          <a:xfrm>
            <a:off x="5424940" y="2907314"/>
            <a:ext cx="10743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Community </a:t>
            </a:r>
            <a:endParaRPr lang="en-GB" sz="1400" dirty="0"/>
          </a:p>
        </p:txBody>
      </p:sp>
      <p:pic>
        <p:nvPicPr>
          <p:cNvPr id="135" name="Picture 134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1337" b="100000" l="811" r="99189">
                        <a14:foregroundMark x1="41892" y1="21925" x2="41892" y2="219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44068" y="2305677"/>
            <a:ext cx="608943" cy="615526"/>
          </a:xfrm>
          <a:prstGeom prst="rect">
            <a:avLst/>
          </a:prstGeom>
        </p:spPr>
      </p:pic>
      <p:sp>
        <p:nvSpPr>
          <p:cNvPr id="141" name="TextBox 140"/>
          <p:cNvSpPr txBox="1"/>
          <p:nvPr/>
        </p:nvSpPr>
        <p:spPr>
          <a:xfrm>
            <a:off x="6988475" y="2919023"/>
            <a:ext cx="11467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Music of Life </a:t>
            </a:r>
            <a:endParaRPr lang="en-GB" sz="1400" dirty="0"/>
          </a:p>
        </p:txBody>
      </p:sp>
      <p:pic>
        <p:nvPicPr>
          <p:cNvPr id="143" name="Picture 142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5180" b="96622" l="485" r="99838">
                        <a14:foregroundMark x1="60582" y1="14640" x2="60420" y2="15090"/>
                        <a14:foregroundMark x1="28756" y1="39414" x2="28756" y2="39414"/>
                        <a14:backgroundMark x1="25040" y1="58333" x2="25040" y2="58333"/>
                        <a14:backgroundMark x1="92569" y1="44144" x2="92569" y2="44144"/>
                        <a14:backgroundMark x1="93376" y1="59459" x2="93376" y2="59459"/>
                        <a14:backgroundMark x1="92569" y1="58333" x2="92569" y2="58333"/>
                        <a14:backgroundMark x1="90792" y1="72973" x2="90792" y2="72973"/>
                        <a14:backgroundMark x1="90307" y1="72523" x2="90307" y2="72523"/>
                        <a14:backgroundMark x1="72859" y1="71396" x2="72859" y2="71396"/>
                        <a14:backgroundMark x1="73344" y1="72523" x2="73344" y2="72523"/>
                        <a14:backgroundMark x1="74960" y1="57658" x2="74960" y2="576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97806" y="2307165"/>
            <a:ext cx="853982" cy="612550"/>
          </a:xfrm>
          <a:prstGeom prst="rect">
            <a:avLst/>
          </a:prstGeom>
        </p:spPr>
      </p:pic>
      <p:sp>
        <p:nvSpPr>
          <p:cNvPr id="144" name="TextBox 143"/>
          <p:cNvSpPr txBox="1"/>
          <p:nvPr/>
        </p:nvSpPr>
        <p:spPr>
          <a:xfrm>
            <a:off x="8463329" y="2908521"/>
            <a:ext cx="11229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/>
              <a:t>Environment</a:t>
            </a:r>
            <a:endParaRPr lang="en-GB" sz="1400" dirty="0"/>
          </a:p>
        </p:txBody>
      </p:sp>
      <p:sp>
        <p:nvSpPr>
          <p:cNvPr id="150" name="Rounded Rectangle 149"/>
          <p:cNvSpPr/>
          <p:nvPr/>
        </p:nvSpPr>
        <p:spPr>
          <a:xfrm>
            <a:off x="1720102" y="5075618"/>
            <a:ext cx="1449315" cy="172667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1" name="Rounded Rectangle 150"/>
          <p:cNvSpPr/>
          <p:nvPr/>
        </p:nvSpPr>
        <p:spPr>
          <a:xfrm>
            <a:off x="3410687" y="5075618"/>
            <a:ext cx="1449315" cy="172667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2" name="Rounded Rectangle 151"/>
          <p:cNvSpPr/>
          <p:nvPr/>
        </p:nvSpPr>
        <p:spPr>
          <a:xfrm>
            <a:off x="8360540" y="5051664"/>
            <a:ext cx="1449315" cy="172667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3" name="Rounded Rectangle 152"/>
          <p:cNvSpPr/>
          <p:nvPr/>
        </p:nvSpPr>
        <p:spPr>
          <a:xfrm>
            <a:off x="6741820" y="5065861"/>
            <a:ext cx="1449315" cy="172667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4" name="Rounded Rectangle 153"/>
          <p:cNvSpPr/>
          <p:nvPr/>
        </p:nvSpPr>
        <p:spPr>
          <a:xfrm>
            <a:off x="5070717" y="5075618"/>
            <a:ext cx="1449315" cy="1726678"/>
          </a:xfrm>
          <a:prstGeom prst="roundRect">
            <a:avLst/>
          </a:prstGeom>
          <a:noFill/>
          <a:ln w="57150"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63"/>
          </a:p>
        </p:txBody>
      </p:sp>
      <p:sp>
        <p:nvSpPr>
          <p:cNvPr id="155" name="TextBox 154"/>
          <p:cNvSpPr txBox="1"/>
          <p:nvPr/>
        </p:nvSpPr>
        <p:spPr>
          <a:xfrm>
            <a:off x="324594" y="5069363"/>
            <a:ext cx="103425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/>
              <a:t>b</a:t>
            </a:r>
            <a:r>
              <a:rPr lang="en-GB" sz="1000" dirty="0" smtClean="0"/>
              <a:t>ody percussion</a:t>
            </a:r>
            <a:endParaRPr lang="en-GB" sz="1000" dirty="0"/>
          </a:p>
        </p:txBody>
      </p:sp>
      <p:cxnSp>
        <p:nvCxnSpPr>
          <p:cNvPr id="157" name="Straight Connector 156"/>
          <p:cNvCxnSpPr>
            <a:stCxn id="155" idx="2"/>
          </p:cNvCxnSpPr>
          <p:nvPr/>
        </p:nvCxnSpPr>
        <p:spPr>
          <a:xfrm flipH="1">
            <a:off x="806997" y="5315584"/>
            <a:ext cx="34726" cy="230743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8" name="TextBox 167"/>
          <p:cNvSpPr txBox="1"/>
          <p:nvPr/>
        </p:nvSpPr>
        <p:spPr>
          <a:xfrm>
            <a:off x="100516" y="6329117"/>
            <a:ext cx="8418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instruments </a:t>
            </a:r>
            <a:endParaRPr lang="en-GB" sz="1000" dirty="0"/>
          </a:p>
        </p:txBody>
      </p:sp>
      <p:cxnSp>
        <p:nvCxnSpPr>
          <p:cNvPr id="169" name="Straight Connector 168"/>
          <p:cNvCxnSpPr>
            <a:endCxn id="168" idx="0"/>
          </p:cNvCxnSpPr>
          <p:nvPr/>
        </p:nvCxnSpPr>
        <p:spPr>
          <a:xfrm flipH="1">
            <a:off x="521465" y="6079254"/>
            <a:ext cx="88246" cy="249863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TextBox 172"/>
          <p:cNvSpPr txBox="1"/>
          <p:nvPr/>
        </p:nvSpPr>
        <p:spPr>
          <a:xfrm>
            <a:off x="942413" y="6247760"/>
            <a:ext cx="53572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voices </a:t>
            </a:r>
            <a:endParaRPr lang="en-GB" sz="1000" dirty="0"/>
          </a:p>
        </p:txBody>
      </p:sp>
      <p:cxnSp>
        <p:nvCxnSpPr>
          <p:cNvPr id="174" name="Straight Connector 173"/>
          <p:cNvCxnSpPr/>
          <p:nvPr/>
        </p:nvCxnSpPr>
        <p:spPr>
          <a:xfrm>
            <a:off x="1071141" y="6077433"/>
            <a:ext cx="75517" cy="219376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8" name="TextBox 177"/>
          <p:cNvSpPr txBox="1"/>
          <p:nvPr/>
        </p:nvSpPr>
        <p:spPr>
          <a:xfrm>
            <a:off x="1769844" y="5173758"/>
            <a:ext cx="89960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improvisation</a:t>
            </a:r>
            <a:endParaRPr lang="en-GB" sz="1000" dirty="0"/>
          </a:p>
        </p:txBody>
      </p:sp>
      <p:cxnSp>
        <p:nvCxnSpPr>
          <p:cNvPr id="179" name="Straight Connector 178"/>
          <p:cNvCxnSpPr/>
          <p:nvPr/>
        </p:nvCxnSpPr>
        <p:spPr>
          <a:xfrm>
            <a:off x="2100665" y="5390653"/>
            <a:ext cx="151479" cy="162474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TextBox 180"/>
          <p:cNvSpPr txBox="1"/>
          <p:nvPr/>
        </p:nvSpPr>
        <p:spPr>
          <a:xfrm>
            <a:off x="2121052" y="6410027"/>
            <a:ext cx="75052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composing</a:t>
            </a:r>
            <a:endParaRPr lang="en-GB" sz="1000" dirty="0"/>
          </a:p>
        </p:txBody>
      </p:sp>
      <p:cxnSp>
        <p:nvCxnSpPr>
          <p:cNvPr id="182" name="Straight Connector 181"/>
          <p:cNvCxnSpPr>
            <a:stCxn id="125" idx="2"/>
            <a:endCxn id="181" idx="0"/>
          </p:cNvCxnSpPr>
          <p:nvPr/>
        </p:nvCxnSpPr>
        <p:spPr>
          <a:xfrm>
            <a:off x="2464110" y="6161224"/>
            <a:ext cx="32205" cy="248803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8" name="TextBox 187"/>
          <p:cNvSpPr txBox="1"/>
          <p:nvPr/>
        </p:nvSpPr>
        <p:spPr>
          <a:xfrm>
            <a:off x="4206566" y="5084657"/>
            <a:ext cx="5741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analyse</a:t>
            </a:r>
            <a:endParaRPr lang="en-GB" sz="1000" dirty="0"/>
          </a:p>
        </p:txBody>
      </p:sp>
      <p:cxnSp>
        <p:nvCxnSpPr>
          <p:cNvPr id="189" name="Straight Connector 188"/>
          <p:cNvCxnSpPr/>
          <p:nvPr/>
        </p:nvCxnSpPr>
        <p:spPr>
          <a:xfrm flipH="1">
            <a:off x="4378106" y="5339916"/>
            <a:ext cx="103669" cy="220388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0" name="TextBox 189"/>
          <p:cNvSpPr txBox="1"/>
          <p:nvPr/>
        </p:nvSpPr>
        <p:spPr>
          <a:xfrm>
            <a:off x="3806851" y="6433526"/>
            <a:ext cx="61266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respond</a:t>
            </a:r>
            <a:endParaRPr lang="en-GB" sz="1000" dirty="0"/>
          </a:p>
        </p:txBody>
      </p:sp>
      <p:cxnSp>
        <p:nvCxnSpPr>
          <p:cNvPr id="191" name="Straight Connector 190"/>
          <p:cNvCxnSpPr>
            <a:endCxn id="190" idx="0"/>
          </p:cNvCxnSpPr>
          <p:nvPr/>
        </p:nvCxnSpPr>
        <p:spPr>
          <a:xfrm flipH="1">
            <a:off x="4113185" y="6184723"/>
            <a:ext cx="36729" cy="248803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7" name="TextBox 196"/>
          <p:cNvSpPr txBox="1"/>
          <p:nvPr/>
        </p:nvSpPr>
        <p:spPr>
          <a:xfrm>
            <a:off x="5124366" y="5628297"/>
            <a:ext cx="35779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rap</a:t>
            </a:r>
            <a:endParaRPr lang="en-GB" sz="1000" dirty="0"/>
          </a:p>
        </p:txBody>
      </p:sp>
      <p:sp>
        <p:nvSpPr>
          <p:cNvPr id="198" name="TextBox 197"/>
          <p:cNvSpPr txBox="1"/>
          <p:nvPr/>
        </p:nvSpPr>
        <p:spPr>
          <a:xfrm>
            <a:off x="5900789" y="5138547"/>
            <a:ext cx="52129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rhyme</a:t>
            </a:r>
            <a:endParaRPr lang="en-GB" sz="1000" dirty="0"/>
          </a:p>
        </p:txBody>
      </p:sp>
      <p:sp>
        <p:nvSpPr>
          <p:cNvPr id="199" name="TextBox 198"/>
          <p:cNvSpPr txBox="1"/>
          <p:nvPr/>
        </p:nvSpPr>
        <p:spPr>
          <a:xfrm>
            <a:off x="5166741" y="6233609"/>
            <a:ext cx="4780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chant</a:t>
            </a:r>
            <a:endParaRPr lang="en-GB" sz="1000" dirty="0"/>
          </a:p>
        </p:txBody>
      </p:sp>
      <p:sp>
        <p:nvSpPr>
          <p:cNvPr id="200" name="TextBox 199"/>
          <p:cNvSpPr txBox="1"/>
          <p:nvPr/>
        </p:nvSpPr>
        <p:spPr>
          <a:xfrm>
            <a:off x="5846331" y="6401787"/>
            <a:ext cx="44755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choir</a:t>
            </a:r>
            <a:endParaRPr lang="en-GB" sz="1000" dirty="0"/>
          </a:p>
        </p:txBody>
      </p:sp>
      <p:sp>
        <p:nvSpPr>
          <p:cNvPr id="201" name="TextBox 200"/>
          <p:cNvSpPr txBox="1"/>
          <p:nvPr/>
        </p:nvSpPr>
        <p:spPr>
          <a:xfrm>
            <a:off x="5211550" y="5123176"/>
            <a:ext cx="6447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rehearse</a:t>
            </a:r>
            <a:endParaRPr lang="en-GB" sz="1000" dirty="0"/>
          </a:p>
        </p:txBody>
      </p:sp>
      <p:cxnSp>
        <p:nvCxnSpPr>
          <p:cNvPr id="202" name="Straight Connector 201"/>
          <p:cNvCxnSpPr/>
          <p:nvPr/>
        </p:nvCxnSpPr>
        <p:spPr>
          <a:xfrm>
            <a:off x="5579539" y="5332346"/>
            <a:ext cx="85964" cy="252628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/>
          <p:nvPr/>
        </p:nvCxnSpPr>
        <p:spPr>
          <a:xfrm flipH="1">
            <a:off x="5975335" y="5364520"/>
            <a:ext cx="182085" cy="247148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/>
          <p:nvPr/>
        </p:nvCxnSpPr>
        <p:spPr>
          <a:xfrm flipH="1">
            <a:off x="5402323" y="5757469"/>
            <a:ext cx="254239" cy="2345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/>
          <p:nvPr/>
        </p:nvCxnSpPr>
        <p:spPr>
          <a:xfrm flipH="1">
            <a:off x="5417481" y="6091964"/>
            <a:ext cx="127364" cy="207897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>
            <a:off x="5937964" y="6174887"/>
            <a:ext cx="94925" cy="287553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7" name="TextBox 216"/>
          <p:cNvSpPr txBox="1"/>
          <p:nvPr/>
        </p:nvSpPr>
        <p:spPr>
          <a:xfrm>
            <a:off x="6821749" y="5121442"/>
            <a:ext cx="6447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rehearse</a:t>
            </a:r>
            <a:endParaRPr lang="en-GB" sz="1000" dirty="0"/>
          </a:p>
        </p:txBody>
      </p:sp>
      <p:sp>
        <p:nvSpPr>
          <p:cNvPr id="218" name="TextBox 217"/>
          <p:cNvSpPr txBox="1"/>
          <p:nvPr/>
        </p:nvSpPr>
        <p:spPr>
          <a:xfrm>
            <a:off x="7529489" y="5211614"/>
            <a:ext cx="6142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perform</a:t>
            </a:r>
            <a:endParaRPr lang="en-GB" sz="1000" dirty="0"/>
          </a:p>
        </p:txBody>
      </p:sp>
      <p:sp>
        <p:nvSpPr>
          <p:cNvPr id="219" name="TextBox 218"/>
          <p:cNvSpPr txBox="1"/>
          <p:nvPr/>
        </p:nvSpPr>
        <p:spPr>
          <a:xfrm>
            <a:off x="6792597" y="6220817"/>
            <a:ext cx="51648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create</a:t>
            </a:r>
            <a:endParaRPr lang="en-GB" sz="1000" dirty="0"/>
          </a:p>
        </p:txBody>
      </p:sp>
      <p:sp>
        <p:nvSpPr>
          <p:cNvPr id="220" name="TextBox 219"/>
          <p:cNvSpPr txBox="1"/>
          <p:nvPr/>
        </p:nvSpPr>
        <p:spPr>
          <a:xfrm>
            <a:off x="7616051" y="6206393"/>
            <a:ext cx="52770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record</a:t>
            </a:r>
            <a:endParaRPr lang="en-GB" sz="1000" dirty="0"/>
          </a:p>
        </p:txBody>
      </p:sp>
      <p:sp>
        <p:nvSpPr>
          <p:cNvPr id="221" name="TextBox 220"/>
          <p:cNvSpPr txBox="1"/>
          <p:nvPr/>
        </p:nvSpPr>
        <p:spPr>
          <a:xfrm>
            <a:off x="7209709" y="6496688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present</a:t>
            </a:r>
            <a:endParaRPr lang="en-GB" sz="1000" dirty="0"/>
          </a:p>
        </p:txBody>
      </p:sp>
      <p:cxnSp>
        <p:nvCxnSpPr>
          <p:cNvPr id="222" name="Straight Connector 221"/>
          <p:cNvCxnSpPr/>
          <p:nvPr/>
        </p:nvCxnSpPr>
        <p:spPr>
          <a:xfrm flipH="1">
            <a:off x="7453045" y="6199945"/>
            <a:ext cx="32809" cy="323207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4" name="Straight Connector 223"/>
          <p:cNvCxnSpPr/>
          <p:nvPr/>
        </p:nvCxnSpPr>
        <p:spPr>
          <a:xfrm>
            <a:off x="7267341" y="5313456"/>
            <a:ext cx="50565" cy="173839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8" name="Straight Connector 227"/>
          <p:cNvCxnSpPr/>
          <p:nvPr/>
        </p:nvCxnSpPr>
        <p:spPr>
          <a:xfrm flipH="1">
            <a:off x="7774157" y="5419979"/>
            <a:ext cx="44149" cy="211088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0" name="Straight Connector 229"/>
          <p:cNvCxnSpPr/>
          <p:nvPr/>
        </p:nvCxnSpPr>
        <p:spPr>
          <a:xfrm>
            <a:off x="7756951" y="5961609"/>
            <a:ext cx="159345" cy="278349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Straight Connector 233"/>
          <p:cNvCxnSpPr/>
          <p:nvPr/>
        </p:nvCxnSpPr>
        <p:spPr>
          <a:xfrm flipH="1">
            <a:off x="7046330" y="5957828"/>
            <a:ext cx="112901" cy="315076"/>
          </a:xfrm>
          <a:prstGeom prst="line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5" name="Picture 84"/>
          <p:cNvPicPr>
            <a:picLocks noChangeAspect="1"/>
          </p:cNvPicPr>
          <p:nvPr/>
        </p:nvPicPr>
        <p:blipFill>
          <a:blip r:embed="rId26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28090" y="3753174"/>
            <a:ext cx="254271" cy="33263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50223" y="4124446"/>
            <a:ext cx="37542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Beat</a:t>
            </a:r>
            <a:endParaRPr lang="en-GB" sz="8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8"/>
          <a:stretch>
            <a:fillRect/>
          </a:stretch>
        </p:blipFill>
        <p:spPr>
          <a:xfrm>
            <a:off x="543082" y="3776714"/>
            <a:ext cx="258251" cy="329143"/>
          </a:xfrm>
          <a:prstGeom prst="rect">
            <a:avLst/>
          </a:prstGeom>
        </p:spPr>
      </p:pic>
      <p:sp>
        <p:nvSpPr>
          <p:cNvPr id="88" name="TextBox 87"/>
          <p:cNvSpPr txBox="1"/>
          <p:nvPr/>
        </p:nvSpPr>
        <p:spPr>
          <a:xfrm>
            <a:off x="424258" y="4126098"/>
            <a:ext cx="51167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Rhythm</a:t>
            </a:r>
            <a:endParaRPr lang="en-GB" sz="800" dirty="0"/>
          </a:p>
        </p:txBody>
      </p:sp>
      <p:pic>
        <p:nvPicPr>
          <p:cNvPr id="89" name="Picture 88"/>
          <p:cNvPicPr>
            <a:picLocks noChangeAspect="1"/>
          </p:cNvPicPr>
          <p:nvPr/>
        </p:nvPicPr>
        <p:blipFill>
          <a:blip r:embed="rId29">
            <a:extLst>
              <a:ext uri="{BEBA8EAE-BF5A-486C-A8C5-ECC9F3942E4B}">
                <a14:imgProps xmlns:a14="http://schemas.microsoft.com/office/drawing/2010/main">
                  <a14:imgLayer r:embed="rId30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8979" y="3857941"/>
            <a:ext cx="312816" cy="207802"/>
          </a:xfrm>
          <a:prstGeom prst="rect">
            <a:avLst/>
          </a:prstGeom>
        </p:spPr>
      </p:pic>
      <p:sp>
        <p:nvSpPr>
          <p:cNvPr id="90" name="TextBox 89"/>
          <p:cNvSpPr txBox="1"/>
          <p:nvPr/>
        </p:nvSpPr>
        <p:spPr>
          <a:xfrm>
            <a:off x="829459" y="4123647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/>
              <a:t>P</a:t>
            </a:r>
            <a:r>
              <a:rPr lang="en-GB" sz="800" dirty="0" smtClean="0"/>
              <a:t>itch</a:t>
            </a:r>
            <a:endParaRPr lang="en-GB" sz="800" dirty="0"/>
          </a:p>
        </p:txBody>
      </p:sp>
      <p:pic>
        <p:nvPicPr>
          <p:cNvPr id="91" name="Picture 90"/>
          <p:cNvPicPr>
            <a:picLocks noChangeAspect="1"/>
          </p:cNvPicPr>
          <p:nvPr/>
        </p:nvPicPr>
        <p:blipFill>
          <a:blip r:embed="rId31">
            <a:extLst>
              <a:ext uri="{BEBA8EAE-BF5A-486C-A8C5-ECC9F3942E4B}">
                <a14:imgProps xmlns:a14="http://schemas.microsoft.com/office/drawing/2010/main">
                  <a14:imgLayer r:embed="rId32">
                    <a14:imgEffect>
                      <a14:backgroundRemoval t="9548" b="96985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12656" y="3761303"/>
            <a:ext cx="323540" cy="378732"/>
          </a:xfrm>
          <a:prstGeom prst="rect">
            <a:avLst/>
          </a:prstGeom>
        </p:spPr>
      </p:pic>
      <p:sp>
        <p:nvSpPr>
          <p:cNvPr id="92" name="TextBox 91"/>
          <p:cNvSpPr txBox="1"/>
          <p:nvPr/>
        </p:nvSpPr>
        <p:spPr>
          <a:xfrm>
            <a:off x="1233631" y="4141673"/>
            <a:ext cx="4988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Tempo </a:t>
            </a:r>
            <a:endParaRPr lang="en-GB" sz="800" dirty="0"/>
          </a:p>
        </p:txBody>
      </p:sp>
      <p:pic>
        <p:nvPicPr>
          <p:cNvPr id="93" name="Picture 92"/>
          <p:cNvPicPr>
            <a:picLocks noChangeAspect="1"/>
          </p:cNvPicPr>
          <p:nvPr/>
        </p:nvPicPr>
        <p:blipFill>
          <a:blip r:embed="rId33">
            <a:extLst>
              <a:ext uri="{BEBA8EAE-BF5A-486C-A8C5-ECC9F3942E4B}">
                <a14:imgProps xmlns:a14="http://schemas.microsoft.com/office/drawing/2010/main">
                  <a14:imgLayer r:embed="rId34">
                    <a14:imgEffect>
                      <a14:backgroundRemoval t="25683" b="97268" l="10331" r="90083">
                        <a14:foregroundMark x1="26033" y1="69945" x2="26033" y2="69945"/>
                        <a14:foregroundMark x1="55785" y1="65027" x2="55785" y2="65027"/>
                        <a14:foregroundMark x1="69421" y1="76503" x2="69421" y2="76503"/>
                        <a14:foregroundMark x1="83471" y1="63934" x2="83471" y2="6393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57732" y="3739967"/>
            <a:ext cx="506059" cy="382681"/>
          </a:xfrm>
          <a:prstGeom prst="rect">
            <a:avLst/>
          </a:prstGeom>
        </p:spPr>
      </p:pic>
      <p:sp>
        <p:nvSpPr>
          <p:cNvPr id="94" name="TextBox 93"/>
          <p:cNvSpPr txBox="1"/>
          <p:nvPr/>
        </p:nvSpPr>
        <p:spPr>
          <a:xfrm>
            <a:off x="1639126" y="4144699"/>
            <a:ext cx="60946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Dynamics </a:t>
            </a:r>
            <a:endParaRPr lang="en-GB" sz="800" dirty="0"/>
          </a:p>
        </p:txBody>
      </p:sp>
      <p:pic>
        <p:nvPicPr>
          <p:cNvPr id="95" name="Picture 94"/>
          <p:cNvPicPr>
            <a:picLocks noChangeAspect="1"/>
          </p:cNvPicPr>
          <p:nvPr/>
        </p:nvPicPr>
        <p:blipFill>
          <a:blip r:embed="rId35">
            <a:extLst>
              <a:ext uri="{BEBA8EAE-BF5A-486C-A8C5-ECC9F3942E4B}">
                <a14:imgProps xmlns:a14="http://schemas.microsoft.com/office/drawing/2010/main">
                  <a14:imgLayer r:embed="rId36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69263" y="3831467"/>
            <a:ext cx="438614" cy="314746"/>
          </a:xfrm>
          <a:prstGeom prst="rect">
            <a:avLst/>
          </a:prstGeom>
        </p:spPr>
      </p:pic>
      <p:sp>
        <p:nvSpPr>
          <p:cNvPr id="96" name="TextBox 95"/>
          <p:cNvSpPr txBox="1"/>
          <p:nvPr/>
        </p:nvSpPr>
        <p:spPr>
          <a:xfrm>
            <a:off x="2164831" y="4153265"/>
            <a:ext cx="4299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Pulse </a:t>
            </a:r>
            <a:endParaRPr lang="en-GB" sz="800" dirty="0"/>
          </a:p>
        </p:txBody>
      </p:sp>
      <p:pic>
        <p:nvPicPr>
          <p:cNvPr id="97" name="Picture 96"/>
          <p:cNvPicPr>
            <a:picLocks noChangeAspect="1"/>
          </p:cNvPicPr>
          <p:nvPr/>
        </p:nvPicPr>
        <p:blipFill>
          <a:blip r:embed="rId37">
            <a:extLst>
              <a:ext uri="{BEBA8EAE-BF5A-486C-A8C5-ECC9F3942E4B}">
                <a14:imgProps xmlns:a14="http://schemas.microsoft.com/office/drawing/2010/main">
                  <a14:imgLayer r:embed="rId38">
                    <a14:imgEffect>
                      <a14:backgroundRemoval t="6114" b="95197" l="3448" r="98030">
                        <a14:foregroundMark x1="17734" y1="24891" x2="17734" y2="24891"/>
                        <a14:foregroundMark x1="27094" y1="34061" x2="27094" y2="34061"/>
                        <a14:foregroundMark x1="14778" y1="55459" x2="14778" y2="55459"/>
                        <a14:foregroundMark x1="49261" y1="86026" x2="49261" y2="86026"/>
                        <a14:foregroundMark x1="67488" y1="87336" x2="67488" y2="87336"/>
                        <a14:foregroundMark x1="83744" y1="62445" x2="83744" y2="62445"/>
                        <a14:foregroundMark x1="84236" y1="23144" x2="84236" y2="23144"/>
                        <a14:foregroundMark x1="58128" y1="21834" x2="58128" y2="21834"/>
                        <a14:foregroundMark x1="57143" y1="53275" x2="57143" y2="53275"/>
                        <a14:foregroundMark x1="63547" y1="51528" x2="63547" y2="51528"/>
                        <a14:foregroundMark x1="66995" y1="49782" x2="66995" y2="49782"/>
                        <a14:foregroundMark x1="70936" y1="46288" x2="70936" y2="46288"/>
                        <a14:foregroundMark x1="74877" y1="41921" x2="74877" y2="41921"/>
                        <a14:foregroundMark x1="77340" y1="39301" x2="77340" y2="39301"/>
                        <a14:foregroundMark x1="81773" y1="36245" x2="81773" y2="36245"/>
                        <a14:foregroundMark x1="88177" y1="35371" x2="88177" y2="35371"/>
                        <a14:foregroundMark x1="92118" y1="35808" x2="92118" y2="35808"/>
                        <a14:foregroundMark x1="57635" y1="62882" x2="57635" y2="62882"/>
                        <a14:foregroundMark x1="62069" y1="64192" x2="62069" y2="64192"/>
                        <a14:foregroundMark x1="67488" y1="66376" x2="67488" y2="66376"/>
                        <a14:foregroundMark x1="69951" y1="69869" x2="69951" y2="69869"/>
                        <a14:foregroundMark x1="74384" y1="73799" x2="74384" y2="73799"/>
                        <a14:foregroundMark x1="77340" y1="76419" x2="77340" y2="76419"/>
                        <a14:foregroundMark x1="81281" y1="79476" x2="81281" y2="79476"/>
                        <a14:foregroundMark x1="87685" y1="81223" x2="87685" y2="81223"/>
                        <a14:foregroundMark x1="92118" y1="80786" x2="92118" y2="8078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46955" y="3827347"/>
            <a:ext cx="352752" cy="286196"/>
          </a:xfrm>
          <a:prstGeom prst="rect">
            <a:avLst/>
          </a:prstGeom>
        </p:spPr>
      </p:pic>
      <p:sp>
        <p:nvSpPr>
          <p:cNvPr id="98" name="TextBox 97"/>
          <p:cNvSpPr txBox="1"/>
          <p:nvPr/>
        </p:nvSpPr>
        <p:spPr>
          <a:xfrm>
            <a:off x="2583961" y="4144699"/>
            <a:ext cx="50526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err="1" smtClean="0"/>
              <a:t>Improv</a:t>
            </a:r>
            <a:r>
              <a:rPr lang="en-GB" sz="800" dirty="0" smtClean="0"/>
              <a:t> </a:t>
            </a:r>
            <a:endParaRPr lang="en-GB" sz="800" dirty="0"/>
          </a:p>
        </p:txBody>
      </p:sp>
      <p:pic>
        <p:nvPicPr>
          <p:cNvPr id="99" name="Picture 98"/>
          <p:cNvPicPr>
            <a:picLocks noChangeAspect="1"/>
          </p:cNvPicPr>
          <p:nvPr/>
        </p:nvPicPr>
        <p:blipFill>
          <a:blip r:embed="rId39">
            <a:extLst>
              <a:ext uri="{BEBA8EAE-BF5A-486C-A8C5-ECC9F3942E4B}">
                <a14:imgProps xmlns:a14="http://schemas.microsoft.com/office/drawing/2010/main">
                  <a14:imgLayer r:embed="rId40">
                    <a14:imgEffect>
                      <a14:backgroundRemoval t="3109" b="94819" l="9948" r="95288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76155" y="3761303"/>
            <a:ext cx="395126" cy="399264"/>
          </a:xfrm>
          <a:prstGeom prst="rect">
            <a:avLst/>
          </a:prstGeom>
        </p:spPr>
      </p:pic>
      <p:sp>
        <p:nvSpPr>
          <p:cNvPr id="100" name="TextBox 99"/>
          <p:cNvSpPr txBox="1"/>
          <p:nvPr/>
        </p:nvSpPr>
        <p:spPr>
          <a:xfrm>
            <a:off x="3023688" y="4172284"/>
            <a:ext cx="558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Patterns </a:t>
            </a:r>
            <a:endParaRPr lang="en-GB" sz="800" dirty="0"/>
          </a:p>
        </p:txBody>
      </p:sp>
      <p:pic>
        <p:nvPicPr>
          <p:cNvPr id="101" name="Picture 100"/>
          <p:cNvPicPr>
            <a:picLocks noChangeAspect="1"/>
          </p:cNvPicPr>
          <p:nvPr/>
        </p:nvPicPr>
        <p:blipFill>
          <a:blip r:embed="rId41">
            <a:extLst>
              <a:ext uri="{BEBA8EAE-BF5A-486C-A8C5-ECC9F3942E4B}">
                <a14:imgProps xmlns:a14="http://schemas.microsoft.com/office/drawing/2010/main">
                  <a14:imgLayer r:embed="rId42">
                    <a14:imgEffect>
                      <a14:backgroundRemoval t="3980" b="96020" l="4040" r="97475">
                        <a14:foregroundMark x1="67677" y1="31343" x2="67677" y2="31343"/>
                        <a14:foregroundMark x1="35354" y1="84080" x2="35354" y2="84080"/>
                        <a14:foregroundMark x1="70202" y1="81592" x2="70202" y2="8159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44970" y="3788317"/>
            <a:ext cx="354916" cy="360294"/>
          </a:xfrm>
          <a:prstGeom prst="rect">
            <a:avLst/>
          </a:prstGeom>
        </p:spPr>
      </p:pic>
      <p:sp>
        <p:nvSpPr>
          <p:cNvPr id="102" name="TextBox 101"/>
          <p:cNvSpPr txBox="1"/>
          <p:nvPr/>
        </p:nvSpPr>
        <p:spPr>
          <a:xfrm>
            <a:off x="3485818" y="4164392"/>
            <a:ext cx="56938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Feelings  </a:t>
            </a:r>
            <a:endParaRPr lang="en-GB" sz="800" dirty="0"/>
          </a:p>
        </p:txBody>
      </p:sp>
      <p:pic>
        <p:nvPicPr>
          <p:cNvPr id="103" name="Picture 102"/>
          <p:cNvPicPr>
            <a:picLocks noChangeAspect="1"/>
          </p:cNvPicPr>
          <p:nvPr/>
        </p:nvPicPr>
        <p:blipFill>
          <a:blip r:embed="rId43">
            <a:extLst>
              <a:ext uri="{BEBA8EAE-BF5A-486C-A8C5-ECC9F3942E4B}">
                <a14:imgProps xmlns:a14="http://schemas.microsoft.com/office/drawing/2010/main">
                  <a14:imgLayer r:embed="rId44">
                    <a14:imgEffect>
                      <a14:backgroundRemoval t="5208" b="97396" l="5000" r="95000">
                        <a14:foregroundMark x1="50625" y1="50521" x2="50625" y2="5052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91147" y="3761905"/>
            <a:ext cx="314607" cy="377528"/>
          </a:xfrm>
          <a:prstGeom prst="rect">
            <a:avLst/>
          </a:prstGeom>
        </p:spPr>
      </p:pic>
      <p:sp>
        <p:nvSpPr>
          <p:cNvPr id="104" name="TextBox 103"/>
          <p:cNvSpPr txBox="1"/>
          <p:nvPr/>
        </p:nvSpPr>
        <p:spPr>
          <a:xfrm>
            <a:off x="3941961" y="4164392"/>
            <a:ext cx="53732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Stories   </a:t>
            </a:r>
            <a:endParaRPr lang="en-GB" sz="800" dirty="0"/>
          </a:p>
        </p:txBody>
      </p:sp>
      <p:pic>
        <p:nvPicPr>
          <p:cNvPr id="105" name="Picture 104"/>
          <p:cNvPicPr>
            <a:picLocks noChangeAspect="1"/>
          </p:cNvPicPr>
          <p:nvPr/>
        </p:nvPicPr>
        <p:blipFill>
          <a:blip r:embed="rId45">
            <a:extLst>
              <a:ext uri="{BEBA8EAE-BF5A-486C-A8C5-ECC9F3942E4B}">
                <a14:imgProps xmlns:a14="http://schemas.microsoft.com/office/drawing/2010/main">
                  <a14:imgLayer r:embed="rId46">
                    <a14:imgEffect>
                      <a14:backgroundRemoval t="6701" b="98454" l="9524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67639" y="3743971"/>
            <a:ext cx="210020" cy="388036"/>
          </a:xfrm>
          <a:prstGeom prst="rect">
            <a:avLst/>
          </a:prstGeom>
        </p:spPr>
      </p:pic>
      <p:sp>
        <p:nvSpPr>
          <p:cNvPr id="106" name="TextBox 105"/>
          <p:cNvSpPr txBox="1"/>
          <p:nvPr/>
        </p:nvSpPr>
        <p:spPr>
          <a:xfrm>
            <a:off x="4280842" y="4159628"/>
            <a:ext cx="51328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Dance   </a:t>
            </a:r>
            <a:endParaRPr lang="en-GB" sz="800" dirty="0"/>
          </a:p>
        </p:txBody>
      </p:sp>
      <p:pic>
        <p:nvPicPr>
          <p:cNvPr id="107" name="Picture 106"/>
          <p:cNvPicPr>
            <a:picLocks noChangeAspect="1"/>
          </p:cNvPicPr>
          <p:nvPr/>
        </p:nvPicPr>
        <p:blipFill>
          <a:blip r:embed="rId47">
            <a:extLst>
              <a:ext uri="{BEBA8EAE-BF5A-486C-A8C5-ECC9F3942E4B}">
                <a14:imgProps xmlns:a14="http://schemas.microsoft.com/office/drawing/2010/main">
                  <a14:imgLayer r:embed="rId48">
                    <a14:imgEffect>
                      <a14:backgroundRemoval t="9132" b="92694" l="4598" r="98851">
                        <a14:foregroundMark x1="23563" y1="46575" x2="23563" y2="46575"/>
                        <a14:foregroundMark x1="24138" y1="34247" x2="24138" y2="34247"/>
                        <a14:foregroundMark x1="25287" y1="21918" x2="25287" y2="219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670919" y="3737198"/>
            <a:ext cx="335629" cy="422430"/>
          </a:xfrm>
          <a:prstGeom prst="rect">
            <a:avLst/>
          </a:prstGeom>
        </p:spPr>
      </p:pic>
      <p:sp>
        <p:nvSpPr>
          <p:cNvPr id="108" name="TextBox 107"/>
          <p:cNvSpPr txBox="1"/>
          <p:nvPr/>
        </p:nvSpPr>
        <p:spPr>
          <a:xfrm>
            <a:off x="4598220" y="4153360"/>
            <a:ext cx="59984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Notation  </a:t>
            </a:r>
            <a:endParaRPr lang="en-GB" sz="800" dirty="0"/>
          </a:p>
        </p:txBody>
      </p:sp>
      <p:pic>
        <p:nvPicPr>
          <p:cNvPr id="109" name="Picture 108"/>
          <p:cNvPicPr>
            <a:picLocks noChangeAspect="1"/>
          </p:cNvPicPr>
          <p:nvPr/>
        </p:nvPicPr>
        <p:blipFill>
          <a:blip r:embed="rId49">
            <a:extLst>
              <a:ext uri="{BEBA8EAE-BF5A-486C-A8C5-ECC9F3942E4B}">
                <a14:imgProps xmlns:a14="http://schemas.microsoft.com/office/drawing/2010/main">
                  <a14:imgLayer r:embed="rId50">
                    <a14:imgEffect>
                      <a14:backgroundRemoval t="2857" b="98286" l="8696" r="95109">
                        <a14:foregroundMark x1="42935" y1="51429" x2="42935" y2="51429"/>
                        <a14:foregroundMark x1="51087" y1="66286" x2="51087" y2="66286"/>
                        <a14:foregroundMark x1="57609" y1="30286" x2="57609" y2="30286"/>
                        <a14:foregroundMark x1="45652" y1="20571" x2="45652" y2="20571"/>
                        <a14:foregroundMark x1="33696" y1="26857" x2="33696" y2="26857"/>
                        <a14:foregroundMark x1="72826" y1="27429" x2="72826" y2="27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066265" y="3766894"/>
            <a:ext cx="409707" cy="389667"/>
          </a:xfrm>
          <a:prstGeom prst="rect">
            <a:avLst/>
          </a:prstGeom>
        </p:spPr>
      </p:pic>
      <p:sp>
        <p:nvSpPr>
          <p:cNvPr id="110" name="TextBox 109"/>
          <p:cNvSpPr txBox="1"/>
          <p:nvPr/>
        </p:nvSpPr>
        <p:spPr>
          <a:xfrm>
            <a:off x="5026375" y="4159628"/>
            <a:ext cx="62068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Compose  </a:t>
            </a:r>
            <a:endParaRPr lang="en-GB" sz="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1">
            <a:extLst>
              <a:ext uri="{BEBA8EAE-BF5A-486C-A8C5-ECC9F3942E4B}">
                <a14:imgProps xmlns:a14="http://schemas.microsoft.com/office/drawing/2010/main">
                  <a14:imgLayer r:embed="rId52">
                    <a14:imgEffect>
                      <a14:backgroundRemoval t="7463" b="98507" l="7463" r="97015">
                        <a14:foregroundMark x1="37313" y1="56716" x2="37313" y2="56716"/>
                        <a14:foregroundMark x1="77612" y1="59701" x2="77612" y2="59701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39129" y="3664175"/>
            <a:ext cx="522957" cy="522957"/>
          </a:xfrm>
          <a:prstGeom prst="rect">
            <a:avLst/>
          </a:prstGeom>
        </p:spPr>
      </p:pic>
      <p:sp>
        <p:nvSpPr>
          <p:cNvPr id="117" name="TextBox 116"/>
          <p:cNvSpPr txBox="1"/>
          <p:nvPr/>
        </p:nvSpPr>
        <p:spPr>
          <a:xfrm>
            <a:off x="5503646" y="4163413"/>
            <a:ext cx="56457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Sharing   </a:t>
            </a:r>
            <a:endParaRPr lang="en-GB" sz="800" dirty="0"/>
          </a:p>
        </p:txBody>
      </p:sp>
      <p:pic>
        <p:nvPicPr>
          <p:cNvPr id="119" name="Picture 118"/>
          <p:cNvPicPr>
            <a:picLocks noChangeAspect="1"/>
          </p:cNvPicPr>
          <p:nvPr/>
        </p:nvPicPr>
        <p:blipFill>
          <a:blip r:embed="rId53">
            <a:extLst>
              <a:ext uri="{BEBA8EAE-BF5A-486C-A8C5-ECC9F3942E4B}">
                <a14:imgProps xmlns:a14="http://schemas.microsoft.com/office/drawing/2010/main">
                  <a14:imgLayer r:embed="rId54">
                    <a14:imgEffect>
                      <a14:backgroundRemoval t="10000" b="90000" l="10000" r="90000">
                        <a14:foregroundMark x1="38743" y1="70811" x2="38743" y2="70811"/>
                        <a14:foregroundMark x1="39267" y1="81622" x2="39267" y2="81622"/>
                        <a14:foregroundMark x1="42932" y1="75676" x2="42932" y2="75676"/>
                        <a14:foregroundMark x1="34555" y1="76216" x2="34555" y2="76216"/>
                        <a14:foregroundMark x1="71204" y1="55676" x2="71204" y2="55676"/>
                        <a14:foregroundMark x1="70157" y1="51892" x2="70157" y2="51892"/>
                        <a14:foregroundMark x1="64398" y1="44865" x2="64398" y2="44865"/>
                        <a14:foregroundMark x1="74869" y1="45405" x2="74869" y2="4540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893131" y="3707146"/>
            <a:ext cx="460588" cy="446119"/>
          </a:xfrm>
          <a:prstGeom prst="rect">
            <a:avLst/>
          </a:prstGeom>
        </p:spPr>
      </p:pic>
      <p:sp>
        <p:nvSpPr>
          <p:cNvPr id="128" name="TextBox 127"/>
          <p:cNvSpPr txBox="1"/>
          <p:nvPr/>
        </p:nvSpPr>
        <p:spPr>
          <a:xfrm>
            <a:off x="5955016" y="4159628"/>
            <a:ext cx="45397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Style   </a:t>
            </a:r>
            <a:endParaRPr lang="en-GB" sz="800" dirty="0"/>
          </a:p>
        </p:txBody>
      </p:sp>
      <p:pic>
        <p:nvPicPr>
          <p:cNvPr id="136" name="Picture 135"/>
          <p:cNvPicPr>
            <a:picLocks noChangeAspect="1"/>
          </p:cNvPicPr>
          <p:nvPr/>
        </p:nvPicPr>
        <p:blipFill>
          <a:blip r:embed="rId55">
            <a:extLst>
              <a:ext uri="{BEBA8EAE-BF5A-486C-A8C5-ECC9F3942E4B}">
                <a14:imgProps xmlns:a14="http://schemas.microsoft.com/office/drawing/2010/main">
                  <a14:imgLayer r:embed="rId56">
                    <a14:imgEffect>
                      <a14:backgroundRemoval t="9645" b="95431" l="0" r="100000">
                        <a14:foregroundMark x1="58385" y1="57868" x2="58385" y2="57868"/>
                        <a14:foregroundMark x1="66460" y1="20812" x2="66460" y2="18274"/>
                        <a14:foregroundMark x1="66460" y1="18274" x2="66460" y2="18274"/>
                        <a14:foregroundMark x1="80745" y1="28426" x2="80745" y2="28426"/>
                        <a14:foregroundMark x1="91304" y1="40102" x2="91304" y2="4010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39078" y="3737464"/>
            <a:ext cx="335544" cy="410573"/>
          </a:xfrm>
          <a:prstGeom prst="rect">
            <a:avLst/>
          </a:prstGeom>
        </p:spPr>
      </p:pic>
      <p:sp>
        <p:nvSpPr>
          <p:cNvPr id="142" name="TextBox 141"/>
          <p:cNvSpPr txBox="1"/>
          <p:nvPr/>
        </p:nvSpPr>
        <p:spPr>
          <a:xfrm>
            <a:off x="6413911" y="4171732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Time   </a:t>
            </a:r>
            <a:endParaRPr lang="en-GB" sz="800" dirty="0"/>
          </a:p>
        </p:txBody>
      </p:sp>
      <p:pic>
        <p:nvPicPr>
          <p:cNvPr id="145" name="Picture 144"/>
          <p:cNvPicPr>
            <a:picLocks noChangeAspect="1"/>
          </p:cNvPicPr>
          <p:nvPr/>
        </p:nvPicPr>
        <p:blipFill>
          <a:blip r:embed="rId57">
            <a:extLst>
              <a:ext uri="{BEBA8EAE-BF5A-486C-A8C5-ECC9F3942E4B}">
                <a14:imgProps xmlns:a14="http://schemas.microsoft.com/office/drawing/2010/main">
                  <a14:imgLayer r:embed="rId58">
                    <a14:imgEffect>
                      <a14:backgroundRemoval t="4124" b="97938" l="2151" r="97849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72691" y="3791466"/>
            <a:ext cx="336954" cy="351446"/>
          </a:xfrm>
          <a:prstGeom prst="rect">
            <a:avLst/>
          </a:prstGeom>
        </p:spPr>
      </p:pic>
      <p:sp>
        <p:nvSpPr>
          <p:cNvPr id="146" name="TextBox 145"/>
          <p:cNvSpPr txBox="1"/>
          <p:nvPr/>
        </p:nvSpPr>
        <p:spPr>
          <a:xfrm>
            <a:off x="6759781" y="4177305"/>
            <a:ext cx="60465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Combine  </a:t>
            </a:r>
            <a:endParaRPr lang="en-GB" sz="800" dirty="0"/>
          </a:p>
        </p:txBody>
      </p:sp>
      <p:pic>
        <p:nvPicPr>
          <p:cNvPr id="147" name="Picture 146"/>
          <p:cNvPicPr>
            <a:picLocks noChangeAspect="1"/>
          </p:cNvPicPr>
          <p:nvPr/>
        </p:nvPicPr>
        <p:blipFill>
          <a:blip r:embed="rId59">
            <a:extLst>
              <a:ext uri="{BEBA8EAE-BF5A-486C-A8C5-ECC9F3942E4B}">
                <a14:imgProps xmlns:a14="http://schemas.microsoft.com/office/drawing/2010/main">
                  <a14:imgLayer r:embed="rId60">
                    <a14:imgEffect>
                      <a14:backgroundRemoval t="2273" b="94697" l="0" r="97024">
                        <a14:foregroundMark x1="28571" y1="71970" x2="28571" y2="71970"/>
                        <a14:foregroundMark x1="24405" y1="58333" x2="24405" y2="58333"/>
                        <a14:foregroundMark x1="42262" y1="50758" x2="42262" y2="50758"/>
                        <a14:foregroundMark x1="58929" y1="31061" x2="58929" y2="31061"/>
                        <a14:foregroundMark x1="18452" y1="29545" x2="18452" y2="29545"/>
                        <a14:foregroundMark x1="63095" y1="94697" x2="63095" y2="94697"/>
                        <a14:foregroundMark x1="92857" y1="71970" x2="92857" y2="71970"/>
                        <a14:foregroundMark x1="51786" y1="10606" x2="51786" y2="1060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96832" y="3834936"/>
            <a:ext cx="357452" cy="280855"/>
          </a:xfrm>
          <a:prstGeom prst="rect">
            <a:avLst/>
          </a:prstGeom>
        </p:spPr>
      </p:pic>
      <p:sp>
        <p:nvSpPr>
          <p:cNvPr id="148" name="TextBox 147"/>
          <p:cNvSpPr txBox="1"/>
          <p:nvPr/>
        </p:nvSpPr>
        <p:spPr>
          <a:xfrm>
            <a:off x="7240789" y="4179647"/>
            <a:ext cx="5485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Melody  </a:t>
            </a:r>
            <a:endParaRPr lang="en-GB" sz="800" dirty="0"/>
          </a:p>
        </p:txBody>
      </p:sp>
      <p:pic>
        <p:nvPicPr>
          <p:cNvPr id="149" name="Picture 148"/>
          <p:cNvPicPr>
            <a:picLocks noChangeAspect="1"/>
          </p:cNvPicPr>
          <p:nvPr/>
        </p:nvPicPr>
        <p:blipFill>
          <a:blip r:embed="rId61">
            <a:extLst>
              <a:ext uri="{BEBA8EAE-BF5A-486C-A8C5-ECC9F3942E4B}">
                <a14:imgProps xmlns:a14="http://schemas.microsoft.com/office/drawing/2010/main">
                  <a14:imgLayer r:embed="rId62">
                    <a14:imgEffect>
                      <a14:backgroundRemoval t="4950" b="97525" l="3061" r="97959">
                        <a14:foregroundMark x1="66837" y1="56931" x2="66837" y2="56931"/>
                        <a14:foregroundMark x1="85204" y1="46535" x2="85204" y2="46535"/>
                        <a14:foregroundMark x1="85204" y1="30693" x2="85204" y2="30693"/>
                        <a14:foregroundMark x1="85714" y1="16832" x2="85714" y2="16832"/>
                        <a14:foregroundMark x1="60714" y1="42574" x2="60714" y2="42574"/>
                        <a14:foregroundMark x1="18367" y1="30693" x2="18367" y2="30693"/>
                        <a14:foregroundMark x1="18878" y1="47525" x2="18878" y2="47525"/>
                        <a14:foregroundMark x1="18367" y1="17327" x2="18367" y2="1732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764337" y="3814929"/>
            <a:ext cx="307659" cy="317078"/>
          </a:xfrm>
          <a:prstGeom prst="rect">
            <a:avLst/>
          </a:prstGeom>
        </p:spPr>
      </p:pic>
      <p:sp>
        <p:nvSpPr>
          <p:cNvPr id="156" name="TextBox 155"/>
          <p:cNvSpPr txBox="1"/>
          <p:nvPr/>
        </p:nvSpPr>
        <p:spPr>
          <a:xfrm>
            <a:off x="7748598" y="4190388"/>
            <a:ext cx="4507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Tech   </a:t>
            </a:r>
            <a:endParaRPr lang="en-GB" sz="800" dirty="0"/>
          </a:p>
        </p:txBody>
      </p:sp>
      <p:pic>
        <p:nvPicPr>
          <p:cNvPr id="158" name="Picture 157"/>
          <p:cNvPicPr>
            <a:picLocks noChangeAspect="1"/>
          </p:cNvPicPr>
          <p:nvPr/>
        </p:nvPicPr>
        <p:blipFill>
          <a:blip r:embed="rId63">
            <a:extLst>
              <a:ext uri="{BEBA8EAE-BF5A-486C-A8C5-ECC9F3942E4B}">
                <a14:imgProps xmlns:a14="http://schemas.microsoft.com/office/drawing/2010/main">
                  <a14:imgLayer r:embed="rId64">
                    <a14:imgEffect>
                      <a14:backgroundRemoval t="9694" b="95408" l="9694" r="96429">
                        <a14:foregroundMark x1="72959" y1="82143" x2="72959" y2="82143"/>
                        <a14:foregroundMark x1="63265" y1="44388" x2="63265" y2="44388"/>
                        <a14:foregroundMark x1="39286" y1="67857" x2="39286" y2="67857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66687" y="3746148"/>
            <a:ext cx="399765" cy="399765"/>
          </a:xfrm>
          <a:prstGeom prst="rect">
            <a:avLst/>
          </a:prstGeom>
        </p:spPr>
      </p:pic>
      <p:sp>
        <p:nvSpPr>
          <p:cNvPr id="159" name="TextBox 158"/>
          <p:cNvSpPr txBox="1"/>
          <p:nvPr/>
        </p:nvSpPr>
        <p:spPr>
          <a:xfrm>
            <a:off x="8173179" y="4185477"/>
            <a:ext cx="5453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Chords   </a:t>
            </a:r>
            <a:endParaRPr lang="en-GB" sz="800" dirty="0"/>
          </a:p>
        </p:txBody>
      </p:sp>
      <p:pic>
        <p:nvPicPr>
          <p:cNvPr id="160" name="Picture 159"/>
          <p:cNvPicPr>
            <a:picLocks noChangeAspect="1"/>
          </p:cNvPicPr>
          <p:nvPr/>
        </p:nvPicPr>
        <p:blipFill>
          <a:blip r:embed="rId65">
            <a:extLst>
              <a:ext uri="{BEBA8EAE-BF5A-486C-A8C5-ECC9F3942E4B}">
                <a14:imgProps xmlns:a14="http://schemas.microsoft.com/office/drawing/2010/main">
                  <a14:imgLayer r:embed="rId66">
                    <a14:imgEffect>
                      <a14:backgroundRemoval t="13816" b="92763" l="1676" r="988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650324" y="3712263"/>
            <a:ext cx="541086" cy="459469"/>
          </a:xfrm>
          <a:prstGeom prst="rect">
            <a:avLst/>
          </a:prstGeom>
        </p:spPr>
      </p:pic>
      <p:sp>
        <p:nvSpPr>
          <p:cNvPr id="161" name="TextBox 160"/>
          <p:cNvSpPr txBox="1"/>
          <p:nvPr/>
        </p:nvSpPr>
        <p:spPr>
          <a:xfrm>
            <a:off x="8662832" y="4195142"/>
            <a:ext cx="63991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Structure   </a:t>
            </a:r>
            <a:endParaRPr lang="en-GB" sz="800" dirty="0"/>
          </a:p>
        </p:txBody>
      </p:sp>
      <p:pic>
        <p:nvPicPr>
          <p:cNvPr id="162" name="Picture 161"/>
          <p:cNvPicPr>
            <a:picLocks noChangeAspect="1"/>
          </p:cNvPicPr>
          <p:nvPr/>
        </p:nvPicPr>
        <p:blipFill>
          <a:blip r:embed="rId67">
            <a:extLst>
              <a:ext uri="{BEBA8EAE-BF5A-486C-A8C5-ECC9F3942E4B}">
                <a14:imgProps xmlns:a14="http://schemas.microsoft.com/office/drawing/2010/main">
                  <a14:imgLayer r:embed="rId68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47061" y="3686858"/>
            <a:ext cx="435782" cy="494539"/>
          </a:xfrm>
          <a:prstGeom prst="rect">
            <a:avLst/>
          </a:prstGeom>
        </p:spPr>
      </p:pic>
      <p:sp>
        <p:nvSpPr>
          <p:cNvPr id="163" name="TextBox 162"/>
          <p:cNvSpPr txBox="1"/>
          <p:nvPr/>
        </p:nvSpPr>
        <p:spPr>
          <a:xfrm>
            <a:off x="9181991" y="4205405"/>
            <a:ext cx="5725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800" dirty="0" smtClean="0"/>
              <a:t>Perform  </a:t>
            </a:r>
            <a:endParaRPr lang="en-GB" sz="800" dirty="0"/>
          </a:p>
        </p:txBody>
      </p:sp>
    </p:spTree>
    <p:extLst>
      <p:ext uri="{BB962C8B-B14F-4D97-AF65-F5344CB8AC3E}">
        <p14:creationId xmlns:p14="http://schemas.microsoft.com/office/powerpoint/2010/main" val="3379090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0" b="99140" l="7882" r="99015">
                        <a14:foregroundMark x1="14778" y1="23441" x2="15271" y2="23226"/>
                        <a14:foregroundMark x1="43350" y1="15914" x2="43350" y2="15914"/>
                        <a14:foregroundMark x1="85222" y1="23656" x2="85222" y2="2365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1349" y="552886"/>
            <a:ext cx="556895" cy="63782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9701" b="95522" l="9489" r="95620">
                        <a14:foregroundMark x1="38686" y1="19900" x2="38686" y2="19900"/>
                        <a14:foregroundMark x1="47810" y1="21642" x2="47810" y2="2164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34628" y="498397"/>
            <a:ext cx="497797" cy="73034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2273" b="96212" l="9831" r="93898">
                        <a14:foregroundMark x1="69153" y1="12121" x2="69153" y2="12121"/>
                        <a14:foregroundMark x1="62034" y1="14899" x2="63051" y2="15152"/>
                        <a14:foregroundMark x1="79661" y1="16162" x2="79661" y2="1616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573839" y="518746"/>
            <a:ext cx="527090" cy="70755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75122" y="498397"/>
            <a:ext cx="543264" cy="7685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3145" b="99371" l="325" r="100000">
                        <a14:foregroundMark x1="16558" y1="38994" x2="16558" y2="38994"/>
                        <a14:foregroundMark x1="87013" y1="34906" x2="87013" y2="34906"/>
                        <a14:backgroundMark x1="12013" y1="14151" x2="88312" y2="14780"/>
                        <a14:backgroundMark x1="82468" y1="30189" x2="88312" y2="55975"/>
                        <a14:backgroundMark x1="92532" y1="74843" x2="91234" y2="8930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34101" y="515985"/>
            <a:ext cx="677526" cy="69952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89609" y="520282"/>
            <a:ext cx="738819" cy="69023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9231" b="97231" l="1609" r="97587">
                        <a14:foregroundMark x1="46113" y1="15692" x2="46113" y2="15692"/>
                        <a14:foregroundMark x1="50134" y1="59077" x2="50134" y2="59077"/>
                        <a14:foregroundMark x1="88472" y1="55077" x2="87399" y2="55077"/>
                        <a14:foregroundMark x1="81233" y1="73538" x2="81233" y2="73538"/>
                        <a14:foregroundMark x1="20643" y1="53846" x2="20643" y2="55077"/>
                        <a14:foregroundMark x1="21180" y1="77538" x2="21180" y2="7753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18891" y="2251501"/>
            <a:ext cx="655535" cy="57117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4326" b="96947" l="5514" r="98246">
                        <a14:foregroundMark x1="49373" y1="39949" x2="49373" y2="3994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367948" y="2274437"/>
            <a:ext cx="651570" cy="6417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4023" b="96264" l="311" r="98137">
                        <a14:foregroundMark x1="20186" y1="23563" x2="20186" y2="23563"/>
                        <a14:foregroundMark x1="82919" y1="13506" x2="82919" y2="1350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871445" y="2193400"/>
            <a:ext cx="690124" cy="745848"/>
          </a:xfrm>
          <a:prstGeom prst="rect">
            <a:avLst/>
          </a:prstGeom>
        </p:spPr>
      </p:pic>
      <p:grpSp>
        <p:nvGrpSpPr>
          <p:cNvPr id="13" name="Group 12"/>
          <p:cNvGrpSpPr/>
          <p:nvPr/>
        </p:nvGrpSpPr>
        <p:grpSpPr>
          <a:xfrm>
            <a:off x="5552701" y="2146973"/>
            <a:ext cx="770527" cy="886897"/>
            <a:chOff x="-922576" y="1956843"/>
            <a:chExt cx="825472" cy="861474"/>
          </a:xfrm>
        </p:grpSpPr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20">
              <a:extLst>
                <a:ext uri="{BEBA8EAE-BF5A-486C-A8C5-ECC9F3942E4B}">
                  <a14:imgProps xmlns:a14="http://schemas.microsoft.com/office/drawing/2010/main">
                    <a14:imgLayer r:embed="rId21">
                      <a14:imgEffect>
                        <a14:backgroundRemoval t="9851" b="89851" l="6854" r="92523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922576" y="1956843"/>
              <a:ext cx="825472" cy="861474"/>
            </a:xfrm>
            <a:prstGeom prst="rect">
              <a:avLst/>
            </a:prstGeom>
          </p:spPr>
        </p:pic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2">
              <a:extLst>
                <a:ext uri="{BEBA8EAE-BF5A-486C-A8C5-ECC9F3942E4B}">
                  <a14:imgProps xmlns:a14="http://schemas.microsoft.com/office/drawing/2010/main">
                    <a14:imgLayer r:embed="rId23">
                      <a14:imgEffect>
                        <a14:backgroundRemoval t="8787" b="91632" l="1575" r="97638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-739282" y="2274437"/>
              <a:ext cx="497186" cy="311883"/>
            </a:xfrm>
            <a:prstGeom prst="rect">
              <a:avLst/>
            </a:prstGeom>
          </p:spPr>
        </p:pic>
      </p:grpSp>
      <p:pic>
        <p:nvPicPr>
          <p:cNvPr id="16" name="Picture 15"/>
          <p:cNvPicPr>
            <a:picLocks noChangeAspect="1"/>
          </p:cNvPicPr>
          <p:nvPr/>
        </p:nvPicPr>
        <p:blipFill>
          <a:blip r:embed="rId24">
            <a:extLst>
              <a:ext uri="{BEBA8EAE-BF5A-486C-A8C5-ECC9F3942E4B}">
                <a14:imgProps xmlns:a14="http://schemas.microsoft.com/office/drawing/2010/main">
                  <a14:imgLayer r:embed="rId25">
                    <a14:imgEffect>
                      <a14:backgroundRemoval t="1337" b="100000" l="811" r="99189">
                        <a14:foregroundMark x1="41892" y1="21925" x2="41892" y2="21925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44068" y="2305677"/>
            <a:ext cx="608943" cy="615526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26">
            <a:extLst>
              <a:ext uri="{BEBA8EAE-BF5A-486C-A8C5-ECC9F3942E4B}">
                <a14:imgProps xmlns:a14="http://schemas.microsoft.com/office/drawing/2010/main">
                  <a14:imgLayer r:embed="rId27">
                    <a14:imgEffect>
                      <a14:backgroundRemoval t="5180" b="96622" l="485" r="99838">
                        <a14:foregroundMark x1="60582" y1="14640" x2="60420" y2="15090"/>
                        <a14:foregroundMark x1="28756" y1="39414" x2="28756" y2="39414"/>
                        <a14:backgroundMark x1="25040" y1="58333" x2="25040" y2="58333"/>
                        <a14:backgroundMark x1="92569" y1="44144" x2="92569" y2="44144"/>
                        <a14:backgroundMark x1="93376" y1="59459" x2="93376" y2="59459"/>
                        <a14:backgroundMark x1="92569" y1="58333" x2="92569" y2="58333"/>
                        <a14:backgroundMark x1="90792" y1="72973" x2="90792" y2="72973"/>
                        <a14:backgroundMark x1="90307" y1="72523" x2="90307" y2="72523"/>
                        <a14:backgroundMark x1="72859" y1="71396" x2="72859" y2="71396"/>
                        <a14:backgroundMark x1="73344" y1="72523" x2="73344" y2="72523"/>
                        <a14:backgroundMark x1="74960" y1="57658" x2="74960" y2="576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97806" y="2307165"/>
            <a:ext cx="853982" cy="612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1904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45724" y="4677264"/>
            <a:ext cx="611475" cy="37147"/>
          </a:xfrm>
        </p:spPr>
        <p:txBody>
          <a:bodyPr>
            <a:normAutofit fontScale="25000" lnSpcReduction="20000"/>
          </a:bodyPr>
          <a:lstStyle/>
          <a:p>
            <a:r>
              <a:rPr lang="en-GB" sz="1463" dirty="0" err="1"/>
              <a:t>Middlethorpe</a:t>
            </a:r>
            <a:r>
              <a:rPr lang="en-GB" sz="1463" dirty="0"/>
              <a:t> Primary Academy History Long Term Plan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1458226"/>
              </p:ext>
            </p:extLst>
          </p:nvPr>
        </p:nvGraphicFramePr>
        <p:xfrm>
          <a:off x="92300" y="1485462"/>
          <a:ext cx="9730585" cy="43420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375">
                  <a:extLst>
                    <a:ext uri="{9D8B030D-6E8A-4147-A177-3AD203B41FA5}">
                      <a16:colId xmlns:a16="http://schemas.microsoft.com/office/drawing/2014/main" val="2642333382"/>
                    </a:ext>
                  </a:extLst>
                </a:gridCol>
                <a:gridCol w="1421520">
                  <a:extLst>
                    <a:ext uri="{9D8B030D-6E8A-4147-A177-3AD203B41FA5}">
                      <a16:colId xmlns:a16="http://schemas.microsoft.com/office/drawing/2014/main" val="775576944"/>
                    </a:ext>
                  </a:extLst>
                </a:gridCol>
                <a:gridCol w="1542338">
                  <a:extLst>
                    <a:ext uri="{9D8B030D-6E8A-4147-A177-3AD203B41FA5}">
                      <a16:colId xmlns:a16="http://schemas.microsoft.com/office/drawing/2014/main" val="567014042"/>
                    </a:ext>
                  </a:extLst>
                </a:gridCol>
                <a:gridCol w="1542338">
                  <a:extLst>
                    <a:ext uri="{9D8B030D-6E8A-4147-A177-3AD203B41FA5}">
                      <a16:colId xmlns:a16="http://schemas.microsoft.com/office/drawing/2014/main" val="3057258071"/>
                    </a:ext>
                  </a:extLst>
                </a:gridCol>
                <a:gridCol w="1542338">
                  <a:extLst>
                    <a:ext uri="{9D8B030D-6E8A-4147-A177-3AD203B41FA5}">
                      <a16:colId xmlns:a16="http://schemas.microsoft.com/office/drawing/2014/main" val="936719831"/>
                    </a:ext>
                  </a:extLst>
                </a:gridCol>
                <a:gridCol w="1542338">
                  <a:extLst>
                    <a:ext uri="{9D8B030D-6E8A-4147-A177-3AD203B41FA5}">
                      <a16:colId xmlns:a16="http://schemas.microsoft.com/office/drawing/2014/main" val="3184167670"/>
                    </a:ext>
                  </a:extLst>
                </a:gridCol>
                <a:gridCol w="1542338">
                  <a:extLst>
                    <a:ext uri="{9D8B030D-6E8A-4147-A177-3AD203B41FA5}">
                      <a16:colId xmlns:a16="http://schemas.microsoft.com/office/drawing/2014/main" val="4286336137"/>
                    </a:ext>
                  </a:extLst>
                </a:gridCol>
              </a:tblGrid>
              <a:tr h="520065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 smtClean="0"/>
                        <a:t>Year</a:t>
                      </a:r>
                      <a:r>
                        <a:rPr lang="en-GB" sz="1000" baseline="0" dirty="0" smtClean="0"/>
                        <a:t> Groups</a:t>
                      </a:r>
                      <a:endParaRPr lang="en-GB" sz="1000" dirty="0"/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Autumn 1</a:t>
                      </a:r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Autumn 2</a:t>
                      </a:r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Spring 1</a:t>
                      </a:r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500" dirty="0" smtClean="0"/>
                        <a:t>Spring 2</a:t>
                      </a:r>
                    </a:p>
                    <a:p>
                      <a:pPr algn="ctr"/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Summer 1</a:t>
                      </a:r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500" dirty="0" smtClean="0"/>
                        <a:t>Summer</a:t>
                      </a:r>
                      <a:r>
                        <a:rPr lang="en-GB" sz="1500" baseline="0" dirty="0" smtClean="0"/>
                        <a:t> 2</a:t>
                      </a:r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2808758"/>
                  </a:ext>
                </a:extLst>
              </a:tr>
              <a:tr h="481585">
                <a:tc>
                  <a:txBody>
                    <a:bodyPr/>
                    <a:lstStyle/>
                    <a:p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58334"/>
                  </a:ext>
                </a:extLst>
              </a:tr>
              <a:tr h="471236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EYFS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1238626"/>
                  </a:ext>
                </a:extLst>
              </a:tr>
              <a:tr h="471236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Year 1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36659"/>
                  </a:ext>
                </a:extLst>
              </a:tr>
              <a:tr h="48158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Year 2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2699452"/>
                  </a:ext>
                </a:extLst>
              </a:tr>
              <a:tr h="48158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 Year</a:t>
                      </a:r>
                      <a:r>
                        <a:rPr lang="en-GB" sz="1000" b="1" baseline="0" dirty="0" smtClean="0">
                          <a:solidFill>
                            <a:schemeClr val="bg1"/>
                          </a:solidFill>
                        </a:rPr>
                        <a:t> 3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614903"/>
                  </a:ext>
                </a:extLst>
              </a:tr>
              <a:tr h="46019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Year 4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254261"/>
                  </a:ext>
                </a:extLst>
              </a:tr>
              <a:tr h="48158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Year 5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FF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4895998"/>
                  </a:ext>
                </a:extLst>
              </a:tr>
              <a:tr h="481585">
                <a:tc>
                  <a:txBody>
                    <a:bodyPr/>
                    <a:lstStyle/>
                    <a:p>
                      <a:r>
                        <a:rPr lang="en-GB" sz="1000" b="1" dirty="0" smtClean="0">
                          <a:solidFill>
                            <a:schemeClr val="bg1"/>
                          </a:solidFill>
                        </a:rPr>
                        <a:t>Year 6</a:t>
                      </a:r>
                      <a:endParaRPr lang="en-GB" sz="1000" b="1" dirty="0">
                        <a:solidFill>
                          <a:schemeClr val="bg1"/>
                        </a:solidFill>
                      </a:endParaRPr>
                    </a:p>
                  </a:txBody>
                  <a:tcPr marL="74295" marR="74295" marT="37148" marB="37148">
                    <a:solidFill>
                      <a:srgbClr val="9966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500" dirty="0"/>
                    </a:p>
                  </a:txBody>
                  <a:tcPr marL="74295" marR="74295" marT="37148" marB="37148">
                    <a:solidFill>
                      <a:srgbClr val="CC99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2048859"/>
                  </a:ext>
                </a:extLst>
              </a:tr>
            </a:tbl>
          </a:graphicData>
        </a:graphic>
      </p:graphicFrame>
      <p:sp>
        <p:nvSpPr>
          <p:cNvPr id="95" name="TextBox 94"/>
          <p:cNvSpPr txBox="1"/>
          <p:nvPr/>
        </p:nvSpPr>
        <p:spPr>
          <a:xfrm>
            <a:off x="162043" y="80341"/>
            <a:ext cx="990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b="1" dirty="0"/>
              <a:t>Laceby Acres Primary Academy </a:t>
            </a:r>
            <a:endParaRPr lang="en-GB" sz="3600" b="1" dirty="0" smtClean="0"/>
          </a:p>
          <a:p>
            <a:pPr algn="ctr"/>
            <a:r>
              <a:rPr lang="en-GB" sz="3600" b="1" dirty="0" smtClean="0"/>
              <a:t>Music </a:t>
            </a:r>
            <a:r>
              <a:rPr lang="en-GB" sz="3600" b="1" dirty="0"/>
              <a:t>Long Term Plan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596702" y="3016441"/>
            <a:ext cx="293374" cy="3837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46832" y="3102014"/>
            <a:ext cx="320099" cy="212640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72183" y="5314727"/>
            <a:ext cx="435782" cy="494539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9548" b="96985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005525" y="2496567"/>
            <a:ext cx="371835" cy="43526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76003" y="2545978"/>
            <a:ext cx="508506" cy="364900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72986" y="2522307"/>
            <a:ext cx="293374" cy="383785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12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ackgroundRemoval t="25683" b="97268" l="10331" r="90083">
                        <a14:foregroundMark x1="26033" y1="69945" x2="26033" y2="69945"/>
                        <a14:foregroundMark x1="55785" y1="65027" x2="55785" y2="65027"/>
                        <a14:foregroundMark x1="69421" y1="76503" x2="69421" y2="76503"/>
                        <a14:foregroundMark x1="83471" y1="63934" x2="83471" y2="63934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12278" y="2440372"/>
            <a:ext cx="568002" cy="429522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448" b="98655" l="9143" r="97143">
                        <a14:foregroundMark x1="88571" y1="76233" x2="88571" y2="762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28639" y="2517523"/>
            <a:ext cx="308687" cy="393355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003292" y="4042804"/>
            <a:ext cx="320099" cy="212640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63342" y="2633966"/>
            <a:ext cx="320099" cy="212640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14">
            <a:extLst>
              <a:ext uri="{BEBA8EAE-BF5A-486C-A8C5-ECC9F3942E4B}">
                <a14:imgProps xmlns:a14="http://schemas.microsoft.com/office/drawing/2010/main">
                  <a14:imgLayer r:embed="rId15">
                    <a14:imgEffect>
                      <a14:backgroundRemoval t="448" b="98655" l="9143" r="97143">
                        <a14:foregroundMark x1="88571" y1="76233" x2="88571" y2="7623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58895" y="2538478"/>
            <a:ext cx="308687" cy="393355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6"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backgroundRemoval t="6114" b="95197" l="3448" r="98030">
                        <a14:foregroundMark x1="17734" y1="24891" x2="17734" y2="24891"/>
                        <a14:foregroundMark x1="27094" y1="34061" x2="27094" y2="34061"/>
                        <a14:foregroundMark x1="14778" y1="55459" x2="14778" y2="55459"/>
                        <a14:foregroundMark x1="49261" y1="86026" x2="49261" y2="86026"/>
                        <a14:foregroundMark x1="67488" y1="87336" x2="67488" y2="87336"/>
                        <a14:foregroundMark x1="83744" y1="62445" x2="83744" y2="62445"/>
                        <a14:foregroundMark x1="84236" y1="23144" x2="84236" y2="23144"/>
                        <a14:foregroundMark x1="58128" y1="21834" x2="58128" y2="21834"/>
                        <a14:foregroundMark x1="57143" y1="53275" x2="57143" y2="53275"/>
                        <a14:foregroundMark x1="63547" y1="51528" x2="63547" y2="51528"/>
                        <a14:foregroundMark x1="66995" y1="49782" x2="66995" y2="49782"/>
                        <a14:foregroundMark x1="70936" y1="46288" x2="70936" y2="46288"/>
                        <a14:foregroundMark x1="74877" y1="41921" x2="74877" y2="41921"/>
                        <a14:foregroundMark x1="77340" y1="39301" x2="77340" y2="39301"/>
                        <a14:foregroundMark x1="81773" y1="36245" x2="81773" y2="36245"/>
                        <a14:foregroundMark x1="88177" y1="35371" x2="88177" y2="35371"/>
                        <a14:foregroundMark x1="92118" y1="35808" x2="92118" y2="35808"/>
                        <a14:foregroundMark x1="57635" y1="62882" x2="57635" y2="62882"/>
                        <a14:foregroundMark x1="62069" y1="64192" x2="62069" y2="64192"/>
                        <a14:foregroundMark x1="67488" y1="66376" x2="67488" y2="66376"/>
                        <a14:foregroundMark x1="69951" y1="69869" x2="69951" y2="69869"/>
                        <a14:foregroundMark x1="74384" y1="73799" x2="74384" y2="73799"/>
                        <a14:foregroundMark x1="77340" y1="76419" x2="77340" y2="76419"/>
                        <a14:foregroundMark x1="81281" y1="79476" x2="81281" y2="79476"/>
                        <a14:foregroundMark x1="87685" y1="81223" x2="87685" y2="81223"/>
                        <a14:foregroundMark x1="92118" y1="80786" x2="92118" y2="80786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169219" y="2513204"/>
            <a:ext cx="559796" cy="380949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338336" y="2975134"/>
            <a:ext cx="293374" cy="383785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28888" y="3045162"/>
            <a:ext cx="320099" cy="212640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68980" y="2996979"/>
            <a:ext cx="293374" cy="383785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53562" y="3002756"/>
            <a:ext cx="293374" cy="383785"/>
          </a:xfrm>
          <a:prstGeom prst="rect">
            <a:avLst/>
          </a:prstGeom>
        </p:spPr>
      </p:pic>
      <p:pic>
        <p:nvPicPr>
          <p:cNvPr id="62" name="Picture 61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49578" y="2950534"/>
            <a:ext cx="435782" cy="494539"/>
          </a:xfrm>
          <a:prstGeom prst="rect">
            <a:avLst/>
          </a:prstGeom>
        </p:spPr>
      </p:pic>
      <p:pic>
        <p:nvPicPr>
          <p:cNvPr id="63" name="Picture 62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40939" y="3116068"/>
            <a:ext cx="320099" cy="212640"/>
          </a:xfrm>
          <a:prstGeom prst="rect">
            <a:avLst/>
          </a:prstGeom>
        </p:spPr>
      </p:pic>
      <p:pic>
        <p:nvPicPr>
          <p:cNvPr id="64" name="Picture 6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64204" y="3958430"/>
            <a:ext cx="293374" cy="383785"/>
          </a:xfrm>
          <a:prstGeom prst="rect">
            <a:avLst/>
          </a:prstGeom>
        </p:spPr>
      </p:pic>
      <p:pic>
        <p:nvPicPr>
          <p:cNvPr id="65" name="Picture 64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85593" y="3472331"/>
            <a:ext cx="293374" cy="383785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36651" y="3486856"/>
            <a:ext cx="293374" cy="383785"/>
          </a:xfrm>
          <a:prstGeom prst="rect">
            <a:avLst/>
          </a:prstGeom>
        </p:spPr>
      </p:pic>
      <p:pic>
        <p:nvPicPr>
          <p:cNvPr id="67" name="Picture 66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30025" y="3556810"/>
            <a:ext cx="320099" cy="212640"/>
          </a:xfrm>
          <a:prstGeom prst="rect">
            <a:avLst/>
          </a:prstGeom>
        </p:spPr>
      </p:pic>
      <p:pic>
        <p:nvPicPr>
          <p:cNvPr id="68" name="Picture 6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68225" y="3550186"/>
            <a:ext cx="320099" cy="212640"/>
          </a:xfrm>
          <a:prstGeom prst="rect">
            <a:avLst/>
          </a:prstGeom>
        </p:spPr>
      </p:pic>
      <p:pic>
        <p:nvPicPr>
          <p:cNvPr id="69" name="Picture 6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077183" y="3579603"/>
            <a:ext cx="320099" cy="212640"/>
          </a:xfrm>
          <a:prstGeom prst="rect">
            <a:avLst/>
          </a:prstGeom>
        </p:spPr>
      </p:pic>
      <p:pic>
        <p:nvPicPr>
          <p:cNvPr id="70" name="Picture 69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61735" y="3468464"/>
            <a:ext cx="293374" cy="383785"/>
          </a:xfrm>
          <a:prstGeom prst="rect">
            <a:avLst/>
          </a:prstGeom>
        </p:spPr>
      </p:pic>
      <p:pic>
        <p:nvPicPr>
          <p:cNvPr id="71" name="Picture 70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06776" y="3378618"/>
            <a:ext cx="435782" cy="494539"/>
          </a:xfrm>
          <a:prstGeom prst="rect">
            <a:avLst/>
          </a:prstGeom>
        </p:spPr>
      </p:pic>
      <p:pic>
        <p:nvPicPr>
          <p:cNvPr id="72" name="Picture 71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2857" b="98286" l="8696" r="95109">
                        <a14:foregroundMark x1="42935" y1="51429" x2="42935" y2="51429"/>
                        <a14:foregroundMark x1="51087" y1="66286" x2="51087" y2="66286"/>
                        <a14:foregroundMark x1="57609" y1="30286" x2="57609" y2="30286"/>
                        <a14:foregroundMark x1="45652" y1="20571" x2="45652" y2="20571"/>
                        <a14:foregroundMark x1="33696" y1="26857" x2="33696" y2="26857"/>
                        <a14:foregroundMark x1="72826" y1="27429" x2="72826" y2="27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72818" y="3963762"/>
            <a:ext cx="409707" cy="389667"/>
          </a:xfrm>
          <a:prstGeom prst="rect">
            <a:avLst/>
          </a:prstGeom>
        </p:spPr>
      </p:pic>
      <p:pic>
        <p:nvPicPr>
          <p:cNvPr id="73" name="Picture 72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2304" y="3987117"/>
            <a:ext cx="254271" cy="332631"/>
          </a:xfrm>
          <a:prstGeom prst="rect">
            <a:avLst/>
          </a:prstGeom>
        </p:spPr>
      </p:pic>
      <p:pic>
        <p:nvPicPr>
          <p:cNvPr id="74" name="Picture 7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156585" y="3885519"/>
            <a:ext cx="435782" cy="494539"/>
          </a:xfrm>
          <a:prstGeom prst="rect">
            <a:avLst/>
          </a:prstGeom>
        </p:spPr>
      </p:pic>
      <p:pic>
        <p:nvPicPr>
          <p:cNvPr id="75" name="Picture 74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30013" y="4052275"/>
            <a:ext cx="320099" cy="212640"/>
          </a:xfrm>
          <a:prstGeom prst="rect">
            <a:avLst/>
          </a:prstGeom>
        </p:spPr>
      </p:pic>
      <p:pic>
        <p:nvPicPr>
          <p:cNvPr id="77" name="Picture 7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388881" y="3963762"/>
            <a:ext cx="293374" cy="383785"/>
          </a:xfrm>
          <a:prstGeom prst="rect">
            <a:avLst/>
          </a:prstGeom>
        </p:spPr>
      </p:pic>
      <p:pic>
        <p:nvPicPr>
          <p:cNvPr id="78" name="Picture 77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3816" b="92763" l="1676" r="988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46063" y="3947456"/>
            <a:ext cx="541086" cy="459469"/>
          </a:xfrm>
          <a:prstGeom prst="rect">
            <a:avLst/>
          </a:prstGeom>
        </p:spPr>
      </p:pic>
      <p:pic>
        <p:nvPicPr>
          <p:cNvPr id="79" name="Picture 78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39627" y="4078230"/>
            <a:ext cx="320099" cy="212640"/>
          </a:xfrm>
          <a:prstGeom prst="rect">
            <a:avLst/>
          </a:prstGeom>
        </p:spPr>
      </p:pic>
      <p:pic>
        <p:nvPicPr>
          <p:cNvPr id="80" name="Picture 79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3816" b="92763" l="1676" r="988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76237" y="3894317"/>
            <a:ext cx="541086" cy="459469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01704" y="3841654"/>
            <a:ext cx="435782" cy="494539"/>
          </a:xfrm>
          <a:prstGeom prst="rect">
            <a:avLst/>
          </a:prstGeom>
        </p:spPr>
      </p:pic>
      <p:pic>
        <p:nvPicPr>
          <p:cNvPr id="83" name="Picture 8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78492" y="4381583"/>
            <a:ext cx="406560" cy="461377"/>
          </a:xfrm>
          <a:prstGeom prst="rect">
            <a:avLst/>
          </a:prstGeom>
        </p:spPr>
      </p:pic>
      <p:pic>
        <p:nvPicPr>
          <p:cNvPr id="84" name="Picture 83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2857" b="98286" l="8696" r="95109">
                        <a14:foregroundMark x1="42935" y1="51429" x2="42935" y2="51429"/>
                        <a14:foregroundMark x1="51087" y1="66286" x2="51087" y2="66286"/>
                        <a14:foregroundMark x1="57609" y1="30286" x2="57609" y2="30286"/>
                        <a14:foregroundMark x1="45652" y1="20571" x2="45652" y2="20571"/>
                        <a14:foregroundMark x1="33696" y1="26857" x2="33696" y2="26857"/>
                        <a14:foregroundMark x1="72826" y1="27429" x2="72826" y2="27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85573" y="4434670"/>
            <a:ext cx="409707" cy="389667"/>
          </a:xfrm>
          <a:prstGeom prst="rect">
            <a:avLst/>
          </a:prstGeom>
        </p:spPr>
      </p:pic>
      <p:pic>
        <p:nvPicPr>
          <p:cNvPr id="88" name="Picture 8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810799" y="4519361"/>
            <a:ext cx="320099" cy="212640"/>
          </a:xfrm>
          <a:prstGeom prst="rect">
            <a:avLst/>
          </a:prstGeom>
        </p:spPr>
      </p:pic>
      <p:pic>
        <p:nvPicPr>
          <p:cNvPr id="89" name="Picture 8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485235" y="4456746"/>
            <a:ext cx="293374" cy="383785"/>
          </a:xfrm>
          <a:prstGeom prst="rect">
            <a:avLst/>
          </a:prstGeom>
        </p:spPr>
      </p:pic>
      <p:pic>
        <p:nvPicPr>
          <p:cNvPr id="90" name="Picture 89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3816" b="92763" l="1676" r="988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050662" y="4388266"/>
            <a:ext cx="541086" cy="459469"/>
          </a:xfrm>
          <a:prstGeom prst="rect">
            <a:avLst/>
          </a:prstGeom>
        </p:spPr>
      </p:pic>
      <p:pic>
        <p:nvPicPr>
          <p:cNvPr id="91" name="Picture 90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3816" b="92763" l="1676" r="988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945859" y="4361046"/>
            <a:ext cx="541086" cy="459469"/>
          </a:xfrm>
          <a:prstGeom prst="rect">
            <a:avLst/>
          </a:prstGeom>
        </p:spPr>
      </p:pic>
      <p:pic>
        <p:nvPicPr>
          <p:cNvPr id="92" name="Picture 9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4711" b="98287" l="1138" r="98151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15944" y="4528689"/>
            <a:ext cx="320099" cy="212640"/>
          </a:xfrm>
          <a:prstGeom prst="rect">
            <a:avLst/>
          </a:prstGeom>
        </p:spPr>
      </p:pic>
      <p:pic>
        <p:nvPicPr>
          <p:cNvPr id="93" name="Picture 92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2857" b="98286" l="8696" r="95109">
                        <a14:foregroundMark x1="42935" y1="51429" x2="42935" y2="51429"/>
                        <a14:foregroundMark x1="51087" y1="66286" x2="51087" y2="66286"/>
                        <a14:foregroundMark x1="57609" y1="30286" x2="57609" y2="30286"/>
                        <a14:foregroundMark x1="45652" y1="20571" x2="45652" y2="20571"/>
                        <a14:foregroundMark x1="33696" y1="26857" x2="33696" y2="26857"/>
                        <a14:foregroundMark x1="72826" y1="27429" x2="72826" y2="27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85692" y="4430848"/>
            <a:ext cx="409707" cy="389667"/>
          </a:xfrm>
          <a:prstGeom prst="rect">
            <a:avLst/>
          </a:prstGeom>
        </p:spPr>
      </p:pic>
      <p:pic>
        <p:nvPicPr>
          <p:cNvPr id="94" name="Picture 9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23312" y="4437173"/>
            <a:ext cx="293374" cy="383785"/>
          </a:xfrm>
          <a:prstGeom prst="rect">
            <a:avLst/>
          </a:prstGeom>
        </p:spPr>
      </p:pic>
      <p:pic>
        <p:nvPicPr>
          <p:cNvPr id="96" name="Picture 95"/>
          <p:cNvPicPr>
            <a:picLocks noChangeAspect="1"/>
          </p:cNvPicPr>
          <p:nvPr/>
        </p:nvPicPr>
        <p:blipFill>
          <a:blip r:embed="rId22">
            <a:extLst>
              <a:ext uri="{BEBA8EAE-BF5A-486C-A8C5-ECC9F3942E4B}">
                <a14:imgProps xmlns:a14="http://schemas.microsoft.com/office/drawing/2010/main">
                  <a14:imgLayer r:embed="rId23">
                    <a14:imgEffect>
                      <a14:backgroundRemoval t="9132" b="92694" l="4598" r="98851">
                        <a14:foregroundMark x1="23563" y1="46575" x2="23563" y2="46575"/>
                        <a14:foregroundMark x1="24138" y1="34247" x2="24138" y2="34247"/>
                        <a14:foregroundMark x1="25287" y1="21918" x2="25287" y2="2191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16966" y="4406449"/>
            <a:ext cx="335629" cy="422430"/>
          </a:xfrm>
          <a:prstGeom prst="rect">
            <a:avLst/>
          </a:prstGeom>
        </p:spPr>
      </p:pic>
      <p:pic>
        <p:nvPicPr>
          <p:cNvPr id="97" name="Picture 96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22710" y="4319748"/>
            <a:ext cx="435782" cy="494539"/>
          </a:xfrm>
          <a:prstGeom prst="rect">
            <a:avLst/>
          </a:prstGeom>
        </p:spPr>
      </p:pic>
      <p:pic>
        <p:nvPicPr>
          <p:cNvPr id="98" name="Picture 97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60348" y="4832495"/>
            <a:ext cx="406560" cy="461377"/>
          </a:xfrm>
          <a:prstGeom prst="rect">
            <a:avLst/>
          </a:prstGeom>
        </p:spPr>
      </p:pic>
      <p:pic>
        <p:nvPicPr>
          <p:cNvPr id="99" name="Picture 98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3360810" y="4872570"/>
            <a:ext cx="309744" cy="454442"/>
          </a:xfrm>
          <a:prstGeom prst="rect">
            <a:avLst/>
          </a:prstGeom>
        </p:spPr>
      </p:pic>
      <p:pic>
        <p:nvPicPr>
          <p:cNvPr id="100" name="Picture 99"/>
          <p:cNvPicPr>
            <a:picLocks noChangeAspect="1"/>
          </p:cNvPicPr>
          <p:nvPr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3816" b="92763" l="1676" r="98883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735200" y="4813873"/>
            <a:ext cx="446851" cy="459469"/>
          </a:xfrm>
          <a:prstGeom prst="rect">
            <a:avLst/>
          </a:prstGeom>
        </p:spPr>
      </p:pic>
      <p:pic>
        <p:nvPicPr>
          <p:cNvPr id="101" name="Picture 100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408156" y="4902768"/>
            <a:ext cx="293374" cy="383785"/>
          </a:xfrm>
          <a:prstGeom prst="rect">
            <a:avLst/>
          </a:prstGeom>
        </p:spPr>
      </p:pic>
      <p:pic>
        <p:nvPicPr>
          <p:cNvPr id="102" name="Picture 101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2857" b="98286" l="8696" r="95109">
                        <a14:foregroundMark x1="42935" y1="51429" x2="42935" y2="51429"/>
                        <a14:foregroundMark x1="51087" y1="66286" x2="51087" y2="66286"/>
                        <a14:foregroundMark x1="57609" y1="30286" x2="57609" y2="30286"/>
                        <a14:foregroundMark x1="45652" y1="20571" x2="45652" y2="20571"/>
                        <a14:foregroundMark x1="33696" y1="26857" x2="33696" y2="26857"/>
                        <a14:foregroundMark x1="72826" y1="27429" x2="72826" y2="27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903568" y="4911028"/>
            <a:ext cx="409707" cy="389667"/>
          </a:xfrm>
          <a:prstGeom prst="rect">
            <a:avLst/>
          </a:prstGeom>
        </p:spPr>
      </p:pic>
      <p:pic>
        <p:nvPicPr>
          <p:cNvPr id="103" name="Picture 10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402229" y="4813873"/>
            <a:ext cx="435782" cy="494539"/>
          </a:xfrm>
          <a:prstGeom prst="rect">
            <a:avLst/>
          </a:prstGeom>
        </p:spPr>
      </p:pic>
      <p:pic>
        <p:nvPicPr>
          <p:cNvPr id="104" name="Picture 10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25021" y="5316066"/>
            <a:ext cx="435782" cy="494539"/>
          </a:xfrm>
          <a:prstGeom prst="rect">
            <a:avLst/>
          </a:prstGeom>
        </p:spPr>
      </p:pic>
      <p:pic>
        <p:nvPicPr>
          <p:cNvPr id="105" name="Picture 104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268458" y="5284534"/>
            <a:ext cx="435782" cy="494539"/>
          </a:xfrm>
          <a:prstGeom prst="rect">
            <a:avLst/>
          </a:prstGeom>
        </p:spPr>
      </p:pic>
      <p:pic>
        <p:nvPicPr>
          <p:cNvPr id="106" name="Picture 10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75908" y="5324240"/>
            <a:ext cx="435782" cy="494539"/>
          </a:xfrm>
          <a:prstGeom prst="rect">
            <a:avLst/>
          </a:prstGeom>
        </p:spPr>
      </p:pic>
      <p:pic>
        <p:nvPicPr>
          <p:cNvPr id="107" name="Picture 106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852462" y="5297697"/>
            <a:ext cx="435782" cy="494539"/>
          </a:xfrm>
          <a:prstGeom prst="rect">
            <a:avLst/>
          </a:prstGeom>
        </p:spPr>
      </p:pic>
      <p:pic>
        <p:nvPicPr>
          <p:cNvPr id="108" name="Picture 107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5941" b="99505" l="0" r="97753">
                        <a14:foregroundMark x1="81461" y1="29703" x2="81461" y2="29703"/>
                        <a14:foregroundMark x1="69101" y1="37129" x2="69101" y2="37129"/>
                        <a14:foregroundMark x1="65169" y1="29208" x2="65169" y2="29208"/>
                        <a14:foregroundMark x1="52809" y1="47525" x2="52809" y2="47525"/>
                        <a14:backgroundMark x1="78090" y1="59406" x2="78090" y2="59406"/>
                        <a14:backgroundMark x1="57865" y1="89109" x2="57865" y2="89109"/>
                        <a14:backgroundMark x1="42697" y1="66337" x2="42697" y2="66337"/>
                        <a14:backgroundMark x1="23034" y1="32673" x2="23034" y2="3267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362594" y="5308412"/>
            <a:ext cx="435782" cy="494539"/>
          </a:xfrm>
          <a:prstGeom prst="rect">
            <a:avLst/>
          </a:prstGeom>
        </p:spPr>
      </p:pic>
      <p:pic>
        <p:nvPicPr>
          <p:cNvPr id="109" name="Picture 108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46586" y="2945014"/>
            <a:ext cx="369689" cy="523010"/>
          </a:xfrm>
          <a:prstGeom prst="rect">
            <a:avLst/>
          </a:prstGeom>
        </p:spPr>
      </p:pic>
      <p:pic>
        <p:nvPicPr>
          <p:cNvPr id="110" name="Picture 109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1112224" y="2960433"/>
            <a:ext cx="327623" cy="439793"/>
          </a:xfrm>
          <a:prstGeom prst="rect">
            <a:avLst/>
          </a:prstGeom>
        </p:spPr>
      </p:pic>
      <p:pic>
        <p:nvPicPr>
          <p:cNvPr id="111" name="Picture 110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58734" y="3008613"/>
            <a:ext cx="457642" cy="427551"/>
          </a:xfrm>
          <a:prstGeom prst="rect">
            <a:avLst/>
          </a:prstGeom>
        </p:spPr>
      </p:pic>
      <p:pic>
        <p:nvPicPr>
          <p:cNvPr id="112" name="Picture 111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2640045" y="2987949"/>
            <a:ext cx="309744" cy="454442"/>
          </a:xfrm>
          <a:prstGeom prst="rect">
            <a:avLst/>
          </a:prstGeom>
        </p:spPr>
      </p:pic>
      <p:pic>
        <p:nvPicPr>
          <p:cNvPr id="114" name="Picture 113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3627811" y="2995273"/>
            <a:ext cx="327623" cy="439793"/>
          </a:xfrm>
          <a:prstGeom prst="rect">
            <a:avLst/>
          </a:prstGeom>
        </p:spPr>
      </p:pic>
      <p:pic>
        <p:nvPicPr>
          <p:cNvPr id="115" name="Picture 114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98816" y="2918546"/>
            <a:ext cx="369689" cy="523010"/>
          </a:xfrm>
          <a:prstGeom prst="rect">
            <a:avLst/>
          </a:prstGeom>
        </p:spPr>
      </p:pic>
      <p:pic>
        <p:nvPicPr>
          <p:cNvPr id="116" name="Picture 115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5279354" y="2999994"/>
            <a:ext cx="318941" cy="428138"/>
          </a:xfrm>
          <a:prstGeom prst="rect">
            <a:avLst/>
          </a:prstGeom>
        </p:spPr>
      </p:pic>
      <p:pic>
        <p:nvPicPr>
          <p:cNvPr id="117" name="Picture 116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5771028" y="2970582"/>
            <a:ext cx="309744" cy="454442"/>
          </a:xfrm>
          <a:prstGeom prst="rect">
            <a:avLst/>
          </a:prstGeom>
        </p:spPr>
      </p:pic>
      <p:pic>
        <p:nvPicPr>
          <p:cNvPr id="118" name="Picture 117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08399" y="2913821"/>
            <a:ext cx="369689" cy="523010"/>
          </a:xfrm>
          <a:prstGeom prst="rect">
            <a:avLst/>
          </a:prstGeom>
        </p:spPr>
      </p:pic>
      <p:pic>
        <p:nvPicPr>
          <p:cNvPr id="119" name="Picture 118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7014690" y="2956681"/>
            <a:ext cx="327623" cy="439793"/>
          </a:xfrm>
          <a:prstGeom prst="rect">
            <a:avLst/>
          </a:prstGeom>
        </p:spPr>
      </p:pic>
      <p:pic>
        <p:nvPicPr>
          <p:cNvPr id="120" name="Picture 119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365579" y="2992744"/>
            <a:ext cx="374380" cy="349764"/>
          </a:xfrm>
          <a:prstGeom prst="rect">
            <a:avLst/>
          </a:prstGeom>
        </p:spPr>
      </p:pic>
      <p:pic>
        <p:nvPicPr>
          <p:cNvPr id="121" name="Picture 120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7678253" y="2980624"/>
            <a:ext cx="309744" cy="454442"/>
          </a:xfrm>
          <a:prstGeom prst="rect">
            <a:avLst/>
          </a:prstGeom>
        </p:spPr>
      </p:pic>
      <p:pic>
        <p:nvPicPr>
          <p:cNvPr id="122" name="Picture 121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69711" y="2909794"/>
            <a:ext cx="369689" cy="523010"/>
          </a:xfrm>
          <a:prstGeom prst="rect">
            <a:avLst/>
          </a:prstGeom>
        </p:spPr>
      </p:pic>
      <p:pic>
        <p:nvPicPr>
          <p:cNvPr id="123" name="Picture 122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8555575" y="2965826"/>
            <a:ext cx="327623" cy="439793"/>
          </a:xfrm>
          <a:prstGeom prst="rect">
            <a:avLst/>
          </a:prstGeom>
        </p:spPr>
      </p:pic>
      <p:pic>
        <p:nvPicPr>
          <p:cNvPr id="124" name="Picture 12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327" b="96635" l="3774" r="94969">
                        <a14:foregroundMark x1="50943" y1="65385" x2="52830" y2="68750"/>
                        <a14:foregroundMark x1="61635" y1="75962" x2="61635" y2="75962"/>
                        <a14:foregroundMark x1="61006" y1="30288" x2="61006" y2="30288"/>
                        <a14:foregroundMark x1="92453" y1="61058" x2="92453" y2="61058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792304" y="3496748"/>
            <a:ext cx="293374" cy="383785"/>
          </a:xfrm>
          <a:prstGeom prst="rect">
            <a:avLst/>
          </a:prstGeom>
        </p:spPr>
      </p:pic>
      <p:pic>
        <p:nvPicPr>
          <p:cNvPr id="125" name="Picture 124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768344" y="3427487"/>
            <a:ext cx="327623" cy="439793"/>
          </a:xfrm>
          <a:prstGeom prst="rect">
            <a:avLst/>
          </a:prstGeom>
        </p:spPr>
      </p:pic>
      <p:pic>
        <p:nvPicPr>
          <p:cNvPr id="126" name="Picture 125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48046" y="3372021"/>
            <a:ext cx="369689" cy="523010"/>
          </a:xfrm>
          <a:prstGeom prst="rect">
            <a:avLst/>
          </a:prstGeom>
        </p:spPr>
      </p:pic>
      <p:pic>
        <p:nvPicPr>
          <p:cNvPr id="127" name="Picture 126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2126982" y="3429285"/>
            <a:ext cx="309744" cy="454442"/>
          </a:xfrm>
          <a:prstGeom prst="rect">
            <a:avLst/>
          </a:prstGeom>
        </p:spPr>
      </p:pic>
      <p:pic>
        <p:nvPicPr>
          <p:cNvPr id="128" name="Picture 127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54986" y="3485063"/>
            <a:ext cx="374380" cy="349764"/>
          </a:xfrm>
          <a:prstGeom prst="rect">
            <a:avLst/>
          </a:prstGeom>
        </p:spPr>
      </p:pic>
      <p:pic>
        <p:nvPicPr>
          <p:cNvPr id="129" name="Picture 128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54404" y="3397579"/>
            <a:ext cx="369689" cy="523010"/>
          </a:xfrm>
          <a:prstGeom prst="rect">
            <a:avLst/>
          </a:prstGeom>
        </p:spPr>
      </p:pic>
      <p:pic>
        <p:nvPicPr>
          <p:cNvPr id="130" name="Picture 129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3884697" y="3462927"/>
            <a:ext cx="327623" cy="439793"/>
          </a:xfrm>
          <a:prstGeom prst="rect">
            <a:avLst/>
          </a:prstGeom>
        </p:spPr>
      </p:pic>
      <p:pic>
        <p:nvPicPr>
          <p:cNvPr id="131" name="Picture 130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158389" y="3494689"/>
            <a:ext cx="374380" cy="349764"/>
          </a:xfrm>
          <a:prstGeom prst="rect">
            <a:avLst/>
          </a:prstGeom>
        </p:spPr>
      </p:pic>
      <p:pic>
        <p:nvPicPr>
          <p:cNvPr id="132" name="Picture 131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65661" y="3379710"/>
            <a:ext cx="369689" cy="523010"/>
          </a:xfrm>
          <a:prstGeom prst="rect">
            <a:avLst/>
          </a:prstGeom>
        </p:spPr>
      </p:pic>
      <p:pic>
        <p:nvPicPr>
          <p:cNvPr id="133" name="Picture 132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5409025" y="3458851"/>
            <a:ext cx="327623" cy="439793"/>
          </a:xfrm>
          <a:prstGeom prst="rect">
            <a:avLst/>
          </a:prstGeom>
        </p:spPr>
      </p:pic>
      <p:pic>
        <p:nvPicPr>
          <p:cNvPr id="134" name="Picture 133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707496" y="3488248"/>
            <a:ext cx="374380" cy="349764"/>
          </a:xfrm>
          <a:prstGeom prst="rect">
            <a:avLst/>
          </a:prstGeom>
        </p:spPr>
      </p:pic>
      <p:pic>
        <p:nvPicPr>
          <p:cNvPr id="135" name="Picture 134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6123514" y="3440566"/>
            <a:ext cx="309744" cy="454442"/>
          </a:xfrm>
          <a:prstGeom prst="rect">
            <a:avLst/>
          </a:prstGeom>
        </p:spPr>
      </p:pic>
      <p:pic>
        <p:nvPicPr>
          <p:cNvPr id="136" name="Picture 135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688324" y="3372871"/>
            <a:ext cx="369689" cy="523010"/>
          </a:xfrm>
          <a:prstGeom prst="rect">
            <a:avLst/>
          </a:prstGeom>
        </p:spPr>
      </p:pic>
      <p:pic>
        <p:nvPicPr>
          <p:cNvPr id="137" name="Picture 136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6949364" y="3455215"/>
            <a:ext cx="327623" cy="439793"/>
          </a:xfrm>
          <a:prstGeom prst="rect">
            <a:avLst/>
          </a:prstGeom>
        </p:spPr>
      </p:pic>
      <p:pic>
        <p:nvPicPr>
          <p:cNvPr id="138" name="Picture 137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257268" y="3497705"/>
            <a:ext cx="374380" cy="349764"/>
          </a:xfrm>
          <a:prstGeom prst="rect">
            <a:avLst/>
          </a:prstGeom>
        </p:spPr>
      </p:pic>
      <p:pic>
        <p:nvPicPr>
          <p:cNvPr id="139" name="Picture 138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7635523" y="3448859"/>
            <a:ext cx="309744" cy="454442"/>
          </a:xfrm>
          <a:prstGeom prst="rect">
            <a:avLst/>
          </a:prstGeom>
        </p:spPr>
      </p:pic>
      <p:pic>
        <p:nvPicPr>
          <p:cNvPr id="140" name="Picture 139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69710" y="3414575"/>
            <a:ext cx="369689" cy="523010"/>
          </a:xfrm>
          <a:prstGeom prst="rect">
            <a:avLst/>
          </a:prstGeom>
        </p:spPr>
      </p:pic>
      <p:pic>
        <p:nvPicPr>
          <p:cNvPr id="141" name="Picture 140"/>
          <p:cNvPicPr>
            <a:picLocks noChangeAspect="1"/>
          </p:cNvPicPr>
          <p:nvPr/>
        </p:nvPicPr>
        <p:blipFill>
          <a:blip r:embed="rId27">
            <a:extLst/>
          </a:blip>
          <a:stretch>
            <a:fillRect/>
          </a:stretch>
        </p:blipFill>
        <p:spPr>
          <a:xfrm>
            <a:off x="8497093" y="3462927"/>
            <a:ext cx="327623" cy="439793"/>
          </a:xfrm>
          <a:prstGeom prst="rect">
            <a:avLst/>
          </a:prstGeom>
        </p:spPr>
      </p:pic>
      <p:pic>
        <p:nvPicPr>
          <p:cNvPr id="142" name="Picture 141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94724" y="3507579"/>
            <a:ext cx="374380" cy="349764"/>
          </a:xfrm>
          <a:prstGeom prst="rect">
            <a:avLst/>
          </a:prstGeom>
        </p:spPr>
      </p:pic>
      <p:pic>
        <p:nvPicPr>
          <p:cNvPr id="143" name="Picture 142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690770" y="3936822"/>
            <a:ext cx="309744" cy="454442"/>
          </a:xfrm>
          <a:prstGeom prst="rect">
            <a:avLst/>
          </a:prstGeom>
        </p:spPr>
      </p:pic>
      <p:pic>
        <p:nvPicPr>
          <p:cNvPr id="144" name="Picture 143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002498" y="3880418"/>
            <a:ext cx="369689" cy="523010"/>
          </a:xfrm>
          <a:prstGeom prst="rect">
            <a:avLst/>
          </a:prstGeom>
        </p:spPr>
      </p:pic>
      <p:pic>
        <p:nvPicPr>
          <p:cNvPr id="145" name="Picture 144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2126868" y="3895008"/>
            <a:ext cx="309744" cy="454442"/>
          </a:xfrm>
          <a:prstGeom prst="rect">
            <a:avLst/>
          </a:prstGeom>
        </p:spPr>
      </p:pic>
      <p:pic>
        <p:nvPicPr>
          <p:cNvPr id="146" name="Picture 145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581004" y="3863561"/>
            <a:ext cx="369689" cy="523010"/>
          </a:xfrm>
          <a:prstGeom prst="rect">
            <a:avLst/>
          </a:prstGeom>
        </p:spPr>
      </p:pic>
      <p:pic>
        <p:nvPicPr>
          <p:cNvPr id="147" name="Picture 146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709533" y="3974776"/>
            <a:ext cx="374380" cy="349764"/>
          </a:xfrm>
          <a:prstGeom prst="rect">
            <a:avLst/>
          </a:prstGeom>
        </p:spPr>
      </p:pic>
      <p:pic>
        <p:nvPicPr>
          <p:cNvPr id="148" name="Picture 147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4096777" y="3919677"/>
            <a:ext cx="309744" cy="454442"/>
          </a:xfrm>
          <a:prstGeom prst="rect">
            <a:avLst/>
          </a:prstGeom>
        </p:spPr>
      </p:pic>
      <p:pic>
        <p:nvPicPr>
          <p:cNvPr id="149" name="Picture 148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97177" y="3985432"/>
            <a:ext cx="374380" cy="349764"/>
          </a:xfrm>
          <a:prstGeom prst="rect">
            <a:avLst/>
          </a:prstGeom>
        </p:spPr>
      </p:pic>
      <p:pic>
        <p:nvPicPr>
          <p:cNvPr id="150" name="Picture 149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5660803" y="3928433"/>
            <a:ext cx="309744" cy="454442"/>
          </a:xfrm>
          <a:prstGeom prst="rect">
            <a:avLst/>
          </a:prstGeom>
        </p:spPr>
      </p:pic>
      <p:pic>
        <p:nvPicPr>
          <p:cNvPr id="151" name="Picture 150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809238" y="3963294"/>
            <a:ext cx="374380" cy="349764"/>
          </a:xfrm>
          <a:prstGeom prst="rect">
            <a:avLst/>
          </a:prstGeom>
        </p:spPr>
      </p:pic>
      <p:pic>
        <p:nvPicPr>
          <p:cNvPr id="152" name="Picture 151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7165724" y="3910200"/>
            <a:ext cx="309744" cy="454442"/>
          </a:xfrm>
          <a:prstGeom prst="rect">
            <a:avLst/>
          </a:prstGeom>
        </p:spPr>
      </p:pic>
      <p:pic>
        <p:nvPicPr>
          <p:cNvPr id="153" name="Picture 152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349505" y="3974242"/>
            <a:ext cx="374380" cy="349764"/>
          </a:xfrm>
          <a:prstGeom prst="rect">
            <a:avLst/>
          </a:prstGeom>
        </p:spPr>
      </p:pic>
      <p:pic>
        <p:nvPicPr>
          <p:cNvPr id="154" name="Picture 153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8679773" y="3908042"/>
            <a:ext cx="309744" cy="454442"/>
          </a:xfrm>
          <a:prstGeom prst="rect">
            <a:avLst/>
          </a:prstGeom>
        </p:spPr>
      </p:pic>
      <p:pic>
        <p:nvPicPr>
          <p:cNvPr id="155" name="Picture 154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93868" y="4421206"/>
            <a:ext cx="374380" cy="349764"/>
          </a:xfrm>
          <a:prstGeom prst="rect">
            <a:avLst/>
          </a:prstGeom>
        </p:spPr>
      </p:pic>
      <p:pic>
        <p:nvPicPr>
          <p:cNvPr id="156" name="Picture 155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1004616" y="4421418"/>
            <a:ext cx="309744" cy="454442"/>
          </a:xfrm>
          <a:prstGeom prst="rect">
            <a:avLst/>
          </a:prstGeom>
        </p:spPr>
      </p:pic>
      <p:pic>
        <p:nvPicPr>
          <p:cNvPr id="157" name="Picture 156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20600" y="4346715"/>
            <a:ext cx="369689" cy="523010"/>
          </a:xfrm>
          <a:prstGeom prst="rect">
            <a:avLst/>
          </a:prstGeom>
        </p:spPr>
      </p:pic>
      <p:pic>
        <p:nvPicPr>
          <p:cNvPr id="158" name="Picture 157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186581" y="4345992"/>
            <a:ext cx="369689" cy="523010"/>
          </a:xfrm>
          <a:prstGeom prst="rect">
            <a:avLst/>
          </a:prstGeom>
        </p:spPr>
      </p:pic>
      <p:pic>
        <p:nvPicPr>
          <p:cNvPr id="159" name="Picture 158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452406" y="4430356"/>
            <a:ext cx="374380" cy="349764"/>
          </a:xfrm>
          <a:prstGeom prst="rect">
            <a:avLst/>
          </a:prstGeom>
        </p:spPr>
      </p:pic>
      <p:pic>
        <p:nvPicPr>
          <p:cNvPr id="160" name="Picture 159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2790472" y="4391913"/>
            <a:ext cx="309744" cy="454442"/>
          </a:xfrm>
          <a:prstGeom prst="rect">
            <a:avLst/>
          </a:prstGeom>
        </p:spPr>
      </p:pic>
      <p:pic>
        <p:nvPicPr>
          <p:cNvPr id="161" name="Picture 160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619611" y="4353460"/>
            <a:ext cx="369689" cy="523010"/>
          </a:xfrm>
          <a:prstGeom prst="rect">
            <a:avLst/>
          </a:prstGeom>
        </p:spPr>
      </p:pic>
      <p:pic>
        <p:nvPicPr>
          <p:cNvPr id="162" name="Picture 161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949603" y="4437389"/>
            <a:ext cx="374380" cy="349764"/>
          </a:xfrm>
          <a:prstGeom prst="rect">
            <a:avLst/>
          </a:prstGeom>
        </p:spPr>
      </p:pic>
      <p:pic>
        <p:nvPicPr>
          <p:cNvPr id="163" name="Picture 162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4234061" y="4398628"/>
            <a:ext cx="309744" cy="454442"/>
          </a:xfrm>
          <a:prstGeom prst="rect">
            <a:avLst/>
          </a:prstGeom>
        </p:spPr>
      </p:pic>
      <p:pic>
        <p:nvPicPr>
          <p:cNvPr id="164" name="Picture 163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44813" y="4324725"/>
            <a:ext cx="369689" cy="523010"/>
          </a:xfrm>
          <a:prstGeom prst="rect">
            <a:avLst/>
          </a:prstGeom>
        </p:spPr>
      </p:pic>
      <p:pic>
        <p:nvPicPr>
          <p:cNvPr id="165" name="Picture 164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433880" y="4460127"/>
            <a:ext cx="374380" cy="349764"/>
          </a:xfrm>
          <a:prstGeom prst="rect">
            <a:avLst/>
          </a:prstGeom>
        </p:spPr>
      </p:pic>
      <p:pic>
        <p:nvPicPr>
          <p:cNvPr id="167" name="Picture 166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7287721" y="4368042"/>
            <a:ext cx="309744" cy="454442"/>
          </a:xfrm>
          <a:prstGeom prst="rect">
            <a:avLst/>
          </a:prstGeom>
        </p:spPr>
      </p:pic>
      <p:pic>
        <p:nvPicPr>
          <p:cNvPr id="168" name="Picture 167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5739814" y="4391417"/>
            <a:ext cx="309744" cy="454442"/>
          </a:xfrm>
          <a:prstGeom prst="rect">
            <a:avLst/>
          </a:prstGeom>
        </p:spPr>
      </p:pic>
      <p:pic>
        <p:nvPicPr>
          <p:cNvPr id="169" name="Picture 168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751054" y="4443756"/>
            <a:ext cx="374380" cy="349764"/>
          </a:xfrm>
          <a:prstGeom prst="rect">
            <a:avLst/>
          </a:prstGeom>
        </p:spPr>
      </p:pic>
      <p:pic>
        <p:nvPicPr>
          <p:cNvPr id="170" name="Picture 169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48305" y="4333758"/>
            <a:ext cx="369689" cy="523010"/>
          </a:xfrm>
          <a:prstGeom prst="rect">
            <a:avLst/>
          </a:prstGeom>
        </p:spPr>
      </p:pic>
      <p:pic>
        <p:nvPicPr>
          <p:cNvPr id="171" name="Picture 170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276707" y="4428795"/>
            <a:ext cx="374380" cy="349764"/>
          </a:xfrm>
          <a:prstGeom prst="rect">
            <a:avLst/>
          </a:prstGeom>
        </p:spPr>
      </p:pic>
      <p:pic>
        <p:nvPicPr>
          <p:cNvPr id="172" name="Picture 171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572974" y="4356097"/>
            <a:ext cx="369689" cy="523010"/>
          </a:xfrm>
          <a:prstGeom prst="rect">
            <a:avLst/>
          </a:prstGeom>
        </p:spPr>
      </p:pic>
      <p:pic>
        <p:nvPicPr>
          <p:cNvPr id="173" name="Picture 172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7440121" y="4520442"/>
            <a:ext cx="309744" cy="454442"/>
          </a:xfrm>
          <a:prstGeom prst="rect">
            <a:avLst/>
          </a:prstGeom>
        </p:spPr>
      </p:pic>
      <p:pic>
        <p:nvPicPr>
          <p:cNvPr id="174" name="Picture 173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8872942" y="4372513"/>
            <a:ext cx="309744" cy="454442"/>
          </a:xfrm>
          <a:prstGeom prst="rect">
            <a:avLst/>
          </a:prstGeom>
        </p:spPr>
      </p:pic>
      <p:pic>
        <p:nvPicPr>
          <p:cNvPr id="175" name="Picture 174"/>
          <p:cNvPicPr>
            <a:picLocks noChangeAspect="1"/>
          </p:cNvPicPr>
          <p:nvPr/>
        </p:nvPicPr>
        <p:blipFill>
          <a:blip r:embed="rId28">
            <a:extLst>
              <a:ext uri="{BEBA8EAE-BF5A-486C-A8C5-ECC9F3942E4B}">
                <a14:imgProps xmlns:a14="http://schemas.microsoft.com/office/drawing/2010/main">
                  <a14:imgLayer r:embed="rId29">
                    <a14:imgEffect>
                      <a14:backgroundRemoval t="4399" b="98534" l="6027" r="95616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02726" y="4929406"/>
            <a:ext cx="374380" cy="349764"/>
          </a:xfrm>
          <a:prstGeom prst="rect">
            <a:avLst/>
          </a:prstGeom>
        </p:spPr>
      </p:pic>
      <p:pic>
        <p:nvPicPr>
          <p:cNvPr id="176" name="Picture 175"/>
          <p:cNvPicPr>
            <a:picLocks noChangeAspect="1"/>
          </p:cNvPicPr>
          <p:nvPr/>
        </p:nvPicPr>
        <p:blipFill>
          <a:blip r:embed="rId24">
            <a:extLst/>
          </a:blip>
          <a:stretch>
            <a:fillRect/>
          </a:stretch>
        </p:blipFill>
        <p:spPr>
          <a:xfrm>
            <a:off x="1011246" y="4858159"/>
            <a:ext cx="309744" cy="454442"/>
          </a:xfrm>
          <a:prstGeom prst="rect">
            <a:avLst/>
          </a:prstGeom>
        </p:spPr>
      </p:pic>
      <p:pic>
        <p:nvPicPr>
          <p:cNvPr id="177" name="Picture 176"/>
          <p:cNvPicPr>
            <a:picLocks noChangeAspect="1"/>
          </p:cNvPicPr>
          <p:nvPr/>
        </p:nvPicPr>
        <p:blipFill>
          <a:blip r:embed="rId25">
            <a:extLst>
              <a:ext uri="{BEBA8EAE-BF5A-486C-A8C5-ECC9F3942E4B}">
                <a14:imgProps xmlns:a14="http://schemas.microsoft.com/office/drawing/2010/main">
                  <a14:imgLayer r:embed="rId26">
                    <a14:imgEffect>
                      <a14:backgroundRemoval t="2740" b="96986" l="1938" r="96512">
                        <a14:foregroundMark x1="57364" y1="74521" x2="57364" y2="74521"/>
                        <a14:foregroundMark x1="61628" y1="79178" x2="61628" y2="79178"/>
                        <a14:foregroundMark x1="64729" y1="84932" x2="64729" y2="84932"/>
                        <a14:foregroundMark x1="56977" y1="92055" x2="56977" y2="92055"/>
                        <a14:foregroundMark x1="7364" y1="39178" x2="7364" y2="39178"/>
                        <a14:foregroundMark x1="12791" y1="23562" x2="12791" y2="23562"/>
                        <a14:foregroundMark x1="27907" y1="12329" x2="27907" y2="12329"/>
                        <a14:foregroundMark x1="50000" y1="8767" x2="50000" y2="8767"/>
                        <a14:foregroundMark x1="70155" y1="12877" x2="70155" y2="12877"/>
                        <a14:foregroundMark x1="86047" y1="23288" x2="86047" y2="23288"/>
                        <a14:foregroundMark x1="91085" y1="39726" x2="91085" y2="39726"/>
                        <a14:foregroundMark x1="63178" y1="26301" x2="63178" y2="26301"/>
                        <a14:foregroundMark x1="60078" y1="45205" x2="60078" y2="45205"/>
                        <a14:foregroundMark x1="37209" y1="52603" x2="37209" y2="5260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254727" y="4853070"/>
            <a:ext cx="326454" cy="523010"/>
          </a:xfrm>
          <a:prstGeom prst="rect">
            <a:avLst/>
          </a:prstGeom>
        </p:spPr>
      </p:pic>
      <p:pic>
        <p:nvPicPr>
          <p:cNvPr id="178" name="Picture 177"/>
          <p:cNvPicPr>
            <a:picLocks noChangeAspect="1"/>
          </p:cNvPicPr>
          <p:nvPr/>
        </p:nvPicPr>
        <p:blipFill>
          <a:blip r:embed="rId18">
            <a:extLst>
              <a:ext uri="{BEBA8EAE-BF5A-486C-A8C5-ECC9F3942E4B}">
                <a14:imgProps xmlns:a14="http://schemas.microsoft.com/office/drawing/2010/main">
                  <a14:imgLayer r:embed="rId19">
                    <a14:imgEffect>
                      <a14:backgroundRemoval t="2857" b="98286" l="8696" r="95109">
                        <a14:foregroundMark x1="42935" y1="51429" x2="42935" y2="51429"/>
                        <a14:foregroundMark x1="51087" y1="66286" x2="51087" y2="66286"/>
                        <a14:foregroundMark x1="57609" y1="30286" x2="57609" y2="30286"/>
                        <a14:foregroundMark x1="45652" y1="20571" x2="45652" y2="20571"/>
                        <a14:foregroundMark x1="33696" y1="26857" x2="33696" y2="26857"/>
                        <a14:foregroundMark x1="72826" y1="27429" x2="72826" y2="2742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83769" y="4909454"/>
            <a:ext cx="409707" cy="389667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2336968" y="4937599"/>
            <a:ext cx="938066" cy="3333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3791621" y="4935053"/>
            <a:ext cx="907971" cy="33337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5291242" y="4947887"/>
            <a:ext cx="872099" cy="33337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6855233" y="4960497"/>
            <a:ext cx="928796" cy="333375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30"/>
          <a:stretch>
            <a:fillRect/>
          </a:stretch>
        </p:blipFill>
        <p:spPr>
          <a:xfrm>
            <a:off x="8343922" y="4935052"/>
            <a:ext cx="917115" cy="333375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705442" y="5427631"/>
            <a:ext cx="899906" cy="362157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2168766" y="5400918"/>
            <a:ext cx="1009049" cy="406081"/>
          </a:xfrm>
          <a:prstGeom prst="rect">
            <a:avLst/>
          </a:prstGeom>
        </p:spPr>
      </p:pic>
      <p:pic>
        <p:nvPicPr>
          <p:cNvPr id="179" name="Picture 178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3716690" y="5439175"/>
            <a:ext cx="982901" cy="395558"/>
          </a:xfrm>
          <a:prstGeom prst="rect">
            <a:avLst/>
          </a:prstGeom>
        </p:spPr>
      </p:pic>
      <p:pic>
        <p:nvPicPr>
          <p:cNvPr id="180" name="Picture 179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5242100" y="5439175"/>
            <a:ext cx="881413" cy="354715"/>
          </a:xfrm>
          <a:prstGeom prst="rect">
            <a:avLst/>
          </a:prstGeom>
        </p:spPr>
      </p:pic>
      <p:pic>
        <p:nvPicPr>
          <p:cNvPr id="181" name="Picture 180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6813943" y="5427631"/>
            <a:ext cx="965690" cy="388631"/>
          </a:xfrm>
          <a:prstGeom prst="rect">
            <a:avLst/>
          </a:prstGeom>
        </p:spPr>
      </p:pic>
      <p:pic>
        <p:nvPicPr>
          <p:cNvPr id="182" name="Picture 181"/>
          <p:cNvPicPr>
            <a:picLocks noChangeAspect="1"/>
          </p:cNvPicPr>
          <p:nvPr/>
        </p:nvPicPr>
        <p:blipFill>
          <a:blip r:embed="rId31"/>
          <a:stretch>
            <a:fillRect/>
          </a:stretch>
        </p:blipFill>
        <p:spPr>
          <a:xfrm>
            <a:off x="8337998" y="5414245"/>
            <a:ext cx="911580" cy="31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16281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1858</TotalTime>
  <Words>112</Words>
  <Application>Microsoft Office PowerPoint</Application>
  <PresentationFormat>A4 Paper (210x297 mm)</PresentationFormat>
  <Paragraphs>71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Simpson, Rachel</dc:creator>
  <cp:lastModifiedBy>Ryan Taylor</cp:lastModifiedBy>
  <cp:revision>143</cp:revision>
  <cp:lastPrinted>2023-01-05T09:24:47Z</cp:lastPrinted>
  <dcterms:created xsi:type="dcterms:W3CDTF">2020-01-31T15:23:38Z</dcterms:created>
  <dcterms:modified xsi:type="dcterms:W3CDTF">2023-05-09T12:52:08Z</dcterms:modified>
</cp:coreProperties>
</file>