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6" r:id="rId4"/>
    <p:sldId id="260" r:id="rId5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23CD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53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4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70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05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24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77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9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09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9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21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5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5.png"/><Relationship Id="rId18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17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png"/><Relationship Id="rId15" Type="http://schemas.openxmlformats.org/officeDocument/2006/relationships/image" Target="../media/image17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2.png"/><Relationship Id="rId18" Type="http://schemas.openxmlformats.org/officeDocument/2006/relationships/image" Target="../media/image4.png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12" Type="http://schemas.openxmlformats.org/officeDocument/2006/relationships/image" Target="../media/image27.png"/><Relationship Id="rId17" Type="http://schemas.openxmlformats.org/officeDocument/2006/relationships/image" Target="../media/image28.png"/><Relationship Id="rId2" Type="http://schemas.openxmlformats.org/officeDocument/2006/relationships/image" Target="../media/image20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6.png"/><Relationship Id="rId5" Type="http://schemas.openxmlformats.org/officeDocument/2006/relationships/image" Target="../media/image22.png"/><Relationship Id="rId15" Type="http://schemas.openxmlformats.org/officeDocument/2006/relationships/image" Target="../media/image8.png"/><Relationship Id="rId10" Type="http://schemas.microsoft.com/office/2007/relationships/hdphoto" Target="../media/hdphoto3.wdp"/><Relationship Id="rId19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image" Target="../media/image25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4201" y="2978372"/>
            <a:ext cx="1188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Health and Wellbeing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3330357" y="3033418"/>
            <a:ext cx="16060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Relationships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5615171" y="3022005"/>
            <a:ext cx="19879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Living in the Wider World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0390969" y="2796357"/>
            <a:ext cx="1543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Build an Overview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3943388" y="5675360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 smtClean="0"/>
              <a:t>Interest Me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7264860" y="5675360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 smtClean="0"/>
              <a:t>Let Me Learn</a:t>
            </a:r>
            <a:endParaRPr lang="en-GB" dirty="0"/>
          </a:p>
        </p:txBody>
      </p:sp>
      <p:sp>
        <p:nvSpPr>
          <p:cNvPr id="40" name="Rounded Rectangle 39"/>
          <p:cNvSpPr/>
          <p:nvPr/>
        </p:nvSpPr>
        <p:spPr>
          <a:xfrm>
            <a:off x="10453106" y="2642693"/>
            <a:ext cx="1475658" cy="1022387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5389064" y="2173972"/>
            <a:ext cx="2433270" cy="2023795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2832249" y="2154374"/>
            <a:ext cx="2433270" cy="2023795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357492" y="2127479"/>
            <a:ext cx="2326852" cy="2023795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/>
          <p:cNvCxnSpPr>
            <a:stCxn id="40" idx="2"/>
          </p:cNvCxnSpPr>
          <p:nvPr/>
        </p:nvCxnSpPr>
        <p:spPr>
          <a:xfrm>
            <a:off x="11190935" y="3665080"/>
            <a:ext cx="0" cy="937928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 flipV="1">
            <a:off x="1857057" y="4591076"/>
            <a:ext cx="9926532" cy="22372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1783589" y="4591076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253103" y="4591076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903713" y="4591076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04503" y="765046"/>
            <a:ext cx="11991703" cy="1168713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4000467" y="196734"/>
            <a:ext cx="540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Laceby Acres Primary Academy PSHE Big Ideas </a:t>
            </a:r>
            <a:r>
              <a:rPr lang="en-GB" b="1" dirty="0" smtClean="0">
                <a:solidFill>
                  <a:srgbClr val="FB23CD"/>
                </a:solidFill>
              </a:rPr>
              <a:t>EYFS</a:t>
            </a:r>
            <a:endParaRPr lang="en-GB" b="1" dirty="0">
              <a:solidFill>
                <a:srgbClr val="FB23CD"/>
              </a:solidFill>
            </a:endParaRPr>
          </a:p>
        </p:txBody>
      </p:sp>
      <p:cxnSp>
        <p:nvCxnSpPr>
          <p:cNvPr id="3" name="Straight Connector 2"/>
          <p:cNvCxnSpPr>
            <a:endCxn id="5" idx="1"/>
          </p:cNvCxnSpPr>
          <p:nvPr/>
        </p:nvCxnSpPr>
        <p:spPr>
          <a:xfrm flipH="1" flipV="1">
            <a:off x="944201" y="3239982"/>
            <a:ext cx="181582" cy="3110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12033" y="2809691"/>
            <a:ext cx="7564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Ourselves, Growing and Changing</a:t>
            </a:r>
            <a:endParaRPr lang="en-GB" sz="1100" dirty="0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1739990" y="2650554"/>
            <a:ext cx="280301" cy="37355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889221" y="2549673"/>
            <a:ext cx="9207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Drug, alcohol and tobacco</a:t>
            </a:r>
            <a:endParaRPr lang="en-GB" sz="1100" dirty="0"/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1732409" y="2300755"/>
            <a:ext cx="249295" cy="30510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876546" y="2151859"/>
            <a:ext cx="884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Mental Health</a:t>
            </a:r>
            <a:endParaRPr lang="en-GB" sz="1100" dirty="0"/>
          </a:p>
        </p:txBody>
      </p:sp>
      <p:cxnSp>
        <p:nvCxnSpPr>
          <p:cNvPr id="66" name="Straight Connector 65"/>
          <p:cNvCxnSpPr/>
          <p:nvPr/>
        </p:nvCxnSpPr>
        <p:spPr>
          <a:xfrm flipH="1" flipV="1">
            <a:off x="884943" y="2701682"/>
            <a:ext cx="269081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90309" y="2298437"/>
            <a:ext cx="755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Physical Wellbeing</a:t>
            </a:r>
            <a:endParaRPr lang="en-GB" sz="1100" dirty="0"/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3429844" y="2729536"/>
            <a:ext cx="304309" cy="2574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473069" y="2353938"/>
            <a:ext cx="56512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Shared responsibilities </a:t>
            </a:r>
            <a:endParaRPr lang="en-GB" sz="1100" dirty="0"/>
          </a:p>
        </p:txBody>
      </p:sp>
      <p:cxnSp>
        <p:nvCxnSpPr>
          <p:cNvPr id="72" name="Straight Connector 71"/>
          <p:cNvCxnSpPr>
            <a:endCxn id="75" idx="2"/>
          </p:cNvCxnSpPr>
          <p:nvPr/>
        </p:nvCxnSpPr>
        <p:spPr>
          <a:xfrm flipV="1">
            <a:off x="6728153" y="2538672"/>
            <a:ext cx="37918" cy="12035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267281" y="2277062"/>
            <a:ext cx="9975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Communities</a:t>
            </a:r>
            <a:endParaRPr lang="en-GB" sz="1100" dirty="0"/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6188652" y="3268888"/>
            <a:ext cx="142420" cy="34850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433264" y="3358637"/>
            <a:ext cx="983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Media Literacy and Digital Resilience</a:t>
            </a:r>
            <a:endParaRPr lang="en-GB" sz="1100" dirty="0"/>
          </a:p>
        </p:txBody>
      </p:sp>
      <p:cxnSp>
        <p:nvCxnSpPr>
          <p:cNvPr id="80" name="Straight Connector 79"/>
          <p:cNvCxnSpPr/>
          <p:nvPr/>
        </p:nvCxnSpPr>
        <p:spPr>
          <a:xfrm flipH="1">
            <a:off x="7172567" y="3206784"/>
            <a:ext cx="11426" cy="35310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993535" y="2451088"/>
            <a:ext cx="104744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Economic Wellbeing: Money</a:t>
            </a:r>
            <a:endParaRPr lang="en-GB" sz="1100" dirty="0"/>
          </a:p>
        </p:txBody>
      </p:sp>
      <p:sp>
        <p:nvSpPr>
          <p:cNvPr id="87" name="TextBox 86"/>
          <p:cNvSpPr txBox="1"/>
          <p:nvPr/>
        </p:nvSpPr>
        <p:spPr>
          <a:xfrm>
            <a:off x="2849537" y="2197172"/>
            <a:ext cx="10055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Families and close positive relationships</a:t>
            </a:r>
            <a:endParaRPr lang="en-GB" sz="1000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430746" y="2490841"/>
            <a:ext cx="312483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367428" y="2261714"/>
            <a:ext cx="7692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Friendships</a:t>
            </a:r>
            <a:endParaRPr lang="en-GB" sz="800" dirty="0"/>
          </a:p>
        </p:txBody>
      </p:sp>
      <p:cxnSp>
        <p:nvCxnSpPr>
          <p:cNvPr id="93" name="Straight Connector 92"/>
          <p:cNvCxnSpPr>
            <a:endCxn id="95" idx="0"/>
          </p:cNvCxnSpPr>
          <p:nvPr/>
        </p:nvCxnSpPr>
        <p:spPr>
          <a:xfrm>
            <a:off x="4689893" y="3299249"/>
            <a:ext cx="78911" cy="26468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4428445" y="2735783"/>
            <a:ext cx="785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Respecting self and others</a:t>
            </a:r>
            <a:endParaRPr lang="en-GB" sz="1000" dirty="0"/>
          </a:p>
        </p:txBody>
      </p:sp>
      <p:cxnSp>
        <p:nvCxnSpPr>
          <p:cNvPr id="97" name="Straight Connector 96"/>
          <p:cNvCxnSpPr/>
          <p:nvPr/>
        </p:nvCxnSpPr>
        <p:spPr>
          <a:xfrm flipH="1">
            <a:off x="3997450" y="3288215"/>
            <a:ext cx="7607" cy="23620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955433" y="3646047"/>
            <a:ext cx="915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Safe Relationships</a:t>
            </a:r>
            <a:endParaRPr lang="en-GB" sz="1000" dirty="0"/>
          </a:p>
        </p:txBody>
      </p:sp>
      <p:cxnSp>
        <p:nvCxnSpPr>
          <p:cNvPr id="101" name="Straight Connector 100"/>
          <p:cNvCxnSpPr/>
          <p:nvPr/>
        </p:nvCxnSpPr>
        <p:spPr>
          <a:xfrm flipH="1">
            <a:off x="3544801" y="3062507"/>
            <a:ext cx="195411" cy="29712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758292" y="2919784"/>
            <a:ext cx="839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Managing hurtful behaviour and Bullying</a:t>
            </a:r>
            <a:endParaRPr lang="en-GB" sz="1000" dirty="0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5996078" y="2594839"/>
            <a:ext cx="209066" cy="29048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876547" y="4610394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895465" y="5675359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 smtClean="0"/>
              <a:t>Calm Me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782" y="890357"/>
            <a:ext cx="694976" cy="58544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12034" y="1504285"/>
            <a:ext cx="11616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Being Me in </a:t>
            </a:r>
            <a:r>
              <a:rPr lang="en-GB" dirty="0"/>
              <a:t>M</a:t>
            </a:r>
            <a:r>
              <a:rPr lang="en-GB" dirty="0" smtClean="0"/>
              <a:t>y World       Celebrating Difference    Dreams and Goals     Healthy Me       Relationships       Changing Me</a:t>
            </a:r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0143" y="840589"/>
            <a:ext cx="917285" cy="70421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9347" y="834024"/>
            <a:ext cx="793462" cy="67661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791" y="848949"/>
            <a:ext cx="796820" cy="7099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66638" y="843785"/>
            <a:ext cx="767276" cy="73790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66911" y="861846"/>
            <a:ext cx="783099" cy="729947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63330" y="3570089"/>
            <a:ext cx="7739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Keeping Safe</a:t>
            </a:r>
            <a:endParaRPr lang="en-GB" sz="1100" dirty="0"/>
          </a:p>
        </p:txBody>
      </p:sp>
      <p:sp>
        <p:nvSpPr>
          <p:cNvPr id="38" name="TextBox 37"/>
          <p:cNvSpPr txBox="1"/>
          <p:nvPr/>
        </p:nvSpPr>
        <p:spPr>
          <a:xfrm>
            <a:off x="6400429" y="3402223"/>
            <a:ext cx="14661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Economic Wellbeing: Aspirations, work and career</a:t>
            </a:r>
            <a:endParaRPr lang="en-GB" sz="1200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44012" y="2489568"/>
            <a:ext cx="503107" cy="48944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79063" y="2516671"/>
            <a:ext cx="530767" cy="493520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17179" y="2731967"/>
            <a:ext cx="331534" cy="3455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671374" y="5962190"/>
            <a:ext cx="1698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Let Me Think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940175" y="3611159"/>
            <a:ext cx="1196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B23CD"/>
                </a:solidFill>
              </a:rPr>
              <a:t>PSED: Building Relationships</a:t>
            </a:r>
            <a:endParaRPr lang="en-GB" sz="1200" dirty="0">
              <a:solidFill>
                <a:srgbClr val="FB23CD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1809290" y="3354167"/>
            <a:ext cx="1109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B23CD"/>
                </a:solidFill>
              </a:rPr>
              <a:t>PSED: Self-regulation</a:t>
            </a:r>
            <a:endParaRPr lang="en-GB" sz="1200" dirty="0">
              <a:solidFill>
                <a:srgbClr val="FB23CD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78250" y="3650913"/>
            <a:ext cx="1102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B23CD"/>
                </a:solidFill>
              </a:rPr>
              <a:t>PSED: Managing Self</a:t>
            </a:r>
            <a:endParaRPr lang="en-GB" sz="1200" dirty="0">
              <a:solidFill>
                <a:srgbClr val="FB23C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20918" y="5162333"/>
            <a:ext cx="843903" cy="81632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58404" y="5149425"/>
            <a:ext cx="883624" cy="82070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92240" y="5148103"/>
            <a:ext cx="840046" cy="77927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230960" y="5143551"/>
            <a:ext cx="731424" cy="707387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V="1">
            <a:off x="1019483" y="3464668"/>
            <a:ext cx="224529" cy="2004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5" idx="2"/>
          </p:cNvCxnSpPr>
          <p:nvPr/>
        </p:nvCxnSpPr>
        <p:spPr>
          <a:xfrm flipV="1">
            <a:off x="1538441" y="3501592"/>
            <a:ext cx="0" cy="1634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2" idx="0"/>
          </p:cNvCxnSpPr>
          <p:nvPr/>
        </p:nvCxnSpPr>
        <p:spPr>
          <a:xfrm>
            <a:off x="1954653" y="3106934"/>
            <a:ext cx="409457" cy="24723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7264860" y="2904731"/>
            <a:ext cx="189677" cy="17276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515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4201" y="2978372"/>
            <a:ext cx="1188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Health and Wellbeing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3330357" y="3033418"/>
            <a:ext cx="16060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Relationships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5555862" y="3013685"/>
            <a:ext cx="19879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Living in the Wider World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0390969" y="2796357"/>
            <a:ext cx="1543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Build an Overview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2182952" y="5953477"/>
            <a:ext cx="209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1400" dirty="0" smtClean="0"/>
              <a:t>Connect Us</a:t>
            </a:r>
            <a:endParaRPr lang="en-GB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3704641" y="5969942"/>
            <a:ext cx="209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1400" dirty="0" smtClean="0"/>
              <a:t>Calm me</a:t>
            </a:r>
            <a:endParaRPr lang="en-GB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5033908" y="5982149"/>
            <a:ext cx="209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1400" dirty="0" smtClean="0"/>
              <a:t>Open my mind</a:t>
            </a:r>
            <a:endParaRPr lang="en-GB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6541904" y="5974897"/>
            <a:ext cx="209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1400" dirty="0" smtClean="0"/>
              <a:t>Tell me or Show Me</a:t>
            </a:r>
            <a:endParaRPr lang="en-GB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7866350" y="5979453"/>
            <a:ext cx="209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1400" dirty="0" smtClean="0"/>
              <a:t>Pause</a:t>
            </a:r>
            <a:endParaRPr lang="en-GB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9067872" y="5953477"/>
            <a:ext cx="209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1400" dirty="0" smtClean="0"/>
              <a:t>Let Me Learn</a:t>
            </a:r>
            <a:endParaRPr lang="en-GB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10453106" y="5967858"/>
            <a:ext cx="209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1400" dirty="0" smtClean="0"/>
              <a:t>Help Me Reflect</a:t>
            </a:r>
            <a:endParaRPr lang="en-GB" sz="1400" dirty="0"/>
          </a:p>
        </p:txBody>
      </p:sp>
      <p:sp>
        <p:nvSpPr>
          <p:cNvPr id="40" name="Rounded Rectangle 39"/>
          <p:cNvSpPr/>
          <p:nvPr/>
        </p:nvSpPr>
        <p:spPr>
          <a:xfrm>
            <a:off x="10453106" y="2642693"/>
            <a:ext cx="1475658" cy="1022387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5389064" y="2173972"/>
            <a:ext cx="2433270" cy="2023795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2832249" y="2154374"/>
            <a:ext cx="2433270" cy="2023795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348041" y="2173971"/>
            <a:ext cx="2326852" cy="2023795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/>
          <p:cNvCxnSpPr>
            <a:stCxn id="40" idx="2"/>
          </p:cNvCxnSpPr>
          <p:nvPr/>
        </p:nvCxnSpPr>
        <p:spPr>
          <a:xfrm>
            <a:off x="11190935" y="3665080"/>
            <a:ext cx="0" cy="937928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 flipV="1">
            <a:off x="1857057" y="4591076"/>
            <a:ext cx="9926532" cy="22372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1783589" y="4591076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0157668" y="4603008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844469" y="4635093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462234" y="4603008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986391" y="4613446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787091" y="4613446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304809" y="4610394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04503" y="765046"/>
            <a:ext cx="11991703" cy="1168713"/>
          </a:xfrm>
          <a:prstGeom prst="roundRect">
            <a:avLst/>
          </a:prstGeom>
          <a:noFill/>
          <a:ln w="57150">
            <a:solidFill>
              <a:srgbClr val="FB23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4000468" y="196734"/>
            <a:ext cx="4935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Laceby Acres Primary Academy PSHE Big Ideas</a:t>
            </a:r>
            <a:endParaRPr lang="en-GB" b="1" dirty="0"/>
          </a:p>
        </p:txBody>
      </p:sp>
      <p:cxnSp>
        <p:nvCxnSpPr>
          <p:cNvPr id="3" name="Straight Connector 2"/>
          <p:cNvCxnSpPr>
            <a:endCxn id="5" idx="1"/>
          </p:cNvCxnSpPr>
          <p:nvPr/>
        </p:nvCxnSpPr>
        <p:spPr>
          <a:xfrm flipH="1" flipV="1">
            <a:off x="944201" y="3239982"/>
            <a:ext cx="181582" cy="3110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12033" y="2809691"/>
            <a:ext cx="7564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Ourselves, Growing and Changing</a:t>
            </a:r>
            <a:endParaRPr lang="en-GB" sz="1100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2020391" y="3131687"/>
            <a:ext cx="327789" cy="16756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896786" y="3368863"/>
            <a:ext cx="9207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Drug, alcohol and tobacco</a:t>
            </a:r>
            <a:endParaRPr lang="en-GB" sz="1100" dirty="0"/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1999861" y="2710061"/>
            <a:ext cx="249295" cy="30510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902595" y="2298437"/>
            <a:ext cx="884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Mental Health</a:t>
            </a:r>
            <a:endParaRPr lang="en-GB" sz="1100" dirty="0"/>
          </a:p>
        </p:txBody>
      </p:sp>
      <p:cxnSp>
        <p:nvCxnSpPr>
          <p:cNvPr id="66" name="Straight Connector 65"/>
          <p:cNvCxnSpPr/>
          <p:nvPr/>
        </p:nvCxnSpPr>
        <p:spPr>
          <a:xfrm flipH="1" flipV="1">
            <a:off x="884943" y="2701682"/>
            <a:ext cx="269081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90309" y="2298437"/>
            <a:ext cx="755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Physical Wellbeing</a:t>
            </a:r>
            <a:endParaRPr lang="en-GB" sz="1100" dirty="0"/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3429844" y="2729536"/>
            <a:ext cx="304309" cy="2574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473069" y="2353938"/>
            <a:ext cx="56512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Shared responsibilities </a:t>
            </a:r>
            <a:endParaRPr lang="en-GB" sz="1100" dirty="0"/>
          </a:p>
        </p:txBody>
      </p:sp>
      <p:cxnSp>
        <p:nvCxnSpPr>
          <p:cNvPr id="72" name="Straight Connector 71"/>
          <p:cNvCxnSpPr>
            <a:endCxn id="75" idx="2"/>
          </p:cNvCxnSpPr>
          <p:nvPr/>
        </p:nvCxnSpPr>
        <p:spPr>
          <a:xfrm flipV="1">
            <a:off x="6728153" y="2538672"/>
            <a:ext cx="37918" cy="12035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267281" y="2277062"/>
            <a:ext cx="9975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Communities</a:t>
            </a:r>
            <a:endParaRPr lang="en-GB" sz="1100" dirty="0"/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6188652" y="3268888"/>
            <a:ext cx="142420" cy="34850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433264" y="3358637"/>
            <a:ext cx="983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Media Literacy and Digital Resilience</a:t>
            </a:r>
            <a:endParaRPr lang="en-GB" sz="1100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7238257" y="3125330"/>
            <a:ext cx="99182" cy="37626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993535" y="2451088"/>
            <a:ext cx="104744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Economic Wellbeing: Money</a:t>
            </a:r>
            <a:endParaRPr lang="en-GB" sz="1100" dirty="0"/>
          </a:p>
        </p:txBody>
      </p:sp>
      <p:sp>
        <p:nvSpPr>
          <p:cNvPr id="87" name="TextBox 86"/>
          <p:cNvSpPr txBox="1"/>
          <p:nvPr/>
        </p:nvSpPr>
        <p:spPr>
          <a:xfrm>
            <a:off x="2849537" y="2197172"/>
            <a:ext cx="10055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Families and close positive relationships</a:t>
            </a:r>
            <a:endParaRPr lang="en-GB" sz="1000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430746" y="2490841"/>
            <a:ext cx="312483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367428" y="2261714"/>
            <a:ext cx="7692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Friendships</a:t>
            </a:r>
            <a:endParaRPr lang="en-GB" sz="800" dirty="0"/>
          </a:p>
        </p:txBody>
      </p:sp>
      <p:cxnSp>
        <p:nvCxnSpPr>
          <p:cNvPr id="93" name="Straight Connector 92"/>
          <p:cNvCxnSpPr>
            <a:endCxn id="95" idx="0"/>
          </p:cNvCxnSpPr>
          <p:nvPr/>
        </p:nvCxnSpPr>
        <p:spPr>
          <a:xfrm>
            <a:off x="4689893" y="3299249"/>
            <a:ext cx="78911" cy="26468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4376163" y="3563932"/>
            <a:ext cx="785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Respecting self and others</a:t>
            </a:r>
            <a:endParaRPr lang="en-GB" sz="1000" dirty="0"/>
          </a:p>
        </p:txBody>
      </p:sp>
      <p:cxnSp>
        <p:nvCxnSpPr>
          <p:cNvPr id="97" name="Straight Connector 96"/>
          <p:cNvCxnSpPr/>
          <p:nvPr/>
        </p:nvCxnSpPr>
        <p:spPr>
          <a:xfrm flipH="1">
            <a:off x="3997450" y="3288215"/>
            <a:ext cx="7607" cy="23620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486942" y="3638830"/>
            <a:ext cx="915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Safe Relationships</a:t>
            </a:r>
            <a:endParaRPr lang="en-GB" sz="1000" dirty="0"/>
          </a:p>
        </p:txBody>
      </p:sp>
      <p:cxnSp>
        <p:nvCxnSpPr>
          <p:cNvPr id="101" name="Straight Connector 100"/>
          <p:cNvCxnSpPr/>
          <p:nvPr/>
        </p:nvCxnSpPr>
        <p:spPr>
          <a:xfrm flipH="1">
            <a:off x="3544801" y="3062507"/>
            <a:ext cx="195411" cy="29712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758292" y="2919784"/>
            <a:ext cx="839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Managing hurtful behaviour and Bullying</a:t>
            </a:r>
            <a:endParaRPr lang="en-GB" sz="1000" dirty="0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5996078" y="2594839"/>
            <a:ext cx="209066" cy="29048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876547" y="4610394"/>
            <a:ext cx="0" cy="465997"/>
          </a:xfrm>
          <a:prstGeom prst="line">
            <a:avLst/>
          </a:prstGeom>
          <a:ln w="57150">
            <a:solidFill>
              <a:srgbClr val="FB2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773354" y="5944061"/>
            <a:ext cx="2094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1400" dirty="0" smtClean="0"/>
              <a:t>Jigsaw Charter</a:t>
            </a:r>
            <a:endParaRPr lang="en-GB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782" y="890357"/>
            <a:ext cx="694976" cy="58544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12034" y="1504285"/>
            <a:ext cx="11616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Being Me in </a:t>
            </a:r>
            <a:r>
              <a:rPr lang="en-GB" dirty="0"/>
              <a:t>M</a:t>
            </a:r>
            <a:r>
              <a:rPr lang="en-GB" dirty="0" smtClean="0"/>
              <a:t>y World       Celebrating Difference    Dreams and Goals     Healthy Me       Relationships       Changing Me</a:t>
            </a:r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0143" y="840589"/>
            <a:ext cx="917285" cy="70421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9347" y="834024"/>
            <a:ext cx="793462" cy="67661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791" y="848949"/>
            <a:ext cx="796820" cy="7099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66638" y="843785"/>
            <a:ext cx="767276" cy="73790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66911" y="861846"/>
            <a:ext cx="783099" cy="729947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73155" y="3538079"/>
            <a:ext cx="773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Keeping Safe</a:t>
            </a:r>
            <a:endParaRPr lang="en-GB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6640605" y="3420429"/>
            <a:ext cx="14661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Economic Wellbeing: Aspirations, work and career</a:t>
            </a:r>
            <a:endParaRPr lang="en-GB" sz="1200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44012" y="2489568"/>
            <a:ext cx="503107" cy="48944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79063" y="2516671"/>
            <a:ext cx="530767" cy="493520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17179" y="2731967"/>
            <a:ext cx="331534" cy="345528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59291" y="5334516"/>
            <a:ext cx="1056680" cy="808315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07105" y="5312708"/>
            <a:ext cx="840046" cy="779277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507772" y="5318893"/>
            <a:ext cx="749828" cy="802316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974170" y="5385318"/>
            <a:ext cx="1032529" cy="720476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615274" y="5334516"/>
            <a:ext cx="790792" cy="790792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421616" y="5353674"/>
            <a:ext cx="843903" cy="81632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907739" y="5368596"/>
            <a:ext cx="783166" cy="722631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399743" y="5281363"/>
            <a:ext cx="986861" cy="917550"/>
          </a:xfrm>
          <a:prstGeom prst="rect">
            <a:avLst/>
          </a:prstGeom>
        </p:spPr>
      </p:pic>
      <p:cxnSp>
        <p:nvCxnSpPr>
          <p:cNvPr id="82" name="Straight Connector 81"/>
          <p:cNvCxnSpPr/>
          <p:nvPr/>
        </p:nvCxnSpPr>
        <p:spPr>
          <a:xfrm flipV="1">
            <a:off x="6888480" y="2796357"/>
            <a:ext cx="240235" cy="23706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399743" y="3420429"/>
            <a:ext cx="0" cy="24465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090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2430" y="4965325"/>
            <a:ext cx="752584" cy="45719"/>
          </a:xfrm>
        </p:spPr>
        <p:txBody>
          <a:bodyPr>
            <a:normAutofit fontScale="25000" lnSpcReduction="20000"/>
          </a:bodyPr>
          <a:lstStyle/>
          <a:p>
            <a:r>
              <a:rPr lang="en-GB" sz="1800" dirty="0" err="1" smtClean="0"/>
              <a:t>Middlethorpe</a:t>
            </a:r>
            <a:r>
              <a:rPr lang="en-GB" sz="1800" dirty="0" smtClean="0"/>
              <a:t> Primary Academy History Long Term Plan</a:t>
            </a:r>
            <a:endParaRPr lang="en-GB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685016"/>
              </p:ext>
            </p:extLst>
          </p:nvPr>
        </p:nvGraphicFramePr>
        <p:xfrm>
          <a:off x="114299" y="1067480"/>
          <a:ext cx="11976101" cy="53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294">
                  <a:extLst>
                    <a:ext uri="{9D8B030D-6E8A-4147-A177-3AD203B41FA5}">
                      <a16:colId xmlns:a16="http://schemas.microsoft.com/office/drawing/2014/main" val="2642333382"/>
                    </a:ext>
                  </a:extLst>
                </a:gridCol>
                <a:gridCol w="3619269">
                  <a:extLst>
                    <a:ext uri="{9D8B030D-6E8A-4147-A177-3AD203B41FA5}">
                      <a16:colId xmlns:a16="http://schemas.microsoft.com/office/drawing/2014/main" val="775576944"/>
                    </a:ext>
                  </a:extLst>
                </a:gridCol>
                <a:gridCol w="3619269">
                  <a:extLst>
                    <a:ext uri="{9D8B030D-6E8A-4147-A177-3AD203B41FA5}">
                      <a16:colId xmlns:a16="http://schemas.microsoft.com/office/drawing/2014/main" val="567014042"/>
                    </a:ext>
                  </a:extLst>
                </a:gridCol>
                <a:gridCol w="3619269">
                  <a:extLst>
                    <a:ext uri="{9D8B030D-6E8A-4147-A177-3AD203B41FA5}">
                      <a16:colId xmlns:a16="http://schemas.microsoft.com/office/drawing/2014/main" val="3057258071"/>
                    </a:ext>
                  </a:extLst>
                </a:gridCol>
              </a:tblGrid>
              <a:tr h="59272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Year</a:t>
                      </a:r>
                      <a:r>
                        <a:rPr lang="en-GB" sz="1600" baseline="0" dirty="0" smtClean="0"/>
                        <a:t> Groups</a:t>
                      </a:r>
                      <a:endParaRPr lang="en-GB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Autumn 1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Spring 1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Summer  1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80875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58334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Reception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238626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1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6659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2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699452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 Year</a:t>
                      </a:r>
                      <a:r>
                        <a:rPr lang="en-GB" sz="1600" baseline="0" dirty="0" smtClean="0"/>
                        <a:t> 3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614903"/>
                  </a:ext>
                </a:extLst>
              </a:tr>
              <a:tr h="56639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4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254261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5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89599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6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048859"/>
                  </a:ext>
                </a:extLst>
              </a:tr>
            </a:tbl>
          </a:graphicData>
        </a:graphic>
      </p:graphicFrame>
      <p:sp>
        <p:nvSpPr>
          <p:cNvPr id="95" name="TextBox 94"/>
          <p:cNvSpPr txBox="1"/>
          <p:nvPr/>
        </p:nvSpPr>
        <p:spPr>
          <a:xfrm>
            <a:off x="3381769" y="408058"/>
            <a:ext cx="557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Laceby Acres Primary Academy PSHE Long Term Plan</a:t>
            </a:r>
            <a:endParaRPr lang="en-GB" b="1" dirty="0"/>
          </a:p>
        </p:txBody>
      </p:sp>
      <p:pic>
        <p:nvPicPr>
          <p:cNvPr id="139" name="Picture 1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067" y="2968083"/>
            <a:ext cx="555028" cy="467550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266" y="3555374"/>
            <a:ext cx="510642" cy="430160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212" y="4119799"/>
            <a:ext cx="542750" cy="457207"/>
          </a:xfrm>
          <a:prstGeom prst="rect">
            <a:avLst/>
          </a:prstGeom>
        </p:spPr>
      </p:pic>
      <p:pic>
        <p:nvPicPr>
          <p:cNvPr id="142" name="Picture 1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648" y="4715385"/>
            <a:ext cx="500042" cy="421231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772" y="5298316"/>
            <a:ext cx="508835" cy="428638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958" y="5888654"/>
            <a:ext cx="507092" cy="427169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1400" y="2935185"/>
            <a:ext cx="503107" cy="489448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1401" y="3495464"/>
            <a:ext cx="503107" cy="489448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0766" y="4084882"/>
            <a:ext cx="503107" cy="489448"/>
          </a:xfrm>
          <a:prstGeom prst="rect">
            <a:avLst/>
          </a:prstGeom>
        </p:spPr>
      </p:pic>
      <p:pic>
        <p:nvPicPr>
          <p:cNvPr id="218" name="Picture 2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762" y="4662302"/>
            <a:ext cx="503107" cy="489448"/>
          </a:xfrm>
          <a:prstGeom prst="rect">
            <a:avLst/>
          </a:prstGeom>
        </p:spPr>
      </p:pic>
      <p:pic>
        <p:nvPicPr>
          <p:cNvPr id="219" name="Picture 2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5165" y="5267768"/>
            <a:ext cx="503107" cy="489448"/>
          </a:xfrm>
          <a:prstGeom prst="rect">
            <a:avLst/>
          </a:prstGeom>
        </p:spPr>
      </p:pic>
      <p:pic>
        <p:nvPicPr>
          <p:cNvPr id="220" name="Picture 2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5165" y="5853463"/>
            <a:ext cx="503107" cy="489448"/>
          </a:xfrm>
          <a:prstGeom prst="rect">
            <a:avLst/>
          </a:prstGeom>
        </p:spPr>
      </p:pic>
      <p:pic>
        <p:nvPicPr>
          <p:cNvPr id="221" name="Picture 2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8040" y="2918517"/>
            <a:ext cx="530767" cy="493520"/>
          </a:xfrm>
          <a:prstGeom prst="rect">
            <a:avLst/>
          </a:prstGeom>
        </p:spPr>
      </p:pic>
      <p:pic>
        <p:nvPicPr>
          <p:cNvPr id="222" name="Picture 2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207" y="3505606"/>
            <a:ext cx="530767" cy="493520"/>
          </a:xfrm>
          <a:prstGeom prst="rect">
            <a:avLst/>
          </a:prstGeom>
        </p:spPr>
      </p:pic>
      <p:pic>
        <p:nvPicPr>
          <p:cNvPr id="223" name="Picture 2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0223" y="4073511"/>
            <a:ext cx="530767" cy="493520"/>
          </a:xfrm>
          <a:prstGeom prst="rect">
            <a:avLst/>
          </a:prstGeom>
        </p:spPr>
      </p:pic>
      <p:pic>
        <p:nvPicPr>
          <p:cNvPr id="224" name="Picture 2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9379" y="4662257"/>
            <a:ext cx="530767" cy="493520"/>
          </a:xfrm>
          <a:prstGeom prst="rect">
            <a:avLst/>
          </a:prstGeom>
        </p:spPr>
      </p:pic>
      <p:pic>
        <p:nvPicPr>
          <p:cNvPr id="225" name="Picture 2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9380" y="5243578"/>
            <a:ext cx="530767" cy="493520"/>
          </a:xfrm>
          <a:prstGeom prst="rect">
            <a:avLst/>
          </a:prstGeom>
        </p:spPr>
      </p:pic>
      <p:pic>
        <p:nvPicPr>
          <p:cNvPr id="226" name="Picture 2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9334" y="5856117"/>
            <a:ext cx="530767" cy="493520"/>
          </a:xfrm>
          <a:prstGeom prst="rect">
            <a:avLst/>
          </a:prstGeom>
        </p:spPr>
      </p:pic>
      <p:pic>
        <p:nvPicPr>
          <p:cNvPr id="228" name="Picture 2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5836" y="2948552"/>
            <a:ext cx="438069" cy="456560"/>
          </a:xfrm>
          <a:prstGeom prst="rect">
            <a:avLst/>
          </a:prstGeom>
        </p:spPr>
      </p:pic>
      <p:pic>
        <p:nvPicPr>
          <p:cNvPr id="229" name="Picture 2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0715" y="3536302"/>
            <a:ext cx="430441" cy="448610"/>
          </a:xfrm>
          <a:prstGeom prst="rect">
            <a:avLst/>
          </a:prstGeom>
        </p:spPr>
      </p:pic>
      <p:pic>
        <p:nvPicPr>
          <p:cNvPr id="230" name="Picture 2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31" y="4073511"/>
            <a:ext cx="494297" cy="515161"/>
          </a:xfrm>
          <a:prstGeom prst="rect">
            <a:avLst/>
          </a:prstGeom>
        </p:spPr>
      </p:pic>
      <p:pic>
        <p:nvPicPr>
          <p:cNvPr id="231" name="Picture 2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4841" y="4681492"/>
            <a:ext cx="468128" cy="487888"/>
          </a:xfrm>
          <a:prstGeom prst="rect">
            <a:avLst/>
          </a:prstGeom>
        </p:spPr>
      </p:pic>
      <p:pic>
        <p:nvPicPr>
          <p:cNvPr id="232" name="Picture 2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5836" y="5263754"/>
            <a:ext cx="464496" cy="484102"/>
          </a:xfrm>
          <a:prstGeom prst="rect">
            <a:avLst/>
          </a:prstGeom>
        </p:spPr>
      </p:pic>
      <p:pic>
        <p:nvPicPr>
          <p:cNvPr id="233" name="Picture 2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5782" y="5863149"/>
            <a:ext cx="485489" cy="505981"/>
          </a:xfrm>
          <a:prstGeom prst="rect">
            <a:avLst/>
          </a:prstGeom>
        </p:spPr>
      </p:pic>
      <p:pic>
        <p:nvPicPr>
          <p:cNvPr id="234" name="Picture 2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0879" y="2935185"/>
            <a:ext cx="586872" cy="500448"/>
          </a:xfrm>
          <a:prstGeom prst="rect">
            <a:avLst/>
          </a:prstGeom>
        </p:spPr>
      </p:pic>
      <p:pic>
        <p:nvPicPr>
          <p:cNvPr id="235" name="Picture 2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6755" y="2931385"/>
            <a:ext cx="503107" cy="489448"/>
          </a:xfrm>
          <a:prstGeom prst="rect">
            <a:avLst/>
          </a:prstGeom>
        </p:spPr>
      </p:pic>
      <p:pic>
        <p:nvPicPr>
          <p:cNvPr id="236" name="Picture 2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7213" y="2906401"/>
            <a:ext cx="530767" cy="493520"/>
          </a:xfrm>
          <a:prstGeom prst="rect">
            <a:avLst/>
          </a:prstGeom>
        </p:spPr>
      </p:pic>
      <p:pic>
        <p:nvPicPr>
          <p:cNvPr id="237" name="Picture 2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651" y="2923060"/>
            <a:ext cx="477613" cy="497773"/>
          </a:xfrm>
          <a:prstGeom prst="rect">
            <a:avLst/>
          </a:prstGeom>
        </p:spPr>
      </p:pic>
      <p:pic>
        <p:nvPicPr>
          <p:cNvPr id="238" name="Picture 2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3170" y="2919133"/>
            <a:ext cx="529610" cy="509338"/>
          </a:xfrm>
          <a:prstGeom prst="rect">
            <a:avLst/>
          </a:prstGeom>
        </p:spPr>
      </p:pic>
      <p:pic>
        <p:nvPicPr>
          <p:cNvPr id="239" name="Picture 2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1288" y="2908437"/>
            <a:ext cx="503107" cy="489448"/>
          </a:xfrm>
          <a:prstGeom prst="rect">
            <a:avLst/>
          </a:prstGeom>
        </p:spPr>
      </p:pic>
      <p:pic>
        <p:nvPicPr>
          <p:cNvPr id="240" name="Picture 2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300" y="2896212"/>
            <a:ext cx="530767" cy="493520"/>
          </a:xfrm>
          <a:prstGeom prst="rect">
            <a:avLst/>
          </a:prstGeom>
        </p:spPr>
      </p:pic>
      <p:pic>
        <p:nvPicPr>
          <p:cNvPr id="242" name="Picture 24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7894" y="3495464"/>
            <a:ext cx="586872" cy="500448"/>
          </a:xfrm>
          <a:prstGeom prst="rect">
            <a:avLst/>
          </a:prstGeom>
        </p:spPr>
      </p:pic>
      <p:pic>
        <p:nvPicPr>
          <p:cNvPr id="243" name="Picture 2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7894" y="4093807"/>
            <a:ext cx="586872" cy="500448"/>
          </a:xfrm>
          <a:prstGeom prst="rect">
            <a:avLst/>
          </a:prstGeom>
        </p:spPr>
      </p:pic>
      <p:pic>
        <p:nvPicPr>
          <p:cNvPr id="244" name="Picture 24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5430" y="4675319"/>
            <a:ext cx="586872" cy="500448"/>
          </a:xfrm>
          <a:prstGeom prst="rect">
            <a:avLst/>
          </a:prstGeom>
        </p:spPr>
      </p:pic>
      <p:pic>
        <p:nvPicPr>
          <p:cNvPr id="245" name="Picture 2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6453" y="5256768"/>
            <a:ext cx="586872" cy="500448"/>
          </a:xfrm>
          <a:prstGeom prst="rect">
            <a:avLst/>
          </a:prstGeom>
        </p:spPr>
      </p:pic>
      <p:pic>
        <p:nvPicPr>
          <p:cNvPr id="246" name="Picture 24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6435" y="5847963"/>
            <a:ext cx="586872" cy="500448"/>
          </a:xfrm>
          <a:prstGeom prst="rect">
            <a:avLst/>
          </a:prstGeom>
        </p:spPr>
      </p:pic>
      <p:pic>
        <p:nvPicPr>
          <p:cNvPr id="247" name="Picture 24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3170" y="3505606"/>
            <a:ext cx="529610" cy="509338"/>
          </a:xfrm>
          <a:prstGeom prst="rect">
            <a:avLst/>
          </a:prstGeom>
        </p:spPr>
      </p:pic>
      <p:pic>
        <p:nvPicPr>
          <p:cNvPr id="283" name="Picture 28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3170" y="4083789"/>
            <a:ext cx="529610" cy="509338"/>
          </a:xfrm>
          <a:prstGeom prst="rect">
            <a:avLst/>
          </a:prstGeom>
        </p:spPr>
      </p:pic>
      <p:pic>
        <p:nvPicPr>
          <p:cNvPr id="305" name="Picture 30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7690" y="4679039"/>
            <a:ext cx="529610" cy="509338"/>
          </a:xfrm>
          <a:prstGeom prst="rect">
            <a:avLst/>
          </a:prstGeom>
        </p:spPr>
      </p:pic>
      <p:pic>
        <p:nvPicPr>
          <p:cNvPr id="306" name="Picture 30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3170" y="5247878"/>
            <a:ext cx="529610" cy="509338"/>
          </a:xfrm>
          <a:prstGeom prst="rect">
            <a:avLst/>
          </a:prstGeom>
        </p:spPr>
      </p:pic>
      <p:pic>
        <p:nvPicPr>
          <p:cNvPr id="307" name="Picture 30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3170" y="5852472"/>
            <a:ext cx="529610" cy="509338"/>
          </a:xfrm>
          <a:prstGeom prst="rect">
            <a:avLst/>
          </a:prstGeom>
        </p:spPr>
      </p:pic>
      <p:pic>
        <p:nvPicPr>
          <p:cNvPr id="308" name="Picture 30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904" y="3498122"/>
            <a:ext cx="503107" cy="489448"/>
          </a:xfrm>
          <a:prstGeom prst="rect">
            <a:avLst/>
          </a:prstGeom>
        </p:spPr>
      </p:pic>
      <p:pic>
        <p:nvPicPr>
          <p:cNvPr id="309" name="Picture 30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011" y="4137048"/>
            <a:ext cx="503107" cy="489448"/>
          </a:xfrm>
          <a:prstGeom prst="rect">
            <a:avLst/>
          </a:prstGeom>
        </p:spPr>
      </p:pic>
      <p:pic>
        <p:nvPicPr>
          <p:cNvPr id="310" name="Picture 30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010" y="4686319"/>
            <a:ext cx="503107" cy="489448"/>
          </a:xfrm>
          <a:prstGeom prst="rect">
            <a:avLst/>
          </a:prstGeom>
        </p:spPr>
      </p:pic>
      <p:pic>
        <p:nvPicPr>
          <p:cNvPr id="311" name="Picture 3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009" y="5259614"/>
            <a:ext cx="503107" cy="489448"/>
          </a:xfrm>
          <a:prstGeom prst="rect">
            <a:avLst/>
          </a:prstGeom>
        </p:spPr>
      </p:pic>
      <p:pic>
        <p:nvPicPr>
          <p:cNvPr id="312" name="Picture 3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008" y="5841830"/>
            <a:ext cx="503107" cy="489448"/>
          </a:xfrm>
          <a:prstGeom prst="rect">
            <a:avLst/>
          </a:prstGeom>
        </p:spPr>
      </p:pic>
      <p:pic>
        <p:nvPicPr>
          <p:cNvPr id="313" name="Picture 3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1989" y="3509015"/>
            <a:ext cx="503107" cy="489448"/>
          </a:xfrm>
          <a:prstGeom prst="rect">
            <a:avLst/>
          </a:prstGeom>
        </p:spPr>
      </p:pic>
      <p:pic>
        <p:nvPicPr>
          <p:cNvPr id="314" name="Picture 3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2176" y="4103679"/>
            <a:ext cx="503107" cy="489448"/>
          </a:xfrm>
          <a:prstGeom prst="rect">
            <a:avLst/>
          </a:prstGeom>
        </p:spPr>
      </p:pic>
      <p:pic>
        <p:nvPicPr>
          <p:cNvPr id="315" name="Picture 3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2146" y="4686319"/>
            <a:ext cx="503107" cy="489448"/>
          </a:xfrm>
          <a:prstGeom prst="rect">
            <a:avLst/>
          </a:prstGeom>
        </p:spPr>
      </p:pic>
      <p:pic>
        <p:nvPicPr>
          <p:cNvPr id="316" name="Picture 3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8875" y="5250429"/>
            <a:ext cx="503107" cy="489448"/>
          </a:xfrm>
          <a:prstGeom prst="rect">
            <a:avLst/>
          </a:prstGeom>
        </p:spPr>
      </p:pic>
      <p:pic>
        <p:nvPicPr>
          <p:cNvPr id="317" name="Picture 3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8875" y="5853463"/>
            <a:ext cx="503107" cy="489448"/>
          </a:xfrm>
          <a:prstGeom prst="rect">
            <a:avLst/>
          </a:prstGeom>
        </p:spPr>
      </p:pic>
      <p:pic>
        <p:nvPicPr>
          <p:cNvPr id="318" name="Picture 3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4651" y="3493428"/>
            <a:ext cx="530767" cy="493520"/>
          </a:xfrm>
          <a:prstGeom prst="rect">
            <a:avLst/>
          </a:prstGeom>
        </p:spPr>
      </p:pic>
      <p:pic>
        <p:nvPicPr>
          <p:cNvPr id="319" name="Picture 3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2347" y="4103679"/>
            <a:ext cx="530767" cy="493520"/>
          </a:xfrm>
          <a:prstGeom prst="rect">
            <a:avLst/>
          </a:prstGeom>
        </p:spPr>
      </p:pic>
      <p:pic>
        <p:nvPicPr>
          <p:cNvPr id="320" name="Picture 3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2963" y="4694857"/>
            <a:ext cx="530767" cy="493520"/>
          </a:xfrm>
          <a:prstGeom prst="rect">
            <a:avLst/>
          </a:prstGeom>
        </p:spPr>
      </p:pic>
      <p:pic>
        <p:nvPicPr>
          <p:cNvPr id="321" name="Picture 3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2347" y="5254358"/>
            <a:ext cx="530767" cy="493520"/>
          </a:xfrm>
          <a:prstGeom prst="rect">
            <a:avLst/>
          </a:prstGeom>
        </p:spPr>
      </p:pic>
      <p:pic>
        <p:nvPicPr>
          <p:cNvPr id="322" name="Picture 3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2963" y="5852472"/>
            <a:ext cx="530767" cy="493520"/>
          </a:xfrm>
          <a:prstGeom prst="rect">
            <a:avLst/>
          </a:prstGeom>
        </p:spPr>
      </p:pic>
      <p:pic>
        <p:nvPicPr>
          <p:cNvPr id="323" name="Picture 3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300" y="3502392"/>
            <a:ext cx="530767" cy="493520"/>
          </a:xfrm>
          <a:prstGeom prst="rect">
            <a:avLst/>
          </a:prstGeom>
        </p:spPr>
      </p:pic>
      <p:pic>
        <p:nvPicPr>
          <p:cNvPr id="324" name="Picture 3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724" y="4083789"/>
            <a:ext cx="530767" cy="493520"/>
          </a:xfrm>
          <a:prstGeom prst="rect">
            <a:avLst/>
          </a:prstGeom>
        </p:spPr>
      </p:pic>
      <p:pic>
        <p:nvPicPr>
          <p:cNvPr id="325" name="Picture 3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265" y="4678783"/>
            <a:ext cx="530767" cy="493520"/>
          </a:xfrm>
          <a:prstGeom prst="rect">
            <a:avLst/>
          </a:prstGeom>
        </p:spPr>
      </p:pic>
      <p:pic>
        <p:nvPicPr>
          <p:cNvPr id="326" name="Picture 3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724" y="5235005"/>
            <a:ext cx="530767" cy="493520"/>
          </a:xfrm>
          <a:prstGeom prst="rect">
            <a:avLst/>
          </a:prstGeom>
        </p:spPr>
      </p:pic>
      <p:pic>
        <p:nvPicPr>
          <p:cNvPr id="327" name="Picture 3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723" y="5846055"/>
            <a:ext cx="530767" cy="493520"/>
          </a:xfrm>
          <a:prstGeom prst="rect">
            <a:avLst/>
          </a:prstGeom>
        </p:spPr>
      </p:pic>
      <p:pic>
        <p:nvPicPr>
          <p:cNvPr id="328" name="Picture 3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650" y="3511388"/>
            <a:ext cx="477613" cy="497773"/>
          </a:xfrm>
          <a:prstGeom prst="rect">
            <a:avLst/>
          </a:prstGeom>
        </p:spPr>
      </p:pic>
      <p:pic>
        <p:nvPicPr>
          <p:cNvPr id="329" name="Picture 3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9751" y="4093807"/>
            <a:ext cx="477613" cy="497773"/>
          </a:xfrm>
          <a:prstGeom prst="rect">
            <a:avLst/>
          </a:prstGeom>
        </p:spPr>
      </p:pic>
      <p:pic>
        <p:nvPicPr>
          <p:cNvPr id="330" name="Picture 3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382" y="4686686"/>
            <a:ext cx="477613" cy="497773"/>
          </a:xfrm>
          <a:prstGeom prst="rect">
            <a:avLst/>
          </a:prstGeom>
        </p:spPr>
      </p:pic>
      <p:pic>
        <p:nvPicPr>
          <p:cNvPr id="331" name="Picture 3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9750" y="5252231"/>
            <a:ext cx="477613" cy="497773"/>
          </a:xfrm>
          <a:prstGeom prst="rect">
            <a:avLst/>
          </a:prstGeom>
        </p:spPr>
      </p:pic>
      <p:pic>
        <p:nvPicPr>
          <p:cNvPr id="332" name="Picture 3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9876" y="5852472"/>
            <a:ext cx="477613" cy="497773"/>
          </a:xfrm>
          <a:prstGeom prst="rect">
            <a:avLst/>
          </a:prstGeom>
        </p:spPr>
      </p:pic>
      <p:pic>
        <p:nvPicPr>
          <p:cNvPr id="333" name="Picture 3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2505" y="2930698"/>
            <a:ext cx="477613" cy="497773"/>
          </a:xfrm>
          <a:prstGeom prst="rect">
            <a:avLst/>
          </a:prstGeom>
        </p:spPr>
      </p:pic>
      <p:pic>
        <p:nvPicPr>
          <p:cNvPr id="334" name="Picture 3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2504" y="3493428"/>
            <a:ext cx="477613" cy="497773"/>
          </a:xfrm>
          <a:prstGeom prst="rect">
            <a:avLst/>
          </a:prstGeom>
        </p:spPr>
      </p:pic>
      <p:pic>
        <p:nvPicPr>
          <p:cNvPr id="335" name="Picture 3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2504" y="4083789"/>
            <a:ext cx="477613" cy="497773"/>
          </a:xfrm>
          <a:prstGeom prst="rect">
            <a:avLst/>
          </a:prstGeom>
        </p:spPr>
      </p:pic>
      <p:pic>
        <p:nvPicPr>
          <p:cNvPr id="336" name="Picture 3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2504" y="4686686"/>
            <a:ext cx="477613" cy="497773"/>
          </a:xfrm>
          <a:prstGeom prst="rect">
            <a:avLst/>
          </a:prstGeom>
        </p:spPr>
      </p:pic>
      <p:pic>
        <p:nvPicPr>
          <p:cNvPr id="337" name="Picture 3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2504" y="5252230"/>
            <a:ext cx="477613" cy="497773"/>
          </a:xfrm>
          <a:prstGeom prst="rect">
            <a:avLst/>
          </a:prstGeom>
        </p:spPr>
      </p:pic>
      <p:pic>
        <p:nvPicPr>
          <p:cNvPr id="338" name="Picture 3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2504" y="5871357"/>
            <a:ext cx="477613" cy="497773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248" y="2374297"/>
            <a:ext cx="555028" cy="467550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581" y="2341399"/>
            <a:ext cx="503107" cy="489448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221" y="2324731"/>
            <a:ext cx="530767" cy="493520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1017" y="2354766"/>
            <a:ext cx="438069" cy="456560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6060" y="2341399"/>
            <a:ext cx="586872" cy="500448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1936" y="2337599"/>
            <a:ext cx="503107" cy="489448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2394" y="2312615"/>
            <a:ext cx="530767" cy="493520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0832" y="2329274"/>
            <a:ext cx="477613" cy="497773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18351" y="2325347"/>
            <a:ext cx="529610" cy="509338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6469" y="2314651"/>
            <a:ext cx="503107" cy="489448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9481" y="2302426"/>
            <a:ext cx="530767" cy="493520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37686" y="2336912"/>
            <a:ext cx="477613" cy="49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756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2430" y="4965325"/>
            <a:ext cx="752584" cy="45719"/>
          </a:xfrm>
        </p:spPr>
        <p:txBody>
          <a:bodyPr>
            <a:normAutofit fontScale="25000" lnSpcReduction="20000"/>
          </a:bodyPr>
          <a:lstStyle/>
          <a:p>
            <a:r>
              <a:rPr lang="en-GB" sz="1800" dirty="0" err="1" smtClean="0"/>
              <a:t>Middlethorpe</a:t>
            </a:r>
            <a:r>
              <a:rPr lang="en-GB" sz="1800" dirty="0" smtClean="0"/>
              <a:t> Primary Academy History Long Term Plan</a:t>
            </a:r>
            <a:endParaRPr lang="en-GB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614625"/>
              </p:ext>
            </p:extLst>
          </p:nvPr>
        </p:nvGraphicFramePr>
        <p:xfrm>
          <a:off x="96882" y="1039592"/>
          <a:ext cx="11976101" cy="53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294">
                  <a:extLst>
                    <a:ext uri="{9D8B030D-6E8A-4147-A177-3AD203B41FA5}">
                      <a16:colId xmlns:a16="http://schemas.microsoft.com/office/drawing/2014/main" val="2642333382"/>
                    </a:ext>
                  </a:extLst>
                </a:gridCol>
                <a:gridCol w="3619269">
                  <a:extLst>
                    <a:ext uri="{9D8B030D-6E8A-4147-A177-3AD203B41FA5}">
                      <a16:colId xmlns:a16="http://schemas.microsoft.com/office/drawing/2014/main" val="775576944"/>
                    </a:ext>
                  </a:extLst>
                </a:gridCol>
                <a:gridCol w="3619269">
                  <a:extLst>
                    <a:ext uri="{9D8B030D-6E8A-4147-A177-3AD203B41FA5}">
                      <a16:colId xmlns:a16="http://schemas.microsoft.com/office/drawing/2014/main" val="567014042"/>
                    </a:ext>
                  </a:extLst>
                </a:gridCol>
                <a:gridCol w="3619269">
                  <a:extLst>
                    <a:ext uri="{9D8B030D-6E8A-4147-A177-3AD203B41FA5}">
                      <a16:colId xmlns:a16="http://schemas.microsoft.com/office/drawing/2014/main" val="3057258071"/>
                    </a:ext>
                  </a:extLst>
                </a:gridCol>
              </a:tblGrid>
              <a:tr h="59272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Year</a:t>
                      </a:r>
                      <a:r>
                        <a:rPr lang="en-GB" sz="1600" baseline="0" dirty="0" smtClean="0"/>
                        <a:t> Groups</a:t>
                      </a:r>
                      <a:endParaRPr lang="en-GB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Autumn 2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Spring 2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Summer  2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80875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58334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Reception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238626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1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6659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2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699452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 Year</a:t>
                      </a:r>
                      <a:r>
                        <a:rPr lang="en-GB" sz="1600" baseline="0" dirty="0" smtClean="0"/>
                        <a:t> 3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614903"/>
                  </a:ext>
                </a:extLst>
              </a:tr>
              <a:tr h="56639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4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254261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5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89599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6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048859"/>
                  </a:ext>
                </a:extLst>
              </a:tr>
            </a:tbl>
          </a:graphicData>
        </a:graphic>
      </p:graphicFrame>
      <p:sp>
        <p:nvSpPr>
          <p:cNvPr id="95" name="TextBox 94"/>
          <p:cNvSpPr txBox="1"/>
          <p:nvPr/>
        </p:nvSpPr>
        <p:spPr>
          <a:xfrm>
            <a:off x="3381769" y="408058"/>
            <a:ext cx="557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Laceby Acres Primary Academy PSHE Long Term Plan</a:t>
            </a:r>
            <a:endParaRPr lang="en-GB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972" y="4076827"/>
            <a:ext cx="579170" cy="499915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41" b="100000" l="2128" r="100000">
                        <a14:foregroundMark x1="40780" y1="17291" x2="40780" y2="1729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05809" y="5251300"/>
            <a:ext cx="431497" cy="530956"/>
          </a:xfrm>
          <a:prstGeom prst="rect">
            <a:avLst/>
          </a:prstGeom>
        </p:spPr>
      </p:pic>
      <p:grpSp>
        <p:nvGrpSpPr>
          <p:cNvPr id="168" name="Group 167"/>
          <p:cNvGrpSpPr/>
          <p:nvPr/>
        </p:nvGrpSpPr>
        <p:grpSpPr>
          <a:xfrm>
            <a:off x="1780058" y="4189284"/>
            <a:ext cx="1671160" cy="413180"/>
            <a:chOff x="162149" y="157158"/>
            <a:chExt cx="1671160" cy="413180"/>
          </a:xfrm>
        </p:grpSpPr>
        <p:pic>
          <p:nvPicPr>
            <p:cNvPr id="169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149" y="157158"/>
              <a:ext cx="413180" cy="4131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0" name="Picture 16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8502" y="194238"/>
              <a:ext cx="341203" cy="336185"/>
            </a:xfrm>
            <a:prstGeom prst="rect">
              <a:avLst/>
            </a:prstGeom>
          </p:spPr>
        </p:pic>
        <p:pic>
          <p:nvPicPr>
            <p:cNvPr id="171" name="Picture 170"/>
            <p:cNvPicPr>
              <a:picLocks noChangeAspect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15880" b="73391" l="14815" r="84722">
                          <a14:foregroundMark x1="47222" y1="31330" x2="47222" y2="31330"/>
                          <a14:foregroundMark x1="47222" y1="39485" x2="47222" y2="39485"/>
                          <a14:foregroundMark x1="46296" y1="45923" x2="46296" y2="46781"/>
                          <a14:foregroundMark x1="43056" y1="51502" x2="43056" y2="51502"/>
                          <a14:foregroundMark x1="43056" y1="59227" x2="43056" y2="59227"/>
                        </a14:backgroundRemoval>
                      </a14:imgEffect>
                    </a14:imgLayer>
                  </a14:imgProps>
                </a:ext>
              </a:extLst>
            </a:blip>
            <a:srcRect l="14714" t="17975" r="14175" b="24717"/>
            <a:stretch/>
          </p:blipFill>
          <p:spPr>
            <a:xfrm>
              <a:off x="1400508" y="157158"/>
              <a:ext cx="432801" cy="376242"/>
            </a:xfrm>
            <a:prstGeom prst="rect">
              <a:avLst/>
            </a:prstGeom>
          </p:spPr>
        </p:pic>
        <p:pic>
          <p:nvPicPr>
            <p:cNvPr id="172" name="Picture 171"/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6" b="99204" l="5596" r="100000">
                          <a14:foregroundMark x1="66667" y1="29443" x2="66667" y2="29443"/>
                          <a14:foregroundMark x1="56934" y1="56764" x2="56934" y2="56764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06889" y="200706"/>
              <a:ext cx="353348" cy="332694"/>
            </a:xfrm>
            <a:prstGeom prst="rect">
              <a:avLst/>
            </a:prstGeom>
          </p:spPr>
        </p:pic>
      </p:grpSp>
      <p:grpSp>
        <p:nvGrpSpPr>
          <p:cNvPr id="178" name="Group 177"/>
          <p:cNvGrpSpPr/>
          <p:nvPr/>
        </p:nvGrpSpPr>
        <p:grpSpPr>
          <a:xfrm>
            <a:off x="1800831" y="5359758"/>
            <a:ext cx="1671160" cy="413180"/>
            <a:chOff x="162149" y="157158"/>
            <a:chExt cx="1671160" cy="413180"/>
          </a:xfrm>
        </p:grpSpPr>
        <p:pic>
          <p:nvPicPr>
            <p:cNvPr id="179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149" y="157158"/>
              <a:ext cx="413180" cy="4131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0" name="Picture 17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8502" y="194238"/>
              <a:ext cx="341203" cy="336185"/>
            </a:xfrm>
            <a:prstGeom prst="rect">
              <a:avLst/>
            </a:prstGeom>
          </p:spPr>
        </p:pic>
        <p:pic>
          <p:nvPicPr>
            <p:cNvPr id="181" name="Picture 180"/>
            <p:cNvPicPr>
              <a:picLocks noChangeAspect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15880" b="73391" l="14815" r="84722">
                          <a14:foregroundMark x1="47222" y1="31330" x2="47222" y2="31330"/>
                          <a14:foregroundMark x1="47222" y1="39485" x2="47222" y2="39485"/>
                          <a14:foregroundMark x1="46296" y1="45923" x2="46296" y2="46781"/>
                          <a14:foregroundMark x1="43056" y1="51502" x2="43056" y2="51502"/>
                          <a14:foregroundMark x1="43056" y1="59227" x2="43056" y2="59227"/>
                        </a14:backgroundRemoval>
                      </a14:imgEffect>
                    </a14:imgLayer>
                  </a14:imgProps>
                </a:ext>
              </a:extLst>
            </a:blip>
            <a:srcRect l="14714" t="17975" r="14175" b="24717"/>
            <a:stretch/>
          </p:blipFill>
          <p:spPr>
            <a:xfrm>
              <a:off x="1400508" y="157158"/>
              <a:ext cx="432801" cy="376242"/>
            </a:xfrm>
            <a:prstGeom prst="rect">
              <a:avLst/>
            </a:prstGeom>
          </p:spPr>
        </p:pic>
        <p:pic>
          <p:nvPicPr>
            <p:cNvPr id="182" name="Picture 181"/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6" b="99204" l="5596" r="100000">
                          <a14:foregroundMark x1="66667" y1="29443" x2="66667" y2="29443"/>
                          <a14:foregroundMark x1="56934" y1="56764" x2="56934" y2="56764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06889" y="200706"/>
              <a:ext cx="353348" cy="332694"/>
            </a:xfrm>
            <a:prstGeom prst="rect">
              <a:avLst/>
            </a:prstGeom>
          </p:spPr>
        </p:pic>
      </p:grpSp>
      <p:pic>
        <p:nvPicPr>
          <p:cNvPr id="284" name="Picture 28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52915" y="4064784"/>
            <a:ext cx="535331" cy="535331"/>
          </a:xfrm>
          <a:prstGeom prst="rect">
            <a:avLst/>
          </a:prstGeom>
        </p:spPr>
      </p:pic>
      <p:pic>
        <p:nvPicPr>
          <p:cNvPr id="290" name="Picture 28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17894" y="5279931"/>
            <a:ext cx="695686" cy="571195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28287" y="2984794"/>
            <a:ext cx="550674" cy="422762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48656" y="2933220"/>
            <a:ext cx="503107" cy="489448"/>
          </a:xfrm>
          <a:prstGeom prst="rect">
            <a:avLst/>
          </a:prstGeom>
        </p:spPr>
      </p:pic>
      <p:pic>
        <p:nvPicPr>
          <p:cNvPr id="142" name="Picture 14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28052" y="2949959"/>
            <a:ext cx="497344" cy="462442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033457" y="2923430"/>
            <a:ext cx="471702" cy="4916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31972" y="4045451"/>
            <a:ext cx="3438525" cy="561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31972" y="5220281"/>
            <a:ext cx="3438525" cy="561975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05809" y="3537642"/>
            <a:ext cx="600440" cy="460968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62761" y="3495289"/>
            <a:ext cx="503107" cy="489448"/>
          </a:xfrm>
          <a:prstGeom prst="rect">
            <a:avLst/>
          </a:prstGeom>
        </p:spPr>
      </p:pic>
      <p:pic>
        <p:nvPicPr>
          <p:cNvPr id="218" name="Picture 2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38058" y="5854575"/>
            <a:ext cx="503107" cy="489448"/>
          </a:xfrm>
          <a:prstGeom prst="rect">
            <a:avLst/>
          </a:prstGeom>
        </p:spPr>
      </p:pic>
      <p:pic>
        <p:nvPicPr>
          <p:cNvPr id="219" name="Picture 21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93238" y="4682152"/>
            <a:ext cx="503107" cy="489448"/>
          </a:xfrm>
          <a:prstGeom prst="rect">
            <a:avLst/>
          </a:prstGeom>
        </p:spPr>
      </p:pic>
      <p:pic>
        <p:nvPicPr>
          <p:cNvPr id="220" name="Picture 2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24115" y="3521145"/>
            <a:ext cx="497344" cy="462442"/>
          </a:xfrm>
          <a:prstGeom prst="rect">
            <a:avLst/>
          </a:prstGeom>
        </p:spPr>
      </p:pic>
      <p:pic>
        <p:nvPicPr>
          <p:cNvPr id="221" name="Picture 22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24115" y="4686669"/>
            <a:ext cx="497344" cy="462442"/>
          </a:xfrm>
          <a:prstGeom prst="rect">
            <a:avLst/>
          </a:prstGeom>
        </p:spPr>
      </p:pic>
      <p:pic>
        <p:nvPicPr>
          <p:cNvPr id="222" name="Picture 2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41884" y="5861086"/>
            <a:ext cx="497344" cy="462442"/>
          </a:xfrm>
          <a:prstGeom prst="rect">
            <a:avLst/>
          </a:prstGeom>
        </p:spPr>
      </p:pic>
      <p:pic>
        <p:nvPicPr>
          <p:cNvPr id="223" name="Picture 2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07050" y="4693371"/>
            <a:ext cx="600440" cy="460968"/>
          </a:xfrm>
          <a:prstGeom prst="rect">
            <a:avLst/>
          </a:prstGeom>
        </p:spPr>
      </p:pic>
      <p:pic>
        <p:nvPicPr>
          <p:cNvPr id="224" name="Picture 22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17703" y="5862986"/>
            <a:ext cx="600440" cy="460968"/>
          </a:xfrm>
          <a:prstGeom prst="rect">
            <a:avLst/>
          </a:prstGeom>
        </p:spPr>
      </p:pic>
      <p:pic>
        <p:nvPicPr>
          <p:cNvPr id="225" name="Picture 22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058106" y="3487838"/>
            <a:ext cx="471702" cy="491612"/>
          </a:xfrm>
          <a:prstGeom prst="rect">
            <a:avLst/>
          </a:prstGeom>
        </p:spPr>
      </p:pic>
      <p:pic>
        <p:nvPicPr>
          <p:cNvPr id="226" name="Picture 22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970140" y="2918688"/>
            <a:ext cx="592196" cy="527644"/>
          </a:xfrm>
          <a:prstGeom prst="rect">
            <a:avLst/>
          </a:prstGeom>
        </p:spPr>
      </p:pic>
      <p:pic>
        <p:nvPicPr>
          <p:cNvPr id="227" name="Picture 22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56492" y="2918688"/>
            <a:ext cx="519677" cy="484404"/>
          </a:xfrm>
          <a:prstGeom prst="rect">
            <a:avLst/>
          </a:prstGeom>
        </p:spPr>
      </p:pic>
      <p:pic>
        <p:nvPicPr>
          <p:cNvPr id="228" name="Picture 22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580474" y="2902857"/>
            <a:ext cx="503107" cy="489448"/>
          </a:xfrm>
          <a:prstGeom prst="rect">
            <a:avLst/>
          </a:prstGeom>
        </p:spPr>
      </p:pic>
      <p:pic>
        <p:nvPicPr>
          <p:cNvPr id="229" name="Picture 22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01240" y="2951451"/>
            <a:ext cx="503107" cy="489448"/>
          </a:xfrm>
          <a:prstGeom prst="rect">
            <a:avLst/>
          </a:prstGeom>
        </p:spPr>
      </p:pic>
      <p:pic>
        <p:nvPicPr>
          <p:cNvPr id="230" name="Picture 22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25325" y="3523677"/>
            <a:ext cx="503107" cy="489448"/>
          </a:xfrm>
          <a:prstGeom prst="rect">
            <a:avLst/>
          </a:prstGeom>
        </p:spPr>
      </p:pic>
      <p:pic>
        <p:nvPicPr>
          <p:cNvPr id="231" name="Picture 23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605250" y="3521145"/>
            <a:ext cx="503107" cy="489448"/>
          </a:xfrm>
          <a:prstGeom prst="rect">
            <a:avLst/>
          </a:prstGeom>
        </p:spPr>
      </p:pic>
      <p:pic>
        <p:nvPicPr>
          <p:cNvPr id="232" name="Picture 23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43068" y="4132681"/>
            <a:ext cx="503107" cy="489448"/>
          </a:xfrm>
          <a:prstGeom prst="rect">
            <a:avLst/>
          </a:prstGeom>
        </p:spPr>
      </p:pic>
      <p:pic>
        <p:nvPicPr>
          <p:cNvPr id="233" name="Picture 23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608176" y="4111747"/>
            <a:ext cx="503107" cy="489448"/>
          </a:xfrm>
          <a:prstGeom prst="rect">
            <a:avLst/>
          </a:prstGeom>
        </p:spPr>
      </p:pic>
      <p:pic>
        <p:nvPicPr>
          <p:cNvPr id="234" name="Picture 23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60092" y="4698328"/>
            <a:ext cx="503107" cy="489448"/>
          </a:xfrm>
          <a:prstGeom prst="rect">
            <a:avLst/>
          </a:prstGeom>
        </p:spPr>
      </p:pic>
      <p:pic>
        <p:nvPicPr>
          <p:cNvPr id="235" name="Picture 23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70016" y="5272054"/>
            <a:ext cx="503107" cy="489448"/>
          </a:xfrm>
          <a:prstGeom prst="rect">
            <a:avLst/>
          </a:prstGeom>
        </p:spPr>
      </p:pic>
      <p:pic>
        <p:nvPicPr>
          <p:cNvPr id="236" name="Picture 23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85074" y="5861086"/>
            <a:ext cx="503107" cy="489448"/>
          </a:xfrm>
          <a:prstGeom prst="rect">
            <a:avLst/>
          </a:prstGeom>
        </p:spPr>
      </p:pic>
      <p:pic>
        <p:nvPicPr>
          <p:cNvPr id="237" name="Picture 23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605250" y="4681467"/>
            <a:ext cx="503107" cy="489448"/>
          </a:xfrm>
          <a:prstGeom prst="rect">
            <a:avLst/>
          </a:prstGeom>
        </p:spPr>
      </p:pic>
      <p:pic>
        <p:nvPicPr>
          <p:cNvPr id="238" name="Picture 23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605250" y="5256068"/>
            <a:ext cx="503107" cy="489448"/>
          </a:xfrm>
          <a:prstGeom prst="rect">
            <a:avLst/>
          </a:prstGeom>
        </p:spPr>
      </p:pic>
      <p:pic>
        <p:nvPicPr>
          <p:cNvPr id="239" name="Picture 23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605788" y="5847583"/>
            <a:ext cx="503107" cy="489448"/>
          </a:xfrm>
          <a:prstGeom prst="rect">
            <a:avLst/>
          </a:prstGeom>
        </p:spPr>
      </p:pic>
      <p:pic>
        <p:nvPicPr>
          <p:cNvPr id="240" name="Picture 23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980199" y="3495289"/>
            <a:ext cx="592196" cy="527644"/>
          </a:xfrm>
          <a:prstGeom prst="rect">
            <a:avLst/>
          </a:prstGeom>
        </p:spPr>
      </p:pic>
      <p:pic>
        <p:nvPicPr>
          <p:cNvPr id="241" name="Picture 24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00853" y="4079333"/>
            <a:ext cx="592196" cy="527644"/>
          </a:xfrm>
          <a:prstGeom prst="rect">
            <a:avLst/>
          </a:prstGeom>
        </p:spPr>
      </p:pic>
      <p:pic>
        <p:nvPicPr>
          <p:cNvPr id="242" name="Picture 24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00853" y="4692161"/>
            <a:ext cx="561483" cy="500279"/>
          </a:xfrm>
          <a:prstGeom prst="rect">
            <a:avLst/>
          </a:prstGeom>
        </p:spPr>
      </p:pic>
      <p:pic>
        <p:nvPicPr>
          <p:cNvPr id="243" name="Picture 24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990309" y="5259424"/>
            <a:ext cx="592196" cy="527644"/>
          </a:xfrm>
          <a:prstGeom prst="rect">
            <a:avLst/>
          </a:prstGeom>
        </p:spPr>
      </p:pic>
      <p:pic>
        <p:nvPicPr>
          <p:cNvPr id="244" name="Picture 24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00853" y="5841988"/>
            <a:ext cx="592196" cy="527644"/>
          </a:xfrm>
          <a:prstGeom prst="rect">
            <a:avLst/>
          </a:prstGeom>
        </p:spPr>
      </p:pic>
      <p:pic>
        <p:nvPicPr>
          <p:cNvPr id="245" name="Picture 24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56492" y="3497811"/>
            <a:ext cx="519677" cy="484404"/>
          </a:xfrm>
          <a:prstGeom prst="rect">
            <a:avLst/>
          </a:prstGeom>
        </p:spPr>
      </p:pic>
      <p:pic>
        <p:nvPicPr>
          <p:cNvPr id="246" name="Picture 245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56492" y="4091527"/>
            <a:ext cx="519677" cy="484404"/>
          </a:xfrm>
          <a:prstGeom prst="rect">
            <a:avLst/>
          </a:prstGeom>
        </p:spPr>
      </p:pic>
      <p:pic>
        <p:nvPicPr>
          <p:cNvPr id="247" name="Picture 2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62130" y="4681467"/>
            <a:ext cx="519677" cy="484404"/>
          </a:xfrm>
          <a:prstGeom prst="rect">
            <a:avLst/>
          </a:prstGeom>
        </p:spPr>
      </p:pic>
      <p:pic>
        <p:nvPicPr>
          <p:cNvPr id="283" name="Picture 282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66003" y="5258590"/>
            <a:ext cx="519677" cy="484404"/>
          </a:xfrm>
          <a:prstGeom prst="rect">
            <a:avLst/>
          </a:prstGeom>
        </p:spPr>
      </p:pic>
      <p:pic>
        <p:nvPicPr>
          <p:cNvPr id="305" name="Picture 30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98136" y="5866130"/>
            <a:ext cx="519677" cy="484404"/>
          </a:xfrm>
          <a:prstGeom prst="rect">
            <a:avLst/>
          </a:prstGeom>
        </p:spPr>
      </p:pic>
      <p:pic>
        <p:nvPicPr>
          <p:cNvPr id="306" name="Picture 30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044902" y="4637766"/>
            <a:ext cx="471702" cy="491612"/>
          </a:xfrm>
          <a:prstGeom prst="rect">
            <a:avLst/>
          </a:prstGeom>
        </p:spPr>
      </p:pic>
      <p:pic>
        <p:nvPicPr>
          <p:cNvPr id="307" name="Picture 30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097288" y="5820675"/>
            <a:ext cx="471702" cy="491612"/>
          </a:xfrm>
          <a:prstGeom prst="rect">
            <a:avLst/>
          </a:prstGeom>
        </p:spPr>
      </p:pic>
      <p:pic>
        <p:nvPicPr>
          <p:cNvPr id="308" name="Picture 30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428314" y="2900693"/>
            <a:ext cx="471702" cy="491612"/>
          </a:xfrm>
          <a:prstGeom prst="rect">
            <a:avLst/>
          </a:prstGeom>
        </p:spPr>
      </p:pic>
      <p:pic>
        <p:nvPicPr>
          <p:cNvPr id="309" name="Picture 30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438659" y="3487838"/>
            <a:ext cx="471702" cy="491612"/>
          </a:xfrm>
          <a:prstGeom prst="rect">
            <a:avLst/>
          </a:prstGeom>
        </p:spPr>
      </p:pic>
      <p:pic>
        <p:nvPicPr>
          <p:cNvPr id="310" name="Picture 309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438659" y="4048724"/>
            <a:ext cx="471702" cy="491612"/>
          </a:xfrm>
          <a:prstGeom prst="rect">
            <a:avLst/>
          </a:prstGeom>
        </p:spPr>
      </p:pic>
      <p:pic>
        <p:nvPicPr>
          <p:cNvPr id="311" name="Picture 31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449004" y="4657499"/>
            <a:ext cx="471702" cy="491612"/>
          </a:xfrm>
          <a:prstGeom prst="rect">
            <a:avLst/>
          </a:prstGeom>
        </p:spPr>
      </p:pic>
      <p:pic>
        <p:nvPicPr>
          <p:cNvPr id="312" name="Picture 31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449004" y="5214596"/>
            <a:ext cx="471702" cy="491612"/>
          </a:xfrm>
          <a:prstGeom prst="rect">
            <a:avLst/>
          </a:prstGeom>
        </p:spPr>
      </p:pic>
      <p:pic>
        <p:nvPicPr>
          <p:cNvPr id="313" name="Picture 31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449004" y="5824076"/>
            <a:ext cx="471702" cy="491612"/>
          </a:xfrm>
          <a:prstGeom prst="rect">
            <a:avLst/>
          </a:prstGeom>
        </p:spPr>
      </p:pic>
      <p:pic>
        <p:nvPicPr>
          <p:cNvPr id="314" name="Picture 31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764039" y="2900693"/>
            <a:ext cx="471702" cy="491612"/>
          </a:xfrm>
          <a:prstGeom prst="rect">
            <a:avLst/>
          </a:prstGeom>
        </p:spPr>
      </p:pic>
      <p:pic>
        <p:nvPicPr>
          <p:cNvPr id="315" name="Picture 31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791264" y="3487838"/>
            <a:ext cx="471702" cy="491612"/>
          </a:xfrm>
          <a:prstGeom prst="rect">
            <a:avLst/>
          </a:prstGeom>
        </p:spPr>
      </p:pic>
      <p:pic>
        <p:nvPicPr>
          <p:cNvPr id="316" name="Picture 31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08301" y="4048724"/>
            <a:ext cx="471702" cy="491612"/>
          </a:xfrm>
          <a:prstGeom prst="rect">
            <a:avLst/>
          </a:prstGeom>
        </p:spPr>
      </p:pic>
      <p:pic>
        <p:nvPicPr>
          <p:cNvPr id="317" name="Picture 31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31532" y="4637766"/>
            <a:ext cx="471702" cy="491612"/>
          </a:xfrm>
          <a:prstGeom prst="rect">
            <a:avLst/>
          </a:prstGeom>
        </p:spPr>
      </p:pic>
      <p:pic>
        <p:nvPicPr>
          <p:cNvPr id="318" name="Picture 3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31269" y="5221501"/>
            <a:ext cx="471702" cy="491612"/>
          </a:xfrm>
          <a:prstGeom prst="rect">
            <a:avLst/>
          </a:prstGeom>
        </p:spPr>
      </p:pic>
      <p:pic>
        <p:nvPicPr>
          <p:cNvPr id="319" name="Picture 31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53612" y="5820675"/>
            <a:ext cx="471702" cy="491612"/>
          </a:xfrm>
          <a:prstGeom prst="rect">
            <a:avLst/>
          </a:prstGeom>
        </p:spPr>
      </p:pic>
      <p:pic>
        <p:nvPicPr>
          <p:cNvPr id="320" name="Picture 3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62390" y="2912529"/>
            <a:ext cx="497344" cy="462442"/>
          </a:xfrm>
          <a:prstGeom prst="rect">
            <a:avLst/>
          </a:prstGeom>
        </p:spPr>
      </p:pic>
      <p:pic>
        <p:nvPicPr>
          <p:cNvPr id="321" name="Picture 32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49275" y="2910222"/>
            <a:ext cx="497344" cy="462442"/>
          </a:xfrm>
          <a:prstGeom prst="rect">
            <a:avLst/>
          </a:prstGeom>
        </p:spPr>
      </p:pic>
      <p:pic>
        <p:nvPicPr>
          <p:cNvPr id="322" name="Picture 3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72552" y="3502423"/>
            <a:ext cx="497344" cy="462442"/>
          </a:xfrm>
          <a:prstGeom prst="rect">
            <a:avLst/>
          </a:prstGeom>
        </p:spPr>
      </p:pic>
      <p:pic>
        <p:nvPicPr>
          <p:cNvPr id="323" name="Picture 32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51975" y="3487838"/>
            <a:ext cx="497344" cy="462442"/>
          </a:xfrm>
          <a:prstGeom prst="rect">
            <a:avLst/>
          </a:prstGeom>
        </p:spPr>
      </p:pic>
      <p:pic>
        <p:nvPicPr>
          <p:cNvPr id="324" name="Picture 32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83216" y="4076827"/>
            <a:ext cx="497344" cy="462442"/>
          </a:xfrm>
          <a:prstGeom prst="rect">
            <a:avLst/>
          </a:prstGeom>
        </p:spPr>
      </p:pic>
      <p:pic>
        <p:nvPicPr>
          <p:cNvPr id="325" name="Picture 3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55656" y="4076827"/>
            <a:ext cx="497344" cy="462442"/>
          </a:xfrm>
          <a:prstGeom prst="rect">
            <a:avLst/>
          </a:prstGeom>
        </p:spPr>
      </p:pic>
      <p:pic>
        <p:nvPicPr>
          <p:cNvPr id="326" name="Picture 32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12537" y="4681467"/>
            <a:ext cx="497344" cy="462442"/>
          </a:xfrm>
          <a:prstGeom prst="rect">
            <a:avLst/>
          </a:prstGeom>
        </p:spPr>
      </p:pic>
      <p:pic>
        <p:nvPicPr>
          <p:cNvPr id="327" name="Picture 32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93326" y="4679104"/>
            <a:ext cx="497344" cy="462442"/>
          </a:xfrm>
          <a:prstGeom prst="rect">
            <a:avLst/>
          </a:prstGeom>
        </p:spPr>
      </p:pic>
      <p:pic>
        <p:nvPicPr>
          <p:cNvPr id="328" name="Picture 32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03737" y="5236086"/>
            <a:ext cx="497344" cy="462442"/>
          </a:xfrm>
          <a:prstGeom prst="rect">
            <a:avLst/>
          </a:prstGeom>
        </p:spPr>
      </p:pic>
      <p:pic>
        <p:nvPicPr>
          <p:cNvPr id="329" name="Picture 32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93326" y="5243766"/>
            <a:ext cx="497344" cy="462442"/>
          </a:xfrm>
          <a:prstGeom prst="rect">
            <a:avLst/>
          </a:prstGeom>
        </p:spPr>
      </p:pic>
      <p:pic>
        <p:nvPicPr>
          <p:cNvPr id="330" name="Picture 32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21185" y="5847583"/>
            <a:ext cx="497344" cy="462442"/>
          </a:xfrm>
          <a:prstGeom prst="rect">
            <a:avLst/>
          </a:prstGeom>
        </p:spPr>
      </p:pic>
      <p:pic>
        <p:nvPicPr>
          <p:cNvPr id="331" name="Picture 33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95896" y="5830406"/>
            <a:ext cx="497344" cy="462442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38632" y="2352408"/>
            <a:ext cx="550674" cy="422762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1" y="2300834"/>
            <a:ext cx="503107" cy="489448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38397" y="2317573"/>
            <a:ext cx="497344" cy="462442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043802" y="2291044"/>
            <a:ext cx="471702" cy="491612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980485" y="2286302"/>
            <a:ext cx="592196" cy="527644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66837" y="2286302"/>
            <a:ext cx="519677" cy="484404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590819" y="2270471"/>
            <a:ext cx="503107" cy="489448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11585" y="2319065"/>
            <a:ext cx="503107" cy="489448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438659" y="2268307"/>
            <a:ext cx="471702" cy="491612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774384" y="2268307"/>
            <a:ext cx="471702" cy="491612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72735" y="2280143"/>
            <a:ext cx="497344" cy="462442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59620" y="2277836"/>
            <a:ext cx="497344" cy="46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29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291</Words>
  <Application>Microsoft Office PowerPoint</Application>
  <PresentationFormat>Widescreen</PresentationFormat>
  <Paragraphs>94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Rachel</dc:creator>
  <cp:lastModifiedBy>Ryan Taylor</cp:lastModifiedBy>
  <cp:revision>109</cp:revision>
  <cp:lastPrinted>2022-01-13T15:03:31Z</cp:lastPrinted>
  <dcterms:created xsi:type="dcterms:W3CDTF">2020-01-31T15:23:38Z</dcterms:created>
  <dcterms:modified xsi:type="dcterms:W3CDTF">2022-10-12T10:04:23Z</dcterms:modified>
</cp:coreProperties>
</file>