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7" r:id="rId2"/>
  </p:sldIdLst>
  <p:sldSz cx="9906000" cy="6858000" type="A4"/>
  <p:notesSz cx="6864350" cy="9996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D9D9D9"/>
    <a:srgbClr val="2C2C2C"/>
    <a:srgbClr val="D7EEFD"/>
    <a:srgbClr val="B6E0FC"/>
    <a:srgbClr val="EBEBFF"/>
    <a:srgbClr val="E5E5FF"/>
    <a:srgbClr val="D1D1FF"/>
    <a:srgbClr val="FF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19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47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1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64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22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2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89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0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36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87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1545" y="374749"/>
            <a:ext cx="347678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Year 1 – Yearly Overview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4AA742DB-AF26-419D-9823-F737DE398401}"/>
              </a:ext>
            </a:extLst>
          </p:cNvPr>
          <p:cNvSpPr txBox="1"/>
          <p:nvPr/>
        </p:nvSpPr>
        <p:spPr>
          <a:xfrm>
            <a:off x="8298936" y="6663430"/>
            <a:ext cx="1540367" cy="220687"/>
          </a:xfrm>
          <a:prstGeom prst="rect">
            <a:avLst/>
          </a:prstGeom>
          <a:noFill/>
          <a:ln>
            <a:noFill/>
            <a:prstDash/>
          </a:ln>
        </p:spPr>
        <p:txBody>
          <a:bodyPr vert="horz" wrap="square" lIns="63305" tIns="31652" rIns="63305" bIns="31652" anchor="t" anchorCtr="0" compatLnSpc="0">
            <a:noAutofit/>
          </a:bodyPr>
          <a:lstStyle/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     </a:t>
            </a:r>
            <a:r>
              <a:rPr lang="en-GB" sz="692" b="1" dirty="0">
                <a:ea typeface="Sweetness" panose="02000603000000000000" pitchFamily="2" charset="0"/>
                <a:cs typeface="Cambria" panose="02040503050406030204" pitchFamily="18" charset="0"/>
              </a:rPr>
              <a:t>©</a:t>
            </a: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Primary Stars Education</a:t>
            </a:r>
            <a:endParaRPr lang="en-GB" sz="692" dirty="0">
              <a:ea typeface="Sweetness" panose="02000603000000000000" pitchFamily="2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dirty="0">
                <a:ea typeface="Sweetness" panose="02000603000000000000" pitchFamily="2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098219"/>
              </p:ext>
            </p:extLst>
          </p:nvPr>
        </p:nvGraphicFramePr>
        <p:xfrm>
          <a:off x="61545" y="1062978"/>
          <a:ext cx="9777757" cy="4732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697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endParaRPr lang="en-GB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Value</a:t>
                      </a:r>
                    </a:p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(within 10)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Addition and Subtraction</a:t>
                      </a:r>
                    </a:p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(within 10)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Shape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Value (within 20)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Addition and Subtractions</a:t>
                      </a:r>
                    </a:p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(within 20)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Value (within 50)</a:t>
                      </a:r>
                    </a:p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(Multiples of 2, 5, 10 to be included)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Length and Height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Weight and Volume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Division</a:t>
                      </a:r>
                    </a:p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(Reinforce multiples of 2, 5 and 10 to be included)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Position and Direction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Value (within 100)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Money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0153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148</Words>
  <Application>Microsoft Office PowerPoint</Application>
  <PresentationFormat>A4 Paper (210x297 mm)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Sweetness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subject>Measurement - Length and Perimeter</dc:subject>
  <dc:creator>The Digital Stationer</dc:creator>
  <cp:lastModifiedBy>Hannah Kirk</cp:lastModifiedBy>
  <cp:revision>229</cp:revision>
  <cp:lastPrinted>2018-02-04T19:25:45Z</cp:lastPrinted>
  <dcterms:created xsi:type="dcterms:W3CDTF">2018-01-17T14:24:29Z</dcterms:created>
  <dcterms:modified xsi:type="dcterms:W3CDTF">2022-03-02T14:39:27Z</dcterms:modified>
</cp:coreProperties>
</file>