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81" r:id="rId2"/>
  </p:sldIdLst>
  <p:sldSz cx="9906000" cy="6858000" type="A4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D9D9D9"/>
    <a:srgbClr val="2C2C2C"/>
    <a:srgbClr val="D7EEFD"/>
    <a:srgbClr val="B6E0FC"/>
    <a:srgbClr val="EBEBFF"/>
    <a:srgbClr val="E5E5FF"/>
    <a:srgbClr val="D1D1FF"/>
    <a:srgbClr val="FF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94660"/>
  </p:normalViewPr>
  <p:slideViewPr>
    <p:cSldViewPr snapToGrid="0">
      <p:cViewPr varScale="1">
        <p:scale>
          <a:sx n="73" d="100"/>
          <a:sy n="73" d="100"/>
        </p:scale>
        <p:origin x="10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19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47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51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64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227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120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896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0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36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87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927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4AA742DB-AF26-419D-9823-F737DE398401}"/>
              </a:ext>
            </a:extLst>
          </p:cNvPr>
          <p:cNvSpPr txBox="1"/>
          <p:nvPr/>
        </p:nvSpPr>
        <p:spPr>
          <a:xfrm>
            <a:off x="8298936" y="6663430"/>
            <a:ext cx="1540367" cy="220687"/>
          </a:xfrm>
          <a:prstGeom prst="rect">
            <a:avLst/>
          </a:prstGeom>
          <a:noFill/>
          <a:ln>
            <a:noFill/>
            <a:prstDash/>
          </a:ln>
        </p:spPr>
        <p:txBody>
          <a:bodyPr vert="horz" wrap="square" lIns="63305" tIns="31652" rIns="63305" bIns="31652" anchor="t" anchorCtr="0" compatLnSpc="0">
            <a:noAutofit/>
          </a:bodyPr>
          <a:lstStyle/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b="1" dirty="0">
                <a:ea typeface="Sweetness" panose="02000603000000000000" pitchFamily="2" charset="0"/>
                <a:cs typeface="Times New Roman" panose="02020603050405020304" pitchFamily="18" charset="0"/>
              </a:rPr>
              <a:t>      </a:t>
            </a:r>
            <a:r>
              <a:rPr lang="en-GB" sz="692" b="1" dirty="0">
                <a:ea typeface="Sweetness" panose="02000603000000000000" pitchFamily="2" charset="0"/>
                <a:cs typeface="Cambria" panose="02040503050406030204" pitchFamily="18" charset="0"/>
              </a:rPr>
              <a:t>©</a:t>
            </a:r>
            <a:r>
              <a:rPr lang="en-GB" sz="692" b="1" dirty="0">
                <a:ea typeface="Sweetness" panose="02000603000000000000" pitchFamily="2" charset="0"/>
                <a:cs typeface="Times New Roman" panose="02020603050405020304" pitchFamily="18" charset="0"/>
              </a:rPr>
              <a:t> Primary Stars Education</a:t>
            </a:r>
            <a:endParaRPr lang="en-GB" sz="692" dirty="0">
              <a:ea typeface="Sweetness" panose="02000603000000000000" pitchFamily="2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dirty="0">
                <a:ea typeface="Sweetness" panose="02000603000000000000" pitchFamily="2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1545" y="1062978"/>
          <a:ext cx="9777757" cy="4732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697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33984587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6891856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49332907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920426860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90479465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03026631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587566285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189135501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Place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Addition and Subtraction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Statistics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Multiplication and Division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Perimeter and Area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Multiplication and Division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Fractions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Decimals and Percentages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Decimals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Geometry: Properties of Shapes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Geometry: Position and Direction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Measurements: Converting Units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Volume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D5041529-DE3C-45D7-BDE0-424472B9C71F}"/>
              </a:ext>
            </a:extLst>
          </p:cNvPr>
          <p:cNvSpPr txBox="1"/>
          <p:nvPr/>
        </p:nvSpPr>
        <p:spPr>
          <a:xfrm>
            <a:off x="61545" y="374749"/>
            <a:ext cx="347678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Year 5 – Yearly Overview</a:t>
            </a:r>
          </a:p>
        </p:txBody>
      </p:sp>
    </p:spTree>
    <p:extLst>
      <p:ext uri="{BB962C8B-B14F-4D97-AF65-F5344CB8AC3E}">
        <p14:creationId xmlns:p14="http://schemas.microsoft.com/office/powerpoint/2010/main" val="2446053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92</Words>
  <Application>Microsoft Office PowerPoint</Application>
  <PresentationFormat>A4 Paper (210x297 mm)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Sweetness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5</dc:title>
  <dc:subject>Measurement - Length and Perimeter</dc:subject>
  <dc:creator>The Digital Stationer</dc:creator>
  <cp:lastModifiedBy>Hannah Kirk</cp:lastModifiedBy>
  <cp:revision>233</cp:revision>
  <cp:lastPrinted>2022-03-02T14:41:15Z</cp:lastPrinted>
  <dcterms:created xsi:type="dcterms:W3CDTF">2018-01-17T14:24:29Z</dcterms:created>
  <dcterms:modified xsi:type="dcterms:W3CDTF">2022-03-02T14:41:26Z</dcterms:modified>
</cp:coreProperties>
</file>