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9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6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5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2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7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6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9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microsoft.com/office/2007/relationships/hdphoto" Target="../media/hdphoto2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6.png"/><Relationship Id="rId18" Type="http://schemas.openxmlformats.org/officeDocument/2006/relationships/image" Target="../media/image20.png"/><Relationship Id="rId26" Type="http://schemas.openxmlformats.org/officeDocument/2006/relationships/image" Target="../media/image39.png"/><Relationship Id="rId39" Type="http://schemas.microsoft.com/office/2007/relationships/hdphoto" Target="../media/hdphoto2.wdp"/><Relationship Id="rId3" Type="http://schemas.microsoft.com/office/2007/relationships/hdphoto" Target="../media/hdphoto3.wdp"/><Relationship Id="rId21" Type="http://schemas.openxmlformats.org/officeDocument/2006/relationships/image" Target="../media/image25.png"/><Relationship Id="rId34" Type="http://schemas.openxmlformats.org/officeDocument/2006/relationships/image" Target="../media/image3.png"/><Relationship Id="rId7" Type="http://schemas.openxmlformats.org/officeDocument/2006/relationships/image" Target="../media/image33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9.png"/><Relationship Id="rId33" Type="http://schemas.openxmlformats.org/officeDocument/2006/relationships/image" Target="../media/image4.png"/><Relationship Id="rId38" Type="http://schemas.openxmlformats.org/officeDocument/2006/relationships/image" Target="../media/image30.png"/><Relationship Id="rId2" Type="http://schemas.openxmlformats.org/officeDocument/2006/relationships/image" Target="../media/image31.png"/><Relationship Id="rId16" Type="http://schemas.microsoft.com/office/2007/relationships/hdphoto" Target="../media/hdphoto6.wdp"/><Relationship Id="rId20" Type="http://schemas.openxmlformats.org/officeDocument/2006/relationships/image" Target="../media/image23.png"/><Relationship Id="rId29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17.png"/><Relationship Id="rId24" Type="http://schemas.openxmlformats.org/officeDocument/2006/relationships/image" Target="../media/image8.png"/><Relationship Id="rId32" Type="http://schemas.openxmlformats.org/officeDocument/2006/relationships/image" Target="../media/image6.png"/><Relationship Id="rId37" Type="http://schemas.openxmlformats.org/officeDocument/2006/relationships/image" Target="../media/image5.png"/><Relationship Id="rId5" Type="http://schemas.openxmlformats.org/officeDocument/2006/relationships/image" Target="../media/image14.png"/><Relationship Id="rId15" Type="http://schemas.openxmlformats.org/officeDocument/2006/relationships/image" Target="../media/image37.png"/><Relationship Id="rId23" Type="http://schemas.microsoft.com/office/2007/relationships/hdphoto" Target="../media/hdphoto7.wdp"/><Relationship Id="rId28" Type="http://schemas.openxmlformats.org/officeDocument/2006/relationships/image" Target="../media/image11.png"/><Relationship Id="rId36" Type="http://schemas.openxmlformats.org/officeDocument/2006/relationships/image" Target="../media/image1.png"/><Relationship Id="rId10" Type="http://schemas.microsoft.com/office/2007/relationships/hdphoto" Target="../media/hdphoto4.wdp"/><Relationship Id="rId19" Type="http://schemas.openxmlformats.org/officeDocument/2006/relationships/image" Target="../media/image18.png"/><Relationship Id="rId31" Type="http://schemas.openxmlformats.org/officeDocument/2006/relationships/image" Target="../media/image12.png"/><Relationship Id="rId4" Type="http://schemas.openxmlformats.org/officeDocument/2006/relationships/image" Target="../media/image32.png"/><Relationship Id="rId9" Type="http://schemas.openxmlformats.org/officeDocument/2006/relationships/image" Target="../media/image35.png"/><Relationship Id="rId14" Type="http://schemas.microsoft.com/office/2007/relationships/hdphoto" Target="../media/hdphoto5.wdp"/><Relationship Id="rId22" Type="http://schemas.openxmlformats.org/officeDocument/2006/relationships/image" Target="../media/image38.png"/><Relationship Id="rId27" Type="http://schemas.microsoft.com/office/2007/relationships/hdphoto" Target="../media/hdphoto8.wdp"/><Relationship Id="rId30" Type="http://schemas.openxmlformats.org/officeDocument/2006/relationships/image" Target="../media/image2.png"/><Relationship Id="rId3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534" y="911062"/>
            <a:ext cx="125402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/>
              <a:t>Build an Overview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267" y="2367597"/>
            <a:ext cx="547819" cy="539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453" y="2371837"/>
            <a:ext cx="593799" cy="544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436" y="2288033"/>
            <a:ext cx="699008" cy="6990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873" y="2345191"/>
            <a:ext cx="789206" cy="6479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0247" y="2367597"/>
            <a:ext cx="590040" cy="5900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9866" y="2339410"/>
            <a:ext cx="560976" cy="5537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4235" y="2327184"/>
            <a:ext cx="524888" cy="52488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356537" y="2776689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Locate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2125" y="2801539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Society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7338" y="2794024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Travel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68154" y="2801539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Settlements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38274" y="2841216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Trade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48699" y="2800460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Beliefs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34878" y="2820838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Conflict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428794" y="790514"/>
            <a:ext cx="1198972" cy="83068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5" name="Straight Connector 44"/>
          <p:cNvCxnSpPr/>
          <p:nvPr/>
        </p:nvCxnSpPr>
        <p:spPr>
          <a:xfrm>
            <a:off x="5028280" y="1624250"/>
            <a:ext cx="0" cy="210111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-107635" y="130508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Laceby Acres Primary Academy History Big Ideas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2850583" y="5109233"/>
            <a:ext cx="1945317" cy="1644333"/>
            <a:chOff x="285103" y="2371515"/>
            <a:chExt cx="1945317" cy="1644333"/>
          </a:xfrm>
        </p:grpSpPr>
        <p:pic>
          <p:nvPicPr>
            <p:cNvPr id="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514" y="2621931"/>
              <a:ext cx="503939" cy="503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75471" y="2991121"/>
              <a:ext cx="1154760" cy="442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38" dirty="0"/>
                <a:t>Communicate Historically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90462" y="2371515"/>
              <a:ext cx="1890567" cy="1644333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3" name="Straight Connector 2"/>
            <p:cNvCxnSpPr/>
            <p:nvPr/>
          </p:nvCxnSpPr>
          <p:spPr>
            <a:xfrm flipH="1">
              <a:off x="719016" y="3384223"/>
              <a:ext cx="176031" cy="25674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81381" y="3620815"/>
              <a:ext cx="940112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Ask &amp; Answer Questions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588527" y="3350611"/>
              <a:ext cx="178452" cy="27020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321493" y="3606827"/>
              <a:ext cx="908927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Select Information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1623322" y="2844863"/>
              <a:ext cx="204118" cy="22837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487740" y="2491314"/>
              <a:ext cx="718904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Historical Vocabulary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 flipV="1">
              <a:off x="719017" y="2838054"/>
              <a:ext cx="218628" cy="22481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85103" y="2510418"/>
              <a:ext cx="727497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Informed responses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241440" y="5099884"/>
            <a:ext cx="1977032" cy="1644333"/>
            <a:chOff x="4371070" y="2416472"/>
            <a:chExt cx="1977032" cy="1644333"/>
          </a:xfrm>
        </p:grpSpPr>
        <p:sp>
          <p:nvSpPr>
            <p:cNvPr id="7" name="TextBox 6"/>
            <p:cNvSpPr txBox="1"/>
            <p:nvPr/>
          </p:nvSpPr>
          <p:spPr>
            <a:xfrm>
              <a:off x="4502341" y="3099410"/>
              <a:ext cx="1702031" cy="26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38" dirty="0"/>
                <a:t>Understand Chronology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45281" y="2727245"/>
              <a:ext cx="416152" cy="410031"/>
            </a:xfrm>
            <a:prstGeom prst="rect">
              <a:avLst/>
            </a:prstGeom>
          </p:spPr>
        </p:pic>
        <p:sp>
          <p:nvSpPr>
            <p:cNvPr id="41" name="Rounded Rectangle 40"/>
            <p:cNvSpPr/>
            <p:nvPr/>
          </p:nvSpPr>
          <p:spPr>
            <a:xfrm>
              <a:off x="4371070" y="2416472"/>
              <a:ext cx="1977032" cy="1644333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46869" y="2555512"/>
              <a:ext cx="526849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Main Events</a:t>
              </a:r>
            </a:p>
          </p:txBody>
        </p:sp>
        <p:cxnSp>
          <p:nvCxnSpPr>
            <p:cNvPr id="72" name="Straight Connector 71"/>
            <p:cNvCxnSpPr>
              <a:endCxn id="75" idx="2"/>
            </p:cNvCxnSpPr>
            <p:nvPr/>
          </p:nvCxnSpPr>
          <p:spPr>
            <a:xfrm flipV="1">
              <a:off x="5628406" y="2923049"/>
              <a:ext cx="261092" cy="239506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436252" y="2555512"/>
              <a:ext cx="906492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4" dirty="0"/>
                <a:t>Chronological framework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H="1">
              <a:off x="5028280" y="3298909"/>
              <a:ext cx="115716" cy="2831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459510" y="3597155"/>
              <a:ext cx="799431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Similarities &amp; Differences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5620263" y="3302841"/>
              <a:ext cx="240942" cy="27529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455828" y="3578140"/>
              <a:ext cx="851052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Connections &amp; Contrasts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4780558" y="2858019"/>
              <a:ext cx="169866" cy="236015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977116" y="5102273"/>
            <a:ext cx="2075014" cy="1644333"/>
            <a:chOff x="6446083" y="2439558"/>
            <a:chExt cx="2075014" cy="1644333"/>
          </a:xfrm>
        </p:grpSpPr>
        <p:sp>
          <p:nvSpPr>
            <p:cNvPr id="86" name="Rounded Rectangle 85"/>
            <p:cNvSpPr/>
            <p:nvPr/>
          </p:nvSpPr>
          <p:spPr>
            <a:xfrm>
              <a:off x="6446083" y="2439558"/>
              <a:ext cx="1977032" cy="1644333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576437" y="3095755"/>
              <a:ext cx="1702031" cy="26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38" dirty="0"/>
                <a:t>Interpret Historically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600478" y="3509370"/>
              <a:ext cx="851052" cy="505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Primary sources of evidence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670045" y="3509803"/>
              <a:ext cx="851052" cy="505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Secondary sources of evidence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64498" y="2566976"/>
              <a:ext cx="851052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Different versions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 flipV="1">
              <a:off x="7675467" y="2923049"/>
              <a:ext cx="205701" cy="20314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887770" y="3298752"/>
              <a:ext cx="309070" cy="25694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7813962" y="3330058"/>
              <a:ext cx="67206" cy="19111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/>
            <p:cNvPicPr>
              <a:picLocks noChangeAspect="1"/>
            </p:cNvPicPr>
            <p:nvPr/>
          </p:nvPicPr>
          <p:blipFill rotWithShape="1">
            <a:blip r:embed="rId11"/>
            <a:srcRect l="14714" t="17975" r="14175" b="24717"/>
            <a:stretch/>
          </p:blipFill>
          <p:spPr>
            <a:xfrm>
              <a:off x="7235995" y="2747934"/>
              <a:ext cx="398684" cy="346583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548174" y="5121192"/>
            <a:ext cx="2055016" cy="1654464"/>
            <a:chOff x="2255323" y="2383236"/>
            <a:chExt cx="2055016" cy="1654464"/>
          </a:xfrm>
        </p:grpSpPr>
        <p:sp>
          <p:nvSpPr>
            <p:cNvPr id="6" name="TextBox 5"/>
            <p:cNvSpPr txBox="1"/>
            <p:nvPr/>
          </p:nvSpPr>
          <p:spPr>
            <a:xfrm>
              <a:off x="2652545" y="3066221"/>
              <a:ext cx="1304931" cy="26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38" dirty="0"/>
                <a:t>Historical Enquiry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01202" y="2393367"/>
              <a:ext cx="1977032" cy="1644333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 flipV="1">
              <a:off x="2786749" y="2830331"/>
              <a:ext cx="247251" cy="20915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273107" y="2520554"/>
              <a:ext cx="816995" cy="34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13" dirty="0"/>
                <a:t>Cause &amp; Consequence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3679159" y="2670647"/>
              <a:ext cx="183795" cy="40234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3054259" y="2383236"/>
              <a:ext cx="125608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10" dirty="0"/>
                <a:t>Primary and secondary sources of evidence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3810539" y="3293223"/>
              <a:ext cx="64115" cy="21505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555633" y="3538632"/>
              <a:ext cx="638041" cy="467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13" dirty="0"/>
                <a:t>Continuity and change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3254109" y="3314612"/>
              <a:ext cx="0" cy="478657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2881008" y="3770045"/>
              <a:ext cx="69390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13" dirty="0"/>
                <a:t>Significance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H="1">
              <a:off x="2881009" y="3314612"/>
              <a:ext cx="158771" cy="24141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2255323" y="3483779"/>
              <a:ext cx="681985" cy="467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13" dirty="0"/>
                <a:t>Similarity and difference</a:t>
              </a:r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79611" y="2693210"/>
              <a:ext cx="430965" cy="405774"/>
            </a:xfrm>
            <a:prstGeom prst="rect">
              <a:avLst/>
            </a:prstGeom>
          </p:spPr>
        </p:pic>
      </p:grpSp>
      <p:grpSp>
        <p:nvGrpSpPr>
          <p:cNvPr id="114" name="Group 113"/>
          <p:cNvGrpSpPr/>
          <p:nvPr/>
        </p:nvGrpSpPr>
        <p:grpSpPr>
          <a:xfrm>
            <a:off x="1117495" y="1837408"/>
            <a:ext cx="8065307" cy="414387"/>
            <a:chOff x="1509808" y="4373187"/>
            <a:chExt cx="8065307" cy="414387"/>
          </a:xfrm>
        </p:grpSpPr>
        <p:cxnSp>
          <p:nvCxnSpPr>
            <p:cNvPr id="46" name="Straight Connector 45"/>
            <p:cNvCxnSpPr/>
            <p:nvPr/>
          </p:nvCxnSpPr>
          <p:spPr>
            <a:xfrm flipH="1" flipV="1">
              <a:off x="1509808" y="4373187"/>
              <a:ext cx="8065307" cy="18177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9548391" y="4373187"/>
              <a:ext cx="0" cy="388318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8279829" y="4382882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212855" y="4408951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089789" y="4382882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890667" y="4391363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916235" y="4391363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11881" y="4388883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536013" y="4388883"/>
              <a:ext cx="0" cy="378623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6" name="Picture 7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2387" y="2293527"/>
            <a:ext cx="622627" cy="622627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239484" y="2776331"/>
            <a:ext cx="1702031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63" dirty="0"/>
          </a:p>
          <a:p>
            <a:pPr algn="ctr"/>
            <a:r>
              <a:rPr lang="en-GB" sz="1463" dirty="0"/>
              <a:t>British History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-928" y="3653386"/>
            <a:ext cx="10014952" cy="949579"/>
            <a:chOff x="-50730" y="1301051"/>
            <a:chExt cx="10014952" cy="949579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635501" y="1391185"/>
              <a:ext cx="549744" cy="54818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712761" y="1487438"/>
              <a:ext cx="404303" cy="396274"/>
            </a:xfrm>
            <a:prstGeom prst="rect">
              <a:avLst/>
            </a:prstGeom>
          </p:spPr>
        </p:pic>
        <p:pic>
          <p:nvPicPr>
            <p:cNvPr id="20" name="Picture 50" descr="Image result for seaside icon transparent background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2" t="17097" r="14384" b="17960"/>
            <a:stretch/>
          </p:blipFill>
          <p:spPr bwMode="auto">
            <a:xfrm>
              <a:off x="3250246" y="1425710"/>
              <a:ext cx="461692" cy="423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6" descr="Image result for fire icon transparent background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0259" y="1400281"/>
              <a:ext cx="504520" cy="494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4" descr="Image result for egypt icon transparent background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3314" y="1533142"/>
              <a:ext cx="613532" cy="307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0" descr="Image result for pyramids icon transparent background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4093" y="1480605"/>
              <a:ext cx="394745" cy="38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90" descr="Image result for olive wreath icon transparent background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6971" y="1457566"/>
              <a:ext cx="459574" cy="457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4" descr="Related image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0667" y="1471067"/>
              <a:ext cx="360676" cy="397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2" descr="Image result for famous person icon transparent background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349" y="1417480"/>
              <a:ext cx="483731" cy="452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76" descr="Image result for spear icon transparent background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2901" y="1442481"/>
              <a:ext cx="471570" cy="406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82" descr="Image result for roman icon transparent background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7317" y="1434290"/>
              <a:ext cx="437918" cy="429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92" descr="Image result for viking ship icon transparent background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2431" y="1434290"/>
              <a:ext cx="476059" cy="466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94" descr="Image result for world war 2 icon transparent background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9311" y="1481278"/>
              <a:ext cx="363859" cy="378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-50730" y="1866059"/>
              <a:ext cx="10014952" cy="36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94" dirty="0"/>
                <a:t>         Family      Space        Explorers    Transport   Fire of           Local        Seaside    Stone Age    Iron and         Ancient     </a:t>
              </a:r>
              <a:r>
                <a:rPr lang="en-GB" sz="894" dirty="0" smtClean="0"/>
                <a:t> </a:t>
              </a:r>
              <a:r>
                <a:rPr lang="en-GB" sz="894" dirty="0"/>
                <a:t>Roman Britain   Crime and      Saxons       </a:t>
              </a:r>
              <a:r>
                <a:rPr lang="en-GB" sz="894" dirty="0" smtClean="0"/>
                <a:t>   Vikings       </a:t>
              </a:r>
              <a:r>
                <a:rPr lang="en-GB" sz="894" dirty="0"/>
                <a:t>migration    </a:t>
              </a:r>
              <a:r>
                <a:rPr lang="en-GB" sz="894" dirty="0" smtClean="0"/>
                <a:t> </a:t>
              </a:r>
              <a:r>
                <a:rPr lang="en-GB" sz="894" dirty="0"/>
                <a:t>Mayans      Greeks       War</a:t>
              </a:r>
            </a:p>
            <a:p>
              <a:r>
                <a:rPr lang="en-GB" sz="894" dirty="0"/>
                <a:t>		                             </a:t>
              </a:r>
              <a:r>
                <a:rPr lang="en-GB" sz="894" dirty="0" smtClean="0"/>
                <a:t>                     London        </a:t>
              </a:r>
              <a:r>
                <a:rPr lang="en-GB" sz="894" dirty="0"/>
                <a:t>History	                    </a:t>
              </a:r>
              <a:r>
                <a:rPr lang="en-GB" sz="894" dirty="0" smtClean="0"/>
                <a:t>                   Bronze </a:t>
              </a:r>
              <a:r>
                <a:rPr lang="en-GB" sz="894" dirty="0"/>
                <a:t>Age     Egyptians	          </a:t>
              </a:r>
              <a:r>
                <a:rPr lang="en-GB" sz="894" dirty="0" smtClean="0"/>
                <a:t>             Punishment</a:t>
              </a:r>
              <a:r>
                <a:rPr lang="en-GB" sz="894" dirty="0"/>
                <a:t>	 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3988" y="1301051"/>
              <a:ext cx="9743259" cy="949579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131615" y="1406079"/>
              <a:ext cx="450259" cy="47535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4157291" y="1363304"/>
              <a:ext cx="507869" cy="507869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6208618" y="1467854"/>
              <a:ext cx="413151" cy="398205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6751880" y="1467403"/>
              <a:ext cx="327341" cy="402792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2">
              <a:extLst>
                <a:ext uri="{BEBA8EAE-BF5A-486C-A8C5-ECC9F3942E4B}">
                  <a14:imgProps xmlns:a14="http://schemas.microsoft.com/office/drawing/2010/main">
                    <a14:imgLayer r:embed="rId33">
                      <a14:imgEffect>
                        <a14:backgroundRemoval t="9845" b="93264" l="0" r="89017">
                          <a14:foregroundMark x1="47399" y1="40933" x2="47399" y2="40933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82433" y="1415499"/>
              <a:ext cx="477231" cy="532402"/>
            </a:xfrm>
            <a:prstGeom prst="rect">
              <a:avLst/>
            </a:prstGeom>
          </p:spPr>
        </p:pic>
      </p:grpSp>
      <p:cxnSp>
        <p:nvCxnSpPr>
          <p:cNvPr id="115" name="Straight Connector 114"/>
          <p:cNvCxnSpPr/>
          <p:nvPr/>
        </p:nvCxnSpPr>
        <p:spPr>
          <a:xfrm flipH="1" flipV="1">
            <a:off x="1038064" y="3480292"/>
            <a:ext cx="8065307" cy="1817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9101431" y="3343044"/>
            <a:ext cx="706" cy="1852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1070788" y="3283750"/>
            <a:ext cx="706" cy="1852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884576" y="3487663"/>
            <a:ext cx="706" cy="1852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659373" y="4689959"/>
            <a:ext cx="2371983" cy="29208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63" dirty="0" smtClean="0">
                <a:solidFill>
                  <a:schemeClr val="tx1"/>
                </a:solidFill>
              </a:rPr>
              <a:t>Methods of Enquiry</a:t>
            </a:r>
            <a:endParaRPr lang="en-GB" sz="146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5724" y="4677264"/>
            <a:ext cx="611475" cy="37147"/>
          </a:xfrm>
        </p:spPr>
        <p:txBody>
          <a:bodyPr>
            <a:normAutofit fontScale="25000" lnSpcReduction="20000"/>
          </a:bodyPr>
          <a:lstStyle/>
          <a:p>
            <a:r>
              <a:rPr lang="en-GB" sz="1463" dirty="0" err="1"/>
              <a:t>Middlethorpe</a:t>
            </a:r>
            <a:r>
              <a:rPr lang="en-GB" sz="1463" dirty="0"/>
              <a:t> Primary Academy History Long Term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7119"/>
              </p:ext>
            </p:extLst>
          </p:nvPr>
        </p:nvGraphicFramePr>
        <p:xfrm>
          <a:off x="92868" y="1510265"/>
          <a:ext cx="9730582" cy="434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614">
                  <a:extLst>
                    <a:ext uri="{9D8B030D-6E8A-4147-A177-3AD203B41FA5}">
                      <a16:colId xmlns:a16="http://schemas.microsoft.com/office/drawing/2014/main" val="2642333382"/>
                    </a:ext>
                  </a:extLst>
                </a:gridCol>
                <a:gridCol w="2940656">
                  <a:extLst>
                    <a:ext uri="{9D8B030D-6E8A-4147-A177-3AD203B41FA5}">
                      <a16:colId xmlns:a16="http://schemas.microsoft.com/office/drawing/2014/main" val="775576944"/>
                    </a:ext>
                  </a:extLst>
                </a:gridCol>
                <a:gridCol w="2940656">
                  <a:extLst>
                    <a:ext uri="{9D8B030D-6E8A-4147-A177-3AD203B41FA5}">
                      <a16:colId xmlns:a16="http://schemas.microsoft.com/office/drawing/2014/main" val="567014042"/>
                    </a:ext>
                  </a:extLst>
                </a:gridCol>
                <a:gridCol w="2940656">
                  <a:extLst>
                    <a:ext uri="{9D8B030D-6E8A-4147-A177-3AD203B41FA5}">
                      <a16:colId xmlns:a16="http://schemas.microsoft.com/office/drawing/2014/main" val="3057258071"/>
                    </a:ext>
                  </a:extLst>
                </a:gridCol>
              </a:tblGrid>
              <a:tr h="520065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/>
                        <a:t>Year</a:t>
                      </a:r>
                      <a:r>
                        <a:rPr lang="en-GB" sz="1300" baseline="0" dirty="0" smtClean="0"/>
                        <a:t> Groups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Autumn </a:t>
                      </a:r>
                    </a:p>
                    <a:p>
                      <a:pPr algn="ctr"/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Spring </a:t>
                      </a:r>
                    </a:p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Summer  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8758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8334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EYFS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38626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Year 1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659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Year 2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9452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 Year</a:t>
                      </a:r>
                      <a:r>
                        <a:rPr lang="en-GB" sz="1300" baseline="0" dirty="0" smtClean="0"/>
                        <a:t> 3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14903"/>
                  </a:ext>
                </a:extLst>
              </a:tr>
              <a:tr h="460195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Year 4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54261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Year 5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95998"/>
                  </a:ext>
                </a:extLst>
              </a:tr>
              <a:tr h="481585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Year 6</a:t>
                      </a:r>
                      <a:endParaRPr lang="en-GB" sz="13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8859"/>
                  </a:ext>
                </a:extLst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162043" y="97758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Laceby Acres Primary Academy </a:t>
            </a:r>
            <a:endParaRPr lang="en-GB" sz="3600" b="1" dirty="0" smtClean="0"/>
          </a:p>
          <a:p>
            <a:pPr algn="ctr"/>
            <a:r>
              <a:rPr lang="en-GB" sz="3600" b="1" dirty="0" smtClean="0"/>
              <a:t>History </a:t>
            </a:r>
            <a:r>
              <a:rPr lang="en-GB" sz="3600" b="1" dirty="0"/>
              <a:t>Long Term Plan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310" r="9938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8278" y="3029552"/>
            <a:ext cx="363283" cy="3835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4399" y="2975247"/>
            <a:ext cx="396274" cy="3764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6365" y="3010647"/>
            <a:ext cx="396274" cy="396274"/>
          </a:xfrm>
          <a:prstGeom prst="rect">
            <a:avLst/>
          </a:prstGeom>
        </p:spPr>
      </p:pic>
      <p:pic>
        <p:nvPicPr>
          <p:cNvPr id="147" name="Picture 66" descr="Image result for fire icon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59" y="3449835"/>
            <a:ext cx="504520" cy="49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0627" y="3475057"/>
            <a:ext cx="460669" cy="4210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977" y="3955360"/>
            <a:ext cx="470576" cy="4061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971" r="100000">
                        <a14:foregroundMark x1="57282" y1="7843" x2="57282" y2="7843"/>
                        <a14:foregroundMark x1="83495" y1="33333" x2="83495" y2="33333"/>
                        <a14:foregroundMark x1="83495" y1="40196" x2="83495" y2="4019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92936" y="3906430"/>
            <a:ext cx="506965" cy="502044"/>
          </a:xfrm>
          <a:prstGeom prst="rect">
            <a:avLst/>
          </a:prstGeom>
        </p:spPr>
      </p:pic>
      <p:pic>
        <p:nvPicPr>
          <p:cNvPr id="149" name="Picture 74" descr="Image result for egypt icon transparent backgroun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26" y="4504945"/>
            <a:ext cx="613532" cy="30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90" descr="Image result for olive wreath icon transparent backgroun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83" y="4433461"/>
            <a:ext cx="459574" cy="45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6718" y1="7775" x2="6718" y2="7775"/>
                        <a14:foregroundMark x1="19897" y1="6166" x2="19897" y2="6166"/>
                        <a14:foregroundMark x1="81654" y1="6702" x2="81654" y2="6702"/>
                        <a14:foregroundMark x1="93798" y1="6702" x2="93798" y2="6702"/>
                        <a14:foregroundMark x1="94832" y1="7239" x2="94832" y2="72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4326" y="4442252"/>
            <a:ext cx="460669" cy="444004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441" b="100000" l="2128" r="100000">
                        <a14:foregroundMark x1="40780" y1="17291" x2="40780" y2="1729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0970" y="4909619"/>
            <a:ext cx="350591" cy="431402"/>
          </a:xfrm>
          <a:prstGeom prst="rect">
            <a:avLst/>
          </a:prstGeom>
        </p:spPr>
      </p:pic>
      <p:pic>
        <p:nvPicPr>
          <p:cNvPr id="153" name="Picture 92" descr="Image result for viking ship icon transparent backgroun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363" y="4905721"/>
            <a:ext cx="476059" cy="46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04" descr="Related ima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405" y="4922999"/>
            <a:ext cx="360676" cy="39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70" descr="Image result for pyramids icon transparent background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93" y="5431618"/>
            <a:ext cx="394745" cy="38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82" descr="Image result for roman icon transparent background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49" y="5400128"/>
            <a:ext cx="437918" cy="42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94" descr="Image result for world war 2 icon transparent background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727" y="5418802"/>
            <a:ext cx="363859" cy="37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2667" b="98667" l="9778" r="91556">
                        <a14:foregroundMark x1="38667" y1="21778" x2="38667" y2="21778"/>
                        <a14:foregroundMark x1="56444" y1="65333" x2="56444" y2="65333"/>
                        <a14:backgroundMark x1="20889" y1="29778" x2="20889" y2="29778"/>
                        <a14:backgroundMark x1="34222" y1="68444" x2="34222" y2="68444"/>
                        <a14:backgroundMark x1="35111" y1="77778" x2="35111" y2="77778"/>
                        <a14:backgroundMark x1="32889" y1="74222" x2="32889" y2="74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28839" y="3422706"/>
            <a:ext cx="553066" cy="553066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2667" b="98667" l="9778" r="91556">
                        <a14:foregroundMark x1="38667" y1="21778" x2="38667" y2="21778"/>
                        <a14:foregroundMark x1="56444" y1="65333" x2="56444" y2="65333"/>
                        <a14:backgroundMark x1="20889" y1="29778" x2="20889" y2="29778"/>
                        <a14:backgroundMark x1="34222" y1="68444" x2="34222" y2="68444"/>
                        <a14:backgroundMark x1="35111" y1="77778" x2="35111" y2="77778"/>
                        <a14:backgroundMark x1="32889" y1="74222" x2="32889" y2="74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3278" y="3942951"/>
            <a:ext cx="531717" cy="531717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1482179" y="3059834"/>
            <a:ext cx="1357818" cy="335709"/>
            <a:chOff x="1824221" y="2974642"/>
            <a:chExt cx="1671160" cy="413180"/>
          </a:xfrm>
        </p:grpSpPr>
        <p:pic>
          <p:nvPicPr>
            <p:cNvPr id="15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221" y="2974642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80574" y="3011722"/>
              <a:ext cx="341203" cy="336185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62580" y="2974642"/>
              <a:ext cx="432801" cy="376242"/>
            </a:xfrm>
            <a:prstGeom prst="rect">
              <a:avLst/>
            </a:prstGeom>
          </p:spPr>
        </p:pic>
        <p:pic>
          <p:nvPicPr>
            <p:cNvPr id="162" name="Picture 16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68961" y="3018190"/>
              <a:ext cx="353348" cy="332694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1482179" y="3541704"/>
            <a:ext cx="1357818" cy="335709"/>
            <a:chOff x="1824221" y="3567713"/>
            <a:chExt cx="1671160" cy="413180"/>
          </a:xfrm>
        </p:grpSpPr>
        <p:pic>
          <p:nvPicPr>
            <p:cNvPr id="16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221" y="3567713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80574" y="3604793"/>
              <a:ext cx="341203" cy="336185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62580" y="3567713"/>
              <a:ext cx="432801" cy="376242"/>
            </a:xfrm>
            <a:prstGeom prst="rect">
              <a:avLst/>
            </a:prstGeom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68961" y="3611261"/>
              <a:ext cx="353348" cy="332694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446297" y="4046731"/>
            <a:ext cx="1357818" cy="335709"/>
            <a:chOff x="1780058" y="4189284"/>
            <a:chExt cx="1671160" cy="413180"/>
          </a:xfrm>
        </p:grpSpPr>
        <p:pic>
          <p:nvPicPr>
            <p:cNvPr id="16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058" y="4189284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16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36411" y="4226364"/>
              <a:ext cx="341203" cy="336185"/>
            </a:xfrm>
            <a:prstGeom prst="rect">
              <a:avLst/>
            </a:prstGeom>
          </p:spPr>
        </p:pic>
        <p:pic>
          <p:nvPicPr>
            <p:cNvPr id="171" name="Picture 17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18417" y="4189284"/>
              <a:ext cx="432801" cy="376242"/>
            </a:xfrm>
            <a:prstGeom prst="rect">
              <a:avLst/>
            </a:prstGeom>
          </p:spPr>
        </p:pic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24798" y="4232832"/>
              <a:ext cx="353348" cy="332694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1614462" y="4497646"/>
            <a:ext cx="1357818" cy="335709"/>
            <a:chOff x="1987030" y="4744257"/>
            <a:chExt cx="1671160" cy="413180"/>
          </a:xfrm>
        </p:grpSpPr>
        <p:pic>
          <p:nvPicPr>
            <p:cNvPr id="17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7030" y="4744257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843383" y="4781337"/>
              <a:ext cx="341203" cy="336185"/>
            </a:xfrm>
            <a:prstGeom prst="rect">
              <a:avLst/>
            </a:prstGeom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225389" y="4744257"/>
              <a:ext cx="432801" cy="376242"/>
            </a:xfrm>
            <a:prstGeom prst="rect">
              <a:avLst/>
            </a:prstGeom>
          </p:spPr>
        </p:pic>
        <p:pic>
          <p:nvPicPr>
            <p:cNvPr id="177" name="Picture 17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431770" y="4787805"/>
              <a:ext cx="353348" cy="332694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1463175" y="4997741"/>
            <a:ext cx="1357818" cy="335709"/>
            <a:chOff x="1800831" y="5359758"/>
            <a:chExt cx="1671160" cy="413180"/>
          </a:xfrm>
        </p:grpSpPr>
        <p:pic>
          <p:nvPicPr>
            <p:cNvPr id="17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831" y="5359758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57184" y="5396838"/>
              <a:ext cx="341203" cy="336185"/>
            </a:xfrm>
            <a:prstGeom prst="rect">
              <a:avLst/>
            </a:prstGeom>
          </p:spPr>
        </p:pic>
        <p:pic>
          <p:nvPicPr>
            <p:cNvPr id="181" name="Picture 18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39190" y="5359758"/>
              <a:ext cx="432801" cy="376242"/>
            </a:xfrm>
            <a:prstGeom prst="rect">
              <a:avLst/>
            </a:prstGeom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45571" y="5403306"/>
              <a:ext cx="353348" cy="332694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7549906" y="3030590"/>
            <a:ext cx="1357818" cy="335709"/>
            <a:chOff x="9292192" y="2938649"/>
            <a:chExt cx="1671160" cy="413180"/>
          </a:xfrm>
        </p:grpSpPr>
        <p:pic>
          <p:nvPicPr>
            <p:cNvPr id="18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2192" y="2938649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0148545" y="2975729"/>
              <a:ext cx="341203" cy="336185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530551" y="2938649"/>
              <a:ext cx="432801" cy="376242"/>
            </a:xfrm>
            <a:prstGeom prst="rect">
              <a:avLst/>
            </a:prstGeom>
          </p:spPr>
        </p:pic>
        <p:pic>
          <p:nvPicPr>
            <p:cNvPr id="187" name="Picture 18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36932" y="2982197"/>
              <a:ext cx="353348" cy="332694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63175" y="5482815"/>
            <a:ext cx="1357818" cy="335709"/>
            <a:chOff x="1800831" y="5956772"/>
            <a:chExt cx="1671160" cy="413180"/>
          </a:xfrm>
        </p:grpSpPr>
        <p:pic>
          <p:nvPicPr>
            <p:cNvPr id="18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831" y="5956772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57184" y="5993852"/>
              <a:ext cx="341203" cy="336185"/>
            </a:xfrm>
            <a:prstGeom prst="rect">
              <a:avLst/>
            </a:prstGeom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39190" y="5956772"/>
              <a:ext cx="432801" cy="376242"/>
            </a:xfrm>
            <a:prstGeom prst="rect">
              <a:avLst/>
            </a:prstGeom>
          </p:spPr>
        </p:pic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45571" y="6000320"/>
              <a:ext cx="353348" cy="332694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7359091" y="3512574"/>
            <a:ext cx="1357818" cy="335709"/>
            <a:chOff x="9057343" y="3531860"/>
            <a:chExt cx="1671160" cy="413180"/>
          </a:xfrm>
        </p:grpSpPr>
        <p:pic>
          <p:nvPicPr>
            <p:cNvPr id="19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7343" y="3531860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913696" y="3568940"/>
              <a:ext cx="341203" cy="336185"/>
            </a:xfrm>
            <a:prstGeom prst="rect">
              <a:avLst/>
            </a:prstGeom>
          </p:spPr>
        </p:pic>
        <p:pic>
          <p:nvPicPr>
            <p:cNvPr id="196" name="Picture 19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295702" y="3531860"/>
              <a:ext cx="432801" cy="376242"/>
            </a:xfrm>
            <a:prstGeom prst="rect">
              <a:avLst/>
            </a:prstGeom>
          </p:spPr>
        </p:pic>
        <p:pic>
          <p:nvPicPr>
            <p:cNvPr id="197" name="Picture 19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502083" y="3575408"/>
              <a:ext cx="353348" cy="332694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7375969" y="4011306"/>
            <a:ext cx="1357818" cy="335709"/>
            <a:chOff x="9078116" y="4145684"/>
            <a:chExt cx="1671160" cy="413180"/>
          </a:xfrm>
        </p:grpSpPr>
        <p:pic>
          <p:nvPicPr>
            <p:cNvPr id="19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8116" y="4145684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19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934469" y="4182764"/>
              <a:ext cx="341203" cy="336185"/>
            </a:xfrm>
            <a:prstGeom prst="rect">
              <a:avLst/>
            </a:prstGeom>
          </p:spPr>
        </p:pic>
        <p:pic>
          <p:nvPicPr>
            <p:cNvPr id="201" name="Picture 20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316475" y="4145684"/>
              <a:ext cx="432801" cy="376242"/>
            </a:xfrm>
            <a:prstGeom prst="rect">
              <a:avLst/>
            </a:prstGeom>
          </p:spPr>
        </p:pic>
        <p:pic>
          <p:nvPicPr>
            <p:cNvPr id="202" name="Picture 20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522856" y="4189232"/>
              <a:ext cx="353348" cy="33269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7427188" y="4492465"/>
            <a:ext cx="1357818" cy="335709"/>
            <a:chOff x="9141155" y="4737880"/>
            <a:chExt cx="1671160" cy="413180"/>
          </a:xfrm>
        </p:grpSpPr>
        <p:pic>
          <p:nvPicPr>
            <p:cNvPr id="20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155" y="4737880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997508" y="4774960"/>
              <a:ext cx="341203" cy="336185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379514" y="4737880"/>
              <a:ext cx="432801" cy="376242"/>
            </a:xfrm>
            <a:prstGeom prst="rect">
              <a:avLst/>
            </a:prstGeom>
          </p:spPr>
        </p:pic>
        <p:pic>
          <p:nvPicPr>
            <p:cNvPr id="207" name="Picture 20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585895" y="4781428"/>
              <a:ext cx="353348" cy="332694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7342213" y="4937135"/>
            <a:ext cx="1357818" cy="335709"/>
            <a:chOff x="9036570" y="5285166"/>
            <a:chExt cx="1671160" cy="413180"/>
          </a:xfrm>
        </p:grpSpPr>
        <p:pic>
          <p:nvPicPr>
            <p:cNvPr id="20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570" y="5285166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892923" y="5322246"/>
              <a:ext cx="341203" cy="336185"/>
            </a:xfrm>
            <a:prstGeom prst="rect">
              <a:avLst/>
            </a:prstGeom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274929" y="5285166"/>
              <a:ext cx="432801" cy="376242"/>
            </a:xfrm>
            <a:prstGeom prst="rect">
              <a:avLst/>
            </a:prstGeom>
          </p:spPr>
        </p:pic>
        <p:pic>
          <p:nvPicPr>
            <p:cNvPr id="212" name="Picture 21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481310" y="5328714"/>
              <a:ext cx="353348" cy="332694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7342213" y="5412373"/>
            <a:ext cx="1357818" cy="335709"/>
            <a:chOff x="9036570" y="5870074"/>
            <a:chExt cx="1671160" cy="413180"/>
          </a:xfrm>
        </p:grpSpPr>
        <p:pic>
          <p:nvPicPr>
            <p:cNvPr id="21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570" y="5870074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892923" y="5907154"/>
              <a:ext cx="341203" cy="336185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274929" y="5870074"/>
              <a:ext cx="432801" cy="376242"/>
            </a:xfrm>
            <a:prstGeom prst="rect">
              <a:avLst/>
            </a:prstGeom>
          </p:spPr>
        </p:pic>
        <p:pic>
          <p:nvPicPr>
            <p:cNvPr id="217" name="Picture 21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481310" y="5913622"/>
              <a:ext cx="353348" cy="332694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471531" y="3061877"/>
            <a:ext cx="1357818" cy="335709"/>
            <a:chOff x="5503423" y="2977156"/>
            <a:chExt cx="1671160" cy="413180"/>
          </a:xfrm>
        </p:grpSpPr>
        <p:pic>
          <p:nvPicPr>
            <p:cNvPr id="24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3423" y="2977156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359776" y="3014236"/>
              <a:ext cx="341203" cy="336185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741782" y="2977156"/>
              <a:ext cx="432801" cy="376242"/>
            </a:xfrm>
            <a:prstGeom prst="rect">
              <a:avLst/>
            </a:prstGeom>
          </p:spPr>
        </p:pic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948163" y="3020704"/>
              <a:ext cx="353348" cy="33269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519398" y="3554766"/>
            <a:ext cx="1357818" cy="335709"/>
            <a:chOff x="5562336" y="3583789"/>
            <a:chExt cx="1671160" cy="413180"/>
          </a:xfrm>
        </p:grpSpPr>
        <p:pic>
          <p:nvPicPr>
            <p:cNvPr id="25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336" y="3583789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5" name="Picture 25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18689" y="3620869"/>
              <a:ext cx="341203" cy="336185"/>
            </a:xfrm>
            <a:prstGeom prst="rect">
              <a:avLst/>
            </a:prstGeom>
          </p:spPr>
        </p:pic>
        <p:pic>
          <p:nvPicPr>
            <p:cNvPr id="256" name="Picture 25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800695" y="3583789"/>
              <a:ext cx="432801" cy="376242"/>
            </a:xfrm>
            <a:prstGeom prst="rect">
              <a:avLst/>
            </a:prstGeom>
          </p:spPr>
        </p:pic>
        <p:pic>
          <p:nvPicPr>
            <p:cNvPr id="257" name="Picture 25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07076" y="3627337"/>
              <a:ext cx="353348" cy="332694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559591" y="4053884"/>
            <a:ext cx="1357818" cy="335709"/>
            <a:chOff x="5611805" y="4198088"/>
            <a:chExt cx="1671160" cy="413180"/>
          </a:xfrm>
        </p:grpSpPr>
        <p:pic>
          <p:nvPicPr>
            <p:cNvPr id="25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1805" y="4198088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0" name="Picture 25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68158" y="4235168"/>
              <a:ext cx="341203" cy="336185"/>
            </a:xfrm>
            <a:prstGeom prst="rect">
              <a:avLst/>
            </a:prstGeom>
          </p:spPr>
        </p:pic>
        <p:pic>
          <p:nvPicPr>
            <p:cNvPr id="261" name="Picture 26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850164" y="4198088"/>
              <a:ext cx="432801" cy="376242"/>
            </a:xfrm>
            <a:prstGeom prst="rect">
              <a:avLst/>
            </a:prstGeom>
          </p:spPr>
        </p:pic>
        <p:pic>
          <p:nvPicPr>
            <p:cNvPr id="262" name="Picture 26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56545" y="4241636"/>
              <a:ext cx="353348" cy="332694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558574" y="4544648"/>
            <a:ext cx="1357818" cy="335709"/>
            <a:chOff x="5610553" y="4802105"/>
            <a:chExt cx="1671160" cy="413180"/>
          </a:xfrm>
        </p:grpSpPr>
        <p:pic>
          <p:nvPicPr>
            <p:cNvPr id="26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0553" y="4802105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5" name="Picture 26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66906" y="4839185"/>
              <a:ext cx="341203" cy="336185"/>
            </a:xfrm>
            <a:prstGeom prst="rect">
              <a:avLst/>
            </a:prstGeom>
          </p:spPr>
        </p:pic>
        <p:pic>
          <p:nvPicPr>
            <p:cNvPr id="266" name="Picture 26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848912" y="4802105"/>
              <a:ext cx="432801" cy="376242"/>
            </a:xfrm>
            <a:prstGeom prst="rect">
              <a:avLst/>
            </a:prstGeom>
          </p:spPr>
        </p:pic>
        <p:pic>
          <p:nvPicPr>
            <p:cNvPr id="267" name="Picture 26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55293" y="4845653"/>
              <a:ext cx="353348" cy="332694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512281" y="4970221"/>
            <a:ext cx="1357818" cy="335709"/>
            <a:chOff x="5553577" y="5325887"/>
            <a:chExt cx="1671160" cy="413180"/>
          </a:xfrm>
        </p:grpSpPr>
        <p:pic>
          <p:nvPicPr>
            <p:cNvPr id="26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577" y="5325887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0" name="Picture 269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09930" y="5362967"/>
              <a:ext cx="341203" cy="336185"/>
            </a:xfrm>
            <a:prstGeom prst="rect">
              <a:avLst/>
            </a:prstGeom>
          </p:spPr>
        </p:pic>
        <p:pic>
          <p:nvPicPr>
            <p:cNvPr id="271" name="Picture 270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791936" y="5325887"/>
              <a:ext cx="432801" cy="376242"/>
            </a:xfrm>
            <a:prstGeom prst="rect">
              <a:avLst/>
            </a:prstGeom>
          </p:spPr>
        </p:pic>
        <p:pic>
          <p:nvPicPr>
            <p:cNvPr id="272" name="Picture 271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998317" y="5369435"/>
              <a:ext cx="353348" cy="332694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4513815" y="5466309"/>
            <a:ext cx="1357818" cy="335709"/>
            <a:chOff x="5555465" y="5936457"/>
            <a:chExt cx="1671160" cy="413180"/>
          </a:xfrm>
        </p:grpSpPr>
        <p:pic>
          <p:nvPicPr>
            <p:cNvPr id="27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5465" y="5936457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5" name="Picture 274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11818" y="5973537"/>
              <a:ext cx="341203" cy="336185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793824" y="5936457"/>
              <a:ext cx="432801" cy="376242"/>
            </a:xfrm>
            <a:prstGeom prst="rect">
              <a:avLst/>
            </a:prstGeom>
          </p:spPr>
        </p:pic>
        <p:pic>
          <p:nvPicPr>
            <p:cNvPr id="277" name="Picture 276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00205" y="5980005"/>
              <a:ext cx="353348" cy="332694"/>
            </a:xfrm>
            <a:prstGeom prst="rect">
              <a:avLst/>
            </a:prstGeom>
          </p:spPr>
        </p:pic>
      </p:grpSp>
      <p:pic>
        <p:nvPicPr>
          <p:cNvPr id="278" name="Picture 277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871975" y="2999431"/>
            <a:ext cx="434350" cy="398155"/>
          </a:xfrm>
          <a:prstGeom prst="rect">
            <a:avLst/>
          </a:prstGeom>
        </p:spPr>
      </p:pic>
      <p:pic>
        <p:nvPicPr>
          <p:cNvPr id="279" name="Picture 27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937456" y="2977716"/>
            <a:ext cx="434350" cy="398155"/>
          </a:xfrm>
          <a:prstGeom prst="rect">
            <a:avLst/>
          </a:prstGeom>
        </p:spPr>
      </p:pic>
      <p:pic>
        <p:nvPicPr>
          <p:cNvPr id="280" name="Picture 27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763656" y="3460274"/>
            <a:ext cx="434350" cy="398155"/>
          </a:xfrm>
          <a:prstGeom prst="rect">
            <a:avLst/>
          </a:prstGeom>
        </p:spPr>
      </p:pic>
      <p:pic>
        <p:nvPicPr>
          <p:cNvPr id="281" name="Picture 28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729763" y="4897160"/>
            <a:ext cx="434350" cy="398155"/>
          </a:xfrm>
          <a:prstGeom prst="rect">
            <a:avLst/>
          </a:prstGeom>
        </p:spPr>
      </p:pic>
      <p:pic>
        <p:nvPicPr>
          <p:cNvPr id="282" name="Picture 28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886744" y="3460275"/>
            <a:ext cx="434956" cy="434956"/>
          </a:xfrm>
          <a:prstGeom prst="rect">
            <a:avLst/>
          </a:prstGeom>
        </p:spPr>
      </p:pic>
      <p:pic>
        <p:nvPicPr>
          <p:cNvPr id="284" name="Picture 283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886744" y="3945575"/>
            <a:ext cx="434956" cy="434956"/>
          </a:xfrm>
          <a:prstGeom prst="rect">
            <a:avLst/>
          </a:prstGeom>
        </p:spPr>
      </p:pic>
      <p:pic>
        <p:nvPicPr>
          <p:cNvPr id="285" name="Picture 28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819422" y="4428863"/>
            <a:ext cx="434956" cy="434956"/>
          </a:xfrm>
          <a:prstGeom prst="rect">
            <a:avLst/>
          </a:prstGeom>
        </p:spPr>
      </p:pic>
      <p:pic>
        <p:nvPicPr>
          <p:cNvPr id="286" name="Picture 28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983281" y="3945575"/>
            <a:ext cx="434956" cy="434956"/>
          </a:xfrm>
          <a:prstGeom prst="rect">
            <a:avLst/>
          </a:prstGeom>
        </p:spPr>
      </p:pic>
      <p:pic>
        <p:nvPicPr>
          <p:cNvPr id="287" name="Picture 286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747356" y="5361597"/>
            <a:ext cx="434956" cy="434956"/>
          </a:xfrm>
          <a:prstGeom prst="rect">
            <a:avLst/>
          </a:prstGeom>
        </p:spPr>
      </p:pic>
      <p:pic>
        <p:nvPicPr>
          <p:cNvPr id="288" name="Picture 28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251690" y="5400128"/>
            <a:ext cx="362750" cy="358100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328535" y="4442252"/>
            <a:ext cx="362750" cy="358100"/>
          </a:xfrm>
          <a:prstGeom prst="rect">
            <a:avLst/>
          </a:prstGeom>
        </p:spPr>
      </p:pic>
      <p:pic>
        <p:nvPicPr>
          <p:cNvPr id="290" name="Picture 28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858289" y="4932882"/>
            <a:ext cx="565245" cy="464096"/>
          </a:xfrm>
          <a:prstGeom prst="rect">
            <a:avLst/>
          </a:prstGeom>
        </p:spPr>
      </p:pic>
      <p:pic>
        <p:nvPicPr>
          <p:cNvPr id="291" name="Picture 290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934413" y="4468087"/>
            <a:ext cx="541822" cy="444865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941282" y="4912952"/>
            <a:ext cx="565245" cy="464096"/>
          </a:xfrm>
          <a:prstGeom prst="rect">
            <a:avLst/>
          </a:prstGeom>
        </p:spPr>
      </p:pic>
      <p:pic>
        <p:nvPicPr>
          <p:cNvPr id="293" name="Picture 29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964093" y="4478016"/>
            <a:ext cx="355339" cy="355339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857788" y="5394509"/>
            <a:ext cx="397561" cy="397561"/>
          </a:xfrm>
          <a:prstGeom prst="rect">
            <a:avLst/>
          </a:prstGeom>
        </p:spPr>
      </p:pic>
      <p:pic>
        <p:nvPicPr>
          <p:cNvPr id="295" name="Picture 294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5904785" y="5386812"/>
            <a:ext cx="397561" cy="397561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295344" y="4488936"/>
            <a:ext cx="321180" cy="321180"/>
          </a:xfrm>
          <a:prstGeom prst="rect">
            <a:avLst/>
          </a:prstGeom>
        </p:spPr>
      </p:pic>
      <p:pic>
        <p:nvPicPr>
          <p:cNvPr id="297" name="Picture 296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252613" y="5447995"/>
            <a:ext cx="337476" cy="337476"/>
          </a:xfrm>
          <a:prstGeom prst="rect">
            <a:avLst/>
          </a:prstGeom>
        </p:spPr>
      </p:pic>
      <p:pic>
        <p:nvPicPr>
          <p:cNvPr id="298" name="Picture 297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305163" y="5440607"/>
            <a:ext cx="337476" cy="337476"/>
          </a:xfrm>
          <a:prstGeom prst="rect">
            <a:avLst/>
          </a:prstGeom>
        </p:spPr>
      </p:pic>
      <p:pic>
        <p:nvPicPr>
          <p:cNvPr id="299" name="Picture 29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959573" y="3511334"/>
            <a:ext cx="366108" cy="360802"/>
          </a:xfrm>
          <a:prstGeom prst="rect">
            <a:avLst/>
          </a:prstGeom>
        </p:spPr>
      </p:pic>
      <p:pic>
        <p:nvPicPr>
          <p:cNvPr id="300" name="Picture 29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817468" y="3986213"/>
            <a:ext cx="366108" cy="360802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916612" y="3025208"/>
            <a:ext cx="366108" cy="360802"/>
          </a:xfrm>
          <a:prstGeom prst="rect">
            <a:avLst/>
          </a:prstGeom>
        </p:spPr>
      </p:pic>
      <p:pic>
        <p:nvPicPr>
          <p:cNvPr id="302" name="Picture 301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490678" y="4468087"/>
            <a:ext cx="392333" cy="392333"/>
          </a:xfrm>
          <a:prstGeom prst="rect">
            <a:avLst/>
          </a:prstGeom>
        </p:spPr>
      </p:pic>
      <p:pic>
        <p:nvPicPr>
          <p:cNvPr id="303" name="Picture 302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581580" y="4504089"/>
            <a:ext cx="329266" cy="329266"/>
          </a:xfrm>
          <a:prstGeom prst="rect">
            <a:avLst/>
          </a:prstGeom>
        </p:spPr>
      </p:pic>
      <p:pic>
        <p:nvPicPr>
          <p:cNvPr id="304" name="Picture 30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574915" y="5462804"/>
            <a:ext cx="329266" cy="329266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310" r="9938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0970" y="2560897"/>
            <a:ext cx="363283" cy="383528"/>
          </a:xfrm>
          <a:prstGeom prst="rect">
            <a:avLst/>
          </a:prstGeom>
        </p:spPr>
      </p:pic>
      <p:grpSp>
        <p:nvGrpSpPr>
          <p:cNvPr id="140" name="Group 139"/>
          <p:cNvGrpSpPr/>
          <p:nvPr/>
        </p:nvGrpSpPr>
        <p:grpSpPr>
          <a:xfrm>
            <a:off x="1499970" y="2566857"/>
            <a:ext cx="1357818" cy="335709"/>
            <a:chOff x="1824221" y="2974642"/>
            <a:chExt cx="1671160" cy="413180"/>
          </a:xfrm>
        </p:grpSpPr>
        <p:pic>
          <p:nvPicPr>
            <p:cNvPr id="141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221" y="2974642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2680574" y="3011722"/>
              <a:ext cx="341203" cy="336185"/>
            </a:xfrm>
            <a:prstGeom prst="rect">
              <a:avLst/>
            </a:prstGeom>
          </p:spPr>
        </p:pic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3062580" y="2974642"/>
              <a:ext cx="432801" cy="376242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68961" y="3018190"/>
              <a:ext cx="353348" cy="332694"/>
            </a:xfrm>
            <a:prstGeom prst="rect">
              <a:avLst/>
            </a:prstGeom>
          </p:spPr>
        </p:pic>
      </p:grpSp>
      <p:pic>
        <p:nvPicPr>
          <p:cNvPr id="145" name="Picture 14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953324" y="2547193"/>
            <a:ext cx="366108" cy="360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8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backgroundRemoval t="9845" b="93264" l="0" r="89017">
                        <a14:foregroundMark x1="47399" y1="40933" x2="47399" y2="409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26883" y="2467028"/>
            <a:ext cx="477231" cy="532402"/>
          </a:xfrm>
          <a:prstGeom prst="rect">
            <a:avLst/>
          </a:prstGeom>
        </p:spPr>
      </p:pic>
      <p:grpSp>
        <p:nvGrpSpPr>
          <p:cNvPr id="188" name="Group 187"/>
          <p:cNvGrpSpPr/>
          <p:nvPr/>
        </p:nvGrpSpPr>
        <p:grpSpPr>
          <a:xfrm>
            <a:off x="4466597" y="2584921"/>
            <a:ext cx="1357818" cy="335709"/>
            <a:chOff x="5503423" y="2977156"/>
            <a:chExt cx="1671160" cy="413180"/>
          </a:xfrm>
        </p:grpSpPr>
        <p:pic>
          <p:nvPicPr>
            <p:cNvPr id="193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3423" y="2977156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197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359776" y="3014236"/>
              <a:ext cx="341203" cy="336185"/>
            </a:xfrm>
            <a:prstGeom prst="rect">
              <a:avLst/>
            </a:prstGeom>
          </p:spPr>
        </p:pic>
        <p:pic>
          <p:nvPicPr>
            <p:cNvPr id="203" name="Picture 202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6741782" y="2977156"/>
              <a:ext cx="432801" cy="376242"/>
            </a:xfrm>
            <a:prstGeom prst="rect">
              <a:avLst/>
            </a:prstGeom>
          </p:spPr>
        </p:pic>
        <p:pic>
          <p:nvPicPr>
            <p:cNvPr id="208" name="Picture 207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948163" y="3020704"/>
              <a:ext cx="353348" cy="332694"/>
            </a:xfrm>
            <a:prstGeom prst="rect">
              <a:avLst/>
            </a:prstGeom>
          </p:spPr>
        </p:pic>
      </p:grpSp>
      <p:pic>
        <p:nvPicPr>
          <p:cNvPr id="213" name="Picture 21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867042" y="2522476"/>
            <a:ext cx="434350" cy="398155"/>
          </a:xfrm>
          <a:prstGeom prst="rect">
            <a:avLst/>
          </a:prstGeom>
        </p:spPr>
      </p:pic>
      <p:pic>
        <p:nvPicPr>
          <p:cNvPr id="218" name="Picture 2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824" y="2524224"/>
            <a:ext cx="396274" cy="396274"/>
          </a:xfrm>
          <a:prstGeom prst="rect">
            <a:avLst/>
          </a:prstGeom>
        </p:spPr>
      </p:pic>
      <p:grpSp>
        <p:nvGrpSpPr>
          <p:cNvPr id="219" name="Group 218"/>
          <p:cNvGrpSpPr/>
          <p:nvPr/>
        </p:nvGrpSpPr>
        <p:grpSpPr>
          <a:xfrm>
            <a:off x="7510067" y="2567698"/>
            <a:ext cx="1357818" cy="335709"/>
            <a:chOff x="9292192" y="2938649"/>
            <a:chExt cx="1671160" cy="413180"/>
          </a:xfrm>
        </p:grpSpPr>
        <p:pic>
          <p:nvPicPr>
            <p:cNvPr id="220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2192" y="2938649"/>
              <a:ext cx="413180" cy="413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1" name="Picture 220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0148545" y="2975729"/>
              <a:ext cx="341203" cy="336185"/>
            </a:xfrm>
            <a:prstGeom prst="rect">
              <a:avLst/>
            </a:prstGeom>
          </p:spPr>
        </p:pic>
        <p:pic>
          <p:nvPicPr>
            <p:cNvPr id="222" name="Picture 221"/>
            <p:cNvPicPr>
              <a:picLocks noChangeAspect="1"/>
            </p:cNvPicPr>
            <p:nvPr/>
          </p:nvPicPr>
          <p:blipFill rotWithShape="1"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ackgroundRemoval t="15880" b="73391" l="14815" r="84722">
                          <a14:foregroundMark x1="47222" y1="31330" x2="47222" y2="31330"/>
                          <a14:foregroundMark x1="47222" y1="39485" x2="47222" y2="39485"/>
                          <a14:foregroundMark x1="46296" y1="45923" x2="46296" y2="46781"/>
                          <a14:foregroundMark x1="43056" y1="51502" x2="43056" y2="51502"/>
                          <a14:foregroundMark x1="43056" y1="59227" x2="43056" y2="59227"/>
                        </a14:backgroundRemoval>
                      </a14:imgEffect>
                    </a14:imgLayer>
                  </a14:imgProps>
                </a:ext>
              </a:extLst>
            </a:blip>
            <a:srcRect l="14714" t="17975" r="14175" b="24717"/>
            <a:stretch/>
          </p:blipFill>
          <p:spPr>
            <a:xfrm>
              <a:off x="10530551" y="2938649"/>
              <a:ext cx="432801" cy="376242"/>
            </a:xfrm>
            <a:prstGeom prst="rect">
              <a:avLst/>
            </a:prstGeom>
          </p:spPr>
        </p:pic>
        <p:pic>
          <p:nvPicPr>
            <p:cNvPr id="223" name="Picture 222"/>
            <p:cNvPicPr>
              <a:picLocks noChangeAspect="1"/>
            </p:cNvPicPr>
            <p:nvPr/>
          </p:nvPicPr>
          <p:blipFill>
            <a:blip r:embed="rId28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796" b="99204" l="5596" r="100000">
                          <a14:foregroundMark x1="66667" y1="29443" x2="66667" y2="29443"/>
                          <a14:foregroundMark x1="56934" y1="56764" x2="56934" y2="5676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36932" y="2982197"/>
              <a:ext cx="353348" cy="332694"/>
            </a:xfrm>
            <a:prstGeom prst="rect">
              <a:avLst/>
            </a:prstGeom>
          </p:spPr>
        </p:pic>
      </p:grpSp>
      <p:pic>
        <p:nvPicPr>
          <p:cNvPr id="224" name="Picture 22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936365" y="2521469"/>
            <a:ext cx="434350" cy="3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5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1453</TotalTime>
  <Words>149</Words>
  <Application>Microsoft Office PowerPoint</Application>
  <PresentationFormat>A4 Paper (210x297 mm)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Ryan Taylor</cp:lastModifiedBy>
  <cp:revision>96</cp:revision>
  <cp:lastPrinted>2022-01-19T12:33:16Z</cp:lastPrinted>
  <dcterms:created xsi:type="dcterms:W3CDTF">2020-01-31T15:23:38Z</dcterms:created>
  <dcterms:modified xsi:type="dcterms:W3CDTF">2022-03-21T10:28:59Z</dcterms:modified>
</cp:coreProperties>
</file>