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62" y="2446783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7445" y="2957133"/>
            <a:ext cx="1320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Geographically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1328" y="2917957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Enquire Geographically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7075" y="3039844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Study location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158" y="2472334"/>
            <a:ext cx="445623" cy="445623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>
          <a:xfrm>
            <a:off x="6092614" y="2189410"/>
            <a:ext cx="2433270" cy="202379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176353" y="2202517"/>
            <a:ext cx="2433270" cy="202379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180230" y="2211493"/>
            <a:ext cx="2433270" cy="202379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496804" y="181511"/>
            <a:ext cx="550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Laceby</a:t>
            </a:r>
            <a:r>
              <a:rPr lang="en-GB" b="1" dirty="0"/>
              <a:t> Acres Primary Academy Geography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67500" y="3439482"/>
            <a:ext cx="160658" cy="25097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84846" y="3708756"/>
            <a:ext cx="9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Data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924778" y="2711578"/>
            <a:ext cx="249295" cy="3051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47445" y="2357458"/>
            <a:ext cx="8848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Geographical Vocabulary</a:t>
            </a:r>
          </a:p>
        </p:txBody>
      </p:sp>
      <p:cxnSp>
        <p:nvCxnSpPr>
          <p:cNvPr id="66" name="Straight Connector 65"/>
          <p:cNvCxnSpPr>
            <a:stCxn id="67" idx="3"/>
          </p:cNvCxnSpPr>
          <p:nvPr/>
        </p:nvCxnSpPr>
        <p:spPr>
          <a:xfrm flipV="1">
            <a:off x="1141610" y="3487333"/>
            <a:ext cx="55712" cy="23516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5642" y="3507056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3807144" y="2911130"/>
            <a:ext cx="304309" cy="25742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51450" y="2320813"/>
            <a:ext cx="930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Hemisphere 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492121" y="3229539"/>
            <a:ext cx="237434" cy="47106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557858" y="2294943"/>
            <a:ext cx="983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Time zones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68847" y="3218375"/>
            <a:ext cx="391215" cy="42913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92894" y="3650107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Latitude and longitude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6221" y="2341612"/>
            <a:ext cx="1005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and answer questions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855886" y="2826445"/>
            <a:ext cx="312483" cy="27669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67037" y="2518394"/>
            <a:ext cx="105076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Fieldwork 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4741121" y="3432944"/>
            <a:ext cx="0" cy="35968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424506" y="3787812"/>
            <a:ext cx="854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Significance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886012" y="3393335"/>
            <a:ext cx="195411" cy="2971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261646" y="3465069"/>
            <a:ext cx="8393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Compare and contrast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883673" y="2566151"/>
            <a:ext cx="74053" cy="36720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1247" y="2614024"/>
            <a:ext cx="420660" cy="420660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6153824" y="3684122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Continents and countries</a:t>
            </a:r>
          </a:p>
        </p:txBody>
      </p:sp>
      <p:cxnSp>
        <p:nvCxnSpPr>
          <p:cNvPr id="107" name="Straight Connector 106"/>
          <p:cNvCxnSpPr>
            <a:endCxn id="78" idx="2"/>
          </p:cNvCxnSpPr>
          <p:nvPr/>
        </p:nvCxnSpPr>
        <p:spPr>
          <a:xfrm flipV="1">
            <a:off x="7711737" y="2556553"/>
            <a:ext cx="338079" cy="27353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60159" y="5627903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Places -</a:t>
            </a:r>
          </a:p>
          <a:p>
            <a:pPr algn="ctr"/>
            <a:r>
              <a:rPr lang="en-GB" sz="1400" dirty="0"/>
              <a:t>UK (incl. locality)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92203" y="5667715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Human</a:t>
            </a:r>
          </a:p>
          <a:p>
            <a:pPr algn="ctr"/>
            <a:r>
              <a:rPr lang="en-GB" sz="1400" dirty="0"/>
              <a:t>Processes</a:t>
            </a:r>
          </a:p>
        </p:txBody>
      </p:sp>
      <p:pic>
        <p:nvPicPr>
          <p:cNvPr id="114" name="Picture 1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8181" y="4971793"/>
            <a:ext cx="530027" cy="530027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7152" y="4971360"/>
            <a:ext cx="616169" cy="616169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9579904" y="5647489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Physical</a:t>
            </a:r>
          </a:p>
          <a:p>
            <a:pPr algn="ctr"/>
            <a:r>
              <a:rPr lang="en-GB" sz="1400" dirty="0"/>
              <a:t>Processes</a:t>
            </a:r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0172" y="4994401"/>
            <a:ext cx="555849" cy="555849"/>
          </a:xfrm>
          <a:prstGeom prst="rect">
            <a:avLst/>
          </a:prstGeom>
        </p:spPr>
      </p:pic>
      <p:sp>
        <p:nvSpPr>
          <p:cNvPr id="121" name="Rounded Rectangle 120"/>
          <p:cNvSpPr/>
          <p:nvPr/>
        </p:nvSpPr>
        <p:spPr>
          <a:xfrm>
            <a:off x="8959058" y="2202517"/>
            <a:ext cx="2433270" cy="2023795"/>
          </a:xfrm>
          <a:prstGeom prst="round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7189" y="2643530"/>
            <a:ext cx="477007" cy="477007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9374684" y="3079389"/>
            <a:ext cx="160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Mapping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990837" y="2970606"/>
            <a:ext cx="935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Grid referencing and coordinates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93814" y="3682791"/>
            <a:ext cx="930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Features of a landscape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646021" y="3406097"/>
            <a:ext cx="930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Scales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493540" y="2455219"/>
            <a:ext cx="930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Symbols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9063716" y="2380084"/>
            <a:ext cx="930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Directions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716029" y="2848570"/>
            <a:ext cx="9305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Compass skills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0646021" y="3270957"/>
            <a:ext cx="237770" cy="14244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10518695" y="2947648"/>
            <a:ext cx="214216" cy="1544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99" idx="1"/>
          </p:cNvCxnSpPr>
          <p:nvPr/>
        </p:nvCxnSpPr>
        <p:spPr>
          <a:xfrm flipV="1">
            <a:off x="10285737" y="2586024"/>
            <a:ext cx="207803" cy="8144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2"/>
          </p:cNvCxnSpPr>
          <p:nvPr/>
        </p:nvCxnSpPr>
        <p:spPr>
          <a:xfrm>
            <a:off x="9529000" y="2641694"/>
            <a:ext cx="348699" cy="18308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0146437" y="3362490"/>
            <a:ext cx="95916" cy="31086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9517735" y="3059894"/>
            <a:ext cx="270243" cy="6064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564269" y="5635911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Places - </a:t>
            </a:r>
          </a:p>
          <a:p>
            <a:pPr algn="ctr"/>
            <a:r>
              <a:rPr lang="en-GB" sz="1400" dirty="0"/>
              <a:t>World</a:t>
            </a:r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2291" y="4979801"/>
            <a:ext cx="530027" cy="530027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1563193" y="4666039"/>
            <a:ext cx="8795904" cy="2519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0230" y="31726"/>
            <a:ext cx="2650" cy="3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96183" y="4666039"/>
            <a:ext cx="0" cy="228178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382880" y="4695641"/>
            <a:ext cx="0" cy="228178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295236" y="4695641"/>
            <a:ext cx="0" cy="228178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0339840" y="4652098"/>
            <a:ext cx="0" cy="228178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508" y="861046"/>
            <a:ext cx="679375" cy="66446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0118" y="898055"/>
            <a:ext cx="629307" cy="67201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4073" y="916479"/>
            <a:ext cx="635161" cy="635161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92937" y="931142"/>
            <a:ext cx="671332" cy="63892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22712" y="911118"/>
            <a:ext cx="768292" cy="6589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74362" y="999600"/>
            <a:ext cx="572373" cy="56343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12298" y="1043936"/>
            <a:ext cx="575753" cy="481578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88051" y="956105"/>
            <a:ext cx="578237" cy="65323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24974" y="954595"/>
            <a:ext cx="595680" cy="61547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986274" y="937897"/>
            <a:ext cx="595451" cy="58761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47288" y="972813"/>
            <a:ext cx="738659" cy="63906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628498" y="1011772"/>
            <a:ext cx="561145" cy="561145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314199" y="1048483"/>
            <a:ext cx="487722" cy="487722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870971" y="1011772"/>
            <a:ext cx="550932" cy="550932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518695" y="940518"/>
            <a:ext cx="580988" cy="587082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142083" y="1018506"/>
            <a:ext cx="591911" cy="537463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702615" y="1619284"/>
            <a:ext cx="11289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Locality         Community      Animals    Climate and Seasons     Food               World              Coasts     Americas  Water Cycle   Volcanoes        Changes               Alps               Trade         Amazon     Environment  Future World</a:t>
            </a:r>
          </a:p>
        </p:txBody>
      </p:sp>
      <p:pic>
        <p:nvPicPr>
          <p:cNvPr id="1026" name="Picture 2" descr="a730a5f2-3bcb-4bca-bc1a-1b95a940029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1" y="21717"/>
            <a:ext cx="1136847" cy="65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2" descr="a730a5f2-3bcb-4bca-bc1a-1b95a940029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476" y="43710"/>
            <a:ext cx="1136847" cy="65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7302" y="4527226"/>
            <a:ext cx="456984" cy="45719"/>
          </a:xfrm>
        </p:spPr>
        <p:txBody>
          <a:bodyPr>
            <a:normAutofit fontScale="25000" lnSpcReduction="20000"/>
          </a:bodyPr>
          <a:lstStyle/>
          <a:p>
            <a:r>
              <a:rPr lang="en-GB" sz="1800" dirty="0" err="1"/>
              <a:t>Middlethorpe</a:t>
            </a:r>
            <a:r>
              <a:rPr lang="en-GB" sz="1800" dirty="0"/>
              <a:t> Primary Academy History Long Term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6343"/>
              </p:ext>
            </p:extLst>
          </p:nvPr>
        </p:nvGraphicFramePr>
        <p:xfrm>
          <a:off x="278104" y="1253818"/>
          <a:ext cx="10877576" cy="471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76">
                  <a:extLst>
                    <a:ext uri="{9D8B030D-6E8A-4147-A177-3AD203B41FA5}">
                      <a16:colId xmlns:a16="http://schemas.microsoft.com/office/drawing/2014/main" val="2642333382"/>
                    </a:ext>
                  </a:extLst>
                </a:gridCol>
                <a:gridCol w="2751909">
                  <a:extLst>
                    <a:ext uri="{9D8B030D-6E8A-4147-A177-3AD203B41FA5}">
                      <a16:colId xmlns:a16="http://schemas.microsoft.com/office/drawing/2014/main" val="775576944"/>
                    </a:ext>
                  </a:extLst>
                </a:gridCol>
                <a:gridCol w="3213462">
                  <a:extLst>
                    <a:ext uri="{9D8B030D-6E8A-4147-A177-3AD203B41FA5}">
                      <a16:colId xmlns:a16="http://schemas.microsoft.com/office/drawing/2014/main" val="567014042"/>
                    </a:ext>
                  </a:extLst>
                </a:gridCol>
                <a:gridCol w="3483429">
                  <a:extLst>
                    <a:ext uri="{9D8B030D-6E8A-4147-A177-3AD203B41FA5}">
                      <a16:colId xmlns:a16="http://schemas.microsoft.com/office/drawing/2014/main" val="3109381060"/>
                    </a:ext>
                  </a:extLst>
                </a:gridCol>
              </a:tblGrid>
              <a:tr h="5927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Year</a:t>
                      </a:r>
                      <a:r>
                        <a:rPr lang="en-GB" sz="1600" baseline="0" dirty="0"/>
                        <a:t> Groups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Autumn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Spring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Summer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08758"/>
                  </a:ext>
                </a:extLst>
              </a:tr>
              <a:tr h="579983">
                <a:tc>
                  <a:txBody>
                    <a:bodyPr/>
                    <a:lstStyle/>
                    <a:p>
                      <a:r>
                        <a:rPr lang="en-GB" sz="1600" dirty="0"/>
                        <a:t>Reception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38626"/>
                  </a:ext>
                </a:extLst>
              </a:tr>
              <a:tr h="579983">
                <a:tc>
                  <a:txBody>
                    <a:bodyPr/>
                    <a:lstStyle/>
                    <a:p>
                      <a:r>
                        <a:rPr lang="en-GB" sz="1600" dirty="0"/>
                        <a:t>Year 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659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/>
                        <a:t>Year 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99452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/>
                        <a:t> Year</a:t>
                      </a:r>
                      <a:r>
                        <a:rPr lang="en-GB" sz="1600" baseline="0" dirty="0"/>
                        <a:t> 3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14903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/>
                        <a:t>Year 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54261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/>
                        <a:t>Year 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95998"/>
                  </a:ext>
                </a:extLst>
              </a:tr>
              <a:tr h="592720">
                <a:tc>
                  <a:txBody>
                    <a:bodyPr/>
                    <a:lstStyle/>
                    <a:p>
                      <a:r>
                        <a:rPr lang="en-GB" sz="1600" dirty="0"/>
                        <a:t>Year 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8859"/>
                  </a:ext>
                </a:extLst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2926080" y="408058"/>
            <a:ext cx="603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Laceby</a:t>
            </a:r>
            <a:r>
              <a:rPr lang="en-GB" b="1" dirty="0"/>
              <a:t> Acres Primary Academy Geography Long Term Plan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987458" y="3021022"/>
            <a:ext cx="1356437" cy="471119"/>
            <a:chOff x="2230090" y="2843750"/>
            <a:chExt cx="2233846" cy="545264"/>
          </a:xfrm>
        </p:grpSpPr>
        <p:pic>
          <p:nvPicPr>
            <p:cNvPr id="28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1965789" y="3580203"/>
            <a:ext cx="1356437" cy="471119"/>
            <a:chOff x="2230090" y="2843750"/>
            <a:chExt cx="2233846" cy="545264"/>
          </a:xfrm>
        </p:grpSpPr>
        <p:pic>
          <p:nvPicPr>
            <p:cNvPr id="33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1965789" y="4188616"/>
            <a:ext cx="1356437" cy="471119"/>
            <a:chOff x="2230090" y="2843750"/>
            <a:chExt cx="2233846" cy="545264"/>
          </a:xfrm>
        </p:grpSpPr>
        <p:pic>
          <p:nvPicPr>
            <p:cNvPr id="38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1959304" y="4802249"/>
            <a:ext cx="1356437" cy="471119"/>
            <a:chOff x="2230090" y="2843750"/>
            <a:chExt cx="2233846" cy="545264"/>
          </a:xfrm>
        </p:grpSpPr>
        <p:pic>
          <p:nvPicPr>
            <p:cNvPr id="43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1935401" y="5415882"/>
            <a:ext cx="1356437" cy="471119"/>
            <a:chOff x="2230090" y="2843750"/>
            <a:chExt cx="2233846" cy="545264"/>
          </a:xfrm>
        </p:grpSpPr>
        <p:pic>
          <p:nvPicPr>
            <p:cNvPr id="48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2004503" y="2440136"/>
            <a:ext cx="1356437" cy="471119"/>
            <a:chOff x="2230090" y="2843750"/>
            <a:chExt cx="2233846" cy="545264"/>
          </a:xfrm>
        </p:grpSpPr>
        <p:pic>
          <p:nvPicPr>
            <p:cNvPr id="53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96" name="Group 95"/>
          <p:cNvGrpSpPr/>
          <p:nvPr/>
        </p:nvGrpSpPr>
        <p:grpSpPr>
          <a:xfrm>
            <a:off x="4811710" y="3058481"/>
            <a:ext cx="1356437" cy="471119"/>
            <a:chOff x="2230090" y="2843750"/>
            <a:chExt cx="2233846" cy="545264"/>
          </a:xfrm>
        </p:grpSpPr>
        <p:pic>
          <p:nvPicPr>
            <p:cNvPr id="97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01" name="Group 100"/>
          <p:cNvGrpSpPr/>
          <p:nvPr/>
        </p:nvGrpSpPr>
        <p:grpSpPr>
          <a:xfrm>
            <a:off x="4790041" y="3617662"/>
            <a:ext cx="1356437" cy="471119"/>
            <a:chOff x="2230090" y="2843750"/>
            <a:chExt cx="2233846" cy="545264"/>
          </a:xfrm>
        </p:grpSpPr>
        <p:pic>
          <p:nvPicPr>
            <p:cNvPr id="102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06" name="Group 105"/>
          <p:cNvGrpSpPr/>
          <p:nvPr/>
        </p:nvGrpSpPr>
        <p:grpSpPr>
          <a:xfrm>
            <a:off x="4790041" y="4226075"/>
            <a:ext cx="1356437" cy="471119"/>
            <a:chOff x="2230090" y="2843750"/>
            <a:chExt cx="2233846" cy="545264"/>
          </a:xfrm>
        </p:grpSpPr>
        <p:pic>
          <p:nvPicPr>
            <p:cNvPr id="107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11" name="Group 110"/>
          <p:cNvGrpSpPr/>
          <p:nvPr/>
        </p:nvGrpSpPr>
        <p:grpSpPr>
          <a:xfrm>
            <a:off x="4783556" y="4839708"/>
            <a:ext cx="1356437" cy="471119"/>
            <a:chOff x="2230090" y="2843750"/>
            <a:chExt cx="2233846" cy="545264"/>
          </a:xfrm>
        </p:grpSpPr>
        <p:pic>
          <p:nvPicPr>
            <p:cNvPr id="112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16" name="Group 115"/>
          <p:cNvGrpSpPr/>
          <p:nvPr/>
        </p:nvGrpSpPr>
        <p:grpSpPr>
          <a:xfrm>
            <a:off x="4759653" y="5453341"/>
            <a:ext cx="1356437" cy="471119"/>
            <a:chOff x="2230090" y="2843750"/>
            <a:chExt cx="2233846" cy="545264"/>
          </a:xfrm>
        </p:grpSpPr>
        <p:pic>
          <p:nvPicPr>
            <p:cNvPr id="117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21" name="Group 120"/>
          <p:cNvGrpSpPr/>
          <p:nvPr/>
        </p:nvGrpSpPr>
        <p:grpSpPr>
          <a:xfrm>
            <a:off x="4828755" y="2477595"/>
            <a:ext cx="1356437" cy="471119"/>
            <a:chOff x="2230090" y="2843750"/>
            <a:chExt cx="2233846" cy="545264"/>
          </a:xfrm>
        </p:grpSpPr>
        <p:pic>
          <p:nvPicPr>
            <p:cNvPr id="123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28" name="Group 127"/>
          <p:cNvGrpSpPr/>
          <p:nvPr/>
        </p:nvGrpSpPr>
        <p:grpSpPr>
          <a:xfrm>
            <a:off x="8419545" y="3052146"/>
            <a:ext cx="1356437" cy="471119"/>
            <a:chOff x="2230090" y="2843750"/>
            <a:chExt cx="2233846" cy="545264"/>
          </a:xfrm>
        </p:grpSpPr>
        <p:pic>
          <p:nvPicPr>
            <p:cNvPr id="12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33" name="Group 132"/>
          <p:cNvGrpSpPr/>
          <p:nvPr/>
        </p:nvGrpSpPr>
        <p:grpSpPr>
          <a:xfrm>
            <a:off x="8397876" y="3611327"/>
            <a:ext cx="1356437" cy="471119"/>
            <a:chOff x="2230090" y="2843750"/>
            <a:chExt cx="2233846" cy="545264"/>
          </a:xfrm>
        </p:grpSpPr>
        <p:pic>
          <p:nvPicPr>
            <p:cNvPr id="13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1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37" name="Picture 1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38" name="Group 137"/>
          <p:cNvGrpSpPr/>
          <p:nvPr/>
        </p:nvGrpSpPr>
        <p:grpSpPr>
          <a:xfrm>
            <a:off x="8397876" y="4219740"/>
            <a:ext cx="1356437" cy="471119"/>
            <a:chOff x="2230090" y="2843750"/>
            <a:chExt cx="2233846" cy="545264"/>
          </a:xfrm>
        </p:grpSpPr>
        <p:pic>
          <p:nvPicPr>
            <p:cNvPr id="13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41" name="Picture 1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42" name="Picture 1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43" name="Group 142"/>
          <p:cNvGrpSpPr/>
          <p:nvPr/>
        </p:nvGrpSpPr>
        <p:grpSpPr>
          <a:xfrm>
            <a:off x="8391391" y="4833373"/>
            <a:ext cx="1356437" cy="471119"/>
            <a:chOff x="2230090" y="2843750"/>
            <a:chExt cx="2233846" cy="545264"/>
          </a:xfrm>
        </p:grpSpPr>
        <p:pic>
          <p:nvPicPr>
            <p:cNvPr id="14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1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46" name="Picture 1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48" name="Group 147"/>
          <p:cNvGrpSpPr/>
          <p:nvPr/>
        </p:nvGrpSpPr>
        <p:grpSpPr>
          <a:xfrm>
            <a:off x="8367488" y="5447006"/>
            <a:ext cx="1356437" cy="471119"/>
            <a:chOff x="2230090" y="2843750"/>
            <a:chExt cx="2233846" cy="545264"/>
          </a:xfrm>
        </p:grpSpPr>
        <p:pic>
          <p:nvPicPr>
            <p:cNvPr id="149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1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51" name="Picture 1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52" name="Picture 15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53" name="Group 152"/>
          <p:cNvGrpSpPr/>
          <p:nvPr/>
        </p:nvGrpSpPr>
        <p:grpSpPr>
          <a:xfrm>
            <a:off x="8436590" y="2471260"/>
            <a:ext cx="1356437" cy="471119"/>
            <a:chOff x="2230090" y="2843750"/>
            <a:chExt cx="2233846" cy="545264"/>
          </a:xfrm>
        </p:grpSpPr>
        <p:pic>
          <p:nvPicPr>
            <p:cNvPr id="154" name="Picture 2" descr="Image result for communicate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1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56" name="Picture 15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pic>
        <p:nvPicPr>
          <p:cNvPr id="158" name="Picture 1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7352" y="2497045"/>
            <a:ext cx="380735" cy="37238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1880" y="2522401"/>
            <a:ext cx="367025" cy="3919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35291" y="2504984"/>
            <a:ext cx="380756" cy="380756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3691" y="3055958"/>
            <a:ext cx="384949" cy="366365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06808" y="3116348"/>
            <a:ext cx="440547" cy="377847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03261" y="3151481"/>
            <a:ext cx="362555" cy="35689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66984" y="3698670"/>
            <a:ext cx="386507" cy="380468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10943" y="3649949"/>
            <a:ext cx="429452" cy="359207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79657" y="3652502"/>
            <a:ext cx="405044" cy="38549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0321" y="4250677"/>
            <a:ext cx="325065" cy="367228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76415" y="4284733"/>
            <a:ext cx="367643" cy="379857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030166" y="4297566"/>
            <a:ext cx="381050" cy="376036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72124" y="4855569"/>
            <a:ext cx="412577" cy="356948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49066" y="4932539"/>
            <a:ext cx="349120" cy="34912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037070" y="4879032"/>
            <a:ext cx="362223" cy="362223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477352" y="5453898"/>
            <a:ext cx="427956" cy="427956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06808" y="5476494"/>
            <a:ext cx="419618" cy="424019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002396" y="5476494"/>
            <a:ext cx="431569" cy="391870"/>
          </a:xfrm>
          <a:prstGeom prst="rect">
            <a:avLst/>
          </a:prstGeom>
        </p:spPr>
      </p:pic>
      <p:pic>
        <p:nvPicPr>
          <p:cNvPr id="182" name="Picture 2" descr="a730a5f2-3bcb-4bca-bc1a-1b95a940029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1" y="35981"/>
            <a:ext cx="1136847" cy="65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Picture 2" descr="a730a5f2-3bcb-4bca-bc1a-1b95a940029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153" y="35981"/>
            <a:ext cx="1136847" cy="65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0927CC3-EC17-4335-AFCA-EA73CA07D7DA}"/>
              </a:ext>
            </a:extLst>
          </p:cNvPr>
          <p:cNvGrpSpPr/>
          <p:nvPr/>
        </p:nvGrpSpPr>
        <p:grpSpPr>
          <a:xfrm>
            <a:off x="2009847" y="1888927"/>
            <a:ext cx="1356437" cy="471119"/>
            <a:chOff x="2230090" y="2843750"/>
            <a:chExt cx="2233846" cy="545264"/>
          </a:xfrm>
        </p:grpSpPr>
        <p:pic>
          <p:nvPicPr>
            <p:cNvPr id="127" name="Picture 2" descr="Image result for communicate icon">
              <a:extLst>
                <a:ext uri="{FF2B5EF4-FFF2-40B4-BE49-F238E27FC236}">
                  <a16:creationId xmlns:a16="http://schemas.microsoft.com/office/drawing/2014/main" id="{A85A7C71-4C0A-416D-9DDC-9EEE1BB844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C3B4DDD6-FE04-401D-AAED-CAD6A9996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0C7E1B98-E59C-48C2-A194-90F71459C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2B67DF96-AEDC-469C-B7FD-EFFF6D2E3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3636845-51ED-4876-BF82-2FA263DF79D8}"/>
              </a:ext>
            </a:extLst>
          </p:cNvPr>
          <p:cNvGrpSpPr/>
          <p:nvPr/>
        </p:nvGrpSpPr>
        <p:grpSpPr>
          <a:xfrm>
            <a:off x="4834099" y="1926386"/>
            <a:ext cx="1356437" cy="471119"/>
            <a:chOff x="2230090" y="2843750"/>
            <a:chExt cx="2233846" cy="545264"/>
          </a:xfrm>
        </p:grpSpPr>
        <p:pic>
          <p:nvPicPr>
            <p:cNvPr id="177" name="Picture 2" descr="Image result for communicate icon">
              <a:extLst>
                <a:ext uri="{FF2B5EF4-FFF2-40B4-BE49-F238E27FC236}">
                  <a16:creationId xmlns:a16="http://schemas.microsoft.com/office/drawing/2014/main" id="{895EEC99-7679-4604-85B2-9DEE4E60C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" name="Picture 177">
              <a:extLst>
                <a:ext uri="{FF2B5EF4-FFF2-40B4-BE49-F238E27FC236}">
                  <a16:creationId xmlns:a16="http://schemas.microsoft.com/office/drawing/2014/main" id="{2DBE7A1F-31DF-40FC-BF76-88D9ED73F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84" name="Picture 183">
              <a:extLst>
                <a:ext uri="{FF2B5EF4-FFF2-40B4-BE49-F238E27FC236}">
                  <a16:creationId xmlns:a16="http://schemas.microsoft.com/office/drawing/2014/main" id="{81F014A1-1E86-47DB-A86C-6633EE669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4D0AC2D2-E378-4EAE-823B-2F81B6C62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9E7718E-EAD6-4BA3-8B46-25A2F9E180DF}"/>
              </a:ext>
            </a:extLst>
          </p:cNvPr>
          <p:cNvGrpSpPr/>
          <p:nvPr/>
        </p:nvGrpSpPr>
        <p:grpSpPr>
          <a:xfrm>
            <a:off x="8441934" y="1920051"/>
            <a:ext cx="1356437" cy="471119"/>
            <a:chOff x="2230090" y="2843750"/>
            <a:chExt cx="2233846" cy="545264"/>
          </a:xfrm>
        </p:grpSpPr>
        <p:pic>
          <p:nvPicPr>
            <p:cNvPr id="187" name="Picture 2" descr="Image result for communicate icon">
              <a:extLst>
                <a:ext uri="{FF2B5EF4-FFF2-40B4-BE49-F238E27FC236}">
                  <a16:creationId xmlns:a16="http://schemas.microsoft.com/office/drawing/2014/main" id="{CE4C3DF1-37D9-465E-BD59-0A011A3FB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090" y="2843750"/>
              <a:ext cx="545264" cy="545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71F889A7-9F41-4095-B406-F7C7A0370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6080" y="2916454"/>
              <a:ext cx="391760" cy="391760"/>
            </a:xfrm>
            <a:prstGeom prst="rect">
              <a:avLst/>
            </a:prstGeom>
          </p:spPr>
        </p:pic>
        <p:pic>
          <p:nvPicPr>
            <p:cNvPr id="189" name="Picture 188">
              <a:extLst>
                <a:ext uri="{FF2B5EF4-FFF2-40B4-BE49-F238E27FC236}">
                  <a16:creationId xmlns:a16="http://schemas.microsoft.com/office/drawing/2014/main" id="{24EC1BF6-17F4-4DC3-8E69-76D5DBB97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566" y="2927427"/>
              <a:ext cx="369814" cy="369814"/>
            </a:xfrm>
            <a:prstGeom prst="rect">
              <a:avLst/>
            </a:prstGeom>
          </p:spPr>
        </p:pic>
        <p:pic>
          <p:nvPicPr>
            <p:cNvPr id="190" name="Picture 189">
              <a:extLst>
                <a:ext uri="{FF2B5EF4-FFF2-40B4-BE49-F238E27FC236}">
                  <a16:creationId xmlns:a16="http://schemas.microsoft.com/office/drawing/2014/main" id="{F5BD0FA0-B3CB-4799-A1AA-048A659B5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0096" y="2916455"/>
              <a:ext cx="433840" cy="433840"/>
            </a:xfrm>
            <a:prstGeom prst="rect">
              <a:avLst/>
            </a:prstGeom>
          </p:spPr>
        </p:pic>
      </p:grpSp>
      <p:pic>
        <p:nvPicPr>
          <p:cNvPr id="191" name="Picture 190">
            <a:extLst>
              <a:ext uri="{FF2B5EF4-FFF2-40B4-BE49-F238E27FC236}">
                <a16:creationId xmlns:a16="http://schemas.microsoft.com/office/drawing/2014/main" id="{607F9766-0A9F-4E9B-967D-31246B4DE9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2696" y="1945836"/>
            <a:ext cx="380735" cy="372380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607B5937-5FDA-4B47-9A08-E6966A338E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6466" y="1974328"/>
            <a:ext cx="367025" cy="391930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0D0C29EB-77C1-48BD-BBB8-6CD9BD98A2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40635" y="1953775"/>
            <a:ext cx="380756" cy="38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5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119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Karolina Orlowska</cp:lastModifiedBy>
  <cp:revision>91</cp:revision>
  <cp:lastPrinted>2020-03-03T17:22:17Z</cp:lastPrinted>
  <dcterms:created xsi:type="dcterms:W3CDTF">2020-01-31T15:23:38Z</dcterms:created>
  <dcterms:modified xsi:type="dcterms:W3CDTF">2022-10-12T13:05:56Z</dcterms:modified>
</cp:coreProperties>
</file>