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B01D6-DBD2-37ED-CAAF-8F317C011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B7664-4E0F-E24D-E608-E21C783FA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3A40-42C5-AF62-8942-43982F57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F0208-FFF3-BB2A-D4E8-B39447D1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29AC-FFFB-DD50-CEC7-132824FD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7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A71C-E0AA-0805-288E-63C688C6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11D94-83C2-4E69-8C9C-18A3B464B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24EB9-CF73-81BB-C2B6-CCAB19FE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BAFC-DBBC-142C-7EDF-9B8A1789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4D5E-FFA3-0B3D-A205-2E7671C2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04B69-EBE3-9A03-1661-E91775005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7DAF0-DC7D-BB8F-05E9-276BAD9A1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83285-2D9A-3FAC-3EBB-DAAD4327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5C1F1-3DCB-A877-6929-2E063E68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86E01-E569-AE00-220C-9344456A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8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9671B-C0DA-0EF0-FA23-DF9DF273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8130B-662D-9CE5-1CE2-DA8DB59AD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D0AAA-9B18-315A-3342-6318E981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722F0-491A-7599-8412-42DDE676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1F34E-DA2C-063E-84DB-8F76C5E6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EC0D-3552-88C9-B61E-1297BAEA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62568-16CB-E8F3-511F-0BD48F6E8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49A6F-D046-5E9A-6DA3-036E3CA5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EB78-DD3E-54A3-4468-20D80C2E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9C393-3A8D-BE55-6164-85704A60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4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F22DF-4C1C-8A01-2A00-AF1F79EC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3503-079E-140C-65B4-BA978717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1CE2B-D639-72D0-2D11-6D35FD04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F82EC-70C9-B557-C514-7B8C0AD3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0454-BBFF-0F29-217F-84AB0AC1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CD58A-76E2-CC9D-6729-9DCAE69A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4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BC87-1B5E-8C28-5221-66C16774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14C7D-22A6-B5E1-7158-174342F26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F6825-29B5-6DA7-1E32-CBF645CA5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4168B-8287-5CD0-0140-7193DA133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12C6A-EBE8-24AA-9869-B66032412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E38B2-E821-9F71-714E-69EED028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DA51C-D65E-4029-00D7-5405D0BC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62047-CDC7-E9CC-C692-9B654440A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36A4-3478-B71E-A2DC-7090D20E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517ED-3827-15E5-70D0-076265C9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5FF5F-FD2D-8512-F5C7-57AA5DF7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F4713-0001-B499-BA28-3FC1B132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9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D763E-E7A2-BEB8-F4DB-EED10AB04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F2CF5-92B9-A31A-7A63-506151F8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913AD-9A86-3E4C-88BF-C63E04F2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3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234A-DFA6-33B6-18E7-E02A7E1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FEF59-E1F0-CDE3-3331-A05568FAC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86AEA-A24F-EC2E-5519-DB8E0D3DE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0FB73-3718-BCB7-9964-3B849DB0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6CAAD-D3DA-7D7A-DC8A-EEB45C46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1CD64-F958-E16D-3C0A-EF06B095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71F7-5708-EF25-0B91-BE6923F5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60B2EE-AFA4-CF86-5983-50F5C286C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5E835-0384-BA5C-ECE9-F2180013D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4CED0-ABA0-71CD-013C-3A792108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3A705-94FE-C158-FE7F-854BBFBB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087FE-00EA-714F-A03E-EEF0EDAA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55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8AD0E-90A8-0BF9-1C1A-033D8D0B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5A02B-572E-B567-D060-3834DE9F1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DF056-5D39-F809-FFB5-2B7ED03D1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E2C81-9DD1-4E93-B18F-DC783F17FA02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74D90-9564-9948-F06E-D318FE26E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F95CE-2122-A899-2997-A649609A7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61EE-87F3-4D0F-98E0-47D2DC9C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91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4201" y="2978372"/>
            <a:ext cx="1188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Early Language Teaching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30357" y="3033418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Intermediate Language Teaching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555862" y="3013685"/>
            <a:ext cx="198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Progressive Language Teaching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390969" y="2796357"/>
            <a:ext cx="1543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Build an Overview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72542" y="5977296"/>
            <a:ext cx="2094807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1400" dirty="0" smtClean="0"/>
              <a:t>Vocabulary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9997043" y="5999124"/>
            <a:ext cx="2094807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1400" dirty="0" smtClean="0"/>
              <a:t>Phonics</a:t>
            </a:r>
            <a:endParaRPr lang="en-GB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10453106" y="2642693"/>
            <a:ext cx="1475658" cy="1022387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5389064" y="2173972"/>
            <a:ext cx="2433270" cy="20237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832249" y="2154374"/>
            <a:ext cx="2433270" cy="20237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48041" y="2173971"/>
            <a:ext cx="2326852" cy="20237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0" idx="2"/>
          </p:cNvCxnSpPr>
          <p:nvPr/>
        </p:nvCxnSpPr>
        <p:spPr>
          <a:xfrm>
            <a:off x="11190935" y="3665080"/>
            <a:ext cx="0" cy="93792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157133" y="4634184"/>
            <a:ext cx="9926532" cy="223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1080173" y="4656556"/>
            <a:ext cx="0" cy="4659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5999" y="4634184"/>
            <a:ext cx="0" cy="4659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00148" y="732692"/>
            <a:ext cx="11991703" cy="116871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4000468" y="196734"/>
            <a:ext cx="493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Laceby Acres Primary Academy MFL Ideas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178754" y="4656556"/>
            <a:ext cx="0" cy="4659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12034" y="5996650"/>
            <a:ext cx="2094807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sz="1400" dirty="0" smtClean="0"/>
              <a:t>Grammar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2034" y="1504285"/>
            <a:ext cx="1161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Speaking                                             Listening                                                Reading                                                       </a:t>
            </a:r>
            <a:r>
              <a:rPr lang="en-GB" dirty="0" smtClean="0"/>
              <a:t>Writing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480" y="831166"/>
            <a:ext cx="746515" cy="665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025" y="863701"/>
            <a:ext cx="748403" cy="656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170" y="903446"/>
            <a:ext cx="831842" cy="6684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8616" y="920241"/>
            <a:ext cx="672319" cy="622953"/>
          </a:xfrm>
          <a:prstGeom prst="rect">
            <a:avLst/>
          </a:prstGeom>
        </p:spPr>
      </p:pic>
      <p:sp>
        <p:nvSpPr>
          <p:cNvPr id="79" name="Rounded Rectangle 78"/>
          <p:cNvSpPr/>
          <p:nvPr/>
        </p:nvSpPr>
        <p:spPr>
          <a:xfrm>
            <a:off x="7989132" y="2151409"/>
            <a:ext cx="2433270" cy="20237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8169719" y="3035513"/>
            <a:ext cx="1987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Creative Curriculum Language Teaching</a:t>
            </a:r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468" y="5277394"/>
            <a:ext cx="722514" cy="6831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4288" y="5240561"/>
            <a:ext cx="845548" cy="6292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3467" y="5323715"/>
            <a:ext cx="633412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Bontoft</dc:creator>
  <cp:lastModifiedBy>Bontoft, Sue</cp:lastModifiedBy>
  <cp:revision>10</cp:revision>
  <cp:lastPrinted>2022-05-24T09:22:34Z</cp:lastPrinted>
  <dcterms:created xsi:type="dcterms:W3CDTF">2022-05-23T19:39:02Z</dcterms:created>
  <dcterms:modified xsi:type="dcterms:W3CDTF">2022-09-30T13:50:23Z</dcterms:modified>
</cp:coreProperties>
</file>