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8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8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9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7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7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3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1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2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44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3692-DCA3-4706-91AC-1D62851E671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B21D-670F-4A70-8E6C-03790EA54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17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3518" y="109648"/>
            <a:ext cx="640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Laceby Acres Primary Academy Physical Education Big Ideas</a:t>
            </a:r>
            <a:endParaRPr lang="en-GB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04503" y="765046"/>
            <a:ext cx="11991703" cy="1168713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55887" y="2419390"/>
            <a:ext cx="2326852" cy="202379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312273" y="2415510"/>
            <a:ext cx="2326852" cy="202379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147120" y="2422689"/>
            <a:ext cx="2326852" cy="202379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8931188" y="2423968"/>
            <a:ext cx="2326852" cy="202379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98025" y="5140112"/>
            <a:ext cx="871869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8108" y="5140112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4266" y="3418841"/>
            <a:ext cx="136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Gymnastics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122893" y="3265661"/>
            <a:ext cx="136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Dance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40778" y="3553829"/>
            <a:ext cx="136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Athletics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9681171" y="3371594"/>
            <a:ext cx="136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Games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376300" y="2641478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Movement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20380" y="3891252"/>
            <a:ext cx="1458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Performance</a:t>
            </a:r>
            <a:r>
              <a:rPr lang="en-GB" sz="1050" dirty="0" smtClean="0"/>
              <a:t> and appreciation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4727715" y="3890452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Choreography 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257" y="2528022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Balancing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923020" y="2671622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Jumping</a:t>
            </a:r>
            <a:endParaRPr lang="en-GB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5257" y="3922029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Routines and sequences</a:t>
            </a:r>
            <a:endParaRPr lang="en-GB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1874579" y="4013563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Strength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24384" y="2612161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Running</a:t>
            </a:r>
            <a:endParaRPr lang="en-GB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640026" y="2724349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Throwing</a:t>
            </a:r>
            <a:endParaRPr lang="en-GB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6244190" y="4043385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Catching</a:t>
            </a:r>
            <a:endParaRPr lang="en-GB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7736375" y="4094308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Jumping</a:t>
            </a:r>
            <a:endParaRPr lang="en-GB" sz="1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b="21035"/>
          <a:stretch/>
        </p:blipFill>
        <p:spPr>
          <a:xfrm>
            <a:off x="1118088" y="2814627"/>
            <a:ext cx="792581" cy="62586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9021186" y="2573279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Handball</a:t>
            </a:r>
            <a:endParaRPr lang="en-GB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79230" y="3727484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Football</a:t>
            </a:r>
            <a:endParaRPr lang="en-GB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9036190" y="3970982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Hockey</a:t>
            </a:r>
            <a:endParaRPr lang="en-GB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9890795" y="4173425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Tag Rugby</a:t>
            </a:r>
            <a:endParaRPr lang="en-GB" sz="10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4090605" y="2716509"/>
            <a:ext cx="855769" cy="71591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/>
          <a:srcRect b="14057"/>
          <a:stretch/>
        </p:blipFill>
        <p:spPr>
          <a:xfrm>
            <a:off x="6917809" y="2990006"/>
            <a:ext cx="742183" cy="63785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/>
          <a:srcRect b="23061"/>
          <a:stretch/>
        </p:blipFill>
        <p:spPr>
          <a:xfrm>
            <a:off x="9676552" y="2813229"/>
            <a:ext cx="803264" cy="618022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H="1" flipV="1">
            <a:off x="923178" y="2861701"/>
            <a:ext cx="257180" cy="3595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921059" y="3010864"/>
            <a:ext cx="151425" cy="3549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93748" y="3563325"/>
            <a:ext cx="207343" cy="3939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036376" y="3788173"/>
            <a:ext cx="164341" cy="2918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778122" y="3649564"/>
            <a:ext cx="216595" cy="2661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3854844" y="2918323"/>
            <a:ext cx="421487" cy="2860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7" idx="0"/>
          </p:cNvCxnSpPr>
          <p:nvPr/>
        </p:nvCxnSpPr>
        <p:spPr>
          <a:xfrm flipH="1">
            <a:off x="4049503" y="3651347"/>
            <a:ext cx="161708" cy="2399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10725" y="3860169"/>
            <a:ext cx="216595" cy="2661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442230" y="3860169"/>
            <a:ext cx="346388" cy="2198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6745688" y="2873765"/>
            <a:ext cx="190180" cy="3287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7604894" y="3022267"/>
            <a:ext cx="131481" cy="2261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0459660" y="3434586"/>
            <a:ext cx="457052" cy="3019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0149526" y="3734162"/>
            <a:ext cx="67760" cy="4374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10378285" y="2790628"/>
            <a:ext cx="162750" cy="2104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9443919" y="3638238"/>
            <a:ext cx="304054" cy="3958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9534180" y="2836898"/>
            <a:ext cx="271735" cy="1305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2"/>
          <a:srcRect b="21035"/>
          <a:stretch/>
        </p:blipFill>
        <p:spPr>
          <a:xfrm>
            <a:off x="321107" y="862093"/>
            <a:ext cx="792581" cy="62586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1582433" y="841409"/>
            <a:ext cx="855769" cy="71591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4"/>
          <a:srcRect b="14057"/>
          <a:stretch/>
        </p:blipFill>
        <p:spPr>
          <a:xfrm>
            <a:off x="2944309" y="864715"/>
            <a:ext cx="742183" cy="63785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6"/>
          <a:srcRect b="17184"/>
          <a:stretch/>
        </p:blipFill>
        <p:spPr>
          <a:xfrm>
            <a:off x="4288425" y="873643"/>
            <a:ext cx="675633" cy="55953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7"/>
          <a:srcRect b="21233"/>
          <a:stretch/>
        </p:blipFill>
        <p:spPr>
          <a:xfrm>
            <a:off x="5443918" y="774675"/>
            <a:ext cx="888139" cy="69956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8"/>
          <a:srcRect b="20057"/>
          <a:stretch/>
        </p:blipFill>
        <p:spPr>
          <a:xfrm>
            <a:off x="6970564" y="789736"/>
            <a:ext cx="938893" cy="750578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2028" y="885915"/>
            <a:ext cx="679578" cy="679578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10"/>
          <a:srcRect b="14571"/>
          <a:stretch/>
        </p:blipFill>
        <p:spPr>
          <a:xfrm>
            <a:off x="9599010" y="875627"/>
            <a:ext cx="823365" cy="703389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11"/>
          <a:srcRect b="15355"/>
          <a:stretch/>
        </p:blipFill>
        <p:spPr>
          <a:xfrm>
            <a:off x="10999330" y="864715"/>
            <a:ext cx="847731" cy="71756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733592" y="1587682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</a:t>
            </a:r>
            <a:endParaRPr lang="en-GB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57492" y="1582276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</a:t>
            </a:r>
            <a:endParaRPr lang="en-GB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2986868" y="1518948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</a:p>
          <a:p>
            <a:r>
              <a:rPr lang="en-GB" sz="1000" dirty="0" smtClean="0"/>
              <a:t>Jumping</a:t>
            </a:r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4269546" y="1489641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 </a:t>
            </a:r>
          </a:p>
          <a:p>
            <a:r>
              <a:rPr lang="en-GB" sz="1000" dirty="0" smtClean="0"/>
              <a:t>Running</a:t>
            </a:r>
            <a:endParaRPr lang="en-GB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5641656" y="1502884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</a:p>
          <a:p>
            <a:r>
              <a:rPr lang="en-GB" sz="1000" dirty="0" smtClean="0"/>
              <a:t>Throwing</a:t>
            </a:r>
            <a:endParaRPr lang="en-GB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137908" y="1565493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Football</a:t>
            </a:r>
            <a:endParaRPr lang="en-GB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8448185" y="1514388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Hockey</a:t>
            </a:r>
            <a:endParaRPr lang="en-GB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9343607" y="1526589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 Basketball and Handball</a:t>
            </a:r>
            <a:endParaRPr lang="en-GB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11048416" y="1565493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Tag Rugby</a:t>
            </a:r>
            <a:endParaRPr lang="en-GB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543183" y="2091763"/>
            <a:ext cx="2311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Four Aspects of Physical Education.</a:t>
            </a:r>
            <a:endParaRPr lang="en-GB" sz="1000" dirty="0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8509" y="5710842"/>
            <a:ext cx="619198" cy="61919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204811" y="486556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Sports, activities and games.</a:t>
            </a:r>
            <a:endParaRPr lang="en-GB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78576" y="4696837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Progression of skills.</a:t>
            </a:r>
            <a:endParaRPr lang="en-GB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28509" y="6298187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Strength.</a:t>
            </a:r>
            <a:endParaRPr lang="en-GB" sz="1000" dirty="0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10498" y="5623230"/>
            <a:ext cx="847703" cy="8477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14"/>
          <a:srcRect b="16139"/>
          <a:stretch/>
        </p:blipFill>
        <p:spPr>
          <a:xfrm>
            <a:off x="3220665" y="5616745"/>
            <a:ext cx="902228" cy="75661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15"/>
          <a:srcRect b="22931"/>
          <a:stretch/>
        </p:blipFill>
        <p:spPr>
          <a:xfrm>
            <a:off x="4646629" y="5682132"/>
            <a:ext cx="877933" cy="676618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16"/>
          <a:srcRect b="21102"/>
          <a:stretch/>
        </p:blipFill>
        <p:spPr>
          <a:xfrm>
            <a:off x="6048299" y="5607834"/>
            <a:ext cx="915367" cy="722206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17"/>
          <a:srcRect b="17836"/>
          <a:stretch/>
        </p:blipFill>
        <p:spPr>
          <a:xfrm>
            <a:off x="7488595" y="5514780"/>
            <a:ext cx="985377" cy="809618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18"/>
          <a:srcRect b="23511"/>
          <a:stretch/>
        </p:blipFill>
        <p:spPr>
          <a:xfrm>
            <a:off x="8995174" y="5616592"/>
            <a:ext cx="843099" cy="644871"/>
          </a:xfrm>
          <a:prstGeom prst="rect">
            <a:avLst/>
          </a:prstGeom>
        </p:spPr>
      </p:pic>
      <p:cxnSp>
        <p:nvCxnSpPr>
          <p:cNvPr id="110" name="Straight Connector 109"/>
          <p:cNvCxnSpPr/>
          <p:nvPr/>
        </p:nvCxnSpPr>
        <p:spPr>
          <a:xfrm>
            <a:off x="2200717" y="5140111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755628" y="5170513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04060" y="5170513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42230" y="5140110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810725" y="5140110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9373846" y="5150595"/>
            <a:ext cx="0" cy="46599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788051" y="6336583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Flexibility.</a:t>
            </a:r>
            <a:endParaRPr lang="en-GB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346619" y="6347822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Endurance.</a:t>
            </a:r>
            <a:endParaRPr lang="en-GB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693065" y="6363324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Coordination.</a:t>
            </a:r>
            <a:endParaRPr lang="en-GB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172114" y="6374757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Teamwork.</a:t>
            </a:r>
            <a:endParaRPr lang="en-GB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583644" y="6338237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Competition.</a:t>
            </a:r>
            <a:endParaRPr lang="en-GB" sz="1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9108112" y="6324398"/>
            <a:ext cx="1817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Health.</a:t>
            </a:r>
            <a:endParaRPr lang="en-GB" sz="1000" dirty="0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 rotWithShape="1">
          <a:blip r:embed="rId19"/>
          <a:srcRect b="27465"/>
          <a:stretch/>
        </p:blipFill>
        <p:spPr>
          <a:xfrm>
            <a:off x="10434278" y="5090361"/>
            <a:ext cx="702072" cy="509250"/>
          </a:xfrm>
          <a:prstGeom prst="rect">
            <a:avLst/>
          </a:prstGeom>
        </p:spPr>
      </p:pic>
      <p:sp>
        <p:nvSpPr>
          <p:cNvPr id="124" name="Rounded Rectangle 123"/>
          <p:cNvSpPr/>
          <p:nvPr/>
        </p:nvSpPr>
        <p:spPr>
          <a:xfrm>
            <a:off x="10307495" y="5016820"/>
            <a:ext cx="1633549" cy="1388044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11124269" y="5224136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Year 4</a:t>
            </a:r>
          </a:p>
          <a:p>
            <a:r>
              <a:rPr lang="en-GB" sz="1000" dirty="0" smtClean="0"/>
              <a:t>Swimming</a:t>
            </a:r>
            <a:endParaRPr lang="en-GB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0500177" y="2552741"/>
            <a:ext cx="13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Basketball</a:t>
            </a:r>
            <a:endParaRPr lang="en-GB" sz="1000" dirty="0"/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flipV="1">
            <a:off x="10322592" y="5586548"/>
            <a:ext cx="843555" cy="843555"/>
          </a:xfrm>
          <a:prstGeom prst="rect">
            <a:avLst/>
          </a:prstGeom>
        </p:spPr>
      </p:pic>
      <p:sp>
        <p:nvSpPr>
          <p:cNvPr id="131" name="TextBox 130"/>
          <p:cNvSpPr txBox="1"/>
          <p:nvPr/>
        </p:nvSpPr>
        <p:spPr>
          <a:xfrm>
            <a:off x="11048415" y="5786603"/>
            <a:ext cx="13672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Year 6</a:t>
            </a:r>
          </a:p>
          <a:p>
            <a:r>
              <a:rPr lang="en-GB" sz="1000" dirty="0" smtClean="0"/>
              <a:t>Outdoor</a:t>
            </a:r>
          </a:p>
          <a:p>
            <a:r>
              <a:rPr lang="en-GB" sz="1000" dirty="0" smtClean="0"/>
              <a:t> Adventures</a:t>
            </a:r>
            <a:endParaRPr lang="en-GB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0422375" y="4599747"/>
            <a:ext cx="136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Year group specific activities.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7764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0058"/>
              </p:ext>
            </p:extLst>
          </p:nvPr>
        </p:nvGraphicFramePr>
        <p:xfrm>
          <a:off x="114794" y="827027"/>
          <a:ext cx="11976101" cy="5870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8294">
                  <a:extLst>
                    <a:ext uri="{9D8B030D-6E8A-4147-A177-3AD203B41FA5}">
                      <a16:colId xmlns:a16="http://schemas.microsoft.com/office/drawing/2014/main" val="2642333382"/>
                    </a:ext>
                  </a:extLst>
                </a:gridCol>
                <a:gridCol w="3619269">
                  <a:extLst>
                    <a:ext uri="{9D8B030D-6E8A-4147-A177-3AD203B41FA5}">
                      <a16:colId xmlns:a16="http://schemas.microsoft.com/office/drawing/2014/main" val="775576944"/>
                    </a:ext>
                  </a:extLst>
                </a:gridCol>
                <a:gridCol w="3619269">
                  <a:extLst>
                    <a:ext uri="{9D8B030D-6E8A-4147-A177-3AD203B41FA5}">
                      <a16:colId xmlns:a16="http://schemas.microsoft.com/office/drawing/2014/main" val="567014042"/>
                    </a:ext>
                  </a:extLst>
                </a:gridCol>
                <a:gridCol w="3619269">
                  <a:extLst>
                    <a:ext uri="{9D8B030D-6E8A-4147-A177-3AD203B41FA5}">
                      <a16:colId xmlns:a16="http://schemas.microsoft.com/office/drawing/2014/main" val="3057258071"/>
                    </a:ext>
                  </a:extLst>
                </a:gridCol>
              </a:tblGrid>
              <a:tr h="65424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</a:t>
                      </a:r>
                      <a:r>
                        <a:rPr lang="en-GB" sz="1600" baseline="0" dirty="0" smtClean="0"/>
                        <a:t> Groups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Autumn 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Spring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08758"/>
                  </a:ext>
                </a:extLst>
              </a:tr>
              <a:tr h="58375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Reception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Cooperation games i.e. parachute games.</a:t>
                      </a:r>
                    </a:p>
                    <a:p>
                      <a:r>
                        <a:rPr lang="en-GB" sz="800" dirty="0" smtClean="0"/>
                        <a:t>Climbing – outdoor equipment</a:t>
                      </a:r>
                    </a:p>
                    <a:p>
                      <a:r>
                        <a:rPr lang="en-GB" sz="800" dirty="0" smtClean="0"/>
                        <a:t> Different ways of moving to be explored with children</a:t>
                      </a:r>
                    </a:p>
                    <a:p>
                      <a:r>
                        <a:rPr lang="en-GB" sz="800" dirty="0" smtClean="0"/>
                        <a:t>Changing for PE / Help individual children to develop good personal hygiene. Acknowledge and praise their efforts. Provide regular reminders about thorough handwashing and toileting. </a:t>
                      </a:r>
                    </a:p>
                    <a:p>
                      <a:r>
                        <a:rPr lang="en-GB" sz="800" dirty="0" smtClean="0"/>
                        <a:t>Ball skills- throwing and catching. </a:t>
                      </a:r>
                    </a:p>
                    <a:p>
                      <a:r>
                        <a:rPr lang="en-GB" sz="800" dirty="0" smtClean="0"/>
                        <a:t>Crates play- climbing. Skipping ropes in outside area</a:t>
                      </a:r>
                    </a:p>
                    <a:p>
                      <a:r>
                        <a:rPr lang="en-GB" sz="800" dirty="0" smtClean="0"/>
                        <a:t>dance related activities </a:t>
                      </a:r>
                    </a:p>
                    <a:p>
                      <a:r>
                        <a:rPr lang="en-GB" sz="800" dirty="0" smtClean="0"/>
                        <a:t>Provide a range of wheeled resources for children to balance, sit or ride on, or pull and push. Two-wheeled balance bikes and pedal bikes without stabilisers, skateboards, wheelbarrows, prams and carts are all good options</a:t>
                      </a:r>
                    </a:p>
                    <a:p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Ball skills- aiming, dribbling, pushing, throwing &amp; catching, patting, or kicking</a:t>
                      </a:r>
                    </a:p>
                    <a:p>
                      <a:r>
                        <a:rPr lang="en-GB" sz="800" dirty="0" smtClean="0"/>
                        <a:t>Ensure that spaces are accessible to children with varying confidence levels, skills and needs. Provide a wide range of activities to support a broad range of abilities. </a:t>
                      </a:r>
                    </a:p>
                    <a:p>
                      <a:r>
                        <a:rPr lang="en-GB" sz="800" dirty="0" smtClean="0"/>
                        <a:t>Dance / moving to music </a:t>
                      </a:r>
                    </a:p>
                    <a:p>
                      <a:r>
                        <a:rPr lang="en-GB" sz="800" dirty="0" smtClean="0"/>
                        <a:t>Gymnastics ./ Balance </a:t>
                      </a:r>
                    </a:p>
                    <a:p>
                      <a:r>
                        <a:rPr lang="en-GB" sz="800" dirty="0" smtClean="0"/>
                        <a:t>Balance- children moving with confidence </a:t>
                      </a:r>
                    </a:p>
                    <a:p>
                      <a:r>
                        <a:rPr lang="en-GB" sz="800" dirty="0" smtClean="0"/>
                        <a:t>dance related activities </a:t>
                      </a:r>
                    </a:p>
                    <a:p>
                      <a:r>
                        <a:rPr lang="en-GB" sz="800" dirty="0" smtClean="0"/>
                        <a:t>Provide opportunities for children to, spin, rock, tilt, fall, slide and bounce. </a:t>
                      </a:r>
                    </a:p>
                    <a:p>
                      <a:r>
                        <a:rPr lang="en-GB" sz="800" dirty="0" smtClean="0"/>
                        <a:t>Use picture books and other resources to explain the importance of the different aspects of a healthy lifestyle.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Obstacle activities</a:t>
                      </a:r>
                    </a:p>
                    <a:p>
                      <a:r>
                        <a:rPr lang="en-GB" sz="800" dirty="0" smtClean="0"/>
                        <a:t>children moving over, under, through and around equipment</a:t>
                      </a:r>
                    </a:p>
                    <a:p>
                      <a:r>
                        <a:rPr lang="en-GB" sz="800" dirty="0" smtClean="0"/>
                        <a:t>Encourage children to be highly active and get out of breath several times every day. Provide opportunities for children to, spin, rock, tilt, fall, slide and bounce. </a:t>
                      </a:r>
                    </a:p>
                    <a:p>
                      <a:r>
                        <a:rPr lang="en-GB" sz="800" dirty="0" smtClean="0"/>
                        <a:t>Dance / moving to music </a:t>
                      </a:r>
                    </a:p>
                    <a:p>
                      <a:r>
                        <a:rPr lang="en-GB" sz="800" dirty="0" smtClean="0"/>
                        <a:t>Races / team games involving gross motor movements </a:t>
                      </a:r>
                    </a:p>
                    <a:p>
                      <a:r>
                        <a:rPr lang="en-GB" sz="800" dirty="0" smtClean="0"/>
                        <a:t>dance related activities </a:t>
                      </a:r>
                    </a:p>
                    <a:p>
                      <a:r>
                        <a:rPr lang="en-GB" sz="800" dirty="0" smtClean="0"/>
                        <a:t>Allow less competent and confident children to spend time initially observing and listening, without feeling pressured to join in. </a:t>
                      </a:r>
                    </a:p>
                    <a:p>
                      <a:r>
                        <a:rPr lang="en-GB" sz="800" dirty="0" smtClean="0"/>
                        <a:t>Gymnastics ./ Balance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38626"/>
                  </a:ext>
                </a:extLst>
              </a:tr>
              <a:tr h="58375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6659"/>
                  </a:ext>
                </a:extLst>
              </a:tr>
              <a:tr h="59657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99452"/>
                  </a:ext>
                </a:extLst>
              </a:tr>
              <a:tr h="59657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Year</a:t>
                      </a:r>
                      <a:r>
                        <a:rPr lang="en-GB" sz="1600" baseline="0" dirty="0" smtClean="0"/>
                        <a:t>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14903"/>
                  </a:ext>
                </a:extLst>
              </a:tr>
              <a:tr h="57007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254261"/>
                  </a:ext>
                </a:extLst>
              </a:tr>
              <a:tr h="59657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95998"/>
                  </a:ext>
                </a:extLst>
              </a:tr>
              <a:tr h="59657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4885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07301" y="347098"/>
            <a:ext cx="672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Laceby Acres Primary Academy Physical Education Long Term Plan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61976" y="3195716"/>
            <a:ext cx="611313" cy="470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35668" y="3215100"/>
            <a:ext cx="605261" cy="506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922363" y="3133838"/>
            <a:ext cx="710712" cy="561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553993" y="3161246"/>
            <a:ext cx="611313" cy="4703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8457767" y="3196178"/>
            <a:ext cx="611313" cy="4703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92108" y="3222399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1</a:t>
            </a:r>
          </a:p>
          <a:p>
            <a:r>
              <a:rPr lang="en-GB" sz="1000" dirty="0" smtClean="0"/>
              <a:t>Nutrition</a:t>
            </a:r>
            <a:endParaRPr lang="en-GB" sz="1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r="5792" b="24485"/>
          <a:stretch/>
        </p:blipFill>
        <p:spPr>
          <a:xfrm>
            <a:off x="2162448" y="3259164"/>
            <a:ext cx="476249" cy="3817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40816" y="3337297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3910" y="3327971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86073" y="3206547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2</a:t>
            </a:r>
          </a:p>
          <a:p>
            <a:r>
              <a:rPr lang="en-GB" sz="1000" dirty="0" smtClean="0"/>
              <a:t>Yoga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936123" y="3302074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  <a:r>
              <a:rPr lang="en-GB" sz="1000" dirty="0"/>
              <a:t>3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26885" y="3803047"/>
            <a:ext cx="605261" cy="50634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51743" y="3904565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904237" y="3712236"/>
            <a:ext cx="710712" cy="56121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532464" y="3876392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07387" y="3771508"/>
            <a:ext cx="665902" cy="51233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51720" y="3821456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Hockey</a:t>
            </a:r>
            <a:endParaRPr lang="en-GB" sz="1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7362" y="3803047"/>
            <a:ext cx="472800" cy="472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517685" y="3764430"/>
            <a:ext cx="665902" cy="5123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8463465" y="3798373"/>
            <a:ext cx="665902" cy="51233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014562" y="3836514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2 </a:t>
            </a:r>
          </a:p>
          <a:p>
            <a:r>
              <a:rPr lang="en-GB" sz="1000" dirty="0" smtClean="0"/>
              <a:t>Ball Games</a:t>
            </a:r>
            <a:endParaRPr lang="en-GB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8981232" y="3850821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Football</a:t>
            </a:r>
            <a:endParaRPr lang="en-GB" sz="10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/>
          <a:srcRect b="20057"/>
          <a:stretch/>
        </p:blipFill>
        <p:spPr>
          <a:xfrm>
            <a:off x="9434462" y="3748765"/>
            <a:ext cx="596258" cy="47666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43744" y="4396737"/>
            <a:ext cx="605261" cy="506349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664084" y="4530361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922321" y="4316920"/>
            <a:ext cx="710712" cy="56121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530060" y="4510026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51026" y="4376969"/>
            <a:ext cx="665902" cy="51233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652518" y="4426258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Hockey</a:t>
            </a:r>
            <a:endParaRPr lang="en-GB" sz="10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610" y="4396737"/>
            <a:ext cx="472800" cy="4728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517685" y="4356405"/>
            <a:ext cx="665902" cy="51233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030385" y="4433918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Tag Rugby</a:t>
            </a:r>
            <a:endParaRPr lang="en-GB" sz="10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8"/>
          <a:srcRect b="15355"/>
          <a:stretch/>
        </p:blipFill>
        <p:spPr>
          <a:xfrm>
            <a:off x="7586072" y="4421045"/>
            <a:ext cx="478567" cy="40508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8460805" y="4327097"/>
            <a:ext cx="665902" cy="512337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952574" y="4356973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Football</a:t>
            </a:r>
            <a:endParaRPr lang="en-GB" sz="1000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7"/>
          <a:srcRect b="20057"/>
          <a:stretch/>
        </p:blipFill>
        <p:spPr>
          <a:xfrm>
            <a:off x="9386272" y="4364930"/>
            <a:ext cx="596258" cy="4689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9"/>
          <a:srcRect b="27465"/>
          <a:stretch/>
        </p:blipFill>
        <p:spPr>
          <a:xfrm>
            <a:off x="8529203" y="4957961"/>
            <a:ext cx="522990" cy="379352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9019526" y="5081777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Swimming</a:t>
            </a:r>
            <a:endParaRPr lang="en-GB" sz="10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52261" y="4969179"/>
            <a:ext cx="605261" cy="506349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664084" y="5087490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0"/>
          <a:srcRect b="14571"/>
          <a:stretch/>
        </p:blipFill>
        <p:spPr>
          <a:xfrm>
            <a:off x="2196425" y="4976779"/>
            <a:ext cx="596378" cy="50947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920465" y="4905226"/>
            <a:ext cx="710712" cy="561219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545113" y="5100392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25056" y="4950974"/>
            <a:ext cx="665902" cy="512337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596986" y="5015996"/>
            <a:ext cx="752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Basketball</a:t>
            </a:r>
            <a:endParaRPr lang="en-GB" sz="10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517685" y="4931649"/>
            <a:ext cx="665902" cy="512337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7041344" y="5016439"/>
            <a:ext cx="752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Handball</a:t>
            </a:r>
            <a:endParaRPr lang="en-GB" sz="10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10"/>
          <a:srcRect b="14571"/>
          <a:stretch/>
        </p:blipFill>
        <p:spPr>
          <a:xfrm>
            <a:off x="7573744" y="4954593"/>
            <a:ext cx="596378" cy="50947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87099" y="5494469"/>
            <a:ext cx="665902" cy="512337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764848" y="5550582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Hockey</a:t>
            </a:r>
            <a:endParaRPr lang="en-GB"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3331" y="5592820"/>
            <a:ext cx="472800" cy="47280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10659" y="5541822"/>
            <a:ext cx="605261" cy="506349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664084" y="5648683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890873" y="5480866"/>
            <a:ext cx="710712" cy="56121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553643" y="5659414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614425" y="5503559"/>
            <a:ext cx="665902" cy="512337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7104072" y="5556643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Tag Rugby</a:t>
            </a:r>
            <a:endParaRPr lang="en-GB" sz="1000" dirty="0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8"/>
          <a:srcRect b="15355"/>
          <a:stretch/>
        </p:blipFill>
        <p:spPr>
          <a:xfrm>
            <a:off x="7648409" y="5590670"/>
            <a:ext cx="478567" cy="40508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8460805" y="5503558"/>
            <a:ext cx="665902" cy="512337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9012757" y="5568825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Football</a:t>
            </a:r>
            <a:endParaRPr lang="en-GB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7"/>
          <a:srcRect b="20057"/>
          <a:stretch/>
        </p:blipFill>
        <p:spPr>
          <a:xfrm>
            <a:off x="9434632" y="5512304"/>
            <a:ext cx="596258" cy="476666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1179751" y="6098984"/>
            <a:ext cx="665902" cy="512337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1671364" y="6180547"/>
            <a:ext cx="752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Basketball</a:t>
            </a:r>
            <a:endParaRPr lang="en-GB" sz="1000" dirty="0"/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0"/>
          <a:srcRect b="14571"/>
          <a:stretch/>
        </p:blipFill>
        <p:spPr>
          <a:xfrm>
            <a:off x="2291753" y="6125863"/>
            <a:ext cx="596378" cy="50947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4"/>
          <a:srcRect b="21035"/>
          <a:stretch/>
        </p:blipFill>
        <p:spPr>
          <a:xfrm>
            <a:off x="4951588" y="6092419"/>
            <a:ext cx="710712" cy="561219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5572120" y="6243020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Gymnastics 1</a:t>
            </a:r>
            <a:endParaRPr lang="en-GB" sz="1000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3"/>
          <a:srcRect b="16342"/>
          <a:stretch/>
        </p:blipFill>
        <p:spPr>
          <a:xfrm>
            <a:off x="3232309" y="6119723"/>
            <a:ext cx="605261" cy="506349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3651743" y="6232041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Dance 1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2"/>
          <a:srcRect b="23061"/>
          <a:stretch/>
        </p:blipFill>
        <p:spPr>
          <a:xfrm>
            <a:off x="6315026" y="6113735"/>
            <a:ext cx="665902" cy="512337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7135379" y="6172842"/>
            <a:ext cx="752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Games </a:t>
            </a:r>
          </a:p>
          <a:p>
            <a:r>
              <a:rPr lang="en-GB" sz="1000" dirty="0" smtClean="0"/>
              <a:t>Handball</a:t>
            </a:r>
            <a:endParaRPr lang="en-GB" sz="1000" dirty="0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10"/>
          <a:srcRect b="14571"/>
          <a:stretch/>
        </p:blipFill>
        <p:spPr>
          <a:xfrm>
            <a:off x="7700335" y="6151729"/>
            <a:ext cx="596378" cy="50947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8460805" y="5937436"/>
            <a:ext cx="743703" cy="7437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9058877" y="6172842"/>
            <a:ext cx="11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Outdoor </a:t>
            </a:r>
          </a:p>
          <a:p>
            <a:r>
              <a:rPr lang="en-GB" sz="1000" dirty="0" smtClean="0"/>
              <a:t>Adventures</a:t>
            </a:r>
            <a:endParaRPr lang="en-GB" sz="1000" dirty="0"/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50514" y="3268445"/>
            <a:ext cx="520729" cy="44753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50514" y="3825922"/>
            <a:ext cx="520729" cy="44753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43560" y="4402002"/>
            <a:ext cx="520729" cy="44753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24549" y="4996453"/>
            <a:ext cx="520729" cy="44753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50514" y="5573112"/>
            <a:ext cx="520729" cy="44753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12"/>
          <a:srcRect b="14057"/>
          <a:stretch/>
        </p:blipFill>
        <p:spPr>
          <a:xfrm>
            <a:off x="10150514" y="6180547"/>
            <a:ext cx="520729" cy="447533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10579944" y="5020091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10601465" y="3947786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10584385" y="4500475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10611997" y="3302073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10569743" y="5627526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584385" y="6207457"/>
            <a:ext cx="114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Athletics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2474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485</Words>
  <Application>Microsoft Office PowerPoint</Application>
  <PresentationFormat>Widescreen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Walmsley, Oliver</dc:creator>
  <cp:lastModifiedBy>Walmsley, Oliver</cp:lastModifiedBy>
  <cp:revision>38</cp:revision>
  <dcterms:created xsi:type="dcterms:W3CDTF">2022-05-11T08:31:26Z</dcterms:created>
  <dcterms:modified xsi:type="dcterms:W3CDTF">2023-05-03T12:49:35Z</dcterms:modified>
</cp:coreProperties>
</file>