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4"/>
  </p:sldMasterIdLst>
  <p:notesMasterIdLst>
    <p:notesMasterId r:id="rId29"/>
  </p:notesMasterIdLst>
  <p:sldIdLst>
    <p:sldId id="318" r:id="rId5"/>
    <p:sldId id="319" r:id="rId6"/>
    <p:sldId id="305" r:id="rId7"/>
    <p:sldId id="307" r:id="rId8"/>
    <p:sldId id="275" r:id="rId9"/>
    <p:sldId id="276" r:id="rId10"/>
    <p:sldId id="308" r:id="rId11"/>
    <p:sldId id="309" r:id="rId12"/>
    <p:sldId id="306" r:id="rId13"/>
    <p:sldId id="258" r:id="rId14"/>
    <p:sldId id="261" r:id="rId15"/>
    <p:sldId id="267" r:id="rId16"/>
    <p:sldId id="263" r:id="rId17"/>
    <p:sldId id="264" r:id="rId18"/>
    <p:sldId id="320" r:id="rId19"/>
    <p:sldId id="310" r:id="rId20"/>
    <p:sldId id="311" r:id="rId21"/>
    <p:sldId id="312" r:id="rId22"/>
    <p:sldId id="313" r:id="rId23"/>
    <p:sldId id="314" r:id="rId24"/>
    <p:sldId id="316" r:id="rId25"/>
    <p:sldId id="317" r:id="rId26"/>
    <p:sldId id="277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pes of knowledge" id="{D94F81EC-9560-46E4-A46E-E25D06D66C70}">
          <p14:sldIdLst>
            <p14:sldId id="318"/>
            <p14:sldId id="319"/>
            <p14:sldId id="305"/>
            <p14:sldId id="307"/>
            <p14:sldId id="275"/>
            <p14:sldId id="276"/>
            <p14:sldId id="308"/>
            <p14:sldId id="309"/>
            <p14:sldId id="306"/>
            <p14:sldId id="258"/>
            <p14:sldId id="261"/>
          </p14:sldIdLst>
        </p14:section>
        <p14:section name="Fluency" id="{070CFAB0-D24E-408E-9C7E-A858630D9AEE}">
          <p14:sldIdLst>
            <p14:sldId id="267"/>
            <p14:sldId id="263"/>
            <p14:sldId id="264"/>
          </p14:sldIdLst>
        </p14:section>
        <p14:section name="Teaching Strategies" id="{434BDC04-8091-47BC-9FFB-631CAFD38E59}">
          <p14:sldIdLst>
            <p14:sldId id="320"/>
            <p14:sldId id="310"/>
            <p14:sldId id="311"/>
            <p14:sldId id="312"/>
            <p14:sldId id="313"/>
            <p14:sldId id="314"/>
            <p14:sldId id="316"/>
            <p14:sldId id="317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78450" autoAdjust="0"/>
  </p:normalViewPr>
  <p:slideViewPr>
    <p:cSldViewPr snapToGrid="0">
      <p:cViewPr varScale="1">
        <p:scale>
          <a:sx n="31" d="100"/>
          <a:sy n="3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Gray" userId="908f12c0-48c8-49cb-88e6-10175e57fe2b" providerId="ADAL" clId="{50BDFD96-6D2D-473C-9666-A41AD3A24074}"/>
    <pc:docChg chg="custSel addSld delSld modSld modSection">
      <pc:chgData name="Hannah Gray" userId="908f12c0-48c8-49cb-88e6-10175e57fe2b" providerId="ADAL" clId="{50BDFD96-6D2D-473C-9666-A41AD3A24074}" dt="2024-03-18T08:21:05.522" v="1479" actId="26606"/>
      <pc:docMkLst>
        <pc:docMk/>
      </pc:docMkLst>
      <pc:sldChg chg="del">
        <pc:chgData name="Hannah Gray" userId="908f12c0-48c8-49cb-88e6-10175e57fe2b" providerId="ADAL" clId="{50BDFD96-6D2D-473C-9666-A41AD3A24074}" dt="2024-03-18T07:59:01.610" v="687" actId="2696"/>
        <pc:sldMkLst>
          <pc:docMk/>
          <pc:sldMk cId="1498649645" sldId="260"/>
        </pc:sldMkLst>
      </pc:sldChg>
      <pc:sldChg chg="del">
        <pc:chgData name="Hannah Gray" userId="908f12c0-48c8-49cb-88e6-10175e57fe2b" providerId="ADAL" clId="{50BDFD96-6D2D-473C-9666-A41AD3A24074}" dt="2024-03-18T07:59:06.002" v="688" actId="2696"/>
        <pc:sldMkLst>
          <pc:docMk/>
          <pc:sldMk cId="3501311168" sldId="262"/>
        </pc:sldMkLst>
      </pc:sldChg>
      <pc:sldChg chg="addSp delSp modSp mod setBg">
        <pc:chgData name="Hannah Gray" userId="908f12c0-48c8-49cb-88e6-10175e57fe2b" providerId="ADAL" clId="{50BDFD96-6D2D-473C-9666-A41AD3A24074}" dt="2024-03-18T08:20:50.238" v="1476" actId="478"/>
        <pc:sldMkLst>
          <pc:docMk/>
          <pc:sldMk cId="2436479786" sldId="263"/>
        </pc:sldMkLst>
        <pc:spChg chg="mod">
          <ac:chgData name="Hannah Gray" userId="908f12c0-48c8-49cb-88e6-10175e57fe2b" providerId="ADAL" clId="{50BDFD96-6D2D-473C-9666-A41AD3A24074}" dt="2024-03-18T08:20:09.553" v="1470" actId="26606"/>
          <ac:spMkLst>
            <pc:docMk/>
            <pc:sldMk cId="2436479786" sldId="263"/>
            <ac:spMk id="2" creationId="{00000000-0000-0000-0000-000000000000}"/>
          </ac:spMkLst>
        </pc:spChg>
        <pc:spChg chg="add">
          <ac:chgData name="Hannah Gray" userId="908f12c0-48c8-49cb-88e6-10175e57fe2b" providerId="ADAL" clId="{50BDFD96-6D2D-473C-9666-A41AD3A24074}" dt="2024-03-18T08:20:09.553" v="1470" actId="26606"/>
          <ac:spMkLst>
            <pc:docMk/>
            <pc:sldMk cId="2436479786" sldId="263"/>
            <ac:spMk id="10" creationId="{C4879EFC-8E62-4E00-973C-C45EE9EC676D}"/>
          </ac:spMkLst>
        </pc:spChg>
        <pc:spChg chg="add">
          <ac:chgData name="Hannah Gray" userId="908f12c0-48c8-49cb-88e6-10175e57fe2b" providerId="ADAL" clId="{50BDFD96-6D2D-473C-9666-A41AD3A24074}" dt="2024-03-18T08:20:09.553" v="1470" actId="26606"/>
          <ac:spMkLst>
            <pc:docMk/>
            <pc:sldMk cId="2436479786" sldId="263"/>
            <ac:spMk id="12" creationId="{D6A9C53F-5F90-40A5-8C85-5412D39C8C68}"/>
          </ac:spMkLst>
        </pc:spChg>
        <pc:picChg chg="add del mod">
          <ac:chgData name="Hannah Gray" userId="908f12c0-48c8-49cb-88e6-10175e57fe2b" providerId="ADAL" clId="{50BDFD96-6D2D-473C-9666-A41AD3A24074}" dt="2024-03-18T08:20:50.238" v="1476" actId="478"/>
          <ac:picMkLst>
            <pc:docMk/>
            <pc:sldMk cId="2436479786" sldId="263"/>
            <ac:picMk id="3" creationId="{C8C0DB8A-2F4B-CE7A-0DF3-94C1197D6F05}"/>
          </ac:picMkLst>
        </pc:picChg>
        <pc:picChg chg="mod">
          <ac:chgData name="Hannah Gray" userId="908f12c0-48c8-49cb-88e6-10175e57fe2b" providerId="ADAL" clId="{50BDFD96-6D2D-473C-9666-A41AD3A24074}" dt="2024-03-18T08:20:09.553" v="1470" actId="26606"/>
          <ac:picMkLst>
            <pc:docMk/>
            <pc:sldMk cId="2436479786" sldId="263"/>
            <ac:picMk id="4" creationId="{00000000-0000-0000-0000-000000000000}"/>
          </ac:picMkLst>
        </pc:picChg>
        <pc:picChg chg="mod">
          <ac:chgData name="Hannah Gray" userId="908f12c0-48c8-49cb-88e6-10175e57fe2b" providerId="ADAL" clId="{50BDFD96-6D2D-473C-9666-A41AD3A24074}" dt="2024-03-18T08:20:09.553" v="1470" actId="26606"/>
          <ac:picMkLst>
            <pc:docMk/>
            <pc:sldMk cId="2436479786" sldId="263"/>
            <ac:picMk id="5" creationId="{00000000-0000-0000-0000-000000000000}"/>
          </ac:picMkLst>
        </pc:picChg>
      </pc:sldChg>
      <pc:sldChg chg="addSp modSp mod setBg">
        <pc:chgData name="Hannah Gray" userId="908f12c0-48c8-49cb-88e6-10175e57fe2b" providerId="ADAL" clId="{50BDFD96-6D2D-473C-9666-A41AD3A24074}" dt="2024-03-18T08:20:55.989" v="1477" actId="26606"/>
        <pc:sldMkLst>
          <pc:docMk/>
          <pc:sldMk cId="1644325131" sldId="264"/>
        </pc:sldMkLst>
        <pc:spChg chg="mod ord">
          <ac:chgData name="Hannah Gray" userId="908f12c0-48c8-49cb-88e6-10175e57fe2b" providerId="ADAL" clId="{50BDFD96-6D2D-473C-9666-A41AD3A24074}" dt="2024-03-18T08:20:55.989" v="1477" actId="26606"/>
          <ac:spMkLst>
            <pc:docMk/>
            <pc:sldMk cId="1644325131" sldId="264"/>
            <ac:spMk id="2" creationId="{00000000-0000-0000-0000-000000000000}"/>
          </ac:spMkLst>
        </pc:spChg>
        <pc:spChg chg="add">
          <ac:chgData name="Hannah Gray" userId="908f12c0-48c8-49cb-88e6-10175e57fe2b" providerId="ADAL" clId="{50BDFD96-6D2D-473C-9666-A41AD3A24074}" dt="2024-03-18T08:20:55.989" v="1477" actId="26606"/>
          <ac:spMkLst>
            <pc:docMk/>
            <pc:sldMk cId="1644325131" sldId="264"/>
            <ac:spMk id="11" creationId="{1707FC24-6981-43D9-B525-C7832BA22463}"/>
          </ac:spMkLst>
        </pc:spChg>
        <pc:picChg chg="mod">
          <ac:chgData name="Hannah Gray" userId="908f12c0-48c8-49cb-88e6-10175e57fe2b" providerId="ADAL" clId="{50BDFD96-6D2D-473C-9666-A41AD3A24074}" dt="2024-03-18T08:20:55.989" v="1477" actId="26606"/>
          <ac:picMkLst>
            <pc:docMk/>
            <pc:sldMk cId="1644325131" sldId="264"/>
            <ac:picMk id="3" creationId="{00000000-0000-0000-0000-000000000000}"/>
          </ac:picMkLst>
        </pc:picChg>
        <pc:picChg chg="mod">
          <ac:chgData name="Hannah Gray" userId="908f12c0-48c8-49cb-88e6-10175e57fe2b" providerId="ADAL" clId="{50BDFD96-6D2D-473C-9666-A41AD3A24074}" dt="2024-03-18T08:20:55.989" v="1477" actId="26606"/>
          <ac:picMkLst>
            <pc:docMk/>
            <pc:sldMk cId="1644325131" sldId="264"/>
            <ac:picMk id="6" creationId="{00000000-0000-0000-0000-000000000000}"/>
          </ac:picMkLst>
        </pc:picChg>
      </pc:sldChg>
      <pc:sldChg chg="del">
        <pc:chgData name="Hannah Gray" userId="908f12c0-48c8-49cb-88e6-10175e57fe2b" providerId="ADAL" clId="{50BDFD96-6D2D-473C-9666-A41AD3A24074}" dt="2024-03-18T07:59:35.401" v="689" actId="2696"/>
        <pc:sldMkLst>
          <pc:docMk/>
          <pc:sldMk cId="1379995074" sldId="265"/>
        </pc:sldMkLst>
      </pc:sldChg>
      <pc:sldChg chg="del">
        <pc:chgData name="Hannah Gray" userId="908f12c0-48c8-49cb-88e6-10175e57fe2b" providerId="ADAL" clId="{50BDFD96-6D2D-473C-9666-A41AD3A24074}" dt="2024-03-18T07:59:39.698" v="690" actId="2696"/>
        <pc:sldMkLst>
          <pc:docMk/>
          <pc:sldMk cId="8791163" sldId="266"/>
        </pc:sldMkLst>
      </pc:sldChg>
      <pc:sldChg chg="addSp modSp mod">
        <pc:chgData name="Hannah Gray" userId="908f12c0-48c8-49cb-88e6-10175e57fe2b" providerId="ADAL" clId="{50BDFD96-6D2D-473C-9666-A41AD3A24074}" dt="2024-03-18T08:19:57.387" v="1469" actId="1076"/>
        <pc:sldMkLst>
          <pc:docMk/>
          <pc:sldMk cId="35064273" sldId="267"/>
        </pc:sldMkLst>
        <pc:picChg chg="add mod">
          <ac:chgData name="Hannah Gray" userId="908f12c0-48c8-49cb-88e6-10175e57fe2b" providerId="ADAL" clId="{50BDFD96-6D2D-473C-9666-A41AD3A24074}" dt="2024-03-18T08:19:57.387" v="1469" actId="1076"/>
          <ac:picMkLst>
            <pc:docMk/>
            <pc:sldMk cId="35064273" sldId="267"/>
            <ac:picMk id="3" creationId="{DACEB99B-D4DE-3142-D2E4-3738F33B5014}"/>
          </ac:picMkLst>
        </pc:picChg>
      </pc:sldChg>
      <pc:sldChg chg="addSp modSp mod setBg">
        <pc:chgData name="Hannah Gray" userId="908f12c0-48c8-49cb-88e6-10175e57fe2b" providerId="ADAL" clId="{50BDFD96-6D2D-473C-9666-A41AD3A24074}" dt="2024-03-18T08:21:01.804" v="1478" actId="26606"/>
        <pc:sldMkLst>
          <pc:docMk/>
          <pc:sldMk cId="550770014" sldId="268"/>
        </pc:sldMkLst>
        <pc:spChg chg="add">
          <ac:chgData name="Hannah Gray" userId="908f12c0-48c8-49cb-88e6-10175e57fe2b" providerId="ADAL" clId="{50BDFD96-6D2D-473C-9666-A41AD3A24074}" dt="2024-03-18T08:21:01.804" v="1478" actId="26606"/>
          <ac:spMkLst>
            <pc:docMk/>
            <pc:sldMk cId="550770014" sldId="268"/>
            <ac:spMk id="11" creationId="{AB8C311F-7253-4AED-9701-7FC0708C41C7}"/>
          </ac:spMkLst>
        </pc:spChg>
        <pc:spChg chg="add">
          <ac:chgData name="Hannah Gray" userId="908f12c0-48c8-49cb-88e6-10175e57fe2b" providerId="ADAL" clId="{50BDFD96-6D2D-473C-9666-A41AD3A24074}" dt="2024-03-18T08:21:01.804" v="1478" actId="26606"/>
          <ac:spMkLst>
            <pc:docMk/>
            <pc:sldMk cId="550770014" sldId="268"/>
            <ac:spMk id="13" creationId="{E2384209-CB15-4CDF-9D31-C44FD9A3F20D}"/>
          </ac:spMkLst>
        </pc:spChg>
        <pc:spChg chg="add">
          <ac:chgData name="Hannah Gray" userId="908f12c0-48c8-49cb-88e6-10175e57fe2b" providerId="ADAL" clId="{50BDFD96-6D2D-473C-9666-A41AD3A24074}" dt="2024-03-18T08:21:01.804" v="1478" actId="26606"/>
          <ac:spMkLst>
            <pc:docMk/>
            <pc:sldMk cId="550770014" sldId="268"/>
            <ac:spMk id="15" creationId="{2633B3B5-CC90-43F0-8714-D31D1F3F0209}"/>
          </ac:spMkLst>
        </pc:spChg>
        <pc:spChg chg="add">
          <ac:chgData name="Hannah Gray" userId="908f12c0-48c8-49cb-88e6-10175e57fe2b" providerId="ADAL" clId="{50BDFD96-6D2D-473C-9666-A41AD3A24074}" dt="2024-03-18T08:21:01.804" v="1478" actId="26606"/>
          <ac:spMkLst>
            <pc:docMk/>
            <pc:sldMk cId="550770014" sldId="268"/>
            <ac:spMk id="17" creationId="{A8D57A06-A426-446D-B02C-A2DC6B62E45E}"/>
          </ac:spMkLst>
        </pc:spChg>
        <pc:picChg chg="mod">
          <ac:chgData name="Hannah Gray" userId="908f12c0-48c8-49cb-88e6-10175e57fe2b" providerId="ADAL" clId="{50BDFD96-6D2D-473C-9666-A41AD3A24074}" dt="2024-03-18T08:21:01.804" v="1478" actId="26606"/>
          <ac:picMkLst>
            <pc:docMk/>
            <pc:sldMk cId="550770014" sldId="268"/>
            <ac:picMk id="6" creationId="{00000000-0000-0000-0000-000000000000}"/>
          </ac:picMkLst>
        </pc:picChg>
      </pc:sldChg>
      <pc:sldChg chg="addSp modSp mod setBg">
        <pc:chgData name="Hannah Gray" userId="908f12c0-48c8-49cb-88e6-10175e57fe2b" providerId="ADAL" clId="{50BDFD96-6D2D-473C-9666-A41AD3A24074}" dt="2024-03-18T08:21:05.522" v="1479" actId="26606"/>
        <pc:sldMkLst>
          <pc:docMk/>
          <pc:sldMk cId="3974679268" sldId="269"/>
        </pc:sldMkLst>
        <pc:spChg chg="add">
          <ac:chgData name="Hannah Gray" userId="908f12c0-48c8-49cb-88e6-10175e57fe2b" providerId="ADAL" clId="{50BDFD96-6D2D-473C-9666-A41AD3A24074}" dt="2024-03-18T08:21:05.522" v="1479" actId="26606"/>
          <ac:spMkLst>
            <pc:docMk/>
            <pc:sldMk cId="3974679268" sldId="269"/>
            <ac:spMk id="7" creationId="{AB8C311F-7253-4AED-9701-7FC0708C41C7}"/>
          </ac:spMkLst>
        </pc:spChg>
        <pc:spChg chg="add">
          <ac:chgData name="Hannah Gray" userId="908f12c0-48c8-49cb-88e6-10175e57fe2b" providerId="ADAL" clId="{50BDFD96-6D2D-473C-9666-A41AD3A24074}" dt="2024-03-18T08:21:05.522" v="1479" actId="26606"/>
          <ac:spMkLst>
            <pc:docMk/>
            <pc:sldMk cId="3974679268" sldId="269"/>
            <ac:spMk id="9" creationId="{E2384209-CB15-4CDF-9D31-C44FD9A3F20D}"/>
          </ac:spMkLst>
        </pc:spChg>
        <pc:spChg chg="add">
          <ac:chgData name="Hannah Gray" userId="908f12c0-48c8-49cb-88e6-10175e57fe2b" providerId="ADAL" clId="{50BDFD96-6D2D-473C-9666-A41AD3A24074}" dt="2024-03-18T08:21:05.522" v="1479" actId="26606"/>
          <ac:spMkLst>
            <pc:docMk/>
            <pc:sldMk cId="3974679268" sldId="269"/>
            <ac:spMk id="11" creationId="{2633B3B5-CC90-43F0-8714-D31D1F3F0209}"/>
          </ac:spMkLst>
        </pc:spChg>
        <pc:spChg chg="add">
          <ac:chgData name="Hannah Gray" userId="908f12c0-48c8-49cb-88e6-10175e57fe2b" providerId="ADAL" clId="{50BDFD96-6D2D-473C-9666-A41AD3A24074}" dt="2024-03-18T08:21:05.522" v="1479" actId="26606"/>
          <ac:spMkLst>
            <pc:docMk/>
            <pc:sldMk cId="3974679268" sldId="269"/>
            <ac:spMk id="13" creationId="{A8D57A06-A426-446D-B02C-A2DC6B62E45E}"/>
          </ac:spMkLst>
        </pc:spChg>
        <pc:picChg chg="mod">
          <ac:chgData name="Hannah Gray" userId="908f12c0-48c8-49cb-88e6-10175e57fe2b" providerId="ADAL" clId="{50BDFD96-6D2D-473C-9666-A41AD3A24074}" dt="2024-03-18T08:21:05.522" v="1479" actId="26606"/>
          <ac:picMkLst>
            <pc:docMk/>
            <pc:sldMk cId="3974679268" sldId="269"/>
            <ac:picMk id="2" creationId="{00000000-0000-0000-0000-000000000000}"/>
          </ac:picMkLst>
        </pc:picChg>
      </pc:sldChg>
      <pc:sldChg chg="del">
        <pc:chgData name="Hannah Gray" userId="908f12c0-48c8-49cb-88e6-10175e57fe2b" providerId="ADAL" clId="{50BDFD96-6D2D-473C-9666-A41AD3A24074}" dt="2024-03-18T08:01:05.954" v="701" actId="2696"/>
        <pc:sldMkLst>
          <pc:docMk/>
          <pc:sldMk cId="3150618420" sldId="270"/>
        </pc:sldMkLst>
      </pc:sldChg>
      <pc:sldChg chg="del">
        <pc:chgData name="Hannah Gray" userId="908f12c0-48c8-49cb-88e6-10175e57fe2b" providerId="ADAL" clId="{50BDFD96-6D2D-473C-9666-A41AD3A24074}" dt="2024-03-18T08:00:31.618" v="698" actId="2696"/>
        <pc:sldMkLst>
          <pc:docMk/>
          <pc:sldMk cId="1831587246" sldId="271"/>
        </pc:sldMkLst>
      </pc:sldChg>
      <pc:sldChg chg="del">
        <pc:chgData name="Hannah Gray" userId="908f12c0-48c8-49cb-88e6-10175e57fe2b" providerId="ADAL" clId="{50BDFD96-6D2D-473C-9666-A41AD3A24074}" dt="2024-03-18T07:58:52.182" v="686" actId="2696"/>
        <pc:sldMkLst>
          <pc:docMk/>
          <pc:sldMk cId="2513303241" sldId="272"/>
        </pc:sldMkLst>
      </pc:sldChg>
      <pc:sldChg chg="del">
        <pc:chgData name="Hannah Gray" userId="908f12c0-48c8-49cb-88e6-10175e57fe2b" providerId="ADAL" clId="{50BDFD96-6D2D-473C-9666-A41AD3A24074}" dt="2024-03-18T07:58:43.897" v="685" actId="2696"/>
        <pc:sldMkLst>
          <pc:docMk/>
          <pc:sldMk cId="2203005826" sldId="274"/>
        </pc:sldMkLst>
      </pc:sldChg>
      <pc:sldChg chg="addSp modSp add mod setBg">
        <pc:chgData name="Hannah Gray" userId="908f12c0-48c8-49cb-88e6-10175e57fe2b" providerId="ADAL" clId="{50BDFD96-6D2D-473C-9666-A41AD3A24074}" dt="2024-03-18T08:18:30.414" v="1456" actId="26606"/>
        <pc:sldMkLst>
          <pc:docMk/>
          <pc:sldMk cId="1331002970" sldId="275"/>
        </pc:sldMkLst>
        <pc:spChg chg="add">
          <ac:chgData name="Hannah Gray" userId="908f12c0-48c8-49cb-88e6-10175e57fe2b" providerId="ADAL" clId="{50BDFD96-6D2D-473C-9666-A41AD3A24074}" dt="2024-03-18T08:18:30.414" v="1456" actId="26606"/>
          <ac:spMkLst>
            <pc:docMk/>
            <pc:sldMk cId="1331002970" sldId="275"/>
            <ac:spMk id="6151" creationId="{69D184B2-2226-4E31-BCCB-444330767440}"/>
          </ac:spMkLst>
        </pc:spChg>
        <pc:spChg chg="add">
          <ac:chgData name="Hannah Gray" userId="908f12c0-48c8-49cb-88e6-10175e57fe2b" providerId="ADAL" clId="{50BDFD96-6D2D-473C-9666-A41AD3A24074}" dt="2024-03-18T08:18:30.414" v="1456" actId="26606"/>
          <ac:spMkLst>
            <pc:docMk/>
            <pc:sldMk cId="1331002970" sldId="275"/>
            <ac:spMk id="6153" creationId="{1AC4D4E3-486A-464A-8EC8-D44881097267}"/>
          </ac:spMkLst>
        </pc:spChg>
        <pc:spChg chg="add">
          <ac:chgData name="Hannah Gray" userId="908f12c0-48c8-49cb-88e6-10175e57fe2b" providerId="ADAL" clId="{50BDFD96-6D2D-473C-9666-A41AD3A24074}" dt="2024-03-18T08:18:30.414" v="1456" actId="26606"/>
          <ac:spMkLst>
            <pc:docMk/>
            <pc:sldMk cId="1331002970" sldId="275"/>
            <ac:spMk id="6155" creationId="{864DE13E-58EB-4475-B79C-0D4FC651239B}"/>
          </ac:spMkLst>
        </pc:spChg>
        <pc:picChg chg="mod">
          <ac:chgData name="Hannah Gray" userId="908f12c0-48c8-49cb-88e6-10175e57fe2b" providerId="ADAL" clId="{50BDFD96-6D2D-473C-9666-A41AD3A24074}" dt="2024-03-18T08:18:30.414" v="1456" actId="26606"/>
          <ac:picMkLst>
            <pc:docMk/>
            <pc:sldMk cId="1331002970" sldId="275"/>
            <ac:picMk id="2" creationId="{00000000-0000-0000-0000-000000000000}"/>
          </ac:picMkLst>
        </pc:picChg>
        <pc:picChg chg="mod">
          <ac:chgData name="Hannah Gray" userId="908f12c0-48c8-49cb-88e6-10175e57fe2b" providerId="ADAL" clId="{50BDFD96-6D2D-473C-9666-A41AD3A24074}" dt="2024-03-18T08:18:30.414" v="1456" actId="26606"/>
          <ac:picMkLst>
            <pc:docMk/>
            <pc:sldMk cId="1331002970" sldId="275"/>
            <ac:picMk id="6146" creationId="{00000000-0000-0000-0000-000000000000}"/>
          </ac:picMkLst>
        </pc:picChg>
        <pc:cxnChg chg="add">
          <ac:chgData name="Hannah Gray" userId="908f12c0-48c8-49cb-88e6-10175e57fe2b" providerId="ADAL" clId="{50BDFD96-6D2D-473C-9666-A41AD3A24074}" dt="2024-03-18T08:18:30.414" v="1456" actId="26606"/>
          <ac:cxnSpMkLst>
            <pc:docMk/>
            <pc:sldMk cId="1331002970" sldId="275"/>
            <ac:cxnSpMk id="6157" creationId="{02E9B2EE-76CA-47F3-9977-3F2FCB7FD252}"/>
          </ac:cxnSpMkLst>
        </pc:cxnChg>
      </pc:sldChg>
      <pc:sldChg chg="addSp modSp add mod setBg">
        <pc:chgData name="Hannah Gray" userId="908f12c0-48c8-49cb-88e6-10175e57fe2b" providerId="ADAL" clId="{50BDFD96-6D2D-473C-9666-A41AD3A24074}" dt="2024-03-18T08:18:43.916" v="1457" actId="26606"/>
        <pc:sldMkLst>
          <pc:docMk/>
          <pc:sldMk cId="1702820177" sldId="276"/>
        </pc:sldMkLst>
        <pc:spChg chg="mod">
          <ac:chgData name="Hannah Gray" userId="908f12c0-48c8-49cb-88e6-10175e57fe2b" providerId="ADAL" clId="{50BDFD96-6D2D-473C-9666-A41AD3A24074}" dt="2024-03-18T08:18:43.916" v="1457" actId="26606"/>
          <ac:spMkLst>
            <pc:docMk/>
            <pc:sldMk cId="1702820177" sldId="276"/>
            <ac:spMk id="2" creationId="{00000000-0000-0000-0000-000000000000}"/>
          </ac:spMkLst>
        </pc:spChg>
        <pc:spChg chg="mod">
          <ac:chgData name="Hannah Gray" userId="908f12c0-48c8-49cb-88e6-10175e57fe2b" providerId="ADAL" clId="{50BDFD96-6D2D-473C-9666-A41AD3A24074}" dt="2024-03-18T08:18:43.916" v="1457" actId="26606"/>
          <ac:spMkLst>
            <pc:docMk/>
            <pc:sldMk cId="1702820177" sldId="276"/>
            <ac:spMk id="4" creationId="{00000000-0000-0000-0000-000000000000}"/>
          </ac:spMkLst>
        </pc:spChg>
        <pc:spChg chg="mod">
          <ac:chgData name="Hannah Gray" userId="908f12c0-48c8-49cb-88e6-10175e57fe2b" providerId="ADAL" clId="{50BDFD96-6D2D-473C-9666-A41AD3A24074}" dt="2024-03-18T08:18:43.916" v="1457" actId="26606"/>
          <ac:spMkLst>
            <pc:docMk/>
            <pc:sldMk cId="1702820177" sldId="276"/>
            <ac:spMk id="5" creationId="{00000000-0000-0000-0000-000000000000}"/>
          </ac:spMkLst>
        </pc:spChg>
        <pc:spChg chg="mod">
          <ac:chgData name="Hannah Gray" userId="908f12c0-48c8-49cb-88e6-10175e57fe2b" providerId="ADAL" clId="{50BDFD96-6D2D-473C-9666-A41AD3A24074}" dt="2024-03-18T08:18:43.916" v="1457" actId="26606"/>
          <ac:spMkLst>
            <pc:docMk/>
            <pc:sldMk cId="1702820177" sldId="276"/>
            <ac:spMk id="6" creationId="{00000000-0000-0000-0000-000000000000}"/>
          </ac:spMkLst>
        </pc:spChg>
        <pc:spChg chg="mod">
          <ac:chgData name="Hannah Gray" userId="908f12c0-48c8-49cb-88e6-10175e57fe2b" providerId="ADAL" clId="{50BDFD96-6D2D-473C-9666-A41AD3A24074}" dt="2024-03-18T08:18:43.916" v="1457" actId="26606"/>
          <ac:spMkLst>
            <pc:docMk/>
            <pc:sldMk cId="1702820177" sldId="276"/>
            <ac:spMk id="7" creationId="{00000000-0000-0000-0000-000000000000}"/>
          </ac:spMkLst>
        </pc:spChg>
        <pc:spChg chg="mod">
          <ac:chgData name="Hannah Gray" userId="908f12c0-48c8-49cb-88e6-10175e57fe2b" providerId="ADAL" clId="{50BDFD96-6D2D-473C-9666-A41AD3A24074}" dt="2024-03-18T08:18:43.916" v="1457" actId="26606"/>
          <ac:spMkLst>
            <pc:docMk/>
            <pc:sldMk cId="1702820177" sldId="276"/>
            <ac:spMk id="8" creationId="{00000000-0000-0000-0000-000000000000}"/>
          </ac:spMkLst>
        </pc:spChg>
        <pc:spChg chg="add">
          <ac:chgData name="Hannah Gray" userId="908f12c0-48c8-49cb-88e6-10175e57fe2b" providerId="ADAL" clId="{50BDFD96-6D2D-473C-9666-A41AD3A24074}" dt="2024-03-18T08:18:43.916" v="1457" actId="26606"/>
          <ac:spMkLst>
            <pc:docMk/>
            <pc:sldMk cId="1702820177" sldId="276"/>
            <ac:spMk id="14" creationId="{86FF76B9-219D-4469-AF87-0236D29032F1}"/>
          </ac:spMkLst>
        </pc:spChg>
        <pc:spChg chg="add">
          <ac:chgData name="Hannah Gray" userId="908f12c0-48c8-49cb-88e6-10175e57fe2b" providerId="ADAL" clId="{50BDFD96-6D2D-473C-9666-A41AD3A24074}" dt="2024-03-18T08:18:43.916" v="1457" actId="26606"/>
          <ac:spMkLst>
            <pc:docMk/>
            <pc:sldMk cId="1702820177" sldId="276"/>
            <ac:spMk id="20" creationId="{2E80C965-DB6D-4F81-9E9E-B027384D0BD6}"/>
          </ac:spMkLst>
        </pc:spChg>
        <pc:spChg chg="add">
          <ac:chgData name="Hannah Gray" userId="908f12c0-48c8-49cb-88e6-10175e57fe2b" providerId="ADAL" clId="{50BDFD96-6D2D-473C-9666-A41AD3A24074}" dt="2024-03-18T08:18:43.916" v="1457" actId="26606"/>
          <ac:spMkLst>
            <pc:docMk/>
            <pc:sldMk cId="1702820177" sldId="276"/>
            <ac:spMk id="22" creationId="{633C5E46-DAC5-4661-9C87-22B08E2A512F}"/>
          </ac:spMkLst>
        </pc:spChg>
        <pc:grpChg chg="add">
          <ac:chgData name="Hannah Gray" userId="908f12c0-48c8-49cb-88e6-10175e57fe2b" providerId="ADAL" clId="{50BDFD96-6D2D-473C-9666-A41AD3A24074}" dt="2024-03-18T08:18:43.916" v="1457" actId="26606"/>
          <ac:grpSpMkLst>
            <pc:docMk/>
            <pc:sldMk cId="1702820177" sldId="276"/>
            <ac:grpSpMk id="16" creationId="{DB88BD78-87E1-424D-B479-C37D8E41B12E}"/>
          </ac:grpSpMkLst>
        </pc:grpChg>
        <pc:picChg chg="mod">
          <ac:chgData name="Hannah Gray" userId="908f12c0-48c8-49cb-88e6-10175e57fe2b" providerId="ADAL" clId="{50BDFD96-6D2D-473C-9666-A41AD3A24074}" dt="2024-03-18T08:18:43.916" v="1457" actId="26606"/>
          <ac:picMkLst>
            <pc:docMk/>
            <pc:sldMk cId="1702820177" sldId="276"/>
            <ac:picMk id="3" creationId="{00000000-0000-0000-0000-000000000000}"/>
          </ac:picMkLst>
        </pc:picChg>
      </pc:sldChg>
      <pc:sldChg chg="add setBg">
        <pc:chgData name="Hannah Gray" userId="908f12c0-48c8-49cb-88e6-10175e57fe2b" providerId="ADAL" clId="{50BDFD96-6D2D-473C-9666-A41AD3A24074}" dt="2024-03-18T08:12:26.030" v="1133"/>
        <pc:sldMkLst>
          <pc:docMk/>
          <pc:sldMk cId="3402306779" sldId="277"/>
        </pc:sldMkLst>
      </pc:sldChg>
      <pc:sldChg chg="del">
        <pc:chgData name="Hannah Gray" userId="908f12c0-48c8-49cb-88e6-10175e57fe2b" providerId="ADAL" clId="{50BDFD96-6D2D-473C-9666-A41AD3A24074}" dt="2024-03-18T08:00:20.225" v="696" actId="2696"/>
        <pc:sldMkLst>
          <pc:docMk/>
          <pc:sldMk cId="595882449" sldId="278"/>
        </pc:sldMkLst>
      </pc:sldChg>
      <pc:sldChg chg="modSp add mod setBg">
        <pc:chgData name="Hannah Gray" userId="908f12c0-48c8-49cb-88e6-10175e57fe2b" providerId="ADAL" clId="{50BDFD96-6D2D-473C-9666-A41AD3A24074}" dt="2024-03-18T08:13:11.626" v="1136" actId="1076"/>
        <pc:sldMkLst>
          <pc:docMk/>
          <pc:sldMk cId="3003440056" sldId="278"/>
        </pc:sldMkLst>
        <pc:picChg chg="mod">
          <ac:chgData name="Hannah Gray" userId="908f12c0-48c8-49cb-88e6-10175e57fe2b" providerId="ADAL" clId="{50BDFD96-6D2D-473C-9666-A41AD3A24074}" dt="2024-03-18T08:13:11.626" v="1136" actId="1076"/>
          <ac:picMkLst>
            <pc:docMk/>
            <pc:sldMk cId="3003440056" sldId="278"/>
            <ac:picMk id="5" creationId="{00000000-0000-0000-0000-000000000000}"/>
          </ac:picMkLst>
        </pc:picChg>
      </pc:sldChg>
      <pc:sldChg chg="del">
        <pc:chgData name="Hannah Gray" userId="908f12c0-48c8-49cb-88e6-10175e57fe2b" providerId="ADAL" clId="{50BDFD96-6D2D-473C-9666-A41AD3A24074}" dt="2024-03-18T07:59:49.909" v="691" actId="2696"/>
        <pc:sldMkLst>
          <pc:docMk/>
          <pc:sldMk cId="3897873918" sldId="294"/>
        </pc:sldMkLst>
      </pc:sldChg>
      <pc:sldChg chg="del">
        <pc:chgData name="Hannah Gray" userId="908f12c0-48c8-49cb-88e6-10175e57fe2b" providerId="ADAL" clId="{50BDFD96-6D2D-473C-9666-A41AD3A24074}" dt="2024-03-18T08:17:19.050" v="1447" actId="2696"/>
        <pc:sldMkLst>
          <pc:docMk/>
          <pc:sldMk cId="247187496" sldId="295"/>
        </pc:sldMkLst>
      </pc:sldChg>
      <pc:sldChg chg="del">
        <pc:chgData name="Hannah Gray" userId="908f12c0-48c8-49cb-88e6-10175e57fe2b" providerId="ADAL" clId="{50BDFD96-6D2D-473C-9666-A41AD3A24074}" dt="2024-03-18T08:00:24.389" v="697" actId="2696"/>
        <pc:sldMkLst>
          <pc:docMk/>
          <pc:sldMk cId="550430468" sldId="296"/>
        </pc:sldMkLst>
      </pc:sldChg>
      <pc:sldChg chg="del">
        <pc:chgData name="Hannah Gray" userId="908f12c0-48c8-49cb-88e6-10175e57fe2b" providerId="ADAL" clId="{50BDFD96-6D2D-473C-9666-A41AD3A24074}" dt="2024-03-18T08:00:42.076" v="699" actId="2696"/>
        <pc:sldMkLst>
          <pc:docMk/>
          <pc:sldMk cId="766967256" sldId="298"/>
        </pc:sldMkLst>
      </pc:sldChg>
      <pc:sldChg chg="del">
        <pc:chgData name="Hannah Gray" userId="908f12c0-48c8-49cb-88e6-10175e57fe2b" providerId="ADAL" clId="{50BDFD96-6D2D-473C-9666-A41AD3A24074}" dt="2024-03-18T08:00:04.627" v="694" actId="2696"/>
        <pc:sldMkLst>
          <pc:docMk/>
          <pc:sldMk cId="1759368907" sldId="299"/>
        </pc:sldMkLst>
      </pc:sldChg>
      <pc:sldChg chg="del">
        <pc:chgData name="Hannah Gray" userId="908f12c0-48c8-49cb-88e6-10175e57fe2b" providerId="ADAL" clId="{50BDFD96-6D2D-473C-9666-A41AD3A24074}" dt="2024-03-18T07:59:52.339" v="692" actId="2696"/>
        <pc:sldMkLst>
          <pc:docMk/>
          <pc:sldMk cId="3716213171" sldId="300"/>
        </pc:sldMkLst>
      </pc:sldChg>
      <pc:sldChg chg="del">
        <pc:chgData name="Hannah Gray" userId="908f12c0-48c8-49cb-88e6-10175e57fe2b" providerId="ADAL" clId="{50BDFD96-6D2D-473C-9666-A41AD3A24074}" dt="2024-03-18T07:59:56.509" v="693" actId="2696"/>
        <pc:sldMkLst>
          <pc:docMk/>
          <pc:sldMk cId="171341435" sldId="301"/>
        </pc:sldMkLst>
      </pc:sldChg>
      <pc:sldChg chg="del">
        <pc:chgData name="Hannah Gray" userId="908f12c0-48c8-49cb-88e6-10175e57fe2b" providerId="ADAL" clId="{50BDFD96-6D2D-473C-9666-A41AD3A24074}" dt="2024-03-18T08:00:07.618" v="695" actId="2696"/>
        <pc:sldMkLst>
          <pc:docMk/>
          <pc:sldMk cId="1988084275" sldId="302"/>
        </pc:sldMkLst>
      </pc:sldChg>
      <pc:sldChg chg="del">
        <pc:chgData name="Hannah Gray" userId="908f12c0-48c8-49cb-88e6-10175e57fe2b" providerId="ADAL" clId="{50BDFD96-6D2D-473C-9666-A41AD3A24074}" dt="2024-03-18T08:00:46.389" v="700" actId="2696"/>
        <pc:sldMkLst>
          <pc:docMk/>
          <pc:sldMk cId="243690347" sldId="303"/>
        </pc:sldMkLst>
      </pc:sldChg>
      <pc:sldChg chg="addSp modSp add mod setBg">
        <pc:chgData name="Hannah Gray" userId="908f12c0-48c8-49cb-88e6-10175e57fe2b" providerId="ADAL" clId="{50BDFD96-6D2D-473C-9666-A41AD3A24074}" dt="2024-03-18T08:18:10.146" v="1453" actId="26606"/>
        <pc:sldMkLst>
          <pc:docMk/>
          <pc:sldMk cId="1256327845" sldId="305"/>
        </pc:sldMkLst>
        <pc:spChg chg="mod">
          <ac:chgData name="Hannah Gray" userId="908f12c0-48c8-49cb-88e6-10175e57fe2b" providerId="ADAL" clId="{50BDFD96-6D2D-473C-9666-A41AD3A24074}" dt="2024-03-18T08:18:10.146" v="1453" actId="26606"/>
          <ac:spMkLst>
            <pc:docMk/>
            <pc:sldMk cId="1256327845" sldId="305"/>
            <ac:spMk id="2" creationId="{00000000-0000-0000-0000-000000000000}"/>
          </ac:spMkLst>
        </pc:spChg>
        <pc:spChg chg="mod">
          <ac:chgData name="Hannah Gray" userId="908f12c0-48c8-49cb-88e6-10175e57fe2b" providerId="ADAL" clId="{50BDFD96-6D2D-473C-9666-A41AD3A24074}" dt="2024-03-18T08:18:10.146" v="1453" actId="26606"/>
          <ac:spMkLst>
            <pc:docMk/>
            <pc:sldMk cId="1256327845" sldId="305"/>
            <ac:spMk id="3" creationId="{00000000-0000-0000-0000-000000000000}"/>
          </ac:spMkLst>
        </pc:spChg>
        <pc:spChg chg="add">
          <ac:chgData name="Hannah Gray" userId="908f12c0-48c8-49cb-88e6-10175e57fe2b" providerId="ADAL" clId="{50BDFD96-6D2D-473C-9666-A41AD3A24074}" dt="2024-03-18T08:18:10.146" v="1453" actId="26606"/>
          <ac:spMkLst>
            <pc:docMk/>
            <pc:sldMk cId="1256327845" sldId="305"/>
            <ac:spMk id="9" creationId="{1CD81A2A-6ED4-4EF4-A14C-912D31E14800}"/>
          </ac:spMkLst>
        </pc:spChg>
        <pc:spChg chg="add">
          <ac:chgData name="Hannah Gray" userId="908f12c0-48c8-49cb-88e6-10175e57fe2b" providerId="ADAL" clId="{50BDFD96-6D2D-473C-9666-A41AD3A24074}" dt="2024-03-18T08:18:10.146" v="1453" actId="26606"/>
          <ac:spMkLst>
            <pc:docMk/>
            <pc:sldMk cId="1256327845" sldId="305"/>
            <ac:spMk id="11" creationId="{1661932C-CA15-4E17-B115-FAE7CBEE4789}"/>
          </ac:spMkLst>
        </pc:spChg>
        <pc:spChg chg="add">
          <ac:chgData name="Hannah Gray" userId="908f12c0-48c8-49cb-88e6-10175e57fe2b" providerId="ADAL" clId="{50BDFD96-6D2D-473C-9666-A41AD3A24074}" dt="2024-03-18T08:18:10.146" v="1453" actId="26606"/>
          <ac:spMkLst>
            <pc:docMk/>
            <pc:sldMk cId="1256327845" sldId="305"/>
            <ac:spMk id="13" creationId="{8590ADD5-9383-4D3D-9047-3DA2593CCB5D}"/>
          </ac:spMkLst>
        </pc:spChg>
        <pc:spChg chg="add">
          <ac:chgData name="Hannah Gray" userId="908f12c0-48c8-49cb-88e6-10175e57fe2b" providerId="ADAL" clId="{50BDFD96-6D2D-473C-9666-A41AD3A24074}" dt="2024-03-18T08:18:10.146" v="1453" actId="26606"/>
          <ac:spMkLst>
            <pc:docMk/>
            <pc:sldMk cId="1256327845" sldId="305"/>
            <ac:spMk id="15" creationId="{DABE3E45-88CF-45D8-8D40-C773324D93F6}"/>
          </ac:spMkLst>
        </pc:spChg>
        <pc:spChg chg="add">
          <ac:chgData name="Hannah Gray" userId="908f12c0-48c8-49cb-88e6-10175e57fe2b" providerId="ADAL" clId="{50BDFD96-6D2D-473C-9666-A41AD3A24074}" dt="2024-03-18T08:18:10.146" v="1453" actId="26606"/>
          <ac:spMkLst>
            <pc:docMk/>
            <pc:sldMk cId="1256327845" sldId="305"/>
            <ac:spMk id="19" creationId="{B91ECDA9-56DC-4270-8F33-01C5637B8CEB}"/>
          </ac:spMkLst>
        </pc:spChg>
        <pc:spChg chg="add">
          <ac:chgData name="Hannah Gray" userId="908f12c0-48c8-49cb-88e6-10175e57fe2b" providerId="ADAL" clId="{50BDFD96-6D2D-473C-9666-A41AD3A24074}" dt="2024-03-18T08:18:10.146" v="1453" actId="26606"/>
          <ac:spMkLst>
            <pc:docMk/>
            <pc:sldMk cId="1256327845" sldId="305"/>
            <ac:spMk id="21" creationId="{75F47824-961D-465D-84F9-EAE11BC6173B}"/>
          </ac:spMkLst>
        </pc:spChg>
        <pc:spChg chg="add">
          <ac:chgData name="Hannah Gray" userId="908f12c0-48c8-49cb-88e6-10175e57fe2b" providerId="ADAL" clId="{50BDFD96-6D2D-473C-9666-A41AD3A24074}" dt="2024-03-18T08:18:10.146" v="1453" actId="26606"/>
          <ac:spMkLst>
            <pc:docMk/>
            <pc:sldMk cId="1256327845" sldId="305"/>
            <ac:spMk id="23" creationId="{FEC9DA3E-C1D7-472D-B7C0-F71AE41FBA23}"/>
          </ac:spMkLst>
        </pc:spChg>
        <pc:picChg chg="mod">
          <ac:chgData name="Hannah Gray" userId="908f12c0-48c8-49cb-88e6-10175e57fe2b" providerId="ADAL" clId="{50BDFD96-6D2D-473C-9666-A41AD3A24074}" dt="2024-03-18T08:18:10.146" v="1453" actId="26606"/>
          <ac:picMkLst>
            <pc:docMk/>
            <pc:sldMk cId="1256327845" sldId="305"/>
            <ac:picMk id="4" creationId="{00000000-0000-0000-0000-000000000000}"/>
          </ac:picMkLst>
        </pc:picChg>
        <pc:cxnChg chg="add">
          <ac:chgData name="Hannah Gray" userId="908f12c0-48c8-49cb-88e6-10175e57fe2b" providerId="ADAL" clId="{50BDFD96-6D2D-473C-9666-A41AD3A24074}" dt="2024-03-18T08:18:10.146" v="1453" actId="26606"/>
          <ac:cxnSpMkLst>
            <pc:docMk/>
            <pc:sldMk cId="1256327845" sldId="305"/>
            <ac:cxnSpMk id="17" creationId="{49CD1692-827B-4C8D-B4A1-134FD04CF45C}"/>
          </ac:cxnSpMkLst>
        </pc:cxnChg>
      </pc:sldChg>
      <pc:sldChg chg="addSp modSp add mod setBg">
        <pc:chgData name="Hannah Gray" userId="908f12c0-48c8-49cb-88e6-10175e57fe2b" providerId="ADAL" clId="{50BDFD96-6D2D-473C-9666-A41AD3A24074}" dt="2024-03-18T08:19:38.682" v="1467" actId="1076"/>
        <pc:sldMkLst>
          <pc:docMk/>
          <pc:sldMk cId="654087603" sldId="306"/>
        </pc:sldMkLst>
        <pc:spChg chg="mod">
          <ac:chgData name="Hannah Gray" userId="908f12c0-48c8-49cb-88e6-10175e57fe2b" providerId="ADAL" clId="{50BDFD96-6D2D-473C-9666-A41AD3A24074}" dt="2024-03-18T08:19:31.908" v="1465" actId="26606"/>
          <ac:spMkLst>
            <pc:docMk/>
            <pc:sldMk cId="654087603" sldId="306"/>
            <ac:spMk id="2" creationId="{00000000-0000-0000-0000-000000000000}"/>
          </ac:spMkLst>
        </pc:spChg>
        <pc:spChg chg="add">
          <ac:chgData name="Hannah Gray" userId="908f12c0-48c8-49cb-88e6-10175e57fe2b" providerId="ADAL" clId="{50BDFD96-6D2D-473C-9666-A41AD3A24074}" dt="2024-03-18T08:19:31.908" v="1465" actId="26606"/>
          <ac:spMkLst>
            <pc:docMk/>
            <pc:sldMk cId="654087603" sldId="306"/>
            <ac:spMk id="11" creationId="{347D6575-0B06-40B2-9D0F-298202F6BCAC}"/>
          </ac:spMkLst>
        </pc:spChg>
        <pc:spChg chg="add">
          <ac:chgData name="Hannah Gray" userId="908f12c0-48c8-49cb-88e6-10175e57fe2b" providerId="ADAL" clId="{50BDFD96-6D2D-473C-9666-A41AD3A24074}" dt="2024-03-18T08:19:31.908" v="1465" actId="26606"/>
          <ac:spMkLst>
            <pc:docMk/>
            <pc:sldMk cId="654087603" sldId="306"/>
            <ac:spMk id="13" creationId="{E2B33195-5BCA-4BB7-A82D-6739522687DD}"/>
          </ac:spMkLst>
        </pc:spChg>
        <pc:spChg chg="add">
          <ac:chgData name="Hannah Gray" userId="908f12c0-48c8-49cb-88e6-10175e57fe2b" providerId="ADAL" clId="{50BDFD96-6D2D-473C-9666-A41AD3A24074}" dt="2024-03-18T08:19:31.908" v="1465" actId="26606"/>
          <ac:spMkLst>
            <pc:docMk/>
            <pc:sldMk cId="654087603" sldId="306"/>
            <ac:spMk id="15" creationId="{CF8AD9F3-9AF6-494F-83A3-2F677563935C}"/>
          </ac:spMkLst>
        </pc:spChg>
        <pc:spChg chg="add">
          <ac:chgData name="Hannah Gray" userId="908f12c0-48c8-49cb-88e6-10175e57fe2b" providerId="ADAL" clId="{50BDFD96-6D2D-473C-9666-A41AD3A24074}" dt="2024-03-18T08:19:31.908" v="1465" actId="26606"/>
          <ac:spMkLst>
            <pc:docMk/>
            <pc:sldMk cId="654087603" sldId="306"/>
            <ac:spMk id="17" creationId="{0DA5DB8B-7E5C-4ABC-8069-A9A8806F3976}"/>
          </ac:spMkLst>
        </pc:spChg>
        <pc:picChg chg="add mod">
          <ac:chgData name="Hannah Gray" userId="908f12c0-48c8-49cb-88e6-10175e57fe2b" providerId="ADAL" clId="{50BDFD96-6D2D-473C-9666-A41AD3A24074}" dt="2024-03-18T08:19:38.682" v="1467" actId="1076"/>
          <ac:picMkLst>
            <pc:docMk/>
            <pc:sldMk cId="654087603" sldId="306"/>
            <ac:picMk id="3" creationId="{93D4741C-442B-86B1-2F44-6B0C9549EBD8}"/>
          </ac:picMkLst>
        </pc:picChg>
        <pc:picChg chg="mod ord">
          <ac:chgData name="Hannah Gray" userId="908f12c0-48c8-49cb-88e6-10175e57fe2b" providerId="ADAL" clId="{50BDFD96-6D2D-473C-9666-A41AD3A24074}" dt="2024-03-18T08:19:31.908" v="1465" actId="26606"/>
          <ac:picMkLst>
            <pc:docMk/>
            <pc:sldMk cId="654087603" sldId="306"/>
            <ac:picMk id="6" creationId="{47D4A62A-3ED0-144B-9462-565180A72D48}"/>
          </ac:picMkLst>
        </pc:picChg>
      </pc:sldChg>
      <pc:sldChg chg="addSp delSp modSp add mod setBg">
        <pc:chgData name="Hannah Gray" userId="908f12c0-48c8-49cb-88e6-10175e57fe2b" providerId="ADAL" clId="{50BDFD96-6D2D-473C-9666-A41AD3A24074}" dt="2024-03-18T08:18:17.948" v="1455" actId="26606"/>
        <pc:sldMkLst>
          <pc:docMk/>
          <pc:sldMk cId="1276578679" sldId="307"/>
        </pc:sldMkLst>
        <pc:spChg chg="mod">
          <ac:chgData name="Hannah Gray" userId="908f12c0-48c8-49cb-88e6-10175e57fe2b" providerId="ADAL" clId="{50BDFD96-6D2D-473C-9666-A41AD3A24074}" dt="2024-03-18T08:18:17.948" v="1455" actId="26606"/>
          <ac:spMkLst>
            <pc:docMk/>
            <pc:sldMk cId="1276578679" sldId="307"/>
            <ac:spMk id="2" creationId="{00000000-0000-0000-0000-000000000000}"/>
          </ac:spMkLst>
        </pc:spChg>
        <pc:spChg chg="mod">
          <ac:chgData name="Hannah Gray" userId="908f12c0-48c8-49cb-88e6-10175e57fe2b" providerId="ADAL" clId="{50BDFD96-6D2D-473C-9666-A41AD3A24074}" dt="2024-03-18T08:18:17.948" v="1455" actId="26606"/>
          <ac:spMkLst>
            <pc:docMk/>
            <pc:sldMk cId="1276578679" sldId="307"/>
            <ac:spMk id="5" creationId="{00000000-0000-0000-0000-000000000000}"/>
          </ac:spMkLst>
        </pc:spChg>
        <pc:spChg chg="mod">
          <ac:chgData name="Hannah Gray" userId="908f12c0-48c8-49cb-88e6-10175e57fe2b" providerId="ADAL" clId="{50BDFD96-6D2D-473C-9666-A41AD3A24074}" dt="2024-03-18T08:18:17.948" v="1455" actId="26606"/>
          <ac:spMkLst>
            <pc:docMk/>
            <pc:sldMk cId="1276578679" sldId="307"/>
            <ac:spMk id="6" creationId="{00000000-0000-0000-0000-000000000000}"/>
          </ac:spMkLst>
        </pc:spChg>
        <pc:spChg chg="mod">
          <ac:chgData name="Hannah Gray" userId="908f12c0-48c8-49cb-88e6-10175e57fe2b" providerId="ADAL" clId="{50BDFD96-6D2D-473C-9666-A41AD3A24074}" dt="2024-03-18T08:18:17.948" v="1455" actId="26606"/>
          <ac:spMkLst>
            <pc:docMk/>
            <pc:sldMk cId="1276578679" sldId="307"/>
            <ac:spMk id="8" creationId="{00000000-0000-0000-0000-000000000000}"/>
          </ac:spMkLst>
        </pc:spChg>
        <pc:spChg chg="mod">
          <ac:chgData name="Hannah Gray" userId="908f12c0-48c8-49cb-88e6-10175e57fe2b" providerId="ADAL" clId="{50BDFD96-6D2D-473C-9666-A41AD3A24074}" dt="2024-03-18T08:18:17.948" v="1455" actId="26606"/>
          <ac:spMkLst>
            <pc:docMk/>
            <pc:sldMk cId="1276578679" sldId="307"/>
            <ac:spMk id="10" creationId="{00000000-0000-0000-0000-000000000000}"/>
          </ac:spMkLst>
        </pc:spChg>
        <pc:spChg chg="add">
          <ac:chgData name="Hannah Gray" userId="908f12c0-48c8-49cb-88e6-10175e57fe2b" providerId="ADAL" clId="{50BDFD96-6D2D-473C-9666-A41AD3A24074}" dt="2024-03-18T08:18:17.948" v="1455" actId="26606"/>
          <ac:spMkLst>
            <pc:docMk/>
            <pc:sldMk cId="1276578679" sldId="307"/>
            <ac:spMk id="3081" creationId="{AE2B703B-46F9-481A-A605-82E2A828C4FA}"/>
          </ac:spMkLst>
        </pc:spChg>
        <pc:spChg chg="add">
          <ac:chgData name="Hannah Gray" userId="908f12c0-48c8-49cb-88e6-10175e57fe2b" providerId="ADAL" clId="{50BDFD96-6D2D-473C-9666-A41AD3A24074}" dt="2024-03-18T08:18:17.948" v="1455" actId="26606"/>
          <ac:spMkLst>
            <pc:docMk/>
            <pc:sldMk cId="1276578679" sldId="307"/>
            <ac:spMk id="3083" creationId="{F13BE4D7-0C3D-4906-B230-A1C5B4665CCF}"/>
          </ac:spMkLst>
        </pc:spChg>
        <pc:picChg chg="mod">
          <ac:chgData name="Hannah Gray" userId="908f12c0-48c8-49cb-88e6-10175e57fe2b" providerId="ADAL" clId="{50BDFD96-6D2D-473C-9666-A41AD3A24074}" dt="2024-03-18T08:18:17.948" v="1455" actId="26606"/>
          <ac:picMkLst>
            <pc:docMk/>
            <pc:sldMk cId="1276578679" sldId="307"/>
            <ac:picMk id="3" creationId="{00000000-0000-0000-0000-000000000000}"/>
          </ac:picMkLst>
        </pc:picChg>
        <pc:picChg chg="add">
          <ac:chgData name="Hannah Gray" userId="908f12c0-48c8-49cb-88e6-10175e57fe2b" providerId="ADAL" clId="{50BDFD96-6D2D-473C-9666-A41AD3A24074}" dt="2024-03-18T08:18:17.948" v="1455" actId="26606"/>
          <ac:picMkLst>
            <pc:docMk/>
            <pc:sldMk cId="1276578679" sldId="307"/>
            <ac:picMk id="3074" creationId="{00000000-0000-0000-0000-000000000000}"/>
          </ac:picMkLst>
        </pc:picChg>
        <pc:picChg chg="add">
          <ac:chgData name="Hannah Gray" userId="908f12c0-48c8-49cb-88e6-10175e57fe2b" providerId="ADAL" clId="{50BDFD96-6D2D-473C-9666-A41AD3A24074}" dt="2024-03-18T08:18:17.948" v="1455" actId="26606"/>
          <ac:picMkLst>
            <pc:docMk/>
            <pc:sldMk cId="1276578679" sldId="307"/>
            <ac:picMk id="3076" creationId="{00000000-0000-0000-0000-000000000000}"/>
          </ac:picMkLst>
        </pc:picChg>
        <pc:picChg chg="del mod replId">
          <ac:chgData name="Hannah Gray" userId="908f12c0-48c8-49cb-88e6-10175e57fe2b" providerId="ADAL" clId="{50BDFD96-6D2D-473C-9666-A41AD3A24074}" dt="2024-03-18T08:18:17.948" v="1455" actId="26606"/>
          <ac:picMkLst>
            <pc:docMk/>
            <pc:sldMk cId="1276578679" sldId="307"/>
            <ac:picMk id="3078" creationId="{00000000-0000-0000-0000-000000000000}"/>
          </ac:picMkLst>
        </pc:picChg>
        <pc:picChg chg="del mod replId">
          <ac:chgData name="Hannah Gray" userId="908f12c0-48c8-49cb-88e6-10175e57fe2b" providerId="ADAL" clId="{50BDFD96-6D2D-473C-9666-A41AD3A24074}" dt="2024-03-18T08:18:17.948" v="1455" actId="26606"/>
          <ac:picMkLst>
            <pc:docMk/>
            <pc:sldMk cId="1276578679" sldId="307"/>
            <ac:picMk id="3079" creationId="{00000000-0000-0000-0000-000000000000}"/>
          </ac:picMkLst>
        </pc:picChg>
      </pc:sldChg>
      <pc:sldChg chg="addSp modSp new mod setBg">
        <pc:chgData name="Hannah Gray" userId="908f12c0-48c8-49cb-88e6-10175e57fe2b" providerId="ADAL" clId="{50BDFD96-6D2D-473C-9666-A41AD3A24074}" dt="2024-03-18T08:19:21.611" v="1463" actId="1076"/>
        <pc:sldMkLst>
          <pc:docMk/>
          <pc:sldMk cId="1323186571" sldId="308"/>
        </pc:sldMkLst>
        <pc:spChg chg="mod">
          <ac:chgData name="Hannah Gray" userId="908f12c0-48c8-49cb-88e6-10175e57fe2b" providerId="ADAL" clId="{50BDFD96-6D2D-473C-9666-A41AD3A24074}" dt="2024-03-18T08:18:52.719" v="1458" actId="26606"/>
          <ac:spMkLst>
            <pc:docMk/>
            <pc:sldMk cId="1323186571" sldId="308"/>
            <ac:spMk id="2" creationId="{DF6A9759-368E-7543-A9A7-815001F08492}"/>
          </ac:spMkLst>
        </pc:spChg>
        <pc:spChg chg="mod">
          <ac:chgData name="Hannah Gray" userId="908f12c0-48c8-49cb-88e6-10175e57fe2b" providerId="ADAL" clId="{50BDFD96-6D2D-473C-9666-A41AD3A24074}" dt="2024-03-18T08:18:52.719" v="1458" actId="26606"/>
          <ac:spMkLst>
            <pc:docMk/>
            <pc:sldMk cId="1323186571" sldId="308"/>
            <ac:spMk id="3" creationId="{3ECD5CC3-2E31-38CC-D5A5-50818B8E6788}"/>
          </ac:spMkLst>
        </pc:spChg>
        <pc:spChg chg="add">
          <ac:chgData name="Hannah Gray" userId="908f12c0-48c8-49cb-88e6-10175e57fe2b" providerId="ADAL" clId="{50BDFD96-6D2D-473C-9666-A41AD3A24074}" dt="2024-03-18T08:18:52.719" v="1458" actId="26606"/>
          <ac:spMkLst>
            <pc:docMk/>
            <pc:sldMk cId="1323186571" sldId="308"/>
            <ac:spMk id="8" creationId="{907EF6B7-1338-4443-8C46-6A318D952DFD}"/>
          </ac:spMkLst>
        </pc:spChg>
        <pc:spChg chg="add">
          <ac:chgData name="Hannah Gray" userId="908f12c0-48c8-49cb-88e6-10175e57fe2b" providerId="ADAL" clId="{50BDFD96-6D2D-473C-9666-A41AD3A24074}" dt="2024-03-18T08:18:52.719" v="1458" actId="26606"/>
          <ac:spMkLst>
            <pc:docMk/>
            <pc:sldMk cId="1323186571" sldId="308"/>
            <ac:spMk id="10" creationId="{DAAE4CDD-124C-4DCF-9584-B6033B545DD5}"/>
          </ac:spMkLst>
        </pc:spChg>
        <pc:spChg chg="add">
          <ac:chgData name="Hannah Gray" userId="908f12c0-48c8-49cb-88e6-10175e57fe2b" providerId="ADAL" clId="{50BDFD96-6D2D-473C-9666-A41AD3A24074}" dt="2024-03-18T08:18:52.719" v="1458" actId="26606"/>
          <ac:spMkLst>
            <pc:docMk/>
            <pc:sldMk cId="1323186571" sldId="308"/>
            <ac:spMk id="12" creationId="{081E4A58-353D-44AE-B2FC-2A74E2E400F7}"/>
          </ac:spMkLst>
        </pc:spChg>
        <pc:picChg chg="add mod">
          <ac:chgData name="Hannah Gray" userId="908f12c0-48c8-49cb-88e6-10175e57fe2b" providerId="ADAL" clId="{50BDFD96-6D2D-473C-9666-A41AD3A24074}" dt="2024-03-18T08:19:21.611" v="1463" actId="1076"/>
          <ac:picMkLst>
            <pc:docMk/>
            <pc:sldMk cId="1323186571" sldId="308"/>
            <ac:picMk id="4" creationId="{0FC54EA3-9902-E32F-696A-60EFCBD9817B}"/>
          </ac:picMkLst>
        </pc:picChg>
      </pc:sldChg>
      <pc:sldChg chg="addSp delSp modSp new mod setBg">
        <pc:chgData name="Hannah Gray" userId="908f12c0-48c8-49cb-88e6-10175e57fe2b" providerId="ADAL" clId="{50BDFD96-6D2D-473C-9666-A41AD3A24074}" dt="2024-03-18T08:19:26.445" v="1464" actId="1076"/>
        <pc:sldMkLst>
          <pc:docMk/>
          <pc:sldMk cId="74270163" sldId="309"/>
        </pc:sldMkLst>
        <pc:spChg chg="mod">
          <ac:chgData name="Hannah Gray" userId="908f12c0-48c8-49cb-88e6-10175e57fe2b" providerId="ADAL" clId="{50BDFD96-6D2D-473C-9666-A41AD3A24074}" dt="2024-03-18T08:18:59.600" v="1459" actId="26606"/>
          <ac:spMkLst>
            <pc:docMk/>
            <pc:sldMk cId="74270163" sldId="309"/>
            <ac:spMk id="2" creationId="{8FBE1C07-CA72-ACD3-A445-AD2FC0F5452E}"/>
          </ac:spMkLst>
        </pc:spChg>
        <pc:spChg chg="del mod">
          <ac:chgData name="Hannah Gray" userId="908f12c0-48c8-49cb-88e6-10175e57fe2b" providerId="ADAL" clId="{50BDFD96-6D2D-473C-9666-A41AD3A24074}" dt="2024-03-18T08:18:59.600" v="1459" actId="26606"/>
          <ac:spMkLst>
            <pc:docMk/>
            <pc:sldMk cId="74270163" sldId="309"/>
            <ac:spMk id="3" creationId="{3CA8D7A5-3A21-4396-C0E0-948AAA0956DD}"/>
          </ac:spMkLst>
        </pc:spChg>
        <pc:spChg chg="add">
          <ac:chgData name="Hannah Gray" userId="908f12c0-48c8-49cb-88e6-10175e57fe2b" providerId="ADAL" clId="{50BDFD96-6D2D-473C-9666-A41AD3A24074}" dt="2024-03-18T08:18:59.600" v="1459" actId="26606"/>
          <ac:spMkLst>
            <pc:docMk/>
            <pc:sldMk cId="74270163" sldId="309"/>
            <ac:spMk id="9" creationId="{7517A47C-B2E5-4B79-8061-D74B1311AF6E}"/>
          </ac:spMkLst>
        </pc:spChg>
        <pc:spChg chg="add">
          <ac:chgData name="Hannah Gray" userId="908f12c0-48c8-49cb-88e6-10175e57fe2b" providerId="ADAL" clId="{50BDFD96-6D2D-473C-9666-A41AD3A24074}" dt="2024-03-18T08:18:59.600" v="1459" actId="26606"/>
          <ac:spMkLst>
            <pc:docMk/>
            <pc:sldMk cId="74270163" sldId="309"/>
            <ac:spMk id="11" creationId="{C505E780-2083-4CB5-A42A-5E0E2908ECC3}"/>
          </ac:spMkLst>
        </pc:spChg>
        <pc:spChg chg="add">
          <ac:chgData name="Hannah Gray" userId="908f12c0-48c8-49cb-88e6-10175e57fe2b" providerId="ADAL" clId="{50BDFD96-6D2D-473C-9666-A41AD3A24074}" dt="2024-03-18T08:18:59.600" v="1459" actId="26606"/>
          <ac:spMkLst>
            <pc:docMk/>
            <pc:sldMk cId="74270163" sldId="309"/>
            <ac:spMk id="13" creationId="{D2C0AE1C-0118-41AE-8A10-7CDCBF10E96F}"/>
          </ac:spMkLst>
        </pc:spChg>
        <pc:spChg chg="add">
          <ac:chgData name="Hannah Gray" userId="908f12c0-48c8-49cb-88e6-10175e57fe2b" providerId="ADAL" clId="{50BDFD96-6D2D-473C-9666-A41AD3A24074}" dt="2024-03-18T08:18:59.600" v="1459" actId="26606"/>
          <ac:spMkLst>
            <pc:docMk/>
            <pc:sldMk cId="74270163" sldId="309"/>
            <ac:spMk id="15" creationId="{463EEC44-1BA3-44ED-81FC-A644B04B2A44}"/>
          </ac:spMkLst>
        </pc:spChg>
        <pc:graphicFrameChg chg="add">
          <ac:chgData name="Hannah Gray" userId="908f12c0-48c8-49cb-88e6-10175e57fe2b" providerId="ADAL" clId="{50BDFD96-6D2D-473C-9666-A41AD3A24074}" dt="2024-03-18T08:18:59.600" v="1459" actId="26606"/>
          <ac:graphicFrameMkLst>
            <pc:docMk/>
            <pc:sldMk cId="74270163" sldId="309"/>
            <ac:graphicFrameMk id="5" creationId="{581AD732-ED99-F281-A3B3-E202F1E56297}"/>
          </ac:graphicFrameMkLst>
        </pc:graphicFrameChg>
        <pc:picChg chg="add mod">
          <ac:chgData name="Hannah Gray" userId="908f12c0-48c8-49cb-88e6-10175e57fe2b" providerId="ADAL" clId="{50BDFD96-6D2D-473C-9666-A41AD3A24074}" dt="2024-03-18T08:19:26.445" v="1464" actId="1076"/>
          <ac:picMkLst>
            <pc:docMk/>
            <pc:sldMk cId="74270163" sldId="309"/>
            <ac:picMk id="4" creationId="{EDE4ED6B-E146-63E4-D906-467160F879C7}"/>
          </ac:picMkLst>
        </pc:picChg>
      </pc:sldChg>
      <pc:sldChg chg="addSp delSp modSp new mod setBg">
        <pc:chgData name="Hannah Gray" userId="908f12c0-48c8-49cb-88e6-10175e57fe2b" providerId="ADAL" clId="{50BDFD96-6D2D-473C-9666-A41AD3A24074}" dt="2024-03-18T08:03:03.828" v="722" actId="26606"/>
        <pc:sldMkLst>
          <pc:docMk/>
          <pc:sldMk cId="3526263930" sldId="310"/>
        </pc:sldMkLst>
        <pc:spChg chg="mod">
          <ac:chgData name="Hannah Gray" userId="908f12c0-48c8-49cb-88e6-10175e57fe2b" providerId="ADAL" clId="{50BDFD96-6D2D-473C-9666-A41AD3A24074}" dt="2024-03-18T08:03:03.828" v="722" actId="26606"/>
          <ac:spMkLst>
            <pc:docMk/>
            <pc:sldMk cId="3526263930" sldId="310"/>
            <ac:spMk id="2" creationId="{212D4F29-55A3-BE40-D058-AFA372187EC2}"/>
          </ac:spMkLst>
        </pc:spChg>
        <pc:spChg chg="del">
          <ac:chgData name="Hannah Gray" userId="908f12c0-48c8-49cb-88e6-10175e57fe2b" providerId="ADAL" clId="{50BDFD96-6D2D-473C-9666-A41AD3A24074}" dt="2024-03-18T08:02:45.916" v="703" actId="22"/>
          <ac:spMkLst>
            <pc:docMk/>
            <pc:sldMk cId="3526263930" sldId="310"/>
            <ac:spMk id="3" creationId="{D1476F35-3CDA-F490-83B5-5EDE84057068}"/>
          </ac:spMkLst>
        </pc:spChg>
        <pc:spChg chg="add">
          <ac:chgData name="Hannah Gray" userId="908f12c0-48c8-49cb-88e6-10175e57fe2b" providerId="ADAL" clId="{50BDFD96-6D2D-473C-9666-A41AD3A24074}" dt="2024-03-18T08:03:03.828" v="722" actId="26606"/>
          <ac:spMkLst>
            <pc:docMk/>
            <pc:sldMk cId="3526263930" sldId="310"/>
            <ac:spMk id="10" creationId="{A8384FB5-9ADC-4DDC-881B-597D56F5B15D}"/>
          </ac:spMkLst>
        </pc:spChg>
        <pc:spChg chg="add">
          <ac:chgData name="Hannah Gray" userId="908f12c0-48c8-49cb-88e6-10175e57fe2b" providerId="ADAL" clId="{50BDFD96-6D2D-473C-9666-A41AD3A24074}" dt="2024-03-18T08:03:03.828" v="722" actId="26606"/>
          <ac:spMkLst>
            <pc:docMk/>
            <pc:sldMk cId="3526263930" sldId="310"/>
            <ac:spMk id="12" creationId="{1199E1B1-A8C0-4FE8-A5A8-1CB41D69F857}"/>
          </ac:spMkLst>
        </pc:spChg>
        <pc:spChg chg="add">
          <ac:chgData name="Hannah Gray" userId="908f12c0-48c8-49cb-88e6-10175e57fe2b" providerId="ADAL" clId="{50BDFD96-6D2D-473C-9666-A41AD3A24074}" dt="2024-03-18T08:03:03.828" v="722" actId="26606"/>
          <ac:spMkLst>
            <pc:docMk/>
            <pc:sldMk cId="3526263930" sldId="310"/>
            <ac:spMk id="14" creationId="{84A8DE83-DE75-4B41-9DB4-A7EC0B0DEC0B}"/>
          </ac:spMkLst>
        </pc:spChg>
        <pc:spChg chg="add">
          <ac:chgData name="Hannah Gray" userId="908f12c0-48c8-49cb-88e6-10175e57fe2b" providerId="ADAL" clId="{50BDFD96-6D2D-473C-9666-A41AD3A24074}" dt="2024-03-18T08:03:03.828" v="722" actId="26606"/>
          <ac:spMkLst>
            <pc:docMk/>
            <pc:sldMk cId="3526263930" sldId="310"/>
            <ac:spMk id="16" creationId="{A7009A0A-BEF5-4EAC-AF15-E4F9F002E239}"/>
          </ac:spMkLst>
        </pc:spChg>
        <pc:picChg chg="add mod ord">
          <ac:chgData name="Hannah Gray" userId="908f12c0-48c8-49cb-88e6-10175e57fe2b" providerId="ADAL" clId="{50BDFD96-6D2D-473C-9666-A41AD3A24074}" dt="2024-03-18T08:03:03.828" v="722" actId="26606"/>
          <ac:picMkLst>
            <pc:docMk/>
            <pc:sldMk cId="3526263930" sldId="310"/>
            <ac:picMk id="5" creationId="{1215E75B-3FB2-E367-FBC7-1F09B7B7FFA4}"/>
          </ac:picMkLst>
        </pc:picChg>
      </pc:sldChg>
      <pc:sldChg chg="addSp delSp modSp new mod setBg">
        <pc:chgData name="Hannah Gray" userId="908f12c0-48c8-49cb-88e6-10175e57fe2b" providerId="ADAL" clId="{50BDFD96-6D2D-473C-9666-A41AD3A24074}" dt="2024-03-18T08:04:32.159" v="725" actId="26606"/>
        <pc:sldMkLst>
          <pc:docMk/>
          <pc:sldMk cId="2663991608" sldId="311"/>
        </pc:sldMkLst>
        <pc:spChg chg="del">
          <ac:chgData name="Hannah Gray" userId="908f12c0-48c8-49cb-88e6-10175e57fe2b" providerId="ADAL" clId="{50BDFD96-6D2D-473C-9666-A41AD3A24074}" dt="2024-03-18T08:04:32.159" v="725" actId="26606"/>
          <ac:spMkLst>
            <pc:docMk/>
            <pc:sldMk cId="2663991608" sldId="311"/>
            <ac:spMk id="2" creationId="{5906E611-A824-0FB0-8C1C-6E8B1780F5E3}"/>
          </ac:spMkLst>
        </pc:spChg>
        <pc:spChg chg="del">
          <ac:chgData name="Hannah Gray" userId="908f12c0-48c8-49cb-88e6-10175e57fe2b" providerId="ADAL" clId="{50BDFD96-6D2D-473C-9666-A41AD3A24074}" dt="2024-03-18T08:04:27.640" v="724" actId="22"/>
          <ac:spMkLst>
            <pc:docMk/>
            <pc:sldMk cId="2663991608" sldId="311"/>
            <ac:spMk id="3" creationId="{26641AD4-E73D-9B63-B980-E6F94D275BB5}"/>
          </ac:spMkLst>
        </pc:spChg>
        <pc:spChg chg="add">
          <ac:chgData name="Hannah Gray" userId="908f12c0-48c8-49cb-88e6-10175e57fe2b" providerId="ADAL" clId="{50BDFD96-6D2D-473C-9666-A41AD3A24074}" dt="2024-03-18T08:04:32.159" v="725" actId="26606"/>
          <ac:spMkLst>
            <pc:docMk/>
            <pc:sldMk cId="2663991608" sldId="311"/>
            <ac:spMk id="10" creationId="{AB8C311F-7253-4AED-9701-7FC0708C41C7}"/>
          </ac:spMkLst>
        </pc:spChg>
        <pc:spChg chg="add">
          <ac:chgData name="Hannah Gray" userId="908f12c0-48c8-49cb-88e6-10175e57fe2b" providerId="ADAL" clId="{50BDFD96-6D2D-473C-9666-A41AD3A24074}" dt="2024-03-18T08:04:32.159" v="725" actId="26606"/>
          <ac:spMkLst>
            <pc:docMk/>
            <pc:sldMk cId="2663991608" sldId="311"/>
            <ac:spMk id="12" creationId="{E2384209-CB15-4CDF-9D31-C44FD9A3F20D}"/>
          </ac:spMkLst>
        </pc:spChg>
        <pc:spChg chg="add">
          <ac:chgData name="Hannah Gray" userId="908f12c0-48c8-49cb-88e6-10175e57fe2b" providerId="ADAL" clId="{50BDFD96-6D2D-473C-9666-A41AD3A24074}" dt="2024-03-18T08:04:32.159" v="725" actId="26606"/>
          <ac:spMkLst>
            <pc:docMk/>
            <pc:sldMk cId="2663991608" sldId="311"/>
            <ac:spMk id="14" creationId="{2633B3B5-CC90-43F0-8714-D31D1F3F0209}"/>
          </ac:spMkLst>
        </pc:spChg>
        <pc:spChg chg="add">
          <ac:chgData name="Hannah Gray" userId="908f12c0-48c8-49cb-88e6-10175e57fe2b" providerId="ADAL" clId="{50BDFD96-6D2D-473C-9666-A41AD3A24074}" dt="2024-03-18T08:04:32.159" v="725" actId="26606"/>
          <ac:spMkLst>
            <pc:docMk/>
            <pc:sldMk cId="2663991608" sldId="311"/>
            <ac:spMk id="16" creationId="{A8D57A06-A426-446D-B02C-A2DC6B62E45E}"/>
          </ac:spMkLst>
        </pc:spChg>
        <pc:picChg chg="add mod ord">
          <ac:chgData name="Hannah Gray" userId="908f12c0-48c8-49cb-88e6-10175e57fe2b" providerId="ADAL" clId="{50BDFD96-6D2D-473C-9666-A41AD3A24074}" dt="2024-03-18T08:04:32.159" v="725" actId="26606"/>
          <ac:picMkLst>
            <pc:docMk/>
            <pc:sldMk cId="2663991608" sldId="311"/>
            <ac:picMk id="5" creationId="{6C471A85-2A28-FEEA-4F46-A5BB22753251}"/>
          </ac:picMkLst>
        </pc:picChg>
      </pc:sldChg>
      <pc:sldChg chg="addSp delSp modSp new mod setBg">
        <pc:chgData name="Hannah Gray" userId="908f12c0-48c8-49cb-88e6-10175e57fe2b" providerId="ADAL" clId="{50BDFD96-6D2D-473C-9666-A41AD3A24074}" dt="2024-03-18T08:05:30.621" v="728" actId="26606"/>
        <pc:sldMkLst>
          <pc:docMk/>
          <pc:sldMk cId="943231644" sldId="312"/>
        </pc:sldMkLst>
        <pc:spChg chg="del">
          <ac:chgData name="Hannah Gray" userId="908f12c0-48c8-49cb-88e6-10175e57fe2b" providerId="ADAL" clId="{50BDFD96-6D2D-473C-9666-A41AD3A24074}" dt="2024-03-18T08:05:30.621" v="728" actId="26606"/>
          <ac:spMkLst>
            <pc:docMk/>
            <pc:sldMk cId="943231644" sldId="312"/>
            <ac:spMk id="2" creationId="{21D0D99F-E55C-C44C-A4F3-57B17EBC4507}"/>
          </ac:spMkLst>
        </pc:spChg>
        <pc:spChg chg="del">
          <ac:chgData name="Hannah Gray" userId="908f12c0-48c8-49cb-88e6-10175e57fe2b" providerId="ADAL" clId="{50BDFD96-6D2D-473C-9666-A41AD3A24074}" dt="2024-03-18T08:05:25.719" v="727" actId="22"/>
          <ac:spMkLst>
            <pc:docMk/>
            <pc:sldMk cId="943231644" sldId="312"/>
            <ac:spMk id="3" creationId="{3A089174-22C3-88B8-174B-DA2204F7535F}"/>
          </ac:spMkLst>
        </pc:spChg>
        <pc:spChg chg="add">
          <ac:chgData name="Hannah Gray" userId="908f12c0-48c8-49cb-88e6-10175e57fe2b" providerId="ADAL" clId="{50BDFD96-6D2D-473C-9666-A41AD3A24074}" dt="2024-03-18T08:05:30.621" v="728" actId="26606"/>
          <ac:spMkLst>
            <pc:docMk/>
            <pc:sldMk cId="943231644" sldId="312"/>
            <ac:spMk id="10" creationId="{AB8C311F-7253-4AED-9701-7FC0708C41C7}"/>
          </ac:spMkLst>
        </pc:spChg>
        <pc:spChg chg="add">
          <ac:chgData name="Hannah Gray" userId="908f12c0-48c8-49cb-88e6-10175e57fe2b" providerId="ADAL" clId="{50BDFD96-6D2D-473C-9666-A41AD3A24074}" dt="2024-03-18T08:05:30.621" v="728" actId="26606"/>
          <ac:spMkLst>
            <pc:docMk/>
            <pc:sldMk cId="943231644" sldId="312"/>
            <ac:spMk id="12" creationId="{E2384209-CB15-4CDF-9D31-C44FD9A3F20D}"/>
          </ac:spMkLst>
        </pc:spChg>
        <pc:spChg chg="add">
          <ac:chgData name="Hannah Gray" userId="908f12c0-48c8-49cb-88e6-10175e57fe2b" providerId="ADAL" clId="{50BDFD96-6D2D-473C-9666-A41AD3A24074}" dt="2024-03-18T08:05:30.621" v="728" actId="26606"/>
          <ac:spMkLst>
            <pc:docMk/>
            <pc:sldMk cId="943231644" sldId="312"/>
            <ac:spMk id="14" creationId="{2633B3B5-CC90-43F0-8714-D31D1F3F0209}"/>
          </ac:spMkLst>
        </pc:spChg>
        <pc:spChg chg="add">
          <ac:chgData name="Hannah Gray" userId="908f12c0-48c8-49cb-88e6-10175e57fe2b" providerId="ADAL" clId="{50BDFD96-6D2D-473C-9666-A41AD3A24074}" dt="2024-03-18T08:05:30.621" v="728" actId="26606"/>
          <ac:spMkLst>
            <pc:docMk/>
            <pc:sldMk cId="943231644" sldId="312"/>
            <ac:spMk id="16" creationId="{A8D57A06-A426-446D-B02C-A2DC6B62E45E}"/>
          </ac:spMkLst>
        </pc:spChg>
        <pc:picChg chg="add mod ord">
          <ac:chgData name="Hannah Gray" userId="908f12c0-48c8-49cb-88e6-10175e57fe2b" providerId="ADAL" clId="{50BDFD96-6D2D-473C-9666-A41AD3A24074}" dt="2024-03-18T08:05:30.621" v="728" actId="26606"/>
          <ac:picMkLst>
            <pc:docMk/>
            <pc:sldMk cId="943231644" sldId="312"/>
            <ac:picMk id="5" creationId="{41EB45FB-4E1A-3DE2-13DB-182AD073ADCC}"/>
          </ac:picMkLst>
        </pc:picChg>
      </pc:sldChg>
      <pc:sldChg chg="addSp delSp modSp new mod setBg">
        <pc:chgData name="Hannah Gray" userId="908f12c0-48c8-49cb-88e6-10175e57fe2b" providerId="ADAL" clId="{50BDFD96-6D2D-473C-9666-A41AD3A24074}" dt="2024-03-18T08:06:25.723" v="731" actId="26606"/>
        <pc:sldMkLst>
          <pc:docMk/>
          <pc:sldMk cId="559974235" sldId="313"/>
        </pc:sldMkLst>
        <pc:spChg chg="del">
          <ac:chgData name="Hannah Gray" userId="908f12c0-48c8-49cb-88e6-10175e57fe2b" providerId="ADAL" clId="{50BDFD96-6D2D-473C-9666-A41AD3A24074}" dt="2024-03-18T08:06:25.723" v="731" actId="26606"/>
          <ac:spMkLst>
            <pc:docMk/>
            <pc:sldMk cId="559974235" sldId="313"/>
            <ac:spMk id="2" creationId="{59A0ABDA-5D72-7148-8FA8-C4CC690832ED}"/>
          </ac:spMkLst>
        </pc:spChg>
        <pc:spChg chg="del">
          <ac:chgData name="Hannah Gray" userId="908f12c0-48c8-49cb-88e6-10175e57fe2b" providerId="ADAL" clId="{50BDFD96-6D2D-473C-9666-A41AD3A24074}" dt="2024-03-18T08:06:23.674" v="730" actId="22"/>
          <ac:spMkLst>
            <pc:docMk/>
            <pc:sldMk cId="559974235" sldId="313"/>
            <ac:spMk id="3" creationId="{E2EE08E3-B56C-1B24-C0E9-D49351E8F932}"/>
          </ac:spMkLst>
        </pc:spChg>
        <pc:spChg chg="add">
          <ac:chgData name="Hannah Gray" userId="908f12c0-48c8-49cb-88e6-10175e57fe2b" providerId="ADAL" clId="{50BDFD96-6D2D-473C-9666-A41AD3A24074}" dt="2024-03-18T08:06:25.723" v="731" actId="26606"/>
          <ac:spMkLst>
            <pc:docMk/>
            <pc:sldMk cId="559974235" sldId="313"/>
            <ac:spMk id="10" creationId="{AB8C311F-7253-4AED-9701-7FC0708C41C7}"/>
          </ac:spMkLst>
        </pc:spChg>
        <pc:spChg chg="add">
          <ac:chgData name="Hannah Gray" userId="908f12c0-48c8-49cb-88e6-10175e57fe2b" providerId="ADAL" clId="{50BDFD96-6D2D-473C-9666-A41AD3A24074}" dt="2024-03-18T08:06:25.723" v="731" actId="26606"/>
          <ac:spMkLst>
            <pc:docMk/>
            <pc:sldMk cId="559974235" sldId="313"/>
            <ac:spMk id="12" creationId="{E2384209-CB15-4CDF-9D31-C44FD9A3F20D}"/>
          </ac:spMkLst>
        </pc:spChg>
        <pc:spChg chg="add">
          <ac:chgData name="Hannah Gray" userId="908f12c0-48c8-49cb-88e6-10175e57fe2b" providerId="ADAL" clId="{50BDFD96-6D2D-473C-9666-A41AD3A24074}" dt="2024-03-18T08:06:25.723" v="731" actId="26606"/>
          <ac:spMkLst>
            <pc:docMk/>
            <pc:sldMk cId="559974235" sldId="313"/>
            <ac:spMk id="14" creationId="{2633B3B5-CC90-43F0-8714-D31D1F3F0209}"/>
          </ac:spMkLst>
        </pc:spChg>
        <pc:spChg chg="add">
          <ac:chgData name="Hannah Gray" userId="908f12c0-48c8-49cb-88e6-10175e57fe2b" providerId="ADAL" clId="{50BDFD96-6D2D-473C-9666-A41AD3A24074}" dt="2024-03-18T08:06:25.723" v="731" actId="26606"/>
          <ac:spMkLst>
            <pc:docMk/>
            <pc:sldMk cId="559974235" sldId="313"/>
            <ac:spMk id="16" creationId="{A8D57A06-A426-446D-B02C-A2DC6B62E45E}"/>
          </ac:spMkLst>
        </pc:spChg>
        <pc:picChg chg="add mod ord">
          <ac:chgData name="Hannah Gray" userId="908f12c0-48c8-49cb-88e6-10175e57fe2b" providerId="ADAL" clId="{50BDFD96-6D2D-473C-9666-A41AD3A24074}" dt="2024-03-18T08:06:25.723" v="731" actId="26606"/>
          <ac:picMkLst>
            <pc:docMk/>
            <pc:sldMk cId="559974235" sldId="313"/>
            <ac:picMk id="5" creationId="{ABE673D6-EE7B-F6C2-8482-454A3EBA6AE3}"/>
          </ac:picMkLst>
        </pc:picChg>
      </pc:sldChg>
      <pc:sldChg chg="addSp delSp modSp new mod setBg">
        <pc:chgData name="Hannah Gray" userId="908f12c0-48c8-49cb-88e6-10175e57fe2b" providerId="ADAL" clId="{50BDFD96-6D2D-473C-9666-A41AD3A24074}" dt="2024-03-18T08:07:29.596" v="734" actId="26606"/>
        <pc:sldMkLst>
          <pc:docMk/>
          <pc:sldMk cId="1975649691" sldId="314"/>
        </pc:sldMkLst>
        <pc:spChg chg="del">
          <ac:chgData name="Hannah Gray" userId="908f12c0-48c8-49cb-88e6-10175e57fe2b" providerId="ADAL" clId="{50BDFD96-6D2D-473C-9666-A41AD3A24074}" dt="2024-03-18T08:07:29.596" v="734" actId="26606"/>
          <ac:spMkLst>
            <pc:docMk/>
            <pc:sldMk cId="1975649691" sldId="314"/>
            <ac:spMk id="2" creationId="{D72B3F98-004A-1082-364D-09CAAF8C45C6}"/>
          </ac:spMkLst>
        </pc:spChg>
        <pc:spChg chg="del">
          <ac:chgData name="Hannah Gray" userId="908f12c0-48c8-49cb-88e6-10175e57fe2b" providerId="ADAL" clId="{50BDFD96-6D2D-473C-9666-A41AD3A24074}" dt="2024-03-18T08:07:28.150" v="733" actId="22"/>
          <ac:spMkLst>
            <pc:docMk/>
            <pc:sldMk cId="1975649691" sldId="314"/>
            <ac:spMk id="3" creationId="{C2665478-FF20-4DC5-22E7-CA39B2E10612}"/>
          </ac:spMkLst>
        </pc:spChg>
        <pc:spChg chg="add">
          <ac:chgData name="Hannah Gray" userId="908f12c0-48c8-49cb-88e6-10175e57fe2b" providerId="ADAL" clId="{50BDFD96-6D2D-473C-9666-A41AD3A24074}" dt="2024-03-18T08:07:29.596" v="734" actId="26606"/>
          <ac:spMkLst>
            <pc:docMk/>
            <pc:sldMk cId="1975649691" sldId="314"/>
            <ac:spMk id="10" creationId="{AB8C311F-7253-4AED-9701-7FC0708C41C7}"/>
          </ac:spMkLst>
        </pc:spChg>
        <pc:spChg chg="add">
          <ac:chgData name="Hannah Gray" userId="908f12c0-48c8-49cb-88e6-10175e57fe2b" providerId="ADAL" clId="{50BDFD96-6D2D-473C-9666-A41AD3A24074}" dt="2024-03-18T08:07:29.596" v="734" actId="26606"/>
          <ac:spMkLst>
            <pc:docMk/>
            <pc:sldMk cId="1975649691" sldId="314"/>
            <ac:spMk id="12" creationId="{E2384209-CB15-4CDF-9D31-C44FD9A3F20D}"/>
          </ac:spMkLst>
        </pc:spChg>
        <pc:spChg chg="add">
          <ac:chgData name="Hannah Gray" userId="908f12c0-48c8-49cb-88e6-10175e57fe2b" providerId="ADAL" clId="{50BDFD96-6D2D-473C-9666-A41AD3A24074}" dt="2024-03-18T08:07:29.596" v="734" actId="26606"/>
          <ac:spMkLst>
            <pc:docMk/>
            <pc:sldMk cId="1975649691" sldId="314"/>
            <ac:spMk id="14" creationId="{2633B3B5-CC90-43F0-8714-D31D1F3F0209}"/>
          </ac:spMkLst>
        </pc:spChg>
        <pc:spChg chg="add">
          <ac:chgData name="Hannah Gray" userId="908f12c0-48c8-49cb-88e6-10175e57fe2b" providerId="ADAL" clId="{50BDFD96-6D2D-473C-9666-A41AD3A24074}" dt="2024-03-18T08:07:29.596" v="734" actId="26606"/>
          <ac:spMkLst>
            <pc:docMk/>
            <pc:sldMk cId="1975649691" sldId="314"/>
            <ac:spMk id="16" creationId="{A8D57A06-A426-446D-B02C-A2DC6B62E45E}"/>
          </ac:spMkLst>
        </pc:spChg>
        <pc:picChg chg="add mod ord">
          <ac:chgData name="Hannah Gray" userId="908f12c0-48c8-49cb-88e6-10175e57fe2b" providerId="ADAL" clId="{50BDFD96-6D2D-473C-9666-A41AD3A24074}" dt="2024-03-18T08:07:29.596" v="734" actId="26606"/>
          <ac:picMkLst>
            <pc:docMk/>
            <pc:sldMk cId="1975649691" sldId="314"/>
            <ac:picMk id="5" creationId="{BEB1D076-9C5F-6C88-FBEA-2BEA837D0C46}"/>
          </ac:picMkLst>
        </pc:picChg>
      </pc:sldChg>
      <pc:sldChg chg="new del">
        <pc:chgData name="Hannah Gray" userId="908f12c0-48c8-49cb-88e6-10175e57fe2b" providerId="ADAL" clId="{50BDFD96-6D2D-473C-9666-A41AD3A24074}" dt="2024-03-18T08:07:41.682" v="737" actId="2696"/>
        <pc:sldMkLst>
          <pc:docMk/>
          <pc:sldMk cId="3377015033" sldId="315"/>
        </pc:sldMkLst>
      </pc:sldChg>
      <pc:sldChg chg="addSp delSp modSp new mod setBg">
        <pc:chgData name="Hannah Gray" userId="908f12c0-48c8-49cb-88e6-10175e57fe2b" providerId="ADAL" clId="{50BDFD96-6D2D-473C-9666-A41AD3A24074}" dt="2024-03-18T08:08:21.549" v="739" actId="26606"/>
        <pc:sldMkLst>
          <pc:docMk/>
          <pc:sldMk cId="190389952" sldId="316"/>
        </pc:sldMkLst>
        <pc:spChg chg="del">
          <ac:chgData name="Hannah Gray" userId="908f12c0-48c8-49cb-88e6-10175e57fe2b" providerId="ADAL" clId="{50BDFD96-6D2D-473C-9666-A41AD3A24074}" dt="2024-03-18T08:08:21.549" v="739" actId="26606"/>
          <ac:spMkLst>
            <pc:docMk/>
            <pc:sldMk cId="190389952" sldId="316"/>
            <ac:spMk id="2" creationId="{E5F7CC8E-C96B-03DF-7647-AD522E6EAE22}"/>
          </ac:spMkLst>
        </pc:spChg>
        <pc:spChg chg="del">
          <ac:chgData name="Hannah Gray" userId="908f12c0-48c8-49cb-88e6-10175e57fe2b" providerId="ADAL" clId="{50BDFD96-6D2D-473C-9666-A41AD3A24074}" dt="2024-03-18T08:08:20.088" v="738" actId="22"/>
          <ac:spMkLst>
            <pc:docMk/>
            <pc:sldMk cId="190389952" sldId="316"/>
            <ac:spMk id="3" creationId="{52D1E748-C3B1-E03A-FDDA-57A86FF3A818}"/>
          </ac:spMkLst>
        </pc:spChg>
        <pc:spChg chg="add">
          <ac:chgData name="Hannah Gray" userId="908f12c0-48c8-49cb-88e6-10175e57fe2b" providerId="ADAL" clId="{50BDFD96-6D2D-473C-9666-A41AD3A24074}" dt="2024-03-18T08:08:21.549" v="739" actId="26606"/>
          <ac:spMkLst>
            <pc:docMk/>
            <pc:sldMk cId="190389952" sldId="316"/>
            <ac:spMk id="10" creationId="{AB8C311F-7253-4AED-9701-7FC0708C41C7}"/>
          </ac:spMkLst>
        </pc:spChg>
        <pc:spChg chg="add">
          <ac:chgData name="Hannah Gray" userId="908f12c0-48c8-49cb-88e6-10175e57fe2b" providerId="ADAL" clId="{50BDFD96-6D2D-473C-9666-A41AD3A24074}" dt="2024-03-18T08:08:21.549" v="739" actId="26606"/>
          <ac:spMkLst>
            <pc:docMk/>
            <pc:sldMk cId="190389952" sldId="316"/>
            <ac:spMk id="12" creationId="{E2384209-CB15-4CDF-9D31-C44FD9A3F20D}"/>
          </ac:spMkLst>
        </pc:spChg>
        <pc:spChg chg="add">
          <ac:chgData name="Hannah Gray" userId="908f12c0-48c8-49cb-88e6-10175e57fe2b" providerId="ADAL" clId="{50BDFD96-6D2D-473C-9666-A41AD3A24074}" dt="2024-03-18T08:08:21.549" v="739" actId="26606"/>
          <ac:spMkLst>
            <pc:docMk/>
            <pc:sldMk cId="190389952" sldId="316"/>
            <ac:spMk id="14" creationId="{2633B3B5-CC90-43F0-8714-D31D1F3F0209}"/>
          </ac:spMkLst>
        </pc:spChg>
        <pc:spChg chg="add">
          <ac:chgData name="Hannah Gray" userId="908f12c0-48c8-49cb-88e6-10175e57fe2b" providerId="ADAL" clId="{50BDFD96-6D2D-473C-9666-A41AD3A24074}" dt="2024-03-18T08:08:21.549" v="739" actId="26606"/>
          <ac:spMkLst>
            <pc:docMk/>
            <pc:sldMk cId="190389952" sldId="316"/>
            <ac:spMk id="16" creationId="{A8D57A06-A426-446D-B02C-A2DC6B62E45E}"/>
          </ac:spMkLst>
        </pc:spChg>
        <pc:picChg chg="add mod ord">
          <ac:chgData name="Hannah Gray" userId="908f12c0-48c8-49cb-88e6-10175e57fe2b" providerId="ADAL" clId="{50BDFD96-6D2D-473C-9666-A41AD3A24074}" dt="2024-03-18T08:08:21.549" v="739" actId="26606"/>
          <ac:picMkLst>
            <pc:docMk/>
            <pc:sldMk cId="190389952" sldId="316"/>
            <ac:picMk id="5" creationId="{2AECB041-4E00-91EC-99CD-A0E0701A4CC8}"/>
          </ac:picMkLst>
        </pc:picChg>
      </pc:sldChg>
      <pc:sldChg chg="addSp delSp modSp new mod setBg">
        <pc:chgData name="Hannah Gray" userId="908f12c0-48c8-49cb-88e6-10175e57fe2b" providerId="ADAL" clId="{50BDFD96-6D2D-473C-9666-A41AD3A24074}" dt="2024-03-18T08:09:05.415" v="742" actId="26606"/>
        <pc:sldMkLst>
          <pc:docMk/>
          <pc:sldMk cId="581182695" sldId="317"/>
        </pc:sldMkLst>
        <pc:spChg chg="del">
          <ac:chgData name="Hannah Gray" userId="908f12c0-48c8-49cb-88e6-10175e57fe2b" providerId="ADAL" clId="{50BDFD96-6D2D-473C-9666-A41AD3A24074}" dt="2024-03-18T08:09:05.415" v="742" actId="26606"/>
          <ac:spMkLst>
            <pc:docMk/>
            <pc:sldMk cId="581182695" sldId="317"/>
            <ac:spMk id="2" creationId="{75B96E42-4B9C-D9F8-4F60-6237C1017C15}"/>
          </ac:spMkLst>
        </pc:spChg>
        <pc:spChg chg="del">
          <ac:chgData name="Hannah Gray" userId="908f12c0-48c8-49cb-88e6-10175e57fe2b" providerId="ADAL" clId="{50BDFD96-6D2D-473C-9666-A41AD3A24074}" dt="2024-03-18T08:09:04.007" v="741" actId="22"/>
          <ac:spMkLst>
            <pc:docMk/>
            <pc:sldMk cId="581182695" sldId="317"/>
            <ac:spMk id="3" creationId="{5A347CAD-9FD2-DBB8-8356-623BB6EC976F}"/>
          </ac:spMkLst>
        </pc:spChg>
        <pc:spChg chg="add">
          <ac:chgData name="Hannah Gray" userId="908f12c0-48c8-49cb-88e6-10175e57fe2b" providerId="ADAL" clId="{50BDFD96-6D2D-473C-9666-A41AD3A24074}" dt="2024-03-18T08:09:05.415" v="742" actId="26606"/>
          <ac:spMkLst>
            <pc:docMk/>
            <pc:sldMk cId="581182695" sldId="317"/>
            <ac:spMk id="10" creationId="{AB8C311F-7253-4AED-9701-7FC0708C41C7}"/>
          </ac:spMkLst>
        </pc:spChg>
        <pc:spChg chg="add">
          <ac:chgData name="Hannah Gray" userId="908f12c0-48c8-49cb-88e6-10175e57fe2b" providerId="ADAL" clId="{50BDFD96-6D2D-473C-9666-A41AD3A24074}" dt="2024-03-18T08:09:05.415" v="742" actId="26606"/>
          <ac:spMkLst>
            <pc:docMk/>
            <pc:sldMk cId="581182695" sldId="317"/>
            <ac:spMk id="12" creationId="{E2384209-CB15-4CDF-9D31-C44FD9A3F20D}"/>
          </ac:spMkLst>
        </pc:spChg>
        <pc:spChg chg="add">
          <ac:chgData name="Hannah Gray" userId="908f12c0-48c8-49cb-88e6-10175e57fe2b" providerId="ADAL" clId="{50BDFD96-6D2D-473C-9666-A41AD3A24074}" dt="2024-03-18T08:09:05.415" v="742" actId="26606"/>
          <ac:spMkLst>
            <pc:docMk/>
            <pc:sldMk cId="581182695" sldId="317"/>
            <ac:spMk id="14" creationId="{2633B3B5-CC90-43F0-8714-D31D1F3F0209}"/>
          </ac:spMkLst>
        </pc:spChg>
        <pc:spChg chg="add">
          <ac:chgData name="Hannah Gray" userId="908f12c0-48c8-49cb-88e6-10175e57fe2b" providerId="ADAL" clId="{50BDFD96-6D2D-473C-9666-A41AD3A24074}" dt="2024-03-18T08:09:05.415" v="742" actId="26606"/>
          <ac:spMkLst>
            <pc:docMk/>
            <pc:sldMk cId="581182695" sldId="317"/>
            <ac:spMk id="16" creationId="{A8D57A06-A426-446D-B02C-A2DC6B62E45E}"/>
          </ac:spMkLst>
        </pc:spChg>
        <pc:picChg chg="add mod ord">
          <ac:chgData name="Hannah Gray" userId="908f12c0-48c8-49cb-88e6-10175e57fe2b" providerId="ADAL" clId="{50BDFD96-6D2D-473C-9666-A41AD3A24074}" dt="2024-03-18T08:09:05.415" v="742" actId="26606"/>
          <ac:picMkLst>
            <pc:docMk/>
            <pc:sldMk cId="581182695" sldId="317"/>
            <ac:picMk id="5" creationId="{39BFCE74-9452-E3B6-3667-1C5C4CAF411C}"/>
          </ac:picMkLst>
        </pc:picChg>
      </pc:sldChg>
      <pc:sldChg chg="addSp delSp modSp new mod setBg">
        <pc:chgData name="Hannah Gray" userId="908f12c0-48c8-49cb-88e6-10175e57fe2b" providerId="ADAL" clId="{50BDFD96-6D2D-473C-9666-A41AD3A24074}" dt="2024-03-18T08:17:41.104" v="1450" actId="1076"/>
        <pc:sldMkLst>
          <pc:docMk/>
          <pc:sldMk cId="285033613" sldId="318"/>
        </pc:sldMkLst>
        <pc:spChg chg="mod">
          <ac:chgData name="Hannah Gray" userId="908f12c0-48c8-49cb-88e6-10175e57fe2b" providerId="ADAL" clId="{50BDFD96-6D2D-473C-9666-A41AD3A24074}" dt="2024-03-18T08:17:25.405" v="1448" actId="26606"/>
          <ac:spMkLst>
            <pc:docMk/>
            <pc:sldMk cId="285033613" sldId="318"/>
            <ac:spMk id="2" creationId="{6C2C631B-792E-C626-4A1C-E6726E4F2ACB}"/>
          </ac:spMkLst>
        </pc:spChg>
        <pc:spChg chg="mod">
          <ac:chgData name="Hannah Gray" userId="908f12c0-48c8-49cb-88e6-10175e57fe2b" providerId="ADAL" clId="{50BDFD96-6D2D-473C-9666-A41AD3A24074}" dt="2024-03-18T08:17:25.405" v="1448" actId="26606"/>
          <ac:spMkLst>
            <pc:docMk/>
            <pc:sldMk cId="285033613" sldId="318"/>
            <ac:spMk id="3" creationId="{3E20B400-A012-3300-F6D9-E61674DCCA2C}"/>
          </ac:spMkLst>
        </pc:spChg>
        <pc:spChg chg="add del">
          <ac:chgData name="Hannah Gray" userId="908f12c0-48c8-49cb-88e6-10175e57fe2b" providerId="ADAL" clId="{50BDFD96-6D2D-473C-9666-A41AD3A24074}" dt="2024-03-18T08:17:25.405" v="1448" actId="26606"/>
          <ac:spMkLst>
            <pc:docMk/>
            <pc:sldMk cId="285033613" sldId="318"/>
            <ac:spMk id="9" creationId="{C0763A76-9F1C-4FC5-82B7-DD475DA461B2}"/>
          </ac:spMkLst>
        </pc:spChg>
        <pc:spChg chg="add del">
          <ac:chgData name="Hannah Gray" userId="908f12c0-48c8-49cb-88e6-10175e57fe2b" providerId="ADAL" clId="{50BDFD96-6D2D-473C-9666-A41AD3A24074}" dt="2024-03-18T08:17:25.405" v="1448" actId="26606"/>
          <ac:spMkLst>
            <pc:docMk/>
            <pc:sldMk cId="285033613" sldId="318"/>
            <ac:spMk id="11" creationId="{E81BF4F6-F2CF-4984-9D14-D6966D92F99F}"/>
          </ac:spMkLst>
        </pc:spChg>
        <pc:spChg chg="add">
          <ac:chgData name="Hannah Gray" userId="908f12c0-48c8-49cb-88e6-10175e57fe2b" providerId="ADAL" clId="{50BDFD96-6D2D-473C-9666-A41AD3A24074}" dt="2024-03-18T08:17:25.405" v="1448" actId="26606"/>
          <ac:spMkLst>
            <pc:docMk/>
            <pc:sldMk cId="285033613" sldId="318"/>
            <ac:spMk id="16" creationId="{F13C74B1-5B17-4795-BED0-7140497B445A}"/>
          </ac:spMkLst>
        </pc:spChg>
        <pc:spChg chg="add">
          <ac:chgData name="Hannah Gray" userId="908f12c0-48c8-49cb-88e6-10175e57fe2b" providerId="ADAL" clId="{50BDFD96-6D2D-473C-9666-A41AD3A24074}" dt="2024-03-18T08:17:25.405" v="1448" actId="26606"/>
          <ac:spMkLst>
            <pc:docMk/>
            <pc:sldMk cId="285033613" sldId="318"/>
            <ac:spMk id="18" creationId="{D4974D33-8DC5-464E-8C6D-BE58F0669C17}"/>
          </ac:spMkLst>
        </pc:spChg>
        <pc:picChg chg="add mod">
          <ac:chgData name="Hannah Gray" userId="908f12c0-48c8-49cb-88e6-10175e57fe2b" providerId="ADAL" clId="{50BDFD96-6D2D-473C-9666-A41AD3A24074}" dt="2024-03-18T08:17:41.104" v="1450" actId="1076"/>
          <ac:picMkLst>
            <pc:docMk/>
            <pc:sldMk cId="285033613" sldId="318"/>
            <ac:picMk id="4" creationId="{5EE0E4A0-66CC-572A-1233-A1FF48EE4FA8}"/>
          </ac:picMkLst>
        </pc:picChg>
        <pc:picChg chg="add mod">
          <ac:chgData name="Hannah Gray" userId="908f12c0-48c8-49cb-88e6-10175e57fe2b" providerId="ADAL" clId="{50BDFD96-6D2D-473C-9666-A41AD3A24074}" dt="2024-03-18T08:17:25.405" v="1448" actId="26606"/>
          <ac:picMkLst>
            <pc:docMk/>
            <pc:sldMk cId="285033613" sldId="318"/>
            <ac:picMk id="5" creationId="{0D3C6051-9C50-A175-41A1-AB8E8CA03676}"/>
          </ac:picMkLst>
        </pc:picChg>
      </pc:sldChg>
      <pc:sldChg chg="modSp new del mod">
        <pc:chgData name="Hannah Gray" userId="908f12c0-48c8-49cb-88e6-10175e57fe2b" providerId="ADAL" clId="{50BDFD96-6D2D-473C-9666-A41AD3A24074}" dt="2024-03-18T08:12:47.664" v="1134" actId="2696"/>
        <pc:sldMkLst>
          <pc:docMk/>
          <pc:sldMk cId="3592092823" sldId="318"/>
        </pc:sldMkLst>
        <pc:spChg chg="mod">
          <ac:chgData name="Hannah Gray" userId="908f12c0-48c8-49cb-88e6-10175e57fe2b" providerId="ADAL" clId="{50BDFD96-6D2D-473C-9666-A41AD3A24074}" dt="2024-03-18T08:09:52.510" v="755" actId="5793"/>
          <ac:spMkLst>
            <pc:docMk/>
            <pc:sldMk cId="3592092823" sldId="318"/>
            <ac:spMk id="2" creationId="{FDA35419-7356-C15D-2522-FB33246EA85F}"/>
          </ac:spMkLst>
        </pc:spChg>
        <pc:spChg chg="mod">
          <ac:chgData name="Hannah Gray" userId="908f12c0-48c8-49cb-88e6-10175e57fe2b" providerId="ADAL" clId="{50BDFD96-6D2D-473C-9666-A41AD3A24074}" dt="2024-03-18T08:12:05.470" v="1132" actId="20577"/>
          <ac:spMkLst>
            <pc:docMk/>
            <pc:sldMk cId="3592092823" sldId="318"/>
            <ac:spMk id="3" creationId="{DE855F74-CE22-7AFF-CD51-A08CCD5886A9}"/>
          </ac:spMkLst>
        </pc:spChg>
      </pc:sldChg>
      <pc:sldChg chg="addSp delSp modSp new mod setBg">
        <pc:chgData name="Hannah Gray" userId="908f12c0-48c8-49cb-88e6-10175e57fe2b" providerId="ADAL" clId="{50BDFD96-6D2D-473C-9666-A41AD3A24074}" dt="2024-03-18T08:17:53.444" v="1452" actId="26606"/>
        <pc:sldMkLst>
          <pc:docMk/>
          <pc:sldMk cId="3959742350" sldId="319"/>
        </pc:sldMkLst>
        <pc:spChg chg="mod">
          <ac:chgData name="Hannah Gray" userId="908f12c0-48c8-49cb-88e6-10175e57fe2b" providerId="ADAL" clId="{50BDFD96-6D2D-473C-9666-A41AD3A24074}" dt="2024-03-18T08:17:53.444" v="1452" actId="26606"/>
          <ac:spMkLst>
            <pc:docMk/>
            <pc:sldMk cId="3959742350" sldId="319"/>
            <ac:spMk id="2" creationId="{F6CED91D-9565-9764-220A-870D9040DFAC}"/>
          </ac:spMkLst>
        </pc:spChg>
        <pc:spChg chg="mod ord">
          <ac:chgData name="Hannah Gray" userId="908f12c0-48c8-49cb-88e6-10175e57fe2b" providerId="ADAL" clId="{50BDFD96-6D2D-473C-9666-A41AD3A24074}" dt="2024-03-18T08:17:53.444" v="1452" actId="26606"/>
          <ac:spMkLst>
            <pc:docMk/>
            <pc:sldMk cId="3959742350" sldId="319"/>
            <ac:spMk id="3" creationId="{6400AC9B-AD19-1064-0CB8-90663AA2753D}"/>
          </ac:spMkLst>
        </pc:spChg>
        <pc:spChg chg="add del">
          <ac:chgData name="Hannah Gray" userId="908f12c0-48c8-49cb-88e6-10175e57fe2b" providerId="ADAL" clId="{50BDFD96-6D2D-473C-9666-A41AD3A24074}" dt="2024-03-18T08:16:56.713" v="1445" actId="26606"/>
          <ac:spMkLst>
            <pc:docMk/>
            <pc:sldMk cId="3959742350" sldId="319"/>
            <ac:spMk id="10" creationId="{3346177D-ADC4-4968-B747-5CFCD390B5B9}"/>
          </ac:spMkLst>
        </pc:spChg>
        <pc:spChg chg="add del">
          <ac:chgData name="Hannah Gray" userId="908f12c0-48c8-49cb-88e6-10175e57fe2b" providerId="ADAL" clId="{50BDFD96-6D2D-473C-9666-A41AD3A24074}" dt="2024-03-18T08:16:56.713" v="1445" actId="26606"/>
          <ac:spMkLst>
            <pc:docMk/>
            <pc:sldMk cId="3959742350" sldId="319"/>
            <ac:spMk id="12" creationId="{0844A943-BF79-4FEA-ABB1-3BD54D236606}"/>
          </ac:spMkLst>
        </pc:spChg>
        <pc:spChg chg="add del">
          <ac:chgData name="Hannah Gray" userId="908f12c0-48c8-49cb-88e6-10175e57fe2b" providerId="ADAL" clId="{50BDFD96-6D2D-473C-9666-A41AD3A24074}" dt="2024-03-18T08:16:56.713" v="1445" actId="26606"/>
          <ac:spMkLst>
            <pc:docMk/>
            <pc:sldMk cId="3959742350" sldId="319"/>
            <ac:spMk id="14" creationId="{6437CC72-F4A8-4DC3-AFAB-D22C482C8100}"/>
          </ac:spMkLst>
        </pc:spChg>
        <pc:spChg chg="add del">
          <ac:chgData name="Hannah Gray" userId="908f12c0-48c8-49cb-88e6-10175e57fe2b" providerId="ADAL" clId="{50BDFD96-6D2D-473C-9666-A41AD3A24074}" dt="2024-03-18T08:17:53.444" v="1452" actId="26606"/>
          <ac:spMkLst>
            <pc:docMk/>
            <pc:sldMk cId="3959742350" sldId="319"/>
            <ac:spMk id="19" creationId="{7E6D2D34-4BB4-460B-8844-027610FB21F5}"/>
          </ac:spMkLst>
        </pc:spChg>
        <pc:spChg chg="add">
          <ac:chgData name="Hannah Gray" userId="908f12c0-48c8-49cb-88e6-10175e57fe2b" providerId="ADAL" clId="{50BDFD96-6D2D-473C-9666-A41AD3A24074}" dt="2024-03-18T08:17:53.444" v="1452" actId="26606"/>
          <ac:spMkLst>
            <pc:docMk/>
            <pc:sldMk cId="3959742350" sldId="319"/>
            <ac:spMk id="30" creationId="{0D7B6173-1D58-48E2-83CF-37350F315F75}"/>
          </ac:spMkLst>
        </pc:spChg>
        <pc:spChg chg="add">
          <ac:chgData name="Hannah Gray" userId="908f12c0-48c8-49cb-88e6-10175e57fe2b" providerId="ADAL" clId="{50BDFD96-6D2D-473C-9666-A41AD3A24074}" dt="2024-03-18T08:17:53.444" v="1452" actId="26606"/>
          <ac:spMkLst>
            <pc:docMk/>
            <pc:sldMk cId="3959742350" sldId="319"/>
            <ac:spMk id="32" creationId="{8B068B58-6F94-4AFF-A8A7-18573884D6CD}"/>
          </ac:spMkLst>
        </pc:spChg>
        <pc:spChg chg="add">
          <ac:chgData name="Hannah Gray" userId="908f12c0-48c8-49cb-88e6-10175e57fe2b" providerId="ADAL" clId="{50BDFD96-6D2D-473C-9666-A41AD3A24074}" dt="2024-03-18T08:17:53.444" v="1452" actId="26606"/>
          <ac:spMkLst>
            <pc:docMk/>
            <pc:sldMk cId="3959742350" sldId="319"/>
            <ac:spMk id="36" creationId="{21BDEC81-16A7-4451-B893-C15000083B77}"/>
          </ac:spMkLst>
        </pc:spChg>
        <pc:spChg chg="add">
          <ac:chgData name="Hannah Gray" userId="908f12c0-48c8-49cb-88e6-10175e57fe2b" providerId="ADAL" clId="{50BDFD96-6D2D-473C-9666-A41AD3A24074}" dt="2024-03-18T08:17:53.444" v="1452" actId="26606"/>
          <ac:spMkLst>
            <pc:docMk/>
            <pc:sldMk cId="3959742350" sldId="319"/>
            <ac:spMk id="38" creationId="{BE5B028C-7535-45E5-9D2C-32C50D0E0E43}"/>
          </ac:spMkLst>
        </pc:spChg>
        <pc:grpChg chg="add del">
          <ac:chgData name="Hannah Gray" userId="908f12c0-48c8-49cb-88e6-10175e57fe2b" providerId="ADAL" clId="{50BDFD96-6D2D-473C-9666-A41AD3A24074}" dt="2024-03-18T08:17:53.444" v="1452" actId="26606"/>
          <ac:grpSpMkLst>
            <pc:docMk/>
            <pc:sldMk cId="3959742350" sldId="319"/>
            <ac:grpSpMk id="21" creationId="{C5314570-9B06-4D37-8CBD-EDD67C2FA205}"/>
          </ac:grpSpMkLst>
        </pc:grpChg>
        <pc:picChg chg="add mod">
          <ac:chgData name="Hannah Gray" userId="908f12c0-48c8-49cb-88e6-10175e57fe2b" providerId="ADAL" clId="{50BDFD96-6D2D-473C-9666-A41AD3A24074}" dt="2024-03-18T08:17:53.444" v="1452" actId="26606"/>
          <ac:picMkLst>
            <pc:docMk/>
            <pc:sldMk cId="3959742350" sldId="319"/>
            <ac:picMk id="5" creationId="{DC34F3EA-3E18-4CDB-2C1F-145537D8BE18}"/>
          </ac:picMkLst>
        </pc:picChg>
        <pc:picChg chg="add mod">
          <ac:chgData name="Hannah Gray" userId="908f12c0-48c8-49cb-88e6-10175e57fe2b" providerId="ADAL" clId="{50BDFD96-6D2D-473C-9666-A41AD3A24074}" dt="2024-03-18T08:17:53.444" v="1452" actId="26606"/>
          <ac:picMkLst>
            <pc:docMk/>
            <pc:sldMk cId="3959742350" sldId="319"/>
            <ac:picMk id="7" creationId="{410981AE-8B80-E86A-C00C-4DB1DA4A7CC9}"/>
          </ac:picMkLst>
        </pc:picChg>
        <pc:picChg chg="add mod">
          <ac:chgData name="Hannah Gray" userId="908f12c0-48c8-49cb-88e6-10175e57fe2b" providerId="ADAL" clId="{50BDFD96-6D2D-473C-9666-A41AD3A24074}" dt="2024-03-18T08:17:53.444" v="1452" actId="26606"/>
          <ac:picMkLst>
            <pc:docMk/>
            <pc:sldMk cId="3959742350" sldId="319"/>
            <ac:picMk id="8" creationId="{6A8728F1-BDDC-648E-5FF0-C992B5695404}"/>
          </ac:picMkLst>
        </pc:picChg>
        <pc:picChg chg="add">
          <ac:chgData name="Hannah Gray" userId="908f12c0-48c8-49cb-88e6-10175e57fe2b" providerId="ADAL" clId="{50BDFD96-6D2D-473C-9666-A41AD3A24074}" dt="2024-03-18T08:17:53.444" v="1452" actId="26606"/>
          <ac:picMkLst>
            <pc:docMk/>
            <pc:sldMk cId="3959742350" sldId="319"/>
            <ac:picMk id="34" creationId="{B0DAC8FB-A162-44E3-A606-C855A03A5B09}"/>
          </ac:picMkLst>
        </pc:picChg>
      </pc:sldChg>
    </pc:docChg>
  </pc:docChgLst>
  <pc:docChgLst>
    <pc:chgData name="Hannah Gray" userId="908f12c0-48c8-49cb-88e6-10175e57fe2b" providerId="ADAL" clId="{1B8F007D-0638-4F1C-8F32-2CD3C5F00E52}"/>
    <pc:docChg chg="custSel addSld delSld modSld modSection">
      <pc:chgData name="Hannah Gray" userId="908f12c0-48c8-49cb-88e6-10175e57fe2b" providerId="ADAL" clId="{1B8F007D-0638-4F1C-8F32-2CD3C5F00E52}" dt="2024-03-22T14:16:41.583" v="77" actId="2696"/>
      <pc:docMkLst>
        <pc:docMk/>
      </pc:docMkLst>
      <pc:sldChg chg="del">
        <pc:chgData name="Hannah Gray" userId="908f12c0-48c8-49cb-88e6-10175e57fe2b" providerId="ADAL" clId="{1B8F007D-0638-4F1C-8F32-2CD3C5F00E52}" dt="2024-03-22T14:14:54.734" v="1" actId="2696"/>
        <pc:sldMkLst>
          <pc:docMk/>
          <pc:sldMk cId="550770014" sldId="268"/>
        </pc:sldMkLst>
      </pc:sldChg>
      <pc:sldChg chg="del">
        <pc:chgData name="Hannah Gray" userId="908f12c0-48c8-49cb-88e6-10175e57fe2b" providerId="ADAL" clId="{1B8F007D-0638-4F1C-8F32-2CD3C5F00E52}" dt="2024-03-22T14:14:46.888" v="0" actId="2696"/>
        <pc:sldMkLst>
          <pc:docMk/>
          <pc:sldMk cId="3974679268" sldId="269"/>
        </pc:sldMkLst>
      </pc:sldChg>
      <pc:sldChg chg="modSp del mod">
        <pc:chgData name="Hannah Gray" userId="908f12c0-48c8-49cb-88e6-10175e57fe2b" providerId="ADAL" clId="{1B8F007D-0638-4F1C-8F32-2CD3C5F00E52}" dt="2024-03-22T14:16:41.583" v="77" actId="2696"/>
        <pc:sldMkLst>
          <pc:docMk/>
          <pc:sldMk cId="249042912" sldId="304"/>
        </pc:sldMkLst>
        <pc:spChg chg="mod">
          <ac:chgData name="Hannah Gray" userId="908f12c0-48c8-49cb-88e6-10175e57fe2b" providerId="ADAL" clId="{1B8F007D-0638-4F1C-8F32-2CD3C5F00E52}" dt="2024-03-22T14:15:02.342" v="2" actId="1076"/>
          <ac:spMkLst>
            <pc:docMk/>
            <pc:sldMk cId="249042912" sldId="304"/>
            <ac:spMk id="2" creationId="{358D865C-974D-DAFF-6093-FF4D28A800F2}"/>
          </ac:spMkLst>
        </pc:spChg>
      </pc:sldChg>
      <pc:sldChg chg="addSp modSp new mod setBg">
        <pc:chgData name="Hannah Gray" userId="908f12c0-48c8-49cb-88e6-10175e57fe2b" providerId="ADAL" clId="{1B8F007D-0638-4F1C-8F32-2CD3C5F00E52}" dt="2024-03-22T14:16:03.457" v="76" actId="255"/>
        <pc:sldMkLst>
          <pc:docMk/>
          <pc:sldMk cId="3168075587" sldId="320"/>
        </pc:sldMkLst>
        <pc:spChg chg="mod">
          <ac:chgData name="Hannah Gray" userId="908f12c0-48c8-49cb-88e6-10175e57fe2b" providerId="ADAL" clId="{1B8F007D-0638-4F1C-8F32-2CD3C5F00E52}" dt="2024-03-22T14:15:52.300" v="75" actId="26606"/>
          <ac:spMkLst>
            <pc:docMk/>
            <pc:sldMk cId="3168075587" sldId="320"/>
            <ac:spMk id="2" creationId="{750E4CDE-D76A-2426-9D2A-2D7853AB95BB}"/>
          </ac:spMkLst>
        </pc:spChg>
        <pc:spChg chg="mod">
          <ac:chgData name="Hannah Gray" userId="908f12c0-48c8-49cb-88e6-10175e57fe2b" providerId="ADAL" clId="{1B8F007D-0638-4F1C-8F32-2CD3C5F00E52}" dt="2024-03-22T14:16:03.457" v="76" actId="255"/>
          <ac:spMkLst>
            <pc:docMk/>
            <pc:sldMk cId="3168075587" sldId="320"/>
            <ac:spMk id="3" creationId="{026D729B-AD9B-E2A1-3737-34814937F9FE}"/>
          </ac:spMkLst>
        </pc:spChg>
        <pc:spChg chg="add">
          <ac:chgData name="Hannah Gray" userId="908f12c0-48c8-49cb-88e6-10175e57fe2b" providerId="ADAL" clId="{1B8F007D-0638-4F1C-8F32-2CD3C5F00E52}" dt="2024-03-22T14:15:52.300" v="75" actId="26606"/>
          <ac:spMkLst>
            <pc:docMk/>
            <pc:sldMk cId="3168075587" sldId="320"/>
            <ac:spMk id="9" creationId="{AE3A741D-C19B-960A-5803-1C5887147820}"/>
          </ac:spMkLst>
        </pc:spChg>
        <pc:spChg chg="add">
          <ac:chgData name="Hannah Gray" userId="908f12c0-48c8-49cb-88e6-10175e57fe2b" providerId="ADAL" clId="{1B8F007D-0638-4F1C-8F32-2CD3C5F00E52}" dt="2024-03-22T14:15:52.300" v="75" actId="26606"/>
          <ac:spMkLst>
            <pc:docMk/>
            <pc:sldMk cId="3168075587" sldId="320"/>
            <ac:spMk id="11" creationId="{DC39DE25-0E4E-0AA7-0932-1D78C2372786}"/>
          </ac:spMkLst>
        </pc:spChg>
        <pc:spChg chg="add">
          <ac:chgData name="Hannah Gray" userId="908f12c0-48c8-49cb-88e6-10175e57fe2b" providerId="ADAL" clId="{1B8F007D-0638-4F1C-8F32-2CD3C5F00E52}" dt="2024-03-22T14:15:52.300" v="75" actId="26606"/>
          <ac:spMkLst>
            <pc:docMk/>
            <pc:sldMk cId="3168075587" sldId="320"/>
            <ac:spMk id="13" creationId="{8D6EA299-0840-6DEA-E670-C49AEBC87E89}"/>
          </ac:spMkLst>
        </pc:spChg>
        <pc:picChg chg="add">
          <ac:chgData name="Hannah Gray" userId="908f12c0-48c8-49cb-88e6-10175e57fe2b" providerId="ADAL" clId="{1B8F007D-0638-4F1C-8F32-2CD3C5F00E52}" dt="2024-03-22T14:15:52.300" v="75" actId="26606"/>
          <ac:picMkLst>
            <pc:docMk/>
            <pc:sldMk cId="3168075587" sldId="320"/>
            <ac:picMk id="5" creationId="{05D9875B-4EAD-1EE9-CFB0-25985CE8048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011DD-EE47-495D-B98F-6ED3EFEF79C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F94D3ED-2A9E-43FA-8FAD-7D00A85D8701}">
      <dgm:prSet/>
      <dgm:spPr/>
      <dgm:t>
        <a:bodyPr/>
        <a:lstStyle/>
        <a:p>
          <a:r>
            <a:rPr lang="en-GB"/>
            <a:t>Number Fun training with Dave Godfrey</a:t>
          </a:r>
          <a:endParaRPr lang="en-US"/>
        </a:p>
      </dgm:t>
    </dgm:pt>
    <dgm:pt modelId="{3572FB85-E843-4CC6-B9F8-18837E72516B}" type="parTrans" cxnId="{EAA3777D-2AB9-4683-BAE0-1837D3B1483A}">
      <dgm:prSet/>
      <dgm:spPr/>
      <dgm:t>
        <a:bodyPr/>
        <a:lstStyle/>
        <a:p>
          <a:endParaRPr lang="en-US"/>
        </a:p>
      </dgm:t>
    </dgm:pt>
    <dgm:pt modelId="{806A687F-A478-4258-A2D7-B581BC5C6EA3}" type="sibTrans" cxnId="{EAA3777D-2AB9-4683-BAE0-1837D3B1483A}">
      <dgm:prSet/>
      <dgm:spPr/>
      <dgm:t>
        <a:bodyPr/>
        <a:lstStyle/>
        <a:p>
          <a:endParaRPr lang="en-US"/>
        </a:p>
      </dgm:t>
    </dgm:pt>
    <dgm:pt modelId="{DACC7455-AFBF-46A9-B8EA-B030F8AAC15A}">
      <dgm:prSet/>
      <dgm:spPr/>
      <dgm:t>
        <a:bodyPr/>
        <a:lstStyle/>
        <a:p>
          <a:r>
            <a:rPr lang="en-GB"/>
            <a:t>Rapid recall- what are the key facts we want children to know and remember- Fluency</a:t>
          </a:r>
          <a:endParaRPr lang="en-US"/>
        </a:p>
      </dgm:t>
    </dgm:pt>
    <dgm:pt modelId="{1135D1B1-D620-4738-9246-58A965521E2D}" type="parTrans" cxnId="{C04979AF-3871-417F-B54C-81FA62EE68BA}">
      <dgm:prSet/>
      <dgm:spPr/>
      <dgm:t>
        <a:bodyPr/>
        <a:lstStyle/>
        <a:p>
          <a:endParaRPr lang="en-US"/>
        </a:p>
      </dgm:t>
    </dgm:pt>
    <dgm:pt modelId="{292C75E3-7B97-4F2F-BD44-F5DABD08E1D1}" type="sibTrans" cxnId="{C04979AF-3871-417F-B54C-81FA62EE68BA}">
      <dgm:prSet/>
      <dgm:spPr/>
      <dgm:t>
        <a:bodyPr/>
        <a:lstStyle/>
        <a:p>
          <a:endParaRPr lang="en-US"/>
        </a:p>
      </dgm:t>
    </dgm:pt>
    <dgm:pt modelId="{23ED23B0-C9E1-4908-B2D7-A957D0803B2F}">
      <dgm:prSet/>
      <dgm:spPr/>
      <dgm:t>
        <a:bodyPr/>
        <a:lstStyle/>
        <a:p>
          <a:r>
            <a:rPr lang="en-GB"/>
            <a:t>Extra maths sessions aside from the main maths lesson with a focus on rapid recall/mental calculation </a:t>
          </a:r>
          <a:endParaRPr lang="en-US"/>
        </a:p>
      </dgm:t>
    </dgm:pt>
    <dgm:pt modelId="{5FE41A03-2CD9-4225-A395-D426C7A93B9A}" type="parTrans" cxnId="{0D0384C5-E15B-4A89-ABB0-9ACBE90D5999}">
      <dgm:prSet/>
      <dgm:spPr/>
      <dgm:t>
        <a:bodyPr/>
        <a:lstStyle/>
        <a:p>
          <a:endParaRPr lang="en-US"/>
        </a:p>
      </dgm:t>
    </dgm:pt>
    <dgm:pt modelId="{1AC4A047-4EF0-4CD2-8034-DEA2032D22C2}" type="sibTrans" cxnId="{0D0384C5-E15B-4A89-ABB0-9ACBE90D5999}">
      <dgm:prSet/>
      <dgm:spPr/>
      <dgm:t>
        <a:bodyPr/>
        <a:lstStyle/>
        <a:p>
          <a:endParaRPr lang="en-US"/>
        </a:p>
      </dgm:t>
    </dgm:pt>
    <dgm:pt modelId="{C446550C-5715-482F-818E-989F9655F6E0}">
      <dgm:prSet/>
      <dgm:spPr/>
      <dgm:t>
        <a:bodyPr/>
        <a:lstStyle/>
        <a:p>
          <a:r>
            <a:rPr lang="en-GB"/>
            <a:t>Introduced different strategies for mental recall</a:t>
          </a:r>
          <a:endParaRPr lang="en-US"/>
        </a:p>
      </dgm:t>
    </dgm:pt>
    <dgm:pt modelId="{D8E37AA3-4D28-40B6-AB8E-D176A7B5D59C}" type="parTrans" cxnId="{067470D5-3D07-454F-89FE-4B2A78F4E4F9}">
      <dgm:prSet/>
      <dgm:spPr/>
      <dgm:t>
        <a:bodyPr/>
        <a:lstStyle/>
        <a:p>
          <a:endParaRPr lang="en-US"/>
        </a:p>
      </dgm:t>
    </dgm:pt>
    <dgm:pt modelId="{46402FF7-8431-41E2-B303-C6CE08BD3058}" type="sibTrans" cxnId="{067470D5-3D07-454F-89FE-4B2A78F4E4F9}">
      <dgm:prSet/>
      <dgm:spPr/>
      <dgm:t>
        <a:bodyPr/>
        <a:lstStyle/>
        <a:p>
          <a:endParaRPr lang="en-US"/>
        </a:p>
      </dgm:t>
    </dgm:pt>
    <dgm:pt modelId="{AEEBB70F-5FF8-45C0-9CF2-EAF867FAF4FA}" type="pres">
      <dgm:prSet presAssocID="{EC6011DD-EE47-495D-B98F-6ED3EFEF79C9}" presName="root" presStyleCnt="0">
        <dgm:presLayoutVars>
          <dgm:dir/>
          <dgm:resizeHandles val="exact"/>
        </dgm:presLayoutVars>
      </dgm:prSet>
      <dgm:spPr/>
    </dgm:pt>
    <dgm:pt modelId="{1730F9B3-A370-4014-9916-38CE46DC7EA1}" type="pres">
      <dgm:prSet presAssocID="{5F94D3ED-2A9E-43FA-8FAD-7D00A85D8701}" presName="compNode" presStyleCnt="0"/>
      <dgm:spPr/>
    </dgm:pt>
    <dgm:pt modelId="{880BEA86-585B-4DF9-B33D-83A498B1262C}" type="pres">
      <dgm:prSet presAssocID="{5F94D3ED-2A9E-43FA-8FAD-7D00A85D8701}" presName="bgRect" presStyleLbl="bgShp" presStyleIdx="0" presStyleCnt="4"/>
      <dgm:spPr/>
    </dgm:pt>
    <dgm:pt modelId="{F14179B7-6484-4803-9301-8D377C16B3E3}" type="pres">
      <dgm:prSet presAssocID="{5F94D3ED-2A9E-43FA-8FAD-7D00A85D870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34EC793D-BEDD-4FF6-9125-9C3CA3818C12}" type="pres">
      <dgm:prSet presAssocID="{5F94D3ED-2A9E-43FA-8FAD-7D00A85D8701}" presName="spaceRect" presStyleCnt="0"/>
      <dgm:spPr/>
    </dgm:pt>
    <dgm:pt modelId="{4E6C9177-7138-4363-A633-C89E43DF19BF}" type="pres">
      <dgm:prSet presAssocID="{5F94D3ED-2A9E-43FA-8FAD-7D00A85D8701}" presName="parTx" presStyleLbl="revTx" presStyleIdx="0" presStyleCnt="4">
        <dgm:presLayoutVars>
          <dgm:chMax val="0"/>
          <dgm:chPref val="0"/>
        </dgm:presLayoutVars>
      </dgm:prSet>
      <dgm:spPr/>
    </dgm:pt>
    <dgm:pt modelId="{59318CFA-5297-4894-A065-C137A2EF2D9B}" type="pres">
      <dgm:prSet presAssocID="{806A687F-A478-4258-A2D7-B581BC5C6EA3}" presName="sibTrans" presStyleCnt="0"/>
      <dgm:spPr/>
    </dgm:pt>
    <dgm:pt modelId="{6A58A9BD-98B2-4AE0-8F45-1A8DF1A803FA}" type="pres">
      <dgm:prSet presAssocID="{DACC7455-AFBF-46A9-B8EA-B030F8AAC15A}" presName="compNode" presStyleCnt="0"/>
      <dgm:spPr/>
    </dgm:pt>
    <dgm:pt modelId="{DE108457-71CD-4262-8C19-2A81F3550716}" type="pres">
      <dgm:prSet presAssocID="{DACC7455-AFBF-46A9-B8EA-B030F8AAC15A}" presName="bgRect" presStyleLbl="bgShp" presStyleIdx="1" presStyleCnt="4"/>
      <dgm:spPr/>
    </dgm:pt>
    <dgm:pt modelId="{64D9AFF8-19BA-4CF4-A236-CA83891D8641}" type="pres">
      <dgm:prSet presAssocID="{DACC7455-AFBF-46A9-B8EA-B030F8AAC15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 dropper"/>
        </a:ext>
      </dgm:extLst>
    </dgm:pt>
    <dgm:pt modelId="{E5494E9C-B1EA-4E93-9F9F-CA4C3F1BB33A}" type="pres">
      <dgm:prSet presAssocID="{DACC7455-AFBF-46A9-B8EA-B030F8AAC15A}" presName="spaceRect" presStyleCnt="0"/>
      <dgm:spPr/>
    </dgm:pt>
    <dgm:pt modelId="{26DFD391-CFC3-4A75-9158-537A96CE021A}" type="pres">
      <dgm:prSet presAssocID="{DACC7455-AFBF-46A9-B8EA-B030F8AAC15A}" presName="parTx" presStyleLbl="revTx" presStyleIdx="1" presStyleCnt="4">
        <dgm:presLayoutVars>
          <dgm:chMax val="0"/>
          <dgm:chPref val="0"/>
        </dgm:presLayoutVars>
      </dgm:prSet>
      <dgm:spPr/>
    </dgm:pt>
    <dgm:pt modelId="{431B14FB-7B7A-411B-8A58-7282666DAD16}" type="pres">
      <dgm:prSet presAssocID="{292C75E3-7B97-4F2F-BD44-F5DABD08E1D1}" presName="sibTrans" presStyleCnt="0"/>
      <dgm:spPr/>
    </dgm:pt>
    <dgm:pt modelId="{8D72684A-8083-46D6-96B0-5D872F955CB2}" type="pres">
      <dgm:prSet presAssocID="{23ED23B0-C9E1-4908-B2D7-A957D0803B2F}" presName="compNode" presStyleCnt="0"/>
      <dgm:spPr/>
    </dgm:pt>
    <dgm:pt modelId="{94EE5072-9555-4CA9-863A-44D021EEAA2E}" type="pres">
      <dgm:prSet presAssocID="{23ED23B0-C9E1-4908-B2D7-A957D0803B2F}" presName="bgRect" presStyleLbl="bgShp" presStyleIdx="2" presStyleCnt="4"/>
      <dgm:spPr/>
    </dgm:pt>
    <dgm:pt modelId="{2D4949BD-0FD1-4D08-AD68-8C8366893137}" type="pres">
      <dgm:prSet presAssocID="{23ED23B0-C9E1-4908-B2D7-A957D0803B2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E1EDCA85-14E1-41B5-9207-A4A721904B70}" type="pres">
      <dgm:prSet presAssocID="{23ED23B0-C9E1-4908-B2D7-A957D0803B2F}" presName="spaceRect" presStyleCnt="0"/>
      <dgm:spPr/>
    </dgm:pt>
    <dgm:pt modelId="{C4DB8478-7C5D-49DE-AAB9-FABBEB9DCA3E}" type="pres">
      <dgm:prSet presAssocID="{23ED23B0-C9E1-4908-B2D7-A957D0803B2F}" presName="parTx" presStyleLbl="revTx" presStyleIdx="2" presStyleCnt="4">
        <dgm:presLayoutVars>
          <dgm:chMax val="0"/>
          <dgm:chPref val="0"/>
        </dgm:presLayoutVars>
      </dgm:prSet>
      <dgm:spPr/>
    </dgm:pt>
    <dgm:pt modelId="{2735CA7E-6563-4A3A-B78B-DE365F088F8F}" type="pres">
      <dgm:prSet presAssocID="{1AC4A047-4EF0-4CD2-8034-DEA2032D22C2}" presName="sibTrans" presStyleCnt="0"/>
      <dgm:spPr/>
    </dgm:pt>
    <dgm:pt modelId="{E6107F87-2B24-4ABB-822F-527471F200D6}" type="pres">
      <dgm:prSet presAssocID="{C446550C-5715-482F-818E-989F9655F6E0}" presName="compNode" presStyleCnt="0"/>
      <dgm:spPr/>
    </dgm:pt>
    <dgm:pt modelId="{C0EEC6B0-0181-4CFE-B4F4-1C847CB4756B}" type="pres">
      <dgm:prSet presAssocID="{C446550C-5715-482F-818E-989F9655F6E0}" presName="bgRect" presStyleLbl="bgShp" presStyleIdx="3" presStyleCnt="4"/>
      <dgm:spPr/>
    </dgm:pt>
    <dgm:pt modelId="{081C5004-CFAF-41AD-AF8D-56DBF1A2AD63}" type="pres">
      <dgm:prSet presAssocID="{C446550C-5715-482F-818E-989F9655F6E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B49B12B-0381-417F-AE10-8B66E83F9B99}" type="pres">
      <dgm:prSet presAssocID="{C446550C-5715-482F-818E-989F9655F6E0}" presName="spaceRect" presStyleCnt="0"/>
      <dgm:spPr/>
    </dgm:pt>
    <dgm:pt modelId="{AEBC630C-0E00-4A3F-B3FA-403BA4E2332B}" type="pres">
      <dgm:prSet presAssocID="{C446550C-5715-482F-818E-989F9655F6E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4A4EE0B-1DDC-49A0-A52F-3539C10A4510}" type="presOf" srcId="{DACC7455-AFBF-46A9-B8EA-B030F8AAC15A}" destId="{26DFD391-CFC3-4A75-9158-537A96CE021A}" srcOrd="0" destOrd="0" presId="urn:microsoft.com/office/officeart/2018/2/layout/IconVerticalSolidList"/>
    <dgm:cxn modelId="{87193B53-5532-471E-9B8B-A284F5F729BA}" type="presOf" srcId="{5F94D3ED-2A9E-43FA-8FAD-7D00A85D8701}" destId="{4E6C9177-7138-4363-A633-C89E43DF19BF}" srcOrd="0" destOrd="0" presId="urn:microsoft.com/office/officeart/2018/2/layout/IconVerticalSolidList"/>
    <dgm:cxn modelId="{EAA3777D-2AB9-4683-BAE0-1837D3B1483A}" srcId="{EC6011DD-EE47-495D-B98F-6ED3EFEF79C9}" destId="{5F94D3ED-2A9E-43FA-8FAD-7D00A85D8701}" srcOrd="0" destOrd="0" parTransId="{3572FB85-E843-4CC6-B9F8-18837E72516B}" sibTransId="{806A687F-A478-4258-A2D7-B581BC5C6EA3}"/>
    <dgm:cxn modelId="{C04979AF-3871-417F-B54C-81FA62EE68BA}" srcId="{EC6011DD-EE47-495D-B98F-6ED3EFEF79C9}" destId="{DACC7455-AFBF-46A9-B8EA-B030F8AAC15A}" srcOrd="1" destOrd="0" parTransId="{1135D1B1-D620-4738-9246-58A965521E2D}" sibTransId="{292C75E3-7B97-4F2F-BD44-F5DABD08E1D1}"/>
    <dgm:cxn modelId="{508AE2BB-FF54-4564-A2F5-A0A1D9AD6A59}" type="presOf" srcId="{EC6011DD-EE47-495D-B98F-6ED3EFEF79C9}" destId="{AEEBB70F-5FF8-45C0-9CF2-EAF867FAF4FA}" srcOrd="0" destOrd="0" presId="urn:microsoft.com/office/officeart/2018/2/layout/IconVerticalSolidList"/>
    <dgm:cxn modelId="{0D0384C5-E15B-4A89-ABB0-9ACBE90D5999}" srcId="{EC6011DD-EE47-495D-B98F-6ED3EFEF79C9}" destId="{23ED23B0-C9E1-4908-B2D7-A957D0803B2F}" srcOrd="2" destOrd="0" parTransId="{5FE41A03-2CD9-4225-A395-D426C7A93B9A}" sibTransId="{1AC4A047-4EF0-4CD2-8034-DEA2032D22C2}"/>
    <dgm:cxn modelId="{8718F2D1-6C0D-4AE0-AD9D-96AD696C7007}" type="presOf" srcId="{C446550C-5715-482F-818E-989F9655F6E0}" destId="{AEBC630C-0E00-4A3F-B3FA-403BA4E2332B}" srcOrd="0" destOrd="0" presId="urn:microsoft.com/office/officeart/2018/2/layout/IconVerticalSolidList"/>
    <dgm:cxn modelId="{067470D5-3D07-454F-89FE-4B2A78F4E4F9}" srcId="{EC6011DD-EE47-495D-B98F-6ED3EFEF79C9}" destId="{C446550C-5715-482F-818E-989F9655F6E0}" srcOrd="3" destOrd="0" parTransId="{D8E37AA3-4D28-40B6-AB8E-D176A7B5D59C}" sibTransId="{46402FF7-8431-41E2-B303-C6CE08BD3058}"/>
    <dgm:cxn modelId="{D165F6EE-EC19-447C-98EF-90B5351304B8}" type="presOf" srcId="{23ED23B0-C9E1-4908-B2D7-A957D0803B2F}" destId="{C4DB8478-7C5D-49DE-AAB9-FABBEB9DCA3E}" srcOrd="0" destOrd="0" presId="urn:microsoft.com/office/officeart/2018/2/layout/IconVerticalSolidList"/>
    <dgm:cxn modelId="{2293C09B-ADE0-4158-8753-7D6C83C18BAB}" type="presParOf" srcId="{AEEBB70F-5FF8-45C0-9CF2-EAF867FAF4FA}" destId="{1730F9B3-A370-4014-9916-38CE46DC7EA1}" srcOrd="0" destOrd="0" presId="urn:microsoft.com/office/officeart/2018/2/layout/IconVerticalSolidList"/>
    <dgm:cxn modelId="{CB994318-C523-432B-9C54-951D1496CC3C}" type="presParOf" srcId="{1730F9B3-A370-4014-9916-38CE46DC7EA1}" destId="{880BEA86-585B-4DF9-B33D-83A498B1262C}" srcOrd="0" destOrd="0" presId="urn:microsoft.com/office/officeart/2018/2/layout/IconVerticalSolidList"/>
    <dgm:cxn modelId="{95B28C97-0F1D-4F60-8F18-2240325AA203}" type="presParOf" srcId="{1730F9B3-A370-4014-9916-38CE46DC7EA1}" destId="{F14179B7-6484-4803-9301-8D377C16B3E3}" srcOrd="1" destOrd="0" presId="urn:microsoft.com/office/officeart/2018/2/layout/IconVerticalSolidList"/>
    <dgm:cxn modelId="{B42CB048-269C-41BF-A76A-BF11A652AE58}" type="presParOf" srcId="{1730F9B3-A370-4014-9916-38CE46DC7EA1}" destId="{34EC793D-BEDD-4FF6-9125-9C3CA3818C12}" srcOrd="2" destOrd="0" presId="urn:microsoft.com/office/officeart/2018/2/layout/IconVerticalSolidList"/>
    <dgm:cxn modelId="{52C2FED5-2279-4020-BAC4-D3111E35DE60}" type="presParOf" srcId="{1730F9B3-A370-4014-9916-38CE46DC7EA1}" destId="{4E6C9177-7138-4363-A633-C89E43DF19BF}" srcOrd="3" destOrd="0" presId="urn:microsoft.com/office/officeart/2018/2/layout/IconVerticalSolidList"/>
    <dgm:cxn modelId="{9A5F8B1A-CB63-40E7-AAA5-76A62F75F753}" type="presParOf" srcId="{AEEBB70F-5FF8-45C0-9CF2-EAF867FAF4FA}" destId="{59318CFA-5297-4894-A065-C137A2EF2D9B}" srcOrd="1" destOrd="0" presId="urn:microsoft.com/office/officeart/2018/2/layout/IconVerticalSolidList"/>
    <dgm:cxn modelId="{F66F610E-97AB-4C17-90FA-9998524F1FED}" type="presParOf" srcId="{AEEBB70F-5FF8-45C0-9CF2-EAF867FAF4FA}" destId="{6A58A9BD-98B2-4AE0-8F45-1A8DF1A803FA}" srcOrd="2" destOrd="0" presId="urn:microsoft.com/office/officeart/2018/2/layout/IconVerticalSolidList"/>
    <dgm:cxn modelId="{D46F2466-3704-40CC-A313-9403177C1011}" type="presParOf" srcId="{6A58A9BD-98B2-4AE0-8F45-1A8DF1A803FA}" destId="{DE108457-71CD-4262-8C19-2A81F3550716}" srcOrd="0" destOrd="0" presId="urn:microsoft.com/office/officeart/2018/2/layout/IconVerticalSolidList"/>
    <dgm:cxn modelId="{FE6843B1-503D-473D-95FC-47B001053667}" type="presParOf" srcId="{6A58A9BD-98B2-4AE0-8F45-1A8DF1A803FA}" destId="{64D9AFF8-19BA-4CF4-A236-CA83891D8641}" srcOrd="1" destOrd="0" presId="urn:microsoft.com/office/officeart/2018/2/layout/IconVerticalSolidList"/>
    <dgm:cxn modelId="{7F3F35EB-FBA8-4A52-8DCA-889799466C3E}" type="presParOf" srcId="{6A58A9BD-98B2-4AE0-8F45-1A8DF1A803FA}" destId="{E5494E9C-B1EA-4E93-9F9F-CA4C3F1BB33A}" srcOrd="2" destOrd="0" presId="urn:microsoft.com/office/officeart/2018/2/layout/IconVerticalSolidList"/>
    <dgm:cxn modelId="{E5763A97-4F10-4AE9-9516-8854121C01A5}" type="presParOf" srcId="{6A58A9BD-98B2-4AE0-8F45-1A8DF1A803FA}" destId="{26DFD391-CFC3-4A75-9158-537A96CE021A}" srcOrd="3" destOrd="0" presId="urn:microsoft.com/office/officeart/2018/2/layout/IconVerticalSolidList"/>
    <dgm:cxn modelId="{BD604557-8F7B-4062-B60A-4E45A9A4EECE}" type="presParOf" srcId="{AEEBB70F-5FF8-45C0-9CF2-EAF867FAF4FA}" destId="{431B14FB-7B7A-411B-8A58-7282666DAD16}" srcOrd="3" destOrd="0" presId="urn:microsoft.com/office/officeart/2018/2/layout/IconVerticalSolidList"/>
    <dgm:cxn modelId="{A7D90845-84F8-45FD-86E3-5532EDA0C24F}" type="presParOf" srcId="{AEEBB70F-5FF8-45C0-9CF2-EAF867FAF4FA}" destId="{8D72684A-8083-46D6-96B0-5D872F955CB2}" srcOrd="4" destOrd="0" presId="urn:microsoft.com/office/officeart/2018/2/layout/IconVerticalSolidList"/>
    <dgm:cxn modelId="{34928C3F-1CD1-42A1-955A-30BBB06B82D9}" type="presParOf" srcId="{8D72684A-8083-46D6-96B0-5D872F955CB2}" destId="{94EE5072-9555-4CA9-863A-44D021EEAA2E}" srcOrd="0" destOrd="0" presId="urn:microsoft.com/office/officeart/2018/2/layout/IconVerticalSolidList"/>
    <dgm:cxn modelId="{EA4140B3-3669-4C2F-9565-9EEF42EFD590}" type="presParOf" srcId="{8D72684A-8083-46D6-96B0-5D872F955CB2}" destId="{2D4949BD-0FD1-4D08-AD68-8C8366893137}" srcOrd="1" destOrd="0" presId="urn:microsoft.com/office/officeart/2018/2/layout/IconVerticalSolidList"/>
    <dgm:cxn modelId="{53A995DF-119C-4D29-AE2D-5D38B2249618}" type="presParOf" srcId="{8D72684A-8083-46D6-96B0-5D872F955CB2}" destId="{E1EDCA85-14E1-41B5-9207-A4A721904B70}" srcOrd="2" destOrd="0" presId="urn:microsoft.com/office/officeart/2018/2/layout/IconVerticalSolidList"/>
    <dgm:cxn modelId="{298204FC-A848-4672-9B6F-DCF7C8D0D901}" type="presParOf" srcId="{8D72684A-8083-46D6-96B0-5D872F955CB2}" destId="{C4DB8478-7C5D-49DE-AAB9-FABBEB9DCA3E}" srcOrd="3" destOrd="0" presId="urn:microsoft.com/office/officeart/2018/2/layout/IconVerticalSolidList"/>
    <dgm:cxn modelId="{3D36AC9A-A877-40C8-8DEC-FE125593851B}" type="presParOf" srcId="{AEEBB70F-5FF8-45C0-9CF2-EAF867FAF4FA}" destId="{2735CA7E-6563-4A3A-B78B-DE365F088F8F}" srcOrd="5" destOrd="0" presId="urn:microsoft.com/office/officeart/2018/2/layout/IconVerticalSolidList"/>
    <dgm:cxn modelId="{532583D9-7C04-4B00-821E-274E734A7705}" type="presParOf" srcId="{AEEBB70F-5FF8-45C0-9CF2-EAF867FAF4FA}" destId="{E6107F87-2B24-4ABB-822F-527471F200D6}" srcOrd="6" destOrd="0" presId="urn:microsoft.com/office/officeart/2018/2/layout/IconVerticalSolidList"/>
    <dgm:cxn modelId="{101FCD48-AF4C-4BBF-BC86-995CD40F48C8}" type="presParOf" srcId="{E6107F87-2B24-4ABB-822F-527471F200D6}" destId="{C0EEC6B0-0181-4CFE-B4F4-1C847CB4756B}" srcOrd="0" destOrd="0" presId="urn:microsoft.com/office/officeart/2018/2/layout/IconVerticalSolidList"/>
    <dgm:cxn modelId="{6ACC2A6F-80D0-4D11-9E78-AB461F9D52D2}" type="presParOf" srcId="{E6107F87-2B24-4ABB-822F-527471F200D6}" destId="{081C5004-CFAF-41AD-AF8D-56DBF1A2AD63}" srcOrd="1" destOrd="0" presId="urn:microsoft.com/office/officeart/2018/2/layout/IconVerticalSolidList"/>
    <dgm:cxn modelId="{1C37824C-5AFB-4F4B-934B-E27B781BE563}" type="presParOf" srcId="{E6107F87-2B24-4ABB-822F-527471F200D6}" destId="{3B49B12B-0381-417F-AE10-8B66E83F9B99}" srcOrd="2" destOrd="0" presId="urn:microsoft.com/office/officeart/2018/2/layout/IconVerticalSolidList"/>
    <dgm:cxn modelId="{9268B5C0-4108-41E8-8905-60F3BB6536A0}" type="presParOf" srcId="{E6107F87-2B24-4ABB-822F-527471F200D6}" destId="{AEBC630C-0E00-4A3F-B3FA-403BA4E233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A032A8-AAB8-46CF-BB09-24B93EDD722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C6B5DCC-EEF5-4F88-BA23-418FAC536467}">
      <dgm:prSet/>
      <dgm:spPr/>
      <dgm:t>
        <a:bodyPr/>
        <a:lstStyle/>
        <a:p>
          <a:pPr>
            <a:defRPr cap="all"/>
          </a:pPr>
          <a:r>
            <a:rPr lang="en-GB" b="1"/>
            <a:t>Efficiency</a:t>
          </a:r>
          <a:endParaRPr lang="en-US"/>
        </a:p>
      </dgm:t>
    </dgm:pt>
    <dgm:pt modelId="{3CE641C4-86FE-4E2C-9DCE-1E3AE0EB271A}" type="parTrans" cxnId="{3FC1706B-5260-4EF8-8A05-4B3B8CBF590C}">
      <dgm:prSet/>
      <dgm:spPr/>
      <dgm:t>
        <a:bodyPr/>
        <a:lstStyle/>
        <a:p>
          <a:endParaRPr lang="en-US"/>
        </a:p>
      </dgm:t>
    </dgm:pt>
    <dgm:pt modelId="{FFF8CF76-8ADE-4FAA-A6F2-15F5C024C34D}" type="sibTrans" cxnId="{3FC1706B-5260-4EF8-8A05-4B3B8CBF590C}">
      <dgm:prSet/>
      <dgm:spPr/>
      <dgm:t>
        <a:bodyPr/>
        <a:lstStyle/>
        <a:p>
          <a:endParaRPr lang="en-US"/>
        </a:p>
      </dgm:t>
    </dgm:pt>
    <dgm:pt modelId="{0B138F03-E68F-41BA-BDFC-78FD440B357B}">
      <dgm:prSet/>
      <dgm:spPr/>
      <dgm:t>
        <a:bodyPr/>
        <a:lstStyle/>
        <a:p>
          <a:pPr>
            <a:defRPr cap="all"/>
          </a:pPr>
          <a:r>
            <a:rPr lang="en-GB" b="1"/>
            <a:t>Accuracy</a:t>
          </a:r>
          <a:endParaRPr lang="en-US"/>
        </a:p>
      </dgm:t>
    </dgm:pt>
    <dgm:pt modelId="{440560A3-DFF9-4F9C-B604-CE20A0E988D5}" type="parTrans" cxnId="{E743A53A-6CE8-4A8C-8487-73C64F5A6DDB}">
      <dgm:prSet/>
      <dgm:spPr/>
      <dgm:t>
        <a:bodyPr/>
        <a:lstStyle/>
        <a:p>
          <a:endParaRPr lang="en-US"/>
        </a:p>
      </dgm:t>
    </dgm:pt>
    <dgm:pt modelId="{E3DE2B7B-DAB3-40F4-93F2-B534BCF39605}" type="sibTrans" cxnId="{E743A53A-6CE8-4A8C-8487-73C64F5A6DDB}">
      <dgm:prSet/>
      <dgm:spPr/>
      <dgm:t>
        <a:bodyPr/>
        <a:lstStyle/>
        <a:p>
          <a:endParaRPr lang="en-US"/>
        </a:p>
      </dgm:t>
    </dgm:pt>
    <dgm:pt modelId="{B48C4A8C-1B34-4A84-9DD7-8612EA1E44E6}">
      <dgm:prSet/>
      <dgm:spPr/>
      <dgm:t>
        <a:bodyPr/>
        <a:lstStyle/>
        <a:p>
          <a:pPr>
            <a:defRPr cap="all"/>
          </a:pPr>
          <a:r>
            <a:rPr lang="en-GB" b="1"/>
            <a:t>Flexibility</a:t>
          </a:r>
          <a:endParaRPr lang="en-US"/>
        </a:p>
      </dgm:t>
    </dgm:pt>
    <dgm:pt modelId="{16CBF713-3388-4FF4-8092-33B6DA913241}" type="parTrans" cxnId="{99AB5334-03C2-46CB-B33E-F1808087F9D8}">
      <dgm:prSet/>
      <dgm:spPr/>
      <dgm:t>
        <a:bodyPr/>
        <a:lstStyle/>
        <a:p>
          <a:endParaRPr lang="en-US"/>
        </a:p>
      </dgm:t>
    </dgm:pt>
    <dgm:pt modelId="{EECBC5DA-25D5-459A-B837-3C9687F1FA59}" type="sibTrans" cxnId="{99AB5334-03C2-46CB-B33E-F1808087F9D8}">
      <dgm:prSet/>
      <dgm:spPr/>
      <dgm:t>
        <a:bodyPr/>
        <a:lstStyle/>
        <a:p>
          <a:endParaRPr lang="en-US"/>
        </a:p>
      </dgm:t>
    </dgm:pt>
    <dgm:pt modelId="{E261DD69-BA1F-4E3C-879D-506E7BC0DE74}" type="pres">
      <dgm:prSet presAssocID="{1EA032A8-AAB8-46CF-BB09-24B93EDD722D}" presName="root" presStyleCnt="0">
        <dgm:presLayoutVars>
          <dgm:dir/>
          <dgm:resizeHandles val="exact"/>
        </dgm:presLayoutVars>
      </dgm:prSet>
      <dgm:spPr/>
    </dgm:pt>
    <dgm:pt modelId="{90EB9459-BE4A-41F4-B01A-D84E7C4A06B5}" type="pres">
      <dgm:prSet presAssocID="{9C6B5DCC-EEF5-4F88-BA23-418FAC536467}" presName="compNode" presStyleCnt="0"/>
      <dgm:spPr/>
    </dgm:pt>
    <dgm:pt modelId="{5F248880-BDF9-431D-8555-EC879888FBC3}" type="pres">
      <dgm:prSet presAssocID="{9C6B5DCC-EEF5-4F88-BA23-418FAC536467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4AC6CC3-B6CA-491A-85AE-9F8B85EB7BCE}" type="pres">
      <dgm:prSet presAssocID="{9C6B5DCC-EEF5-4F88-BA23-418FAC53646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4079D10-0FF5-4949-A09F-E4C3F7972BEC}" type="pres">
      <dgm:prSet presAssocID="{9C6B5DCC-EEF5-4F88-BA23-418FAC536467}" presName="spaceRect" presStyleCnt="0"/>
      <dgm:spPr/>
    </dgm:pt>
    <dgm:pt modelId="{0A5B8070-9122-4907-A7CD-C006C4605050}" type="pres">
      <dgm:prSet presAssocID="{9C6B5DCC-EEF5-4F88-BA23-418FAC536467}" presName="textRect" presStyleLbl="revTx" presStyleIdx="0" presStyleCnt="3">
        <dgm:presLayoutVars>
          <dgm:chMax val="1"/>
          <dgm:chPref val="1"/>
        </dgm:presLayoutVars>
      </dgm:prSet>
      <dgm:spPr/>
    </dgm:pt>
    <dgm:pt modelId="{D5C84534-7123-4E75-8994-00759A59AB06}" type="pres">
      <dgm:prSet presAssocID="{FFF8CF76-8ADE-4FAA-A6F2-15F5C024C34D}" presName="sibTrans" presStyleCnt="0"/>
      <dgm:spPr/>
    </dgm:pt>
    <dgm:pt modelId="{FFD74D43-37EB-4DE3-ADE8-5A82B009E882}" type="pres">
      <dgm:prSet presAssocID="{0B138F03-E68F-41BA-BDFC-78FD440B357B}" presName="compNode" presStyleCnt="0"/>
      <dgm:spPr/>
    </dgm:pt>
    <dgm:pt modelId="{1A18DDD1-2471-4280-BC2C-CCAA5E3A7C42}" type="pres">
      <dgm:prSet presAssocID="{0B138F03-E68F-41BA-BDFC-78FD440B357B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CF8D2EB-286C-45D5-8144-DB1B209A62B0}" type="pres">
      <dgm:prSet presAssocID="{0B138F03-E68F-41BA-BDFC-78FD440B357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D70F78AF-08E4-4807-9E89-5FCB9DE3654D}" type="pres">
      <dgm:prSet presAssocID="{0B138F03-E68F-41BA-BDFC-78FD440B357B}" presName="spaceRect" presStyleCnt="0"/>
      <dgm:spPr/>
    </dgm:pt>
    <dgm:pt modelId="{374463EA-8AE2-4560-8BB8-B1F3932DD59E}" type="pres">
      <dgm:prSet presAssocID="{0B138F03-E68F-41BA-BDFC-78FD440B357B}" presName="textRect" presStyleLbl="revTx" presStyleIdx="1" presStyleCnt="3">
        <dgm:presLayoutVars>
          <dgm:chMax val="1"/>
          <dgm:chPref val="1"/>
        </dgm:presLayoutVars>
      </dgm:prSet>
      <dgm:spPr/>
    </dgm:pt>
    <dgm:pt modelId="{83F37DA5-FED3-47A2-88C2-D471077EB33B}" type="pres">
      <dgm:prSet presAssocID="{E3DE2B7B-DAB3-40F4-93F2-B534BCF39605}" presName="sibTrans" presStyleCnt="0"/>
      <dgm:spPr/>
    </dgm:pt>
    <dgm:pt modelId="{1BBF3434-08DA-43A8-A1E9-43B8045E1376}" type="pres">
      <dgm:prSet presAssocID="{B48C4A8C-1B34-4A84-9DD7-8612EA1E44E6}" presName="compNode" presStyleCnt="0"/>
      <dgm:spPr/>
    </dgm:pt>
    <dgm:pt modelId="{FFCA064E-93E2-4E30-A652-526F22B79B75}" type="pres">
      <dgm:prSet presAssocID="{B48C4A8C-1B34-4A84-9DD7-8612EA1E44E6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8900706-3B2C-4AAB-BD9B-9D1277DBF6E2}" type="pres">
      <dgm:prSet presAssocID="{B48C4A8C-1B34-4A84-9DD7-8612EA1E44E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4AF78CDD-040A-43BA-8A99-26F49EA9E81F}" type="pres">
      <dgm:prSet presAssocID="{B48C4A8C-1B34-4A84-9DD7-8612EA1E44E6}" presName="spaceRect" presStyleCnt="0"/>
      <dgm:spPr/>
    </dgm:pt>
    <dgm:pt modelId="{8D0F1280-338A-47D5-97FF-21B5BD459D4B}" type="pres">
      <dgm:prSet presAssocID="{B48C4A8C-1B34-4A84-9DD7-8612EA1E44E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9AB5334-03C2-46CB-B33E-F1808087F9D8}" srcId="{1EA032A8-AAB8-46CF-BB09-24B93EDD722D}" destId="{B48C4A8C-1B34-4A84-9DD7-8612EA1E44E6}" srcOrd="2" destOrd="0" parTransId="{16CBF713-3388-4FF4-8092-33B6DA913241}" sibTransId="{EECBC5DA-25D5-459A-B837-3C9687F1FA59}"/>
    <dgm:cxn modelId="{00D27B37-9702-4B6F-A94A-9173432CC63E}" type="presOf" srcId="{1EA032A8-AAB8-46CF-BB09-24B93EDD722D}" destId="{E261DD69-BA1F-4E3C-879D-506E7BC0DE74}" srcOrd="0" destOrd="0" presId="urn:microsoft.com/office/officeart/2018/5/layout/IconLeafLabelList"/>
    <dgm:cxn modelId="{E743A53A-6CE8-4A8C-8487-73C64F5A6DDB}" srcId="{1EA032A8-AAB8-46CF-BB09-24B93EDD722D}" destId="{0B138F03-E68F-41BA-BDFC-78FD440B357B}" srcOrd="1" destOrd="0" parTransId="{440560A3-DFF9-4F9C-B604-CE20A0E988D5}" sibTransId="{E3DE2B7B-DAB3-40F4-93F2-B534BCF39605}"/>
    <dgm:cxn modelId="{3FC1706B-5260-4EF8-8A05-4B3B8CBF590C}" srcId="{1EA032A8-AAB8-46CF-BB09-24B93EDD722D}" destId="{9C6B5DCC-EEF5-4F88-BA23-418FAC536467}" srcOrd="0" destOrd="0" parTransId="{3CE641C4-86FE-4E2C-9DCE-1E3AE0EB271A}" sibTransId="{FFF8CF76-8ADE-4FAA-A6F2-15F5C024C34D}"/>
    <dgm:cxn modelId="{AF4EB054-A7AC-4B5D-A9FE-74E6106CEC48}" type="presOf" srcId="{0B138F03-E68F-41BA-BDFC-78FD440B357B}" destId="{374463EA-8AE2-4560-8BB8-B1F3932DD59E}" srcOrd="0" destOrd="0" presId="urn:microsoft.com/office/officeart/2018/5/layout/IconLeafLabelList"/>
    <dgm:cxn modelId="{FA669E58-5301-4F45-A2E8-7C7E8366927C}" type="presOf" srcId="{9C6B5DCC-EEF5-4F88-BA23-418FAC536467}" destId="{0A5B8070-9122-4907-A7CD-C006C4605050}" srcOrd="0" destOrd="0" presId="urn:microsoft.com/office/officeart/2018/5/layout/IconLeafLabelList"/>
    <dgm:cxn modelId="{41FFD8BB-61AD-4CF3-B6DF-B829DEB32A04}" type="presOf" srcId="{B48C4A8C-1B34-4A84-9DD7-8612EA1E44E6}" destId="{8D0F1280-338A-47D5-97FF-21B5BD459D4B}" srcOrd="0" destOrd="0" presId="urn:microsoft.com/office/officeart/2018/5/layout/IconLeafLabelList"/>
    <dgm:cxn modelId="{201250AD-B036-4DE0-955C-24032D84434A}" type="presParOf" srcId="{E261DD69-BA1F-4E3C-879D-506E7BC0DE74}" destId="{90EB9459-BE4A-41F4-B01A-D84E7C4A06B5}" srcOrd="0" destOrd="0" presId="urn:microsoft.com/office/officeart/2018/5/layout/IconLeafLabelList"/>
    <dgm:cxn modelId="{25902DCF-220D-41F7-994A-1216C1069335}" type="presParOf" srcId="{90EB9459-BE4A-41F4-B01A-D84E7C4A06B5}" destId="{5F248880-BDF9-431D-8555-EC879888FBC3}" srcOrd="0" destOrd="0" presId="urn:microsoft.com/office/officeart/2018/5/layout/IconLeafLabelList"/>
    <dgm:cxn modelId="{83E2F4A1-80C7-4003-9A13-A59729895622}" type="presParOf" srcId="{90EB9459-BE4A-41F4-B01A-D84E7C4A06B5}" destId="{94AC6CC3-B6CA-491A-85AE-9F8B85EB7BCE}" srcOrd="1" destOrd="0" presId="urn:microsoft.com/office/officeart/2018/5/layout/IconLeafLabelList"/>
    <dgm:cxn modelId="{E481C5A7-F878-40D6-9670-74D8BC4FA800}" type="presParOf" srcId="{90EB9459-BE4A-41F4-B01A-D84E7C4A06B5}" destId="{44079D10-0FF5-4949-A09F-E4C3F7972BEC}" srcOrd="2" destOrd="0" presId="urn:microsoft.com/office/officeart/2018/5/layout/IconLeafLabelList"/>
    <dgm:cxn modelId="{85333954-EA12-44A3-9B93-00C48B4B6B64}" type="presParOf" srcId="{90EB9459-BE4A-41F4-B01A-D84E7C4A06B5}" destId="{0A5B8070-9122-4907-A7CD-C006C4605050}" srcOrd="3" destOrd="0" presId="urn:microsoft.com/office/officeart/2018/5/layout/IconLeafLabelList"/>
    <dgm:cxn modelId="{54047F9A-0690-48AD-841B-84F6B20993FF}" type="presParOf" srcId="{E261DD69-BA1F-4E3C-879D-506E7BC0DE74}" destId="{D5C84534-7123-4E75-8994-00759A59AB06}" srcOrd="1" destOrd="0" presId="urn:microsoft.com/office/officeart/2018/5/layout/IconLeafLabelList"/>
    <dgm:cxn modelId="{6E1D43A9-5DAD-4A4F-8A05-5F6A2D67A89D}" type="presParOf" srcId="{E261DD69-BA1F-4E3C-879D-506E7BC0DE74}" destId="{FFD74D43-37EB-4DE3-ADE8-5A82B009E882}" srcOrd="2" destOrd="0" presId="urn:microsoft.com/office/officeart/2018/5/layout/IconLeafLabelList"/>
    <dgm:cxn modelId="{7333BA23-B5AC-405D-B11F-43255D1F64DA}" type="presParOf" srcId="{FFD74D43-37EB-4DE3-ADE8-5A82B009E882}" destId="{1A18DDD1-2471-4280-BC2C-CCAA5E3A7C42}" srcOrd="0" destOrd="0" presId="urn:microsoft.com/office/officeart/2018/5/layout/IconLeafLabelList"/>
    <dgm:cxn modelId="{1F7A2845-B59B-4A9B-A711-379CCF315AD9}" type="presParOf" srcId="{FFD74D43-37EB-4DE3-ADE8-5A82B009E882}" destId="{8CF8D2EB-286C-45D5-8144-DB1B209A62B0}" srcOrd="1" destOrd="0" presId="urn:microsoft.com/office/officeart/2018/5/layout/IconLeafLabelList"/>
    <dgm:cxn modelId="{F34DD344-C8B5-459C-9560-B4ECAF2A335B}" type="presParOf" srcId="{FFD74D43-37EB-4DE3-ADE8-5A82B009E882}" destId="{D70F78AF-08E4-4807-9E89-5FCB9DE3654D}" srcOrd="2" destOrd="0" presId="urn:microsoft.com/office/officeart/2018/5/layout/IconLeafLabelList"/>
    <dgm:cxn modelId="{64A006FC-D0EB-435B-994C-2B49060B6640}" type="presParOf" srcId="{FFD74D43-37EB-4DE3-ADE8-5A82B009E882}" destId="{374463EA-8AE2-4560-8BB8-B1F3932DD59E}" srcOrd="3" destOrd="0" presId="urn:microsoft.com/office/officeart/2018/5/layout/IconLeafLabelList"/>
    <dgm:cxn modelId="{832FB6E9-4FC2-4203-846C-6235FEF7FA61}" type="presParOf" srcId="{E261DD69-BA1F-4E3C-879D-506E7BC0DE74}" destId="{83F37DA5-FED3-47A2-88C2-D471077EB33B}" srcOrd="3" destOrd="0" presId="urn:microsoft.com/office/officeart/2018/5/layout/IconLeafLabelList"/>
    <dgm:cxn modelId="{7F510CE2-3513-4EAB-A149-DE0310B87201}" type="presParOf" srcId="{E261DD69-BA1F-4E3C-879D-506E7BC0DE74}" destId="{1BBF3434-08DA-43A8-A1E9-43B8045E1376}" srcOrd="4" destOrd="0" presId="urn:microsoft.com/office/officeart/2018/5/layout/IconLeafLabelList"/>
    <dgm:cxn modelId="{8DBA034E-7AC7-417E-851B-E106DAD9E9A5}" type="presParOf" srcId="{1BBF3434-08DA-43A8-A1E9-43B8045E1376}" destId="{FFCA064E-93E2-4E30-A652-526F22B79B75}" srcOrd="0" destOrd="0" presId="urn:microsoft.com/office/officeart/2018/5/layout/IconLeafLabelList"/>
    <dgm:cxn modelId="{3054FC62-1FFC-49DA-A7C6-D14BC2F52CEF}" type="presParOf" srcId="{1BBF3434-08DA-43A8-A1E9-43B8045E1376}" destId="{28900706-3B2C-4AAB-BD9B-9D1277DBF6E2}" srcOrd="1" destOrd="0" presId="urn:microsoft.com/office/officeart/2018/5/layout/IconLeafLabelList"/>
    <dgm:cxn modelId="{66FD43C0-1711-4C14-B2F0-6508CFADBE66}" type="presParOf" srcId="{1BBF3434-08DA-43A8-A1E9-43B8045E1376}" destId="{4AF78CDD-040A-43BA-8A99-26F49EA9E81F}" srcOrd="2" destOrd="0" presId="urn:microsoft.com/office/officeart/2018/5/layout/IconLeafLabelList"/>
    <dgm:cxn modelId="{1B15AAA5-79FA-49F1-AF54-0434355DB9DA}" type="presParOf" srcId="{1BBF3434-08DA-43A8-A1E9-43B8045E1376}" destId="{8D0F1280-338A-47D5-97FF-21B5BD459D4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BEA86-585B-4DF9-B33D-83A498B1262C}">
      <dsp:nvSpPr>
        <dsp:cNvPr id="0" name=""/>
        <dsp:cNvSpPr/>
      </dsp:nvSpPr>
      <dsp:spPr>
        <a:xfrm>
          <a:off x="0" y="2288"/>
          <a:ext cx="6364224" cy="11598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179B7-6484-4803-9301-8D377C16B3E3}">
      <dsp:nvSpPr>
        <dsp:cNvPr id="0" name=""/>
        <dsp:cNvSpPr/>
      </dsp:nvSpPr>
      <dsp:spPr>
        <a:xfrm>
          <a:off x="350852" y="263253"/>
          <a:ext cx="637913" cy="637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C9177-7138-4363-A633-C89E43DF19BF}">
      <dsp:nvSpPr>
        <dsp:cNvPr id="0" name=""/>
        <dsp:cNvSpPr/>
      </dsp:nvSpPr>
      <dsp:spPr>
        <a:xfrm>
          <a:off x="1339618" y="2288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Number Fun training with Dave Godfrey</a:t>
          </a:r>
          <a:endParaRPr lang="en-US" sz="2100" kern="1200"/>
        </a:p>
      </dsp:txBody>
      <dsp:txXfrm>
        <a:off x="1339618" y="2288"/>
        <a:ext cx="5024605" cy="1159843"/>
      </dsp:txXfrm>
    </dsp:sp>
    <dsp:sp modelId="{DE108457-71CD-4262-8C19-2A81F3550716}">
      <dsp:nvSpPr>
        <dsp:cNvPr id="0" name=""/>
        <dsp:cNvSpPr/>
      </dsp:nvSpPr>
      <dsp:spPr>
        <a:xfrm>
          <a:off x="0" y="1452092"/>
          <a:ext cx="6364224" cy="11598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D9AFF8-19BA-4CF4-A236-CA83891D8641}">
      <dsp:nvSpPr>
        <dsp:cNvPr id="0" name=""/>
        <dsp:cNvSpPr/>
      </dsp:nvSpPr>
      <dsp:spPr>
        <a:xfrm>
          <a:off x="350852" y="1713057"/>
          <a:ext cx="637913" cy="637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FD391-CFC3-4A75-9158-537A96CE021A}">
      <dsp:nvSpPr>
        <dsp:cNvPr id="0" name=""/>
        <dsp:cNvSpPr/>
      </dsp:nvSpPr>
      <dsp:spPr>
        <a:xfrm>
          <a:off x="1339618" y="1452092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Rapid recall- what are the key facts we want children to know and remember- Fluency</a:t>
          </a:r>
          <a:endParaRPr lang="en-US" sz="2100" kern="1200"/>
        </a:p>
      </dsp:txBody>
      <dsp:txXfrm>
        <a:off x="1339618" y="1452092"/>
        <a:ext cx="5024605" cy="1159843"/>
      </dsp:txXfrm>
    </dsp:sp>
    <dsp:sp modelId="{94EE5072-9555-4CA9-863A-44D021EEAA2E}">
      <dsp:nvSpPr>
        <dsp:cNvPr id="0" name=""/>
        <dsp:cNvSpPr/>
      </dsp:nvSpPr>
      <dsp:spPr>
        <a:xfrm>
          <a:off x="0" y="2901896"/>
          <a:ext cx="6364224" cy="11598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949BD-0FD1-4D08-AD68-8C8366893137}">
      <dsp:nvSpPr>
        <dsp:cNvPr id="0" name=""/>
        <dsp:cNvSpPr/>
      </dsp:nvSpPr>
      <dsp:spPr>
        <a:xfrm>
          <a:off x="350852" y="3162861"/>
          <a:ext cx="637913" cy="637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B8478-7C5D-49DE-AAB9-FABBEB9DCA3E}">
      <dsp:nvSpPr>
        <dsp:cNvPr id="0" name=""/>
        <dsp:cNvSpPr/>
      </dsp:nvSpPr>
      <dsp:spPr>
        <a:xfrm>
          <a:off x="1339618" y="2901896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Extra maths sessions aside from the main maths lesson with a focus on rapid recall/mental calculation </a:t>
          </a:r>
          <a:endParaRPr lang="en-US" sz="2100" kern="1200"/>
        </a:p>
      </dsp:txBody>
      <dsp:txXfrm>
        <a:off x="1339618" y="2901896"/>
        <a:ext cx="5024605" cy="1159843"/>
      </dsp:txXfrm>
    </dsp:sp>
    <dsp:sp modelId="{C0EEC6B0-0181-4CFE-B4F4-1C847CB4756B}">
      <dsp:nvSpPr>
        <dsp:cNvPr id="0" name=""/>
        <dsp:cNvSpPr/>
      </dsp:nvSpPr>
      <dsp:spPr>
        <a:xfrm>
          <a:off x="0" y="4351700"/>
          <a:ext cx="6364224" cy="11598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C5004-CFAF-41AD-AF8D-56DBF1A2AD63}">
      <dsp:nvSpPr>
        <dsp:cNvPr id="0" name=""/>
        <dsp:cNvSpPr/>
      </dsp:nvSpPr>
      <dsp:spPr>
        <a:xfrm>
          <a:off x="350852" y="4612665"/>
          <a:ext cx="637913" cy="637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C630C-0E00-4A3F-B3FA-403BA4E2332B}">
      <dsp:nvSpPr>
        <dsp:cNvPr id="0" name=""/>
        <dsp:cNvSpPr/>
      </dsp:nvSpPr>
      <dsp:spPr>
        <a:xfrm>
          <a:off x="1339618" y="4351700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Introduced different strategies for mental recall</a:t>
          </a:r>
          <a:endParaRPr lang="en-US" sz="2100" kern="1200"/>
        </a:p>
      </dsp:txBody>
      <dsp:txXfrm>
        <a:off x="1339618" y="4351700"/>
        <a:ext cx="5024605" cy="1159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48880-BDF9-431D-8555-EC879888FBC3}">
      <dsp:nvSpPr>
        <dsp:cNvPr id="0" name=""/>
        <dsp:cNvSpPr/>
      </dsp:nvSpPr>
      <dsp:spPr>
        <a:xfrm>
          <a:off x="679050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C6CC3-B6CA-491A-85AE-9F8B85EB7BCE}">
      <dsp:nvSpPr>
        <dsp:cNvPr id="0" name=""/>
        <dsp:cNvSpPr/>
      </dsp:nvSpPr>
      <dsp:spPr>
        <a:xfrm>
          <a:off x="1081237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B8070-9122-4907-A7CD-C006C4605050}">
      <dsp:nvSpPr>
        <dsp:cNvPr id="0" name=""/>
        <dsp:cNvSpPr/>
      </dsp:nvSpPr>
      <dsp:spPr>
        <a:xfrm>
          <a:off x="75768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000" b="1" kern="1200"/>
            <a:t>Efficiency</a:t>
          </a:r>
          <a:endParaRPr lang="en-US" sz="4000" kern="1200"/>
        </a:p>
      </dsp:txBody>
      <dsp:txXfrm>
        <a:off x="75768" y="2851938"/>
        <a:ext cx="3093750" cy="720000"/>
      </dsp:txXfrm>
    </dsp:sp>
    <dsp:sp modelId="{1A18DDD1-2471-4280-BC2C-CCAA5E3A7C42}">
      <dsp:nvSpPr>
        <dsp:cNvPr id="0" name=""/>
        <dsp:cNvSpPr/>
      </dsp:nvSpPr>
      <dsp:spPr>
        <a:xfrm>
          <a:off x="4314206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8D2EB-286C-45D5-8144-DB1B209A62B0}">
      <dsp:nvSpPr>
        <dsp:cNvPr id="0" name=""/>
        <dsp:cNvSpPr/>
      </dsp:nvSpPr>
      <dsp:spPr>
        <a:xfrm>
          <a:off x="4716393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463EA-8AE2-4560-8BB8-B1F3932DD59E}">
      <dsp:nvSpPr>
        <dsp:cNvPr id="0" name=""/>
        <dsp:cNvSpPr/>
      </dsp:nvSpPr>
      <dsp:spPr>
        <a:xfrm>
          <a:off x="3710925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000" b="1" kern="1200"/>
            <a:t>Accuracy</a:t>
          </a:r>
          <a:endParaRPr lang="en-US" sz="4000" kern="1200"/>
        </a:p>
      </dsp:txBody>
      <dsp:txXfrm>
        <a:off x="3710925" y="2851938"/>
        <a:ext cx="3093750" cy="720000"/>
      </dsp:txXfrm>
    </dsp:sp>
    <dsp:sp modelId="{FFCA064E-93E2-4E30-A652-526F22B79B75}">
      <dsp:nvSpPr>
        <dsp:cNvPr id="0" name=""/>
        <dsp:cNvSpPr/>
      </dsp:nvSpPr>
      <dsp:spPr>
        <a:xfrm>
          <a:off x="7949362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00706-3B2C-4AAB-BD9B-9D1277DBF6E2}">
      <dsp:nvSpPr>
        <dsp:cNvPr id="0" name=""/>
        <dsp:cNvSpPr/>
      </dsp:nvSpPr>
      <dsp:spPr>
        <a:xfrm>
          <a:off x="8351550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F1280-338A-47D5-97FF-21B5BD459D4B}">
      <dsp:nvSpPr>
        <dsp:cNvPr id="0" name=""/>
        <dsp:cNvSpPr/>
      </dsp:nvSpPr>
      <dsp:spPr>
        <a:xfrm>
          <a:off x="7346081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000" b="1" kern="1200"/>
            <a:t>Flexibility</a:t>
          </a:r>
          <a:endParaRPr lang="en-US" sz="4000" kern="1200"/>
        </a:p>
      </dsp:txBody>
      <dsp:txXfrm>
        <a:off x="7346081" y="2851938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17E1D-8E02-4797-9843-FDBCCF62DF5B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0E54A-C6B6-4E49-986D-E82D69273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77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F9CC9-44F8-4EE9-8DBA-133432518D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27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Study the progression grid: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0E54A-C6B6-4E49-986D-E82D6927315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72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0E54A-C6B6-4E49-986D-E82D6927315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485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Read Russell article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0E54A-C6B6-4E49-986D-E82D6927315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0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B0E43-FF7A-6C8B-0485-0672C9DD5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FF94E-C2F8-DC8E-E3CC-E2D5A42FA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65556-CABC-8913-96C4-4F5B4ED95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7C6D3-97C4-8D5B-6F7D-22B824B4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F091B-849B-17B0-8852-B438AF1A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7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3017-8C02-20D7-F46B-4D4437D9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C2F86-3DF2-6872-D4B3-581595EBD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3D5AD-0449-6A73-0D15-9ED9DC7E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FA33B-FC94-E18F-90E8-728AA823E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4C452-F6B7-3DE1-7098-1079E29F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990F01-45DE-4224-0236-139A01453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F198F-784A-A9B7-74D9-FE88D2220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450F6-5E71-0016-336B-2C812541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EB768-BA69-984C-767C-A2157D50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54FC7-9EDF-F7CB-F982-6F747B08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8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494FC-FBB9-478F-54DD-CD9A656D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EEDB-01B9-A26D-7AE6-908B96417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948A-40DC-7C43-71FD-1584CB55D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DE894-FB63-1F43-786B-87647DBC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12EC0-F475-9E0C-F4C6-D1CB2D0C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4EA0-52FA-8E97-220B-789F3D72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8083A-61F4-3788-E34D-578DF395A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2BAF9-6806-DE4E-DDB0-79D450BD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93E34-C706-A2F5-AD8F-F585234D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31228-0062-AD3B-FCA1-A03952566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8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7DB3-2E98-EAE2-BD16-DD6C6FD92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5A742-AC0F-03CA-E3B4-BD7ACBFF8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82D7A-B4C1-06EF-E4D6-7B2C60878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220BC-BCB4-75FB-61EE-756B44D19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F911C-6535-6B0E-841B-F05ECE3E2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C1C8D-9340-64E5-7F59-FBA7ED7C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3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0A46-E94A-2B6D-C0E7-C0A912CA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0DB41-FB5B-8146-FBFB-88238C425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4A845-99CB-EB53-AE1F-16279BE2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ACEBEC-2F30-4C39-F655-7092620F9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F82619-ACFF-FFCF-9C0C-6CB2021C3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034744-22B1-2F2E-F448-D818D29A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266915-0C09-0B48-8F46-1F5D97549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A9F45-AAA0-71DD-837F-8A7BDE9A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3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33D8F-2F5F-B0C7-F243-D32218B1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65989C-8F48-7204-6946-6C40B459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6A8C3-162A-3375-6575-9BA79022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1D4CA-D5CE-DE14-8344-5AF96D6D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22BD21-B754-6943-C5E0-D8B64F22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036291-880A-0C0F-ED8C-88259ACB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BF6AD-05DB-5E00-4BDA-096AD7FD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3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D977-418B-55C5-D913-0502F0BA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3E307-AA70-CCDD-0773-D09F6058E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D807E-20F4-4111-AFA9-613FCD7DD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7AE00-7C1C-438B-1F41-F998B9FD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43037-E26F-E2BA-6A8C-C745D3B9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8EE1E-6A0B-4251-5B10-CD65E262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0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DF2F-EDFD-CAA0-63A9-DD87D85C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F000E1-F793-97A1-4446-B15892A79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9AFD-B11A-4DD6-6028-1A25F970F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F020D-7E67-AAFD-6BA7-60723F01A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A37BC-C815-88B5-AE42-92AAF0ECD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0E716-BAC0-403A-DC30-DF8680B2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9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DCB83D-D13C-1CD2-70DA-AD44468E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30D44-40AF-D9FE-F8A8-D711AA011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ED94E-BEE6-82C2-6F13-16A771D68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4981-4D10-5248-E6AF-F649807BB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195D4-CFC9-D1BE-1972-8ABC0C262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9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C631B-792E-C626-4A1C-E6726E4F2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600"/>
              <a:t>Maths workshop- March 2024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0B400-A012-3300-F6D9-E61674DCC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2200"/>
              <a:t>Beautiful Mistakes</a:t>
            </a:r>
          </a:p>
          <a:p>
            <a:r>
              <a:rPr lang="en-GB" sz="2200"/>
              <a:t>Fluency in maths</a:t>
            </a:r>
          </a:p>
          <a:p>
            <a:r>
              <a:rPr lang="en-GB" sz="2200"/>
              <a:t>Mental Strategies </a:t>
            </a:r>
          </a:p>
          <a:p>
            <a:r>
              <a:rPr lang="en-GB" sz="2200"/>
              <a:t>Spend time with your child looking at maths</a:t>
            </a:r>
          </a:p>
        </p:txBody>
      </p:sp>
      <p:pic>
        <p:nvPicPr>
          <p:cNvPr id="5" name="Picture 4" descr="Toy plastic numbers">
            <a:extLst>
              <a:ext uri="{FF2B5EF4-FFF2-40B4-BE49-F238E27FC236}">
                <a16:creationId xmlns:a16="http://schemas.microsoft.com/office/drawing/2014/main" id="{0D3C6051-9C50-A175-41A1-AB8E8CA03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64" r="1748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E0E4A0-66CC-572A-1233-A1FF48EE4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60" y="5089393"/>
            <a:ext cx="2924583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3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three aims of th</a:t>
            </a:r>
            <a:r>
              <a:rPr lang="en-US" sz="2600" dirty="0">
                <a:solidFill>
                  <a:srgbClr val="FFFFFF"/>
                </a:solidFill>
              </a:rPr>
              <a:t>e mathematics NC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Content Placeholder 3" descr="A diagram of mathematical reasoning&#10;&#10;Description automatically generated">
            <a:extLst>
              <a:ext uri="{FF2B5EF4-FFF2-40B4-BE49-F238E27FC236}">
                <a16:creationId xmlns:a16="http://schemas.microsoft.com/office/drawing/2014/main" id="{8476B93A-C38D-CF05-EC50-F9E255783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74" b="2226"/>
          <a:stretch/>
        </p:blipFill>
        <p:spPr>
          <a:xfrm>
            <a:off x="4038600" y="1403182"/>
            <a:ext cx="7188199" cy="4048247"/>
          </a:xfrm>
          <a:prstGeom prst="rect">
            <a:avLst/>
          </a:prstGeom>
        </p:spPr>
      </p:pic>
      <p:sp>
        <p:nvSpPr>
          <p:cNvPr id="5" name="AutoShape 4" descr="https://ukc-powerpoint.officeapps.live.com/pods/GetClipboardImage.ashx?Id=1f8bca0f-701c-4134-8cf1-f5bef7652479&amp;DC=GUK1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48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/>
              <a:t>Defining fluency (Russel, 2000)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4E19EE-51E7-359A-0A99-034FB3736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321733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783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Efficiency?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279" t="40656" r="21396" b="28419"/>
          <a:stretch/>
        </p:blipFill>
        <p:spPr>
          <a:xfrm>
            <a:off x="617518" y="1793173"/>
            <a:ext cx="5568344" cy="2490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355" t="25204" r="33191" b="55676"/>
          <a:stretch/>
        </p:blipFill>
        <p:spPr>
          <a:xfrm>
            <a:off x="6364706" y="1793173"/>
            <a:ext cx="5446027" cy="2490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CEB99B-D4DE-3142-D2E4-3738F33B5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70" y="4754722"/>
            <a:ext cx="2924583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/>
              <a:t>Two children with the same score (38/40):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572" t="23245" r="21104" b="14661"/>
          <a:stretch/>
        </p:blipFill>
        <p:spPr>
          <a:xfrm>
            <a:off x="1119340" y="2642616"/>
            <a:ext cx="4015815" cy="3605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792" t="19470" r="21981" b="17948"/>
          <a:stretch/>
        </p:blipFill>
        <p:spPr>
          <a:xfrm>
            <a:off x="7072947" y="2642616"/>
            <a:ext cx="3977514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7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305" t="35177" r="21299" b="33167"/>
          <a:stretch/>
        </p:blipFill>
        <p:spPr>
          <a:xfrm>
            <a:off x="5154613" y="492125"/>
            <a:ext cx="6551613" cy="2900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986" t="19227" r="21884" b="49726"/>
          <a:stretch/>
        </p:blipFill>
        <p:spPr>
          <a:xfrm>
            <a:off x="5154613" y="3463925"/>
            <a:ext cx="6551613" cy="2908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Two children with the same score (38/40):</a:t>
            </a:r>
          </a:p>
        </p:txBody>
      </p:sp>
    </p:spTree>
    <p:extLst>
      <p:ext uri="{BB962C8B-B14F-4D97-AF65-F5344CB8AC3E}">
        <p14:creationId xmlns:p14="http://schemas.microsoft.com/office/powerpoint/2010/main" val="1644325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E4CDE-D76A-2426-9D2A-2D7853AB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/>
          </a:bodyPr>
          <a:lstStyle/>
          <a:p>
            <a:r>
              <a:rPr lang="en-GB" sz="3200"/>
              <a:t>Rapid recall</a:t>
            </a:r>
          </a:p>
        </p:txBody>
      </p:sp>
      <p:pic>
        <p:nvPicPr>
          <p:cNvPr id="5" name="Picture 4" descr="Neat empty education desk">
            <a:extLst>
              <a:ext uri="{FF2B5EF4-FFF2-40B4-BE49-F238E27FC236}">
                <a16:creationId xmlns:a16="http://schemas.microsoft.com/office/drawing/2014/main" id="{05D9875B-4EAD-1EE9-CFB0-25985CE80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1" r="11607" b="-1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D729B-AD9B-E2A1-3737-34814937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978" y="2533476"/>
            <a:ext cx="3369234" cy="3447832"/>
          </a:xfrm>
        </p:spPr>
        <p:txBody>
          <a:bodyPr anchor="t">
            <a:normAutofit/>
          </a:bodyPr>
          <a:lstStyle/>
          <a:p>
            <a:r>
              <a:rPr lang="en-GB" sz="3200" dirty="0"/>
              <a:t>Please see leaflet</a:t>
            </a:r>
          </a:p>
          <a:p>
            <a:endParaRPr lang="en-GB" sz="3200" dirty="0"/>
          </a:p>
          <a:p>
            <a:r>
              <a:rPr lang="en-GB" sz="3200" dirty="0"/>
              <a:t>3 minute maths- see sheet- Homework</a:t>
            </a:r>
          </a:p>
        </p:txBody>
      </p:sp>
    </p:spTree>
    <p:extLst>
      <p:ext uri="{BB962C8B-B14F-4D97-AF65-F5344CB8AC3E}">
        <p14:creationId xmlns:p14="http://schemas.microsoft.com/office/powerpoint/2010/main" val="3168075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D4F29-55A3-BE40-D058-AFA37218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Mental Strategies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15E75B-3FB2-E367-FBC7-1F09B7B7F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332" y="1966293"/>
            <a:ext cx="9275335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63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471A85-2A28-FEEA-4F46-A5BB22753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865" y="457200"/>
            <a:ext cx="890427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91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EB45FB-4E1A-3DE2-13DB-182AD073A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273" y="457200"/>
            <a:ext cx="900545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31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E673D6-EE7B-F6C2-8482-454A3EBA6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966" y="457200"/>
            <a:ext cx="819806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7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B068B58-6F94-4AFF-A8A7-18573884D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E5B028C-7535-45E5-9D2C-32C50D0E0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ED91D-9565-9764-220A-870D9040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0622"/>
            <a:ext cx="4997189" cy="1893524"/>
          </a:xfrm>
        </p:spPr>
        <p:txBody>
          <a:bodyPr anchor="b">
            <a:normAutofit/>
          </a:bodyPr>
          <a:lstStyle/>
          <a:p>
            <a:r>
              <a:rPr lang="en-GB" sz="4800"/>
              <a:t>But firstly…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0AC9B-AD19-1064-0CB8-90663AA27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965593"/>
            <a:ext cx="4997189" cy="2941544"/>
          </a:xfrm>
        </p:spPr>
        <p:txBody>
          <a:bodyPr>
            <a:normAutofit/>
          </a:bodyPr>
          <a:lstStyle/>
          <a:p>
            <a:r>
              <a:rPr lang="en-GB" sz="1800"/>
              <a:t>Thank you! </a:t>
            </a:r>
          </a:p>
          <a:p>
            <a:r>
              <a:rPr lang="en-GB" sz="1800"/>
              <a:t>Number fun day- half the money raised helped to buy resources for the teaching of maths.</a:t>
            </a:r>
          </a:p>
          <a:p>
            <a:endParaRPr lang="en-GB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34F3EA-3E18-4CDB-2C1F-145537D8B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35" b="2932"/>
          <a:stretch/>
        </p:blipFill>
        <p:spPr>
          <a:xfrm>
            <a:off x="6575742" y="907420"/>
            <a:ext cx="2357432" cy="24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0981AE-8B80-E86A-C00C-4DB1DA4A7C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8" r="5457" b="-1"/>
          <a:stretch/>
        </p:blipFill>
        <p:spPr>
          <a:xfrm>
            <a:off x="9108886" y="895610"/>
            <a:ext cx="2357432" cy="24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8728F1-BDDC-648E-5FF0-C992B56954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5" b="-2"/>
          <a:stretch/>
        </p:blipFill>
        <p:spPr>
          <a:xfrm>
            <a:off x="6575741" y="3504974"/>
            <a:ext cx="4890576" cy="24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42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B1D076-9C5F-6C88-FBEA-2BEA837D0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0055" y="457200"/>
            <a:ext cx="803189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49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ECB041-4E00-91EC-99CD-A0E0701A4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832" y="457200"/>
            <a:ext cx="784633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9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BFCE74-9452-E3B6-3667-1C5C4CAF4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3576" y="457200"/>
            <a:ext cx="800484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82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chance to join in a typical maths activity to change the perception of maths</a:t>
            </a:r>
          </a:p>
          <a:p>
            <a:r>
              <a:rPr lang="en-GB" dirty="0"/>
              <a:t>A chance to look at your child’s maths book and see what they have been learning so far.</a:t>
            </a:r>
          </a:p>
          <a:p>
            <a:r>
              <a:rPr lang="en-GB" dirty="0"/>
              <a:t>A chance to look at the maths working wall for model and images.</a:t>
            </a:r>
          </a:p>
          <a:p>
            <a:r>
              <a:rPr lang="en-GB" dirty="0"/>
              <a:t>An opportunity to talk with the class teacher about maths for your child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63" y="384048"/>
            <a:ext cx="2924583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06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It notes…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write down any feedback or questions you have linked to maths, growth mind-set and making mistakes.</a:t>
            </a:r>
          </a:p>
          <a:p>
            <a:r>
              <a:rPr lang="en-GB" dirty="0"/>
              <a:t>Please feel free to suggest things you would like us to try in school.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422" y="5138737"/>
            <a:ext cx="2924583" cy="1371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764" y="4269859"/>
            <a:ext cx="1786027" cy="173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4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GB" dirty="0"/>
              <a:t>Beautiful mistakes…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GB" sz="2400"/>
              <a:t>A display that promotes ‘beautiful mistakes’ as a good thing (e.g. 10+4=104, put on post-it and add to display with quick explanation of error) – who made the best mistake this week?</a:t>
            </a:r>
          </a:p>
          <a:p>
            <a:r>
              <a:rPr lang="en-GB" sz="2400"/>
              <a:t>Promoting ‘trial and improvement’.  If children know we expect them to try things out, make mistakes and then try again, their perception of the costs of failure will likely change.</a:t>
            </a:r>
          </a:p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endParaRPr lang="en-GB" sz="24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84" y="2220250"/>
            <a:ext cx="3781051" cy="177352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2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80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this us?</a:t>
            </a:r>
          </a:p>
        </p:txBody>
      </p:sp>
      <p:sp>
        <p:nvSpPr>
          <p:cNvPr id="3083" name="Rectangle: Rounded Corners 3082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cartoon 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96" y="4271487"/>
            <a:ext cx="2720291" cy="188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artoon child working frust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13" y="4017825"/>
            <a:ext cx="2720291" cy="15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586554" y="2932436"/>
            <a:ext cx="2279623" cy="1212566"/>
          </a:xfrm>
          <a:prstGeom prst="cloudCallout">
            <a:avLst>
              <a:gd name="adj1" fmla="val 7413"/>
              <a:gd name="adj2" fmla="val 8943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loud Callout 7"/>
          <p:cNvSpPr/>
          <p:nvPr/>
        </p:nvSpPr>
        <p:spPr>
          <a:xfrm>
            <a:off x="6684999" y="2326154"/>
            <a:ext cx="2279623" cy="1212566"/>
          </a:xfrm>
          <a:prstGeom prst="cloudCallout">
            <a:avLst>
              <a:gd name="adj1" fmla="val 7413"/>
              <a:gd name="adj2" fmla="val 8943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798046" y="2685507"/>
            <a:ext cx="2152720" cy="66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12648">
              <a:spcAft>
                <a:spcPts val="600"/>
              </a:spcAft>
            </a:pPr>
            <a:r>
              <a:rPr lang="en-GB" sz="1876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can’t do maths!?!!</a:t>
            </a:r>
            <a:endParaRPr lang="en-GB" sz="2400" b="1"/>
          </a:p>
        </p:txBody>
      </p:sp>
      <p:sp>
        <p:nvSpPr>
          <p:cNvPr id="10" name="TextBox 9"/>
          <p:cNvSpPr txBox="1"/>
          <p:nvPr/>
        </p:nvSpPr>
        <p:spPr>
          <a:xfrm>
            <a:off x="3700767" y="3342492"/>
            <a:ext cx="2152720" cy="66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12648">
              <a:spcAft>
                <a:spcPts val="600"/>
              </a:spcAft>
            </a:pPr>
            <a:r>
              <a:rPr lang="en-GB" sz="1876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can’t do maths!!</a:t>
            </a:r>
            <a:endParaRPr lang="en-GB" sz="24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65" y="1800911"/>
            <a:ext cx="1969919" cy="9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7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934" y="1608276"/>
            <a:ext cx="4616434" cy="34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7" name="Straight Connector 6156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33" y="2250169"/>
            <a:ext cx="4644528" cy="217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0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40623" y="643467"/>
            <a:ext cx="3888859" cy="1001540"/>
          </a:xfrm>
          <a:prstGeom prst="rect">
            <a:avLst/>
          </a:prstGeom>
          <a:solidFill>
            <a:srgbClr val="FF0000"/>
          </a:solidFill>
          <a:ln w="57150" cmpd="thinThick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786384" fontAlgn="base">
              <a:spcBef>
                <a:spcPct val="0"/>
              </a:spcBef>
              <a:spcAft>
                <a:spcPts val="600"/>
              </a:spcAft>
            </a:pPr>
            <a:r>
              <a:rPr lang="en-GB" altLang="en-US" sz="2064" b="1" kern="1200">
                <a:solidFill>
                  <a:srgbClr val="555555"/>
                </a:solidFill>
                <a:latin typeface="+mn-lt"/>
                <a:ea typeface="+mn-ea"/>
                <a:cs typeface="Arial" pitchFamily="34" charset="0"/>
              </a:rPr>
              <a:t>A few mind shifting tips for cultivating a growth </a:t>
            </a:r>
            <a:r>
              <a:rPr lang="en-GB" altLang="en-US" sz="2064" b="1" kern="1200" err="1">
                <a:solidFill>
                  <a:srgbClr val="555555"/>
                </a:solidFill>
                <a:latin typeface="+mn-lt"/>
                <a:ea typeface="+mn-ea"/>
                <a:cs typeface="Arial" pitchFamily="34" charset="0"/>
              </a:rPr>
              <a:t>mindset</a:t>
            </a:r>
            <a:r>
              <a:rPr lang="en-GB" altLang="en-US" sz="2064" b="1" kern="1200">
                <a:solidFill>
                  <a:srgbClr val="555555"/>
                </a:solidFill>
                <a:latin typeface="+mn-lt"/>
                <a:ea typeface="+mn-ea"/>
                <a:cs typeface="Arial" pitchFamily="34" charset="0"/>
              </a:rPr>
              <a:t> at home</a:t>
            </a:r>
            <a:endParaRPr lang="en-US" altLang="en-US" sz="2400"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58665" y="1860394"/>
            <a:ext cx="1916829" cy="1412116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786384" fontAlgn="base">
              <a:spcBef>
                <a:spcPct val="0"/>
              </a:spcBef>
              <a:spcAft>
                <a:spcPts val="600"/>
              </a:spcAft>
            </a:pPr>
            <a:r>
              <a:rPr lang="en-GB" altLang="en-US" sz="1376" b="1" kern="120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AVOID LABELS</a:t>
            </a:r>
          </a:p>
          <a:p>
            <a:pPr algn="ctr" defTabSz="786384" fontAlgn="base">
              <a:spcBef>
                <a:spcPct val="0"/>
              </a:spcBef>
              <a:spcAft>
                <a:spcPts val="600"/>
              </a:spcAft>
            </a:pPr>
            <a:r>
              <a:rPr lang="en-GB" altLang="en-US" sz="1376" kern="120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Don’t label yourself in ways that model a ‘fixed </a:t>
            </a:r>
            <a:r>
              <a:rPr lang="en-GB" altLang="en-US" sz="1376" kern="1200" err="1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mindset</a:t>
            </a:r>
            <a:r>
              <a:rPr lang="en-GB" altLang="en-US" sz="1376" kern="120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’ (e.g. I’m a terrible cook….I was never good at Maths)</a:t>
            </a:r>
            <a:endParaRPr lang="en-US" altLang="en-US" sz="1600"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170434" y="1769116"/>
            <a:ext cx="2013429" cy="1816374"/>
          </a:xfrm>
          <a:prstGeom prst="rect">
            <a:avLst/>
          </a:prstGeom>
          <a:solidFill>
            <a:schemeClr val="bg1"/>
          </a:solidFill>
          <a:ln w="57150" cmpd="thinThick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786384" fontAlgn="base">
              <a:spcBef>
                <a:spcPct val="0"/>
              </a:spcBef>
              <a:spcAft>
                <a:spcPts val="600"/>
              </a:spcAft>
            </a:pPr>
            <a:r>
              <a:rPr lang="en-GB" altLang="en-US" sz="1376" b="1" kern="120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HELP CHILDREN GET CURIOUS ABOUT MISTAKES</a:t>
            </a:r>
          </a:p>
          <a:p>
            <a:pPr algn="ctr" defTabSz="786384" fontAlgn="base">
              <a:spcBef>
                <a:spcPct val="0"/>
              </a:spcBef>
              <a:spcAft>
                <a:spcPts val="600"/>
              </a:spcAft>
            </a:pPr>
            <a:r>
              <a:rPr lang="en-GB" altLang="en-US" sz="1376" kern="120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Help them reframe a mistake as new information or as a step in the process of learning. Self-correct.</a:t>
            </a:r>
            <a:endParaRPr lang="en-US" altLang="en-US" sz="1600"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07515" y="1950587"/>
            <a:ext cx="2056210" cy="1860297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786384" fontAlgn="base">
              <a:spcBef>
                <a:spcPct val="0"/>
              </a:spcBef>
              <a:spcAft>
                <a:spcPts val="600"/>
              </a:spcAft>
            </a:pPr>
            <a:r>
              <a:rPr lang="en-GB" altLang="en-US" sz="1376" b="1" kern="120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HELP CHILDREN TALK BACK TO NEGATIVE SELF-TALK WITH A GROWTH MINDSET VOICE</a:t>
            </a:r>
            <a:r>
              <a:rPr lang="en-GB" altLang="en-US" sz="1376" kern="120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  </a:t>
            </a:r>
          </a:p>
          <a:p>
            <a:pPr algn="ctr" defTabSz="786384" fontAlgn="base">
              <a:spcBef>
                <a:spcPct val="0"/>
              </a:spcBef>
              <a:spcAft>
                <a:spcPts val="600"/>
              </a:spcAft>
            </a:pPr>
            <a:r>
              <a:rPr lang="en-GB" altLang="en-US" sz="1376" kern="1200" err="1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e.g</a:t>
            </a:r>
            <a:r>
              <a:rPr lang="en-GB" altLang="en-US" sz="1376" kern="120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 I get better and better with practise.  This is hard, but will get easier with practise.</a:t>
            </a:r>
          </a:p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endParaRPr lang="en-US" altLang="en-US" sz="1600"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369935" y="4399241"/>
            <a:ext cx="3992359" cy="1815291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786384" fontAlgn="base">
              <a:spcBef>
                <a:spcPct val="0"/>
              </a:spcBef>
              <a:spcAft>
                <a:spcPts val="600"/>
              </a:spcAft>
            </a:pPr>
            <a:r>
              <a:rPr lang="en-GB" altLang="en-US" sz="1376" b="1" kern="120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HELP CHILDREN LEARN TO HEAR THEIR OWN FIXED MINDSET ‘VOICE’</a:t>
            </a:r>
          </a:p>
          <a:p>
            <a:pPr algn="ctr" defTabSz="786384" fontAlgn="base">
              <a:spcBef>
                <a:spcPct val="0"/>
              </a:spcBef>
              <a:spcAft>
                <a:spcPts val="600"/>
              </a:spcAft>
            </a:pPr>
            <a:r>
              <a:rPr lang="en-GB" altLang="en-US" sz="1376" kern="120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Some examples:                                                                                           “That guy is brilliant; he never tries and he gets it”                                           “I got it wrong again, I’ll never get this.”</a:t>
            </a:r>
          </a:p>
          <a:p>
            <a:pPr algn="ctr" defTabSz="786384" fontAlgn="base">
              <a:spcBef>
                <a:spcPct val="0"/>
              </a:spcBef>
              <a:spcAft>
                <a:spcPts val="600"/>
              </a:spcAft>
            </a:pPr>
            <a:r>
              <a:rPr lang="en-GB" altLang="en-US" sz="1376" kern="120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Some children don’t even realise how fixed their </a:t>
            </a:r>
            <a:r>
              <a:rPr lang="en-GB" altLang="en-US" sz="1376" kern="1200" err="1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mindset</a:t>
            </a:r>
            <a:r>
              <a:rPr lang="en-GB" altLang="en-US" sz="1376" kern="120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 can be.  Discuss and challenge their  opinions and attitudes.</a:t>
            </a:r>
            <a:endParaRPr lang="en-US" altLang="en-US" sz="1600"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287045" y="3810884"/>
            <a:ext cx="2011662" cy="1902879"/>
          </a:xfrm>
          <a:prstGeom prst="rect">
            <a:avLst/>
          </a:prstGeom>
          <a:solidFill>
            <a:srgbClr val="FFFFFF"/>
          </a:solidFill>
          <a:ln w="57150" cmpd="thinThick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786384" fontAlgn="base">
              <a:spcBef>
                <a:spcPct val="0"/>
              </a:spcBef>
              <a:spcAft>
                <a:spcPts val="600"/>
              </a:spcAft>
            </a:pPr>
            <a:r>
              <a:rPr lang="en-GB" altLang="en-US" sz="1376" b="1" kern="120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GET CURIOUS ABOUT YOUR CHILD’S  WORK THROUGH  QUESTIONS</a:t>
            </a:r>
            <a:endParaRPr lang="en-GB" altLang="en-US" sz="1376" kern="1200">
              <a:solidFill>
                <a:srgbClr val="000000"/>
              </a:solidFill>
              <a:latin typeface="+mn-lt"/>
              <a:ea typeface="+mn-ea"/>
              <a:cs typeface="Arial" pitchFamily="34" charset="0"/>
            </a:endParaRPr>
          </a:p>
          <a:p>
            <a:pPr algn="ctr" defTabSz="786384" fontAlgn="base">
              <a:spcBef>
                <a:spcPct val="0"/>
              </a:spcBef>
              <a:spcAft>
                <a:spcPts val="600"/>
              </a:spcAft>
            </a:pPr>
            <a:r>
              <a:rPr lang="en-GB" altLang="en-US" sz="1376" kern="120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How did you figure that out?  What’s another way you could have done that?  What could you try differently next time?</a:t>
            </a:r>
            <a:endParaRPr lang="en-US" altLang="en-US" sz="1600"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92" y="643467"/>
            <a:ext cx="2542327" cy="119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2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A9759-368E-7543-A9A7-815001F08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Next steps in maths…</a:t>
            </a:r>
            <a:br>
              <a:rPr lang="en-GB">
                <a:solidFill>
                  <a:srgbClr val="FFFFFF"/>
                </a:solidFill>
              </a:rPr>
            </a:br>
            <a:r>
              <a:rPr lang="en-GB">
                <a:solidFill>
                  <a:srgbClr val="FFFFFF"/>
                </a:solidFill>
              </a:rPr>
              <a:t>What we have noticed…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D5CC3-2E31-38CC-D5A5-50818B8E6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Excellent maths results (above national)</a:t>
            </a:r>
          </a:p>
          <a:p>
            <a:r>
              <a:rPr lang="en-GB" dirty="0"/>
              <a:t>Group of children who find fluency in maths challenging</a:t>
            </a:r>
          </a:p>
          <a:p>
            <a:r>
              <a:rPr lang="en-GB" dirty="0"/>
              <a:t>Counting on fingers</a:t>
            </a:r>
          </a:p>
          <a:p>
            <a:r>
              <a:rPr lang="en-GB" dirty="0"/>
              <a:t>Using long written methods to work out quick mental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54EA3-9902-E32F-696A-60EFCBD98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99" y="151620"/>
            <a:ext cx="2924583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86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E1C07-CA72-ACD3-A445-AD2FC0F54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4000"/>
              <a:t>So what did we do…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1AD732-ED99-F281-A3B3-E202F1E56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068513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DE4ED6B-E146-63E4-D906-467160F879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4" y="5010816"/>
            <a:ext cx="2924583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818" y="1370171"/>
            <a:ext cx="508558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cap="all">
                <a:solidFill>
                  <a:schemeClr val="bg1"/>
                </a:solidFill>
              </a:rPr>
              <a:t>Exploring</a:t>
            </a:r>
            <a:br>
              <a:rPr lang="en-US" sz="6000" b="1" cap="all">
                <a:solidFill>
                  <a:schemeClr val="bg1"/>
                </a:solidFill>
              </a:rPr>
            </a:br>
            <a:r>
              <a:rPr lang="en-US" sz="6000" b="1" cap="all">
                <a:solidFill>
                  <a:schemeClr val="bg1"/>
                </a:solidFill>
              </a:rPr>
              <a:t>FLUENCY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D4A62A-3ED0-144B-9462-565180A72D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71" r="13929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D4741C-442B-86B1-2F44-6B0C9549E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1" y="4925384"/>
            <a:ext cx="2924583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87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d7e3de-e97b-437d-bda0-6f1ce4855c86">
      <Terms xmlns="http://schemas.microsoft.com/office/infopath/2007/PartnerControls"/>
    </lcf76f155ced4ddcb4097134ff3c332f>
    <TaxCatchAll xmlns="b3918de8-28e0-4007-916e-6d8ef032717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BCF20CD945264FB6F05FACF8DC2AFA" ma:contentTypeVersion="15" ma:contentTypeDescription="Create a new document." ma:contentTypeScope="" ma:versionID="4a0abd13be901865405111e70fea9b3c">
  <xsd:schema xmlns:xsd="http://www.w3.org/2001/XMLSchema" xmlns:xs="http://www.w3.org/2001/XMLSchema" xmlns:p="http://schemas.microsoft.com/office/2006/metadata/properties" xmlns:ns2="ddd7e3de-e97b-437d-bda0-6f1ce4855c86" xmlns:ns3="b3918de8-28e0-4007-916e-6d8ef032717d" targetNamespace="http://schemas.microsoft.com/office/2006/metadata/properties" ma:root="true" ma:fieldsID="9f3be6c1281b7a40f8dbbc49e0d001ad" ns2:_="" ns3:_="">
    <xsd:import namespace="ddd7e3de-e97b-437d-bda0-6f1ce4855c86"/>
    <xsd:import namespace="b3918de8-28e0-4007-916e-6d8ef03271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7e3de-e97b-437d-bda0-6f1ce4855c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918de8-28e0-4007-916e-6d8ef032717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89ee262-457d-4e96-b283-84fe0f234bf0}" ma:internalName="TaxCatchAll" ma:showField="CatchAllData" ma:web="b3918de8-28e0-4007-916e-6d8ef03271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D0A10B-93A8-48A0-8E07-F497E92B977F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b3918de8-28e0-4007-916e-6d8ef032717d"/>
    <ds:schemaRef ds:uri="ddd7e3de-e97b-437d-bda0-6f1ce4855c86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866787D-9173-4DBF-9AF4-000A98F6F9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19F0C1-21FB-4F03-A6A4-719A69104A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d7e3de-e97b-437d-bda0-6f1ce4855c86"/>
    <ds:schemaRef ds:uri="b3918de8-28e0-4007-916e-6d8ef03271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</TotalTime>
  <Words>589</Words>
  <Application>Microsoft Office PowerPoint</Application>
  <PresentationFormat>Widescreen</PresentationFormat>
  <Paragraphs>64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Office Theme</vt:lpstr>
      <vt:lpstr>Maths workshop- March 2024 </vt:lpstr>
      <vt:lpstr>But firstly…</vt:lpstr>
      <vt:lpstr>Beautiful mistakes…</vt:lpstr>
      <vt:lpstr>Is this us?</vt:lpstr>
      <vt:lpstr>PowerPoint Presentation</vt:lpstr>
      <vt:lpstr>PowerPoint Presentation</vt:lpstr>
      <vt:lpstr>Next steps in maths… What we have noticed…</vt:lpstr>
      <vt:lpstr>So what did we do…</vt:lpstr>
      <vt:lpstr>Exploring FLUENCY</vt:lpstr>
      <vt:lpstr>The three aims of the mathematics NC</vt:lpstr>
      <vt:lpstr>Defining fluency (Russel, 2000)</vt:lpstr>
      <vt:lpstr>Efficiency?</vt:lpstr>
      <vt:lpstr>Two children with the same score (38/40):</vt:lpstr>
      <vt:lpstr>Two children with the same score (38/40):</vt:lpstr>
      <vt:lpstr>Rapid recall</vt:lpstr>
      <vt:lpstr>Mental Strategies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Maths in class</vt:lpstr>
      <vt:lpstr>Post It notes…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</dc:title>
  <dc:creator>Story, C</dc:creator>
  <cp:lastModifiedBy>Hannah Gray</cp:lastModifiedBy>
  <cp:revision>22</cp:revision>
  <dcterms:created xsi:type="dcterms:W3CDTF">2020-09-10T11:19:56Z</dcterms:created>
  <dcterms:modified xsi:type="dcterms:W3CDTF">2024-03-22T14:16:52Z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0x010100EBBCF20CD945264FB6F05FACF8DC2AFA</vt:lpwstr>
  </property>
  <property fmtid="{D5CDD505-2E9C-101B-9397-08002B2CF9AE}" pid="3" name="MediaServiceImageTags">
    <vt:lpwstr/>
  </property>
</Properties>
</file>