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83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8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8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8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0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8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F8CC-E69C-40FA-8E2C-BFE568E99D8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CA45-2845-4A4D-A963-6DD3383F2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1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00395"/>
              </p:ext>
            </p:extLst>
          </p:nvPr>
        </p:nvGraphicFramePr>
        <p:xfrm>
          <a:off x="330086" y="743714"/>
          <a:ext cx="12141426" cy="8097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57276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566295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731822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291749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555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258625">
                <a:tc rowSpan="5"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Develop awareness of the past, using common words and phrases relating to the passing of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know where people and events they  fit within a chronological framework identifying similarities and differences between ways of life.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Use a wide vocabulary of everyday historical terms.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Ask and answer questions to show an understanding of key features of events.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Understand ways in which we find out about the past and identify different ways in which it is represented.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Learn about significant individuals in the past who have contributed to national and international achievements.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gridSpan="4"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Know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that after the Second World war (late 1940s) people did not have much money and food was rationed.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by 1950 wages were increased and people spent some of the extra money on holidays.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the government passed the Holidays with Pay Act in 1938 so workers still got paid while they were on holiday.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cheap flights changed where people went on holiday and families went to countries like Spain.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camping was very popular and a cheap way to spend a holiday.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Billy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</a:rPr>
                        <a:t>Butlin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opened the first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</a:rPr>
                        <a:t>Butlins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in Skegness in 1936.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Fred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</a:rPr>
                        <a:t>Pontin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opened the first </a:t>
                      </a:r>
                      <a:r>
                        <a:rPr lang="en-GB" sz="1000" baseline="0" dirty="0" err="1" smtClean="0">
                          <a:solidFill>
                            <a:srgbClr val="FF0000"/>
                          </a:solidFill>
                        </a:rPr>
                        <a:t>Pontins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in 1946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Know that these sites were very popular as it was cheap and families.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9933"/>
                          </a:solidFill>
                        </a:rPr>
                        <a:t>Know that The first recorded picture postcard dates to 1894.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9933"/>
                          </a:solidFill>
                        </a:rPr>
                        <a:t>Know that with the arrival of the mobile phones and social media, the postcard has declined in popularity in recent years.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9933"/>
                          </a:solidFill>
                        </a:rPr>
                        <a:t>Know that in 1900, the Box Brownie camera was invented, introducing the start of cheap photography.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9933"/>
                          </a:solidFill>
                        </a:rPr>
                        <a:t>Know that the development of the camcorder in the mid-1970s meant that more people made moving films of their holidays.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that the word ‘souvenir’ comes from the French word for remembrance or memory.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that these objects are collected or purchased on holiday to help remember the experiences and emotions of the holiday.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that people may bring them home for themselves or sometimes as a gift for friends and family.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that souvenirs like fridge magnets, mugs or T-shirts often show the name of the destination, or contain an image or emblem of the place.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there are many types of souvenir, including some that are edible – the most traditional being the sweet known as ‘rock’, which often contains the name of the place written on or in it.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Know that sometimes people bring home local handicrafts, for example pottery, glassware and artwork which are made in the locality.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CC00"/>
                          </a:solidFill>
                        </a:rPr>
                        <a:t>Know that stories can be used to tell us about the past.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CC00"/>
                          </a:solidFill>
                        </a:rPr>
                        <a:t>Know how to include accurate and appropriate information about holidays in the past.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CC00"/>
                          </a:solidFill>
                        </a:rPr>
                        <a:t>Know the difference between fact  and fiction when writing about the seaside in the past.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B0F0"/>
                          </a:solidFill>
                        </a:rPr>
                        <a:t>Know that holiday brochures can help us to understand the type of holiday that are popular today.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B0F0"/>
                          </a:solidFill>
                        </a:rPr>
                        <a:t>Know the reasons why we have a bigger variety of holidays today that in the past.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B0F0"/>
                          </a:solidFill>
                        </a:rPr>
                        <a:t>Know that cheaper and faster travel can impact the environment.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00B0F0"/>
                          </a:solidFill>
                        </a:rPr>
                        <a:t>Know that many people are choosing to holiday closer to home to reduce carbon which is a cause of climate change.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</a:rPr>
                        <a:t>Know how create a seaside scene from the past.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</a:rPr>
                        <a:t>Know what a reconstruction is and what materials would be needed to create a seaside scene.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</a:rPr>
                        <a:t>Know that the seaside we visit today has some similarities and differences from the seaside in the past. 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</a:rPr>
                        <a:t>(Know from own experience of a class seaside visit to seaside the similarities and difference between the seaside now and in the past.)</a:t>
                      </a:r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Holiday, recent past, twentieth century,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seaside resort, accommodation, leisure,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souvenir, bank holiday, recent past, infer,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promenade, entertainment, deckchair,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pier, Punch and Judy, bandstand, seawall,</a:t>
                      </a:r>
                    </a:p>
                    <a:p>
                      <a:r>
                        <a:rPr lang="en-GB" sz="1100" dirty="0" smtClean="0"/>
                        <a:t>value, fiction, fact, research, continuity,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change, same, different, tourist, tourism,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anachronism,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reconstruction, modern,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interpretation.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55531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1406109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Billy </a:t>
                      </a:r>
                      <a:r>
                        <a:rPr lang="en-GB" sz="1100" dirty="0" err="1" smtClean="0"/>
                        <a:t>Butlin</a:t>
                      </a:r>
                      <a:endParaRPr lang="en-GB" sz="1100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Fred </a:t>
                      </a:r>
                      <a:r>
                        <a:rPr lang="en-GB" sz="1100" dirty="0" err="1" smtClean="0"/>
                        <a:t>Pontin</a:t>
                      </a:r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Lucy and Tom at the Seaside by Shirley Hughes</a:t>
                      </a:r>
                    </a:p>
                    <a:p>
                      <a:endParaRPr lang="en-GB" sz="400" dirty="0" smtClean="0"/>
                    </a:p>
                    <a:p>
                      <a:r>
                        <a:rPr lang="en-GB" sz="1100" dirty="0" smtClean="0"/>
                        <a:t>Seaside Holidays Then and Now by Clare </a:t>
                      </a:r>
                      <a:r>
                        <a:rPr lang="en-GB" sz="1100" dirty="0" err="1" smtClean="0"/>
                        <a:t>Hibbert</a:t>
                      </a:r>
                      <a:endParaRPr lang="en-GB" sz="1100" dirty="0" smtClean="0"/>
                    </a:p>
                    <a:p>
                      <a:endParaRPr lang="en-GB" sz="400" dirty="0" smtClean="0"/>
                    </a:p>
                    <a:p>
                      <a:r>
                        <a:rPr lang="en-GB" sz="1100" dirty="0" smtClean="0"/>
                        <a:t>When Gran was a Girl by Jo Nelson (Rising Stars Reading Planet)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6547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Disciplinary Knowledge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32400"/>
                  </a:ext>
                </a:extLst>
              </a:tr>
              <a:tr h="24866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r>
                        <a:rPr lang="en-GB" sz="1100" dirty="0" smtClean="0"/>
                        <a:t>To be able to locate significant events that shaped family holidays today on a timeline. </a:t>
                      </a:r>
                    </a:p>
                    <a:p>
                      <a:r>
                        <a:rPr lang="en-GB" sz="1100" dirty="0" smtClean="0"/>
                        <a:t>To be able to ask and answer historically valid questions about holidays overtime. </a:t>
                      </a:r>
                    </a:p>
                    <a:p>
                      <a:r>
                        <a:rPr lang="en-GB" sz="1100" dirty="0" smtClean="0"/>
                        <a:t>To be able to understand some of the ways in which we can find out about the past. </a:t>
                      </a:r>
                    </a:p>
                    <a:p>
                      <a:r>
                        <a:rPr lang="en-GB" sz="1100" dirty="0" smtClean="0"/>
                        <a:t>To be able to identify different ways information from the past is represented. </a:t>
                      </a:r>
                    </a:p>
                    <a:p>
                      <a:r>
                        <a:rPr lang="en-GB" sz="1100" dirty="0" smtClean="0"/>
                        <a:t>To be able to understand people have different views about the past. </a:t>
                      </a:r>
                    </a:p>
                    <a:p>
                      <a:r>
                        <a:rPr lang="en-GB" sz="1100" dirty="0" smtClean="0"/>
                        <a:t>To use parts of stories and other sources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to show they To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know and understand key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features from the</a:t>
                      </a:r>
                      <a:r>
                        <a:rPr lang="en-GB" sz="1100" baseline="0" dirty="0" smtClean="0"/>
                        <a:t> past. </a:t>
                      </a:r>
                    </a:p>
                    <a:p>
                      <a:r>
                        <a:rPr lang="en-GB" sz="1100" baseline="0" dirty="0" smtClean="0"/>
                        <a:t>Use a wide range of everyday historical terms.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87704"/>
                  </a:ext>
                </a:extLst>
              </a:tr>
              <a:tr h="2555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Prior Learning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815892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EYFS: Understanding the World – Past and Present. </a:t>
                      </a:r>
                    </a:p>
                    <a:p>
                      <a:r>
                        <a:rPr lang="en-GB" sz="1100" dirty="0" smtClean="0"/>
                        <a:t>Year 1 Unit 1: My family history - What was life like when our Grandparents were children?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2555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66412"/>
                  </a:ext>
                </a:extLst>
              </a:tr>
              <a:tr h="414526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Year 3 Unit 3: Local History</a:t>
                      </a:r>
                      <a:r>
                        <a:rPr lang="en-GB" sz="1100" baseline="0" dirty="0" smtClean="0"/>
                        <a:t> - </a:t>
                      </a:r>
                      <a:r>
                        <a:rPr lang="en-GB" sz="1100" dirty="0" smtClean="0"/>
                        <a:t> Why should we preserve our locality? </a:t>
                      </a:r>
                    </a:p>
                    <a:p>
                      <a:endParaRPr lang="en-GB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8782"/>
                  </a:ext>
                </a:extLst>
              </a:tr>
              <a:tr h="243838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586219"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  <a:endParaRPr lang="en-GB" sz="11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endParaRPr lang="en-GB" sz="11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Understand Chronology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25484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Where</a:t>
                      </a:r>
                      <a:r>
                        <a:rPr lang="en-GB" sz="1000" baseline="0" dirty="0" smtClean="0">
                          <a:solidFill>
                            <a:srgbClr val="FF0000"/>
                          </a:solidFill>
                        </a:rPr>
                        <a:t> did  grandma go on holiday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? 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9933"/>
                          </a:solidFill>
                        </a:rPr>
                        <a:t>What can a photograph tell us about seaside holidays in</a:t>
                      </a:r>
                      <a:r>
                        <a:rPr lang="en-GB" sz="1000" baseline="0" dirty="0" smtClean="0">
                          <a:solidFill>
                            <a:srgbClr val="FF9933"/>
                          </a:solidFill>
                        </a:rPr>
                        <a:t> the past? </a:t>
                      </a:r>
                      <a:endParaRPr lang="en-GB" sz="1000" dirty="0">
                        <a:solidFill>
                          <a:srgbClr val="FF99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C000"/>
                          </a:solidFill>
                        </a:rPr>
                        <a:t>What can souvenirs tells us about seaside holidays in the past?</a:t>
                      </a:r>
                      <a:endParaRPr lang="en-GB" sz="1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CC00"/>
                          </a:solidFill>
                        </a:rPr>
                        <a:t>What can stories tell us about seaside holidays in the recent past? </a:t>
                      </a:r>
                      <a:endParaRPr lang="en-GB" sz="10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00B0F0"/>
                          </a:solidFill>
                        </a:rPr>
                        <a:t>What can a visit</a:t>
                      </a:r>
                      <a:r>
                        <a:rPr lang="en-GB" sz="1100" baseline="0" dirty="0" smtClean="0">
                          <a:solidFill>
                            <a:srgbClr val="00B0F0"/>
                          </a:solidFill>
                        </a:rPr>
                        <a:t> or visitor tell us about our local heroes?</a:t>
                      </a:r>
                      <a:endParaRPr lang="en-GB" sz="11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7030A0"/>
                          </a:solidFill>
                        </a:rPr>
                        <a:t>Big Question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What was it like on a 1950s seaside holiday?</a:t>
                      </a:r>
                      <a:endParaRPr lang="en-GB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8991365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Big Question – What was it like on a 1950s seaside holiday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3585798" y="8230848"/>
            <a:ext cx="490688" cy="4265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22028" y="8209523"/>
            <a:ext cx="401631" cy="378155"/>
          </a:xfrm>
          <a:prstGeom prst="rect">
            <a:avLst/>
          </a:prstGeom>
        </p:spPr>
      </p:pic>
      <p:pic>
        <p:nvPicPr>
          <p:cNvPr id="20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946" y="8167943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7688202" y="8212428"/>
            <a:ext cx="490688" cy="426564"/>
          </a:xfrm>
          <a:prstGeom prst="rect">
            <a:avLst/>
          </a:prstGeom>
        </p:spPr>
      </p:pic>
      <p:pic>
        <p:nvPicPr>
          <p:cNvPr id="22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28" y="8174025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55604" y="8212428"/>
            <a:ext cx="512187" cy="504654"/>
          </a:xfrm>
          <a:prstGeom prst="rect">
            <a:avLst/>
          </a:prstGeom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274" y="8170372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38747" y="262826"/>
            <a:ext cx="948171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Y2: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Holidays - How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holidays changed over time?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1462476" y="8108238"/>
            <a:ext cx="490688" cy="4265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/>
          <a:srcRect l="14714" t="17975" r="14175" b="24717"/>
          <a:stretch/>
        </p:blipFill>
        <p:spPr>
          <a:xfrm>
            <a:off x="9686949" y="8251473"/>
            <a:ext cx="490688" cy="426564"/>
          </a:xfrm>
          <a:prstGeom prst="rect">
            <a:avLst/>
          </a:prstGeom>
        </p:spPr>
      </p:pic>
      <p:pic>
        <p:nvPicPr>
          <p:cNvPr id="30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899" y="8224686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798" y="8225732"/>
            <a:ext cx="512187" cy="5046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036" y="8105057"/>
            <a:ext cx="512187" cy="5046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32635" y="274672"/>
            <a:ext cx="352627" cy="32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9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1031</Words>
  <Application>Microsoft Office PowerPoint</Application>
  <PresentationFormat>A3 Paper (297x420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42</cp:revision>
  <dcterms:created xsi:type="dcterms:W3CDTF">2021-12-17T11:51:31Z</dcterms:created>
  <dcterms:modified xsi:type="dcterms:W3CDTF">2022-03-27T22:42:33Z</dcterms:modified>
</cp:coreProperties>
</file>