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5" y="37474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1 – Yearly Overview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98219"/>
              </p:ext>
            </p:extLst>
          </p:nvPr>
        </p:nvGraphicFramePr>
        <p:xfrm>
          <a:off x="61545" y="1062978"/>
          <a:ext cx="9777757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(within 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(within 10)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Shape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Subtractions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(within 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50)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(Multiples of 2, 5, 10 to be included)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Height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Weight and 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(Reinforce multiples of 2, 5 and 10 to be included)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Position and 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 (within 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148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Hannah Kirk</cp:lastModifiedBy>
  <cp:revision>229</cp:revision>
  <cp:lastPrinted>2018-02-04T19:25:45Z</cp:lastPrinted>
  <dcterms:created xsi:type="dcterms:W3CDTF">2018-01-17T14:24:29Z</dcterms:created>
  <dcterms:modified xsi:type="dcterms:W3CDTF">2022-03-02T14:39:27Z</dcterms:modified>
</cp:coreProperties>
</file>