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9" r:id="rId2"/>
  </p:sldIdLst>
  <p:sldSz cx="9906000" cy="6858000" type="A4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     </a:t>
            </a:r>
            <a:r>
              <a:rPr lang="en-GB" sz="692" b="1" dirty="0">
                <a:ea typeface="Sweetness" panose="02000603000000000000" pitchFamily="2" charset="0"/>
                <a:cs typeface="Cambria" panose="02040503050406030204" pitchFamily="18" charset="0"/>
              </a:rPr>
              <a:t>©</a:t>
            </a: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Primary Stars Education</a:t>
            </a:r>
            <a:endParaRPr lang="en-GB" sz="692" dirty="0">
              <a:ea typeface="Sweetness" panose="02000603000000000000" pitchFamily="2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545" y="1062978"/>
          <a:ext cx="9777757" cy="4732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697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6891856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49332907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920426860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90479465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03026631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58756628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189135501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Addition and Subtraction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Money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Statistics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Length and Perimeter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Property of Shapes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Mass and Capacity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182F294-F229-4B33-A1E2-E382BE7C4ECE}"/>
              </a:ext>
            </a:extLst>
          </p:cNvPr>
          <p:cNvSpPr txBox="1"/>
          <p:nvPr/>
        </p:nvSpPr>
        <p:spPr>
          <a:xfrm>
            <a:off x="61545" y="374749"/>
            <a:ext cx="347678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Year 3 – Yearly Overview</a:t>
            </a:r>
          </a:p>
        </p:txBody>
      </p:sp>
    </p:spTree>
    <p:extLst>
      <p:ext uri="{BB962C8B-B14F-4D97-AF65-F5344CB8AC3E}">
        <p14:creationId xmlns:p14="http://schemas.microsoft.com/office/powerpoint/2010/main" val="381188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88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Sweetness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</dc:title>
  <dc:subject>Measurement - Length and Perimeter</dc:subject>
  <dc:creator>The Digital Stationer</dc:creator>
  <cp:lastModifiedBy>Hannah Kirk</cp:lastModifiedBy>
  <cp:revision>231</cp:revision>
  <cp:lastPrinted>2018-02-04T19:25:45Z</cp:lastPrinted>
  <dcterms:created xsi:type="dcterms:W3CDTF">2018-01-17T14:24:29Z</dcterms:created>
  <dcterms:modified xsi:type="dcterms:W3CDTF">2022-03-02T14:40:15Z</dcterms:modified>
</cp:coreProperties>
</file>