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1" r:id="rId2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545" y="1062978"/>
          <a:ext cx="9777757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Perimeter and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 and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Decimals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Properties of Shapes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Measurements: Converting 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Volume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041529-DE3C-45D7-BDE0-424472B9C71F}"/>
              </a:ext>
            </a:extLst>
          </p:cNvPr>
          <p:cNvSpPr txBox="1"/>
          <p:nvPr/>
        </p:nvSpPr>
        <p:spPr>
          <a:xfrm>
            <a:off x="61545" y="374749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5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244605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92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</dc:title>
  <dc:subject>Measurement - Length and Perimeter</dc:subject>
  <dc:creator>The Digital Stationer</dc:creator>
  <cp:lastModifiedBy>Hannah Kirk</cp:lastModifiedBy>
  <cp:revision>233</cp:revision>
  <cp:lastPrinted>2022-03-02T14:41:15Z</cp:lastPrinted>
  <dcterms:created xsi:type="dcterms:W3CDTF">2018-01-17T14:24:29Z</dcterms:created>
  <dcterms:modified xsi:type="dcterms:W3CDTF">2022-03-02T14:41:26Z</dcterms:modified>
</cp:coreProperties>
</file>