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2" r:id="rId2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Addition, Subtraction,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Algebra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Converting Units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Perimeter, Area and 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Ratio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Properties of Shapes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Problem solving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Investigations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7BB2EA-DE0D-4147-8BF1-0AB3CDD6B3FC}"/>
              </a:ext>
            </a:extLst>
          </p:cNvPr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6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9444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92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subject>Measurement - Length and Perimeter</dc:subject>
  <dc:creator>The Digital Stationer</dc:creator>
  <cp:lastModifiedBy>Hannah Kirk</cp:lastModifiedBy>
  <cp:revision>234</cp:revision>
  <cp:lastPrinted>2022-03-02T14:41:44Z</cp:lastPrinted>
  <dcterms:created xsi:type="dcterms:W3CDTF">2018-01-17T14:24:29Z</dcterms:created>
  <dcterms:modified xsi:type="dcterms:W3CDTF">2022-03-02T14:41:54Z</dcterms:modified>
</cp:coreProperties>
</file>