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3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5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6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1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9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7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4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BAD3-4909-4952-B4A7-598C83477A7A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90F6-756C-46D2-A893-E6655C179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4" y="1763688"/>
            <a:ext cx="261937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5" y="231262"/>
            <a:ext cx="2619375" cy="9810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16632" y="122941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www.leightonacademy.com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94" y="300947"/>
            <a:ext cx="3392603" cy="153474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510338"/>
            <a:ext cx="2695978" cy="192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20" y="3508439"/>
            <a:ext cx="2565077" cy="184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878" y="2727673"/>
            <a:ext cx="323643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Berlin Sans FB" pitchFamily="34" charset="0"/>
              </a:rPr>
              <a:t>This is where you will come in each morning.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610" y="4151409"/>
            <a:ext cx="11034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These are</a:t>
            </a:r>
          </a:p>
          <a:p>
            <a:pPr algn="ctr"/>
            <a:r>
              <a:rPr lang="en-GB" sz="1200" dirty="0">
                <a:latin typeface="Berlin Sans FB" pitchFamily="34" charset="0"/>
              </a:rPr>
              <a:t> the </a:t>
            </a:r>
          </a:p>
          <a:p>
            <a:pPr algn="ctr"/>
            <a:r>
              <a:rPr lang="en-GB" sz="1200" dirty="0">
                <a:latin typeface="Berlin Sans FB" pitchFamily="34" charset="0"/>
              </a:rPr>
              <a:t>classrooms.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81895" y="3491880"/>
            <a:ext cx="50405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4027" y="4979235"/>
            <a:ext cx="50405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7072" y="1974195"/>
            <a:ext cx="188164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Here is your new school.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6752" y="5522100"/>
            <a:ext cx="411362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Here are your teachers and we can’t wait to see you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380" y="6588970"/>
            <a:ext cx="116507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Mrs Leigh RL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3234" y="6005539"/>
            <a:ext cx="13096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Miss Davies &amp; Miss Mitchell 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7888372"/>
            <a:ext cx="1800200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anose="020E0602020502020306" pitchFamily="34" charset="0"/>
              </a:rPr>
              <a:t>Miss Tarry </a:t>
            </a:r>
          </a:p>
          <a:p>
            <a:pPr algn="ctr"/>
            <a:r>
              <a:rPr lang="en-GB" sz="1200">
                <a:latin typeface="Berlin Sans FB" panose="020E0602020502020306" pitchFamily="34" charset="0"/>
              </a:rPr>
              <a:t> </a:t>
            </a:r>
            <a:r>
              <a:rPr lang="en-GB" sz="1200" dirty="0">
                <a:latin typeface="Berlin Sans FB" panose="020E0602020502020306" pitchFamily="34" charset="0"/>
              </a:rPr>
              <a:t>Teaching Assistant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095A82-05CA-42E3-BE8E-BC484C14E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89" y="7440002"/>
            <a:ext cx="1355473" cy="1358404"/>
          </a:xfrm>
          <a:prstGeom prst="rect">
            <a:avLst/>
          </a:prstGeom>
          <a:effectLst>
            <a:outerShdw blurRad="50800" dir="5400000" algn="ctr" rotWithShape="0">
              <a:srgbClr val="000000">
                <a:alpha val="43137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2700" h="12700"/>
            <a:bevelB w="12700" h="127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1787BF-970E-42CF-87DD-9A3DEDCD4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9" y="6523459"/>
            <a:ext cx="1800200" cy="240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EB9081-8C83-4A45-BAC9-9AB3071E4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1" y="5972632"/>
            <a:ext cx="1656184" cy="18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94" y="916962"/>
            <a:ext cx="2202979" cy="142279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67356" y="2736632"/>
            <a:ext cx="205580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At lunchtime these are the dinner ladies</a:t>
            </a:r>
          </a:p>
          <a:p>
            <a:pPr algn="ctr"/>
            <a:r>
              <a:rPr lang="en-GB" sz="1200" dirty="0">
                <a:latin typeface="Berlin Sans FB" pitchFamily="34" charset="0"/>
              </a:rPr>
              <a:t> who will look after you.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75" y="3737969"/>
            <a:ext cx="11035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Berlin Sans FB" pitchFamily="34" charset="0"/>
              </a:rPr>
              <a:t>Mrs W </a:t>
            </a:r>
            <a:r>
              <a:rPr lang="en-GB" sz="1200" dirty="0">
                <a:latin typeface="Berlin Sans FB" pitchFamily="34" charset="0"/>
              </a:rPr>
              <a:t>Hughes</a:t>
            </a:r>
          </a:p>
          <a:p>
            <a:pPr algn="ctr"/>
            <a:r>
              <a:rPr lang="en-GB" sz="1200" dirty="0">
                <a:latin typeface="Berlin Sans FB" pitchFamily="34" charset="0"/>
              </a:rPr>
              <a:t>A mid-day assistant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9527" y="3756395"/>
            <a:ext cx="11420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itchFamily="34" charset="0"/>
              </a:rPr>
              <a:t>Mrs Shenton</a:t>
            </a:r>
          </a:p>
          <a:p>
            <a:pPr algn="ctr"/>
            <a:r>
              <a:rPr lang="en-GB" sz="1200" dirty="0">
                <a:latin typeface="Berlin Sans FB" pitchFamily="34" charset="0"/>
              </a:rPr>
              <a:t>A mid-day assistant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7416"/>
          <a:stretch/>
        </p:blipFill>
        <p:spPr bwMode="auto">
          <a:xfrm rot="5400000">
            <a:off x="2555587" y="602245"/>
            <a:ext cx="1422792" cy="205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656" y="534715"/>
            <a:ext cx="326439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/>
              </a:rPr>
              <a:t>You will eat your lunch in here.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3096" y="534715"/>
            <a:ext cx="2364277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/>
              </a:rPr>
              <a:t>You will play here at lunchtime.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8" y="5136829"/>
            <a:ext cx="310734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53873" y="6272766"/>
            <a:ext cx="18324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/>
              </a:rPr>
              <a:t>Bring your book bag everyday, this will be provided for you.</a:t>
            </a:r>
          </a:p>
        </p:txBody>
      </p:sp>
      <p:pic>
        <p:nvPicPr>
          <p:cNvPr id="4" name="Picture 2" descr="F:\DCIM\100PHOTO\SAM_15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12118" b="15940"/>
          <a:stretch/>
        </p:blipFill>
        <p:spPr bwMode="auto">
          <a:xfrm>
            <a:off x="297223" y="2899778"/>
            <a:ext cx="1542304" cy="19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4" y="916962"/>
            <a:ext cx="1824628" cy="142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3" y="5889167"/>
            <a:ext cx="3788544" cy="284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:\DCIM\100PHOTO\SAM_31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96" y="7164288"/>
            <a:ext cx="2203805" cy="15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A837D-D1A8-4C2D-B65A-92AD28418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696" y="2824290"/>
            <a:ext cx="1657677" cy="23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029" y="3275856"/>
            <a:ext cx="259228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This is what the girls wear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4201" y="3266092"/>
            <a:ext cx="259228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This is what the boys wear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98" y="2193890"/>
            <a:ext cx="2968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5" y="323528"/>
            <a:ext cx="2852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6" y="298415"/>
            <a:ext cx="28590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F:\DCIM\100PHOTO\SAM_0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948" y="4197971"/>
            <a:ext cx="3058450" cy="21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DCIM\100PHOTO\SAM_0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0870" y="4167475"/>
            <a:ext cx="2998949" cy="22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0" y="847471"/>
            <a:ext cx="2591585" cy="193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86" y="7020272"/>
            <a:ext cx="2790912" cy="18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0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120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Berlin Sans FB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Bishop</dc:creator>
  <cp:lastModifiedBy>Hughes Kelly</cp:lastModifiedBy>
  <cp:revision>44</cp:revision>
  <cp:lastPrinted>2016-06-21T11:30:09Z</cp:lastPrinted>
  <dcterms:created xsi:type="dcterms:W3CDTF">2016-06-09T07:09:27Z</dcterms:created>
  <dcterms:modified xsi:type="dcterms:W3CDTF">2022-06-14T14:59:08Z</dcterms:modified>
</cp:coreProperties>
</file>