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A964-3094-450F-B6BA-A3E6F22D08B9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AC79-CCAA-4EF7-855B-42A8456FE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30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A964-3094-450F-B6BA-A3E6F22D08B9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AC79-CCAA-4EF7-855B-42A8456FE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85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A964-3094-450F-B6BA-A3E6F22D08B9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AC79-CCAA-4EF7-855B-42A8456FE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28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A964-3094-450F-B6BA-A3E6F22D08B9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AC79-CCAA-4EF7-855B-42A8456FE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95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A964-3094-450F-B6BA-A3E6F22D08B9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AC79-CCAA-4EF7-855B-42A8456FE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77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A964-3094-450F-B6BA-A3E6F22D08B9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AC79-CCAA-4EF7-855B-42A8456FE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25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A964-3094-450F-B6BA-A3E6F22D08B9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AC79-CCAA-4EF7-855B-42A8456FE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23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A964-3094-450F-B6BA-A3E6F22D08B9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AC79-CCAA-4EF7-855B-42A8456FE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959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A964-3094-450F-B6BA-A3E6F22D08B9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AC79-CCAA-4EF7-855B-42A8456FE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0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A964-3094-450F-B6BA-A3E6F22D08B9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AC79-CCAA-4EF7-855B-42A8456FE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438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A964-3094-450F-B6BA-A3E6F22D08B9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AC79-CCAA-4EF7-855B-42A8456FE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69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9A964-3094-450F-B6BA-A3E6F22D08B9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8AC79-CCAA-4EF7-855B-42A8456FE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13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5640353" y="4786279"/>
            <a:ext cx="291356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Carbon fibre is a                 light weight               alternative to steel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691" y="-36652"/>
            <a:ext cx="10950566" cy="425669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 smtClean="0"/>
              <a:t>What will cars of the future look like? Knowledge organiser</a:t>
            </a:r>
            <a:endParaRPr lang="en-GB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-27019" y="389017"/>
            <a:ext cx="3218631" cy="126588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Forces are measured in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newtons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(N) with a newton meter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9" y="1023955"/>
            <a:ext cx="3066602" cy="5323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37704" y="22719"/>
            <a:ext cx="3554296" cy="2862322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Drag (friction and air resistance)- slow objects down. </a:t>
            </a: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reduce drag we can streamline objects and use lubricants (oil)</a:t>
            </a: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9035" y="731136"/>
            <a:ext cx="3226321" cy="14286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67203" y="2984510"/>
            <a:ext cx="5416802" cy="646331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forces are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equilibrium (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balanced)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object is stationary or moving at a constant speed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9" y="1730096"/>
            <a:ext cx="3016118" cy="2862322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Paired forces-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Forces come in interactive pairs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every action there is an equal but opposite reaction (newton’s 3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rd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Law)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Examples of forces-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tension, push, pull,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upthrust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weight, gravity, air resistance, friction, normal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reaction</a:t>
            </a:r>
            <a:endParaRPr kumimoji="0" lang="en-GB" sz="1400" b="0" i="0" u="sng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81821" y="3744502"/>
            <a:ext cx="5402183" cy="923330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forces are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in equilibrium (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unbalanced)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object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will accelerate in the direction of the resultant (overall) force.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8127" y="389017"/>
            <a:ext cx="5347563" cy="2492990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the overall (resultant force) is unbalanced  the object accelerates (speeds up/ slows down)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3984" y="1023955"/>
            <a:ext cx="5226496" cy="1709010"/>
          </a:xfrm>
          <a:prstGeom prst="rect">
            <a:avLst/>
          </a:prstGeom>
        </p:spPr>
      </p:pic>
      <p:pic>
        <p:nvPicPr>
          <p:cNvPr id="13" name="Picture 4" descr="http://1.2.3.12/bmi/media.smashingmagazine.com/images/motion-blur/2642246332_56be9c257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07"/>
          <a:stretch>
            <a:fillRect/>
          </a:stretch>
        </p:blipFill>
        <p:spPr bwMode="auto">
          <a:xfrm>
            <a:off x="1191924" y="5102518"/>
            <a:ext cx="1719118" cy="1668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0291" y="4667617"/>
            <a:ext cx="2957159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Kinetic energy= ½ x mass x velocity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69521" y="5932313"/>
            <a:ext cx="31823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Energy is measured in joules (J)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43120" y="2977516"/>
            <a:ext cx="3435164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Energy is found in these energy stores: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Kinetic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Gravitational potential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Thermal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Elastic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Vibrational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Nuclear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Chemical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Electrical/ magnetic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3717" y="4227219"/>
            <a:ext cx="1553005" cy="1161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176567" y="4756703"/>
            <a:ext cx="228902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Energy is often wasted in energy transfers as (heat and sound)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FEVERWORK 31 82Cm 3K 2X2 Twill Carbon Fiber Cloth Fabric 200Gsm Plain Weave Matte Fabric Setti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2108" y="4835970"/>
            <a:ext cx="844062" cy="84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323984" y="5940879"/>
            <a:ext cx="500612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Efficiency = useful energy ÷ total energy supplied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23984" y="6436563"/>
            <a:ext cx="842253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Alternative fuels/sources of energy can be provided by plants/ hydrogen/electricity.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35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232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What will cars of the future look like? Knowledge organiser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will cars of the future look like? Knowledge organiser</dc:title>
  <dc:creator>Daniel Hughes</dc:creator>
  <cp:lastModifiedBy>Daniel Hughes</cp:lastModifiedBy>
  <cp:revision>1</cp:revision>
  <dcterms:created xsi:type="dcterms:W3CDTF">2022-02-26T07:47:42Z</dcterms:created>
  <dcterms:modified xsi:type="dcterms:W3CDTF">2022-02-26T07:49:06Z</dcterms:modified>
</cp:coreProperties>
</file>