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70" d="100"/>
          <a:sy n="70" d="100"/>
        </p:scale>
        <p:origin x="1704" y="-11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7576647-18D8-4235-A40D-5813859AE38E}" type="doc">
      <dgm:prSet loTypeId="urn:microsoft.com/office/officeart/2005/8/layout/radial1" loCatId="relationship" qsTypeId="urn:microsoft.com/office/officeart/2005/8/quickstyle/simple1" qsCatId="simple" csTypeId="urn:microsoft.com/office/officeart/2005/8/colors/accent1_2" csCatId="accent1" phldr="1"/>
      <dgm:spPr/>
      <dgm:t>
        <a:bodyPr/>
        <a:lstStyle/>
        <a:p>
          <a:endParaRPr lang="en-US"/>
        </a:p>
      </dgm:t>
    </dgm:pt>
    <dgm:pt modelId="{A6B2982A-A573-44FA-97C5-7F7A37D159B7}">
      <dgm:prSet phldrT="[Text]"/>
      <dgm:spPr>
        <a:solidFill>
          <a:schemeClr val="accent1">
            <a:lumMod val="20000"/>
            <a:lumOff val="80000"/>
          </a:schemeClr>
        </a:solidFill>
      </dgm:spPr>
      <dgm:t>
        <a:bodyPr/>
        <a:lstStyle/>
        <a:p>
          <a:r>
            <a:rPr lang="en-US" b="1" dirty="0" smtClean="0">
              <a:solidFill>
                <a:sysClr val="windowText" lastClr="000000"/>
              </a:solidFill>
              <a:latin typeface="Corbel" panose="020B0503020204020204" pitchFamily="34" charset="0"/>
            </a:rPr>
            <a:t>The Earth </a:t>
          </a:r>
          <a:endParaRPr lang="en-US" b="1" dirty="0">
            <a:solidFill>
              <a:sysClr val="windowText" lastClr="000000"/>
            </a:solidFill>
            <a:latin typeface="Corbel" panose="020B0503020204020204" pitchFamily="34" charset="0"/>
          </a:endParaRPr>
        </a:p>
      </dgm:t>
    </dgm:pt>
    <dgm:pt modelId="{7E2DFF8E-91C7-4EED-A3C1-CABBA7DE705A}" type="parTrans" cxnId="{B6520272-E709-46A4-9162-C72BE984B99E}">
      <dgm:prSet/>
      <dgm:spPr/>
      <dgm:t>
        <a:bodyPr/>
        <a:lstStyle/>
        <a:p>
          <a:endParaRPr lang="en-US"/>
        </a:p>
      </dgm:t>
    </dgm:pt>
    <dgm:pt modelId="{CF174C51-5722-4FBD-853B-B90863318736}" type="sibTrans" cxnId="{B6520272-E709-46A4-9162-C72BE984B99E}">
      <dgm:prSet/>
      <dgm:spPr/>
      <dgm:t>
        <a:bodyPr/>
        <a:lstStyle/>
        <a:p>
          <a:endParaRPr lang="en-US"/>
        </a:p>
      </dgm:t>
    </dgm:pt>
    <dgm:pt modelId="{265CA689-BDE2-477E-9E86-16A01D70C4AA}">
      <dgm:prSet phldrT="[Text]" custT="1"/>
      <dgm:spPr>
        <a:solidFill>
          <a:schemeClr val="accent1">
            <a:lumMod val="20000"/>
            <a:lumOff val="80000"/>
          </a:schemeClr>
        </a:solidFill>
      </dgm:spPr>
      <dgm:t>
        <a:bodyPr anchor="ctr"/>
        <a:lstStyle/>
        <a:p>
          <a:pPr algn="ctr"/>
          <a:r>
            <a:rPr lang="en-US" sz="1000" b="0" dirty="0" smtClean="0">
              <a:solidFill>
                <a:sysClr val="windowText" lastClr="000000"/>
              </a:solidFill>
              <a:latin typeface="Corbel" panose="020B0503020204020204" pitchFamily="34" charset="0"/>
            </a:rPr>
            <a:t>Humans are changing the Earth constantly in lots of different ways. Some examples are changing the Earth by building cities, cutting down trees and polluting oceans with plastic </a:t>
          </a:r>
          <a:endParaRPr lang="en-US" sz="1000" b="0" dirty="0">
            <a:solidFill>
              <a:sysClr val="windowText" lastClr="000000"/>
            </a:solidFill>
            <a:latin typeface="Corbel" panose="020B0503020204020204" pitchFamily="34" charset="0"/>
          </a:endParaRPr>
        </a:p>
      </dgm:t>
    </dgm:pt>
    <dgm:pt modelId="{CA074E4D-34F4-4E0A-8FB0-94F01348FA7E}" type="parTrans" cxnId="{5B5E9158-955C-4973-959F-6A352A04C956}">
      <dgm:prSet/>
      <dgm:spPr>
        <a:ln>
          <a:solidFill>
            <a:schemeClr val="tx1"/>
          </a:solidFill>
        </a:ln>
      </dgm:spPr>
      <dgm:t>
        <a:bodyPr/>
        <a:lstStyle/>
        <a:p>
          <a:endParaRPr lang="en-US"/>
        </a:p>
      </dgm:t>
    </dgm:pt>
    <dgm:pt modelId="{0EAD264D-DACB-4AD3-98CD-295CCBAE817C}" type="sibTrans" cxnId="{5B5E9158-955C-4973-959F-6A352A04C956}">
      <dgm:prSet/>
      <dgm:spPr/>
      <dgm:t>
        <a:bodyPr/>
        <a:lstStyle/>
        <a:p>
          <a:endParaRPr lang="en-US"/>
        </a:p>
      </dgm:t>
    </dgm:pt>
    <dgm:pt modelId="{16CF9C85-DC4A-42C3-9D4A-95AD68EC7D1F}">
      <dgm:prSet phldrT="[Text]" custT="1"/>
      <dgm:spPr>
        <a:solidFill>
          <a:schemeClr val="accent1">
            <a:lumMod val="20000"/>
            <a:lumOff val="80000"/>
          </a:schemeClr>
        </a:solidFill>
      </dgm:spPr>
      <dgm:t>
        <a:bodyPr anchor="ctr"/>
        <a:lstStyle/>
        <a:p>
          <a:pPr algn="ctr"/>
          <a:r>
            <a:rPr lang="en-US" sz="1000" b="0" dirty="0" smtClean="0">
              <a:solidFill>
                <a:sysClr val="windowText" lastClr="000000"/>
              </a:solidFill>
              <a:latin typeface="Corbel" panose="020B0503020204020204" pitchFamily="34" charset="0"/>
            </a:rPr>
            <a:t>Our Earth, and universe, is thought to have been created by the Big Bang, a giant explosion 13.8 billion years ago. </a:t>
          </a:r>
          <a:endParaRPr lang="en-US" sz="1000" b="0" dirty="0">
            <a:solidFill>
              <a:sysClr val="windowText" lastClr="000000"/>
            </a:solidFill>
            <a:latin typeface="Corbel" panose="020B0503020204020204" pitchFamily="34" charset="0"/>
          </a:endParaRPr>
        </a:p>
      </dgm:t>
    </dgm:pt>
    <dgm:pt modelId="{8F39784C-9C86-4BD5-B5C6-A12C53897D88}" type="parTrans" cxnId="{946CC425-CD60-4C81-882A-EB48195E30B6}">
      <dgm:prSet/>
      <dgm:spPr>
        <a:ln>
          <a:solidFill>
            <a:schemeClr val="tx1"/>
          </a:solidFill>
        </a:ln>
      </dgm:spPr>
      <dgm:t>
        <a:bodyPr/>
        <a:lstStyle/>
        <a:p>
          <a:endParaRPr lang="en-US"/>
        </a:p>
      </dgm:t>
    </dgm:pt>
    <dgm:pt modelId="{5E852A82-5A2C-4DCB-91CE-88C0AC4847A4}" type="sibTrans" cxnId="{946CC425-CD60-4C81-882A-EB48195E30B6}">
      <dgm:prSet/>
      <dgm:spPr/>
      <dgm:t>
        <a:bodyPr/>
        <a:lstStyle/>
        <a:p>
          <a:endParaRPr lang="en-US"/>
        </a:p>
      </dgm:t>
    </dgm:pt>
    <dgm:pt modelId="{3890D665-7E99-43AA-8577-64DF15FD34CD}">
      <dgm:prSet phldrT="[Text]" custT="1"/>
      <dgm:spPr>
        <a:solidFill>
          <a:schemeClr val="accent1">
            <a:lumMod val="20000"/>
            <a:lumOff val="80000"/>
          </a:schemeClr>
        </a:solidFill>
      </dgm:spPr>
      <dgm:t>
        <a:bodyPr anchor="ctr"/>
        <a:lstStyle/>
        <a:p>
          <a:pPr algn="ctr"/>
          <a:r>
            <a:rPr lang="en-US" sz="1000" b="0" dirty="0" smtClean="0">
              <a:solidFill>
                <a:schemeClr val="tx1"/>
              </a:solidFill>
              <a:latin typeface="Corbel" panose="020B0503020204020204" pitchFamily="34" charset="0"/>
            </a:rPr>
            <a:t>Earth was created around 4.5 billion years ago. Since that time Earth has changed dramatically. Humans couldn't survive on Earth in the past, there was no water or air to breathe.</a:t>
          </a:r>
          <a:endParaRPr lang="en-US" sz="1000" b="0" dirty="0">
            <a:solidFill>
              <a:schemeClr val="tx1"/>
            </a:solidFill>
            <a:latin typeface="Corbel" panose="020B0503020204020204" pitchFamily="34" charset="0"/>
          </a:endParaRPr>
        </a:p>
      </dgm:t>
    </dgm:pt>
    <dgm:pt modelId="{1CE69CA8-3F96-4810-B5CF-8718C80763A5}" type="parTrans" cxnId="{BB1F3362-35FC-4E7E-A048-88712B41D2B7}">
      <dgm:prSet/>
      <dgm:spPr>
        <a:ln>
          <a:solidFill>
            <a:schemeClr val="tx1"/>
          </a:solidFill>
        </a:ln>
      </dgm:spPr>
      <dgm:t>
        <a:bodyPr/>
        <a:lstStyle/>
        <a:p>
          <a:endParaRPr lang="en-US"/>
        </a:p>
      </dgm:t>
    </dgm:pt>
    <dgm:pt modelId="{48789C72-62D0-40AA-AE87-B4EDACC9C07B}" type="sibTrans" cxnId="{BB1F3362-35FC-4E7E-A048-88712B41D2B7}">
      <dgm:prSet/>
      <dgm:spPr/>
      <dgm:t>
        <a:bodyPr/>
        <a:lstStyle/>
        <a:p>
          <a:endParaRPr lang="en-US"/>
        </a:p>
      </dgm:t>
    </dgm:pt>
    <dgm:pt modelId="{CDEBA725-DE87-4167-B6EC-0F7ED1938787}">
      <dgm:prSet custT="1"/>
      <dgm:spPr>
        <a:solidFill>
          <a:schemeClr val="accent1">
            <a:lumMod val="20000"/>
            <a:lumOff val="80000"/>
          </a:schemeClr>
        </a:solidFill>
      </dgm:spPr>
      <dgm:t>
        <a:bodyPr/>
        <a:lstStyle/>
        <a:p>
          <a:r>
            <a:rPr lang="en-GB" sz="1000" b="0" dirty="0" smtClean="0">
              <a:solidFill>
                <a:schemeClr val="tx1"/>
              </a:solidFill>
              <a:latin typeface="Corbel" panose="020B0503020204020204" pitchFamily="34" charset="0"/>
            </a:rPr>
            <a:t>The Earth is unique in our solar system because it is the only planet that we know has life. </a:t>
          </a:r>
          <a:endParaRPr lang="en-GB" sz="1000" b="0" dirty="0">
            <a:solidFill>
              <a:schemeClr val="tx1"/>
            </a:solidFill>
            <a:latin typeface="Corbel" panose="020B0503020204020204" pitchFamily="34" charset="0"/>
          </a:endParaRPr>
        </a:p>
      </dgm:t>
    </dgm:pt>
    <dgm:pt modelId="{3F633449-DA0B-4025-B95E-29DAD9C3A2DC}" type="parTrans" cxnId="{DC66F9E7-BEE4-4918-B5C8-4CA97D05C4B5}">
      <dgm:prSet/>
      <dgm:spPr>
        <a:ln>
          <a:solidFill>
            <a:schemeClr val="tx1"/>
          </a:solidFill>
        </a:ln>
      </dgm:spPr>
      <dgm:t>
        <a:bodyPr/>
        <a:lstStyle/>
        <a:p>
          <a:endParaRPr lang="en-GB"/>
        </a:p>
      </dgm:t>
    </dgm:pt>
    <dgm:pt modelId="{BB8678F7-252A-462F-BB71-1F1D2665AB46}" type="sibTrans" cxnId="{DC66F9E7-BEE4-4918-B5C8-4CA97D05C4B5}">
      <dgm:prSet/>
      <dgm:spPr/>
      <dgm:t>
        <a:bodyPr/>
        <a:lstStyle/>
        <a:p>
          <a:endParaRPr lang="en-GB"/>
        </a:p>
      </dgm:t>
    </dgm:pt>
    <dgm:pt modelId="{59ED8E5C-33B0-44F3-88E0-4A0463FFF3A4}">
      <dgm:prSet custT="1"/>
      <dgm:spPr>
        <a:solidFill>
          <a:schemeClr val="accent1">
            <a:lumMod val="20000"/>
            <a:lumOff val="80000"/>
          </a:schemeClr>
        </a:solidFill>
      </dgm:spPr>
      <dgm:t>
        <a:bodyPr/>
        <a:lstStyle/>
        <a:p>
          <a:r>
            <a:rPr lang="en-GB" sz="1000" dirty="0" smtClean="0">
              <a:solidFill>
                <a:schemeClr val="tx1"/>
              </a:solidFill>
              <a:latin typeface="Corbel" panose="020B0503020204020204" pitchFamily="34" charset="0"/>
            </a:rPr>
            <a:t>There has been life on Earth for 3.5 billion years. Mass extinctions killed most of these animals off, including the dinosaur. 200,000 years ago humans appeared. We have changed a lot since we have been on Earth</a:t>
          </a:r>
          <a:endParaRPr lang="en-GB" sz="1000" dirty="0">
            <a:solidFill>
              <a:schemeClr val="tx1"/>
            </a:solidFill>
            <a:latin typeface="Corbel" panose="020B0503020204020204" pitchFamily="34" charset="0"/>
          </a:endParaRPr>
        </a:p>
      </dgm:t>
    </dgm:pt>
    <dgm:pt modelId="{AE0D2978-1CB1-454D-9CE2-29D37A5B5B7A}" type="parTrans" cxnId="{BC05C7A4-219A-4478-A2EA-8EFE1A45E490}">
      <dgm:prSet/>
      <dgm:spPr>
        <a:ln>
          <a:solidFill>
            <a:schemeClr val="tx1"/>
          </a:solidFill>
        </a:ln>
      </dgm:spPr>
      <dgm:t>
        <a:bodyPr/>
        <a:lstStyle/>
        <a:p>
          <a:endParaRPr lang="en-GB"/>
        </a:p>
      </dgm:t>
    </dgm:pt>
    <dgm:pt modelId="{372FC46A-846E-4FE1-8E4F-C6C0A9454E61}" type="sibTrans" cxnId="{BC05C7A4-219A-4478-A2EA-8EFE1A45E490}">
      <dgm:prSet/>
      <dgm:spPr/>
      <dgm:t>
        <a:bodyPr/>
        <a:lstStyle/>
        <a:p>
          <a:endParaRPr lang="en-GB"/>
        </a:p>
      </dgm:t>
    </dgm:pt>
    <dgm:pt modelId="{C732D73B-7BE6-44A0-B8C2-1416C9B915B4}">
      <dgm:prSet custT="1"/>
      <dgm:spPr>
        <a:solidFill>
          <a:schemeClr val="accent1">
            <a:lumMod val="20000"/>
            <a:lumOff val="80000"/>
          </a:schemeClr>
        </a:solidFill>
      </dgm:spPr>
      <dgm:t>
        <a:bodyPr/>
        <a:lstStyle/>
        <a:p>
          <a:pPr algn="ctr"/>
          <a:r>
            <a:rPr lang="en-GB" sz="1000" dirty="0" smtClean="0">
              <a:solidFill>
                <a:schemeClr val="tx1"/>
              </a:solidFill>
              <a:latin typeface="Corbel" panose="020B0503020204020204" pitchFamily="34" charset="0"/>
            </a:rPr>
            <a:t>Geography is an important subject to study because it helps us to make sense of the world around us and understand how the world is changing. We also need to understand how we can help support our planet. </a:t>
          </a:r>
          <a:endParaRPr lang="en-GB" sz="1000" dirty="0">
            <a:solidFill>
              <a:schemeClr val="tx1"/>
            </a:solidFill>
            <a:latin typeface="Corbel" panose="020B0503020204020204" pitchFamily="34" charset="0"/>
          </a:endParaRPr>
        </a:p>
      </dgm:t>
    </dgm:pt>
    <dgm:pt modelId="{0AFDB16E-A230-49D2-83BB-EA50B18094E9}" type="sibTrans" cxnId="{87977B84-FAB9-475F-A24A-322E298DE637}">
      <dgm:prSet/>
      <dgm:spPr/>
      <dgm:t>
        <a:bodyPr/>
        <a:lstStyle/>
        <a:p>
          <a:endParaRPr lang="en-GB"/>
        </a:p>
      </dgm:t>
    </dgm:pt>
    <dgm:pt modelId="{3B2EA748-8A74-416B-B1DA-CEF937E4F442}" type="parTrans" cxnId="{87977B84-FAB9-475F-A24A-322E298DE637}">
      <dgm:prSet/>
      <dgm:spPr>
        <a:ln>
          <a:solidFill>
            <a:schemeClr val="tx1"/>
          </a:solidFill>
        </a:ln>
      </dgm:spPr>
      <dgm:t>
        <a:bodyPr/>
        <a:lstStyle/>
        <a:p>
          <a:endParaRPr lang="en-GB"/>
        </a:p>
      </dgm:t>
    </dgm:pt>
    <dgm:pt modelId="{425317F0-8E27-4D87-9EB5-60EF777DC86A}">
      <dgm:prSet custT="1"/>
      <dgm:spPr>
        <a:solidFill>
          <a:schemeClr val="accent1">
            <a:lumMod val="20000"/>
            <a:lumOff val="80000"/>
          </a:schemeClr>
        </a:solidFill>
        <a:ln>
          <a:solidFill>
            <a:schemeClr val="accent1">
              <a:lumMod val="20000"/>
              <a:lumOff val="80000"/>
            </a:schemeClr>
          </a:solidFill>
        </a:ln>
      </dgm:spPr>
      <dgm:t>
        <a:bodyPr/>
        <a:lstStyle/>
        <a:p>
          <a:r>
            <a:rPr lang="en-US" sz="1000" dirty="0" smtClean="0">
              <a:solidFill>
                <a:schemeClr val="tx1"/>
              </a:solidFill>
              <a:latin typeface="Corbel" panose="020B0503020204020204" pitchFamily="34" charset="0"/>
            </a:rPr>
            <a:t>Earth was once covered by one giant land mass, called Pangea, over time Pangea split apart into the seven continents we find on Earth today. This happens because magma under our crust moves the crust in different directions. </a:t>
          </a:r>
          <a:endParaRPr lang="en-US" sz="1000" dirty="0">
            <a:solidFill>
              <a:schemeClr val="tx1"/>
            </a:solidFill>
            <a:latin typeface="Corbel" panose="020B0503020204020204" pitchFamily="34" charset="0"/>
          </a:endParaRPr>
        </a:p>
      </dgm:t>
    </dgm:pt>
    <dgm:pt modelId="{E802A8EC-4C84-4A1D-BF71-6F3BB1D2FB6E}" type="parTrans" cxnId="{37E4366C-730E-4EDA-A052-956216D4E996}">
      <dgm:prSet/>
      <dgm:spPr>
        <a:ln>
          <a:solidFill>
            <a:schemeClr val="tx1"/>
          </a:solidFill>
        </a:ln>
      </dgm:spPr>
      <dgm:t>
        <a:bodyPr/>
        <a:lstStyle/>
        <a:p>
          <a:endParaRPr lang="en-US"/>
        </a:p>
      </dgm:t>
    </dgm:pt>
    <dgm:pt modelId="{F9908828-964B-47D5-982C-14F9B5C4FDB6}" type="sibTrans" cxnId="{37E4366C-730E-4EDA-A052-956216D4E996}">
      <dgm:prSet/>
      <dgm:spPr/>
      <dgm:t>
        <a:bodyPr/>
        <a:lstStyle/>
        <a:p>
          <a:endParaRPr lang="en-US"/>
        </a:p>
      </dgm:t>
    </dgm:pt>
    <dgm:pt modelId="{66D95DFE-BB7F-4A97-AAB8-A13657D92605}">
      <dgm:prSet custT="1"/>
      <dgm:spPr>
        <a:solidFill>
          <a:schemeClr val="accent1">
            <a:lumMod val="20000"/>
            <a:lumOff val="80000"/>
          </a:schemeClr>
        </a:solidFill>
        <a:ln>
          <a:solidFill>
            <a:schemeClr val="accent1">
              <a:lumMod val="20000"/>
              <a:lumOff val="80000"/>
            </a:schemeClr>
          </a:solidFill>
        </a:ln>
      </dgm:spPr>
      <dgm:t>
        <a:bodyPr/>
        <a:lstStyle/>
        <a:p>
          <a:r>
            <a:rPr lang="en-US" sz="1000" dirty="0" smtClean="0">
              <a:solidFill>
                <a:schemeClr val="tx1"/>
              </a:solidFill>
              <a:latin typeface="Corbel" panose="020B0503020204020204" pitchFamily="34" charset="0"/>
            </a:rPr>
            <a:t>Climate change is one of the biggest challenges facing the world. Climate change can be caused naturally but humans can also speed the process up by burning fossil fuels. Places all over the world are impacted in different ways by climate change. </a:t>
          </a:r>
          <a:endParaRPr lang="en-US" sz="1000" dirty="0">
            <a:solidFill>
              <a:schemeClr val="tx1"/>
            </a:solidFill>
            <a:latin typeface="Corbel" panose="020B0503020204020204" pitchFamily="34" charset="0"/>
          </a:endParaRPr>
        </a:p>
      </dgm:t>
    </dgm:pt>
    <dgm:pt modelId="{D02F4BCE-126E-448C-A2E8-463F7B00C585}" type="parTrans" cxnId="{73CEAD6B-B112-4499-AC40-4E0545959BFE}">
      <dgm:prSet/>
      <dgm:spPr/>
      <dgm:t>
        <a:bodyPr/>
        <a:lstStyle/>
        <a:p>
          <a:endParaRPr lang="en-US"/>
        </a:p>
      </dgm:t>
    </dgm:pt>
    <dgm:pt modelId="{7B447601-B35F-402A-908F-E367B31C9871}" type="sibTrans" cxnId="{73CEAD6B-B112-4499-AC40-4E0545959BFE}">
      <dgm:prSet/>
      <dgm:spPr/>
      <dgm:t>
        <a:bodyPr/>
        <a:lstStyle/>
        <a:p>
          <a:endParaRPr lang="en-US"/>
        </a:p>
      </dgm:t>
    </dgm:pt>
    <dgm:pt modelId="{C18AA291-E457-46DA-8BF8-9855F8178307}" type="pres">
      <dgm:prSet presAssocID="{47576647-18D8-4235-A40D-5813859AE38E}" presName="cycle" presStyleCnt="0">
        <dgm:presLayoutVars>
          <dgm:chMax val="1"/>
          <dgm:dir/>
          <dgm:animLvl val="ctr"/>
          <dgm:resizeHandles val="exact"/>
        </dgm:presLayoutVars>
      </dgm:prSet>
      <dgm:spPr/>
      <dgm:t>
        <a:bodyPr/>
        <a:lstStyle/>
        <a:p>
          <a:endParaRPr lang="en-US"/>
        </a:p>
      </dgm:t>
    </dgm:pt>
    <dgm:pt modelId="{F6801DB3-46C6-40AB-A2C4-577C4D1E97FB}" type="pres">
      <dgm:prSet presAssocID="{A6B2982A-A573-44FA-97C5-7F7A37D159B7}" presName="centerShape" presStyleLbl="node0" presStyleIdx="0" presStyleCnt="1" custScaleY="59588" custLinFactNeighborX="2291" custLinFactNeighborY="2950"/>
      <dgm:spPr>
        <a:prstGeom prst="rect">
          <a:avLst/>
        </a:prstGeom>
      </dgm:spPr>
      <dgm:t>
        <a:bodyPr/>
        <a:lstStyle/>
        <a:p>
          <a:endParaRPr lang="en-US"/>
        </a:p>
      </dgm:t>
    </dgm:pt>
    <dgm:pt modelId="{1F61FD5C-7566-494F-B2F0-D0374510F9CD}" type="pres">
      <dgm:prSet presAssocID="{CA074E4D-34F4-4E0A-8FB0-94F01348FA7E}" presName="Name9" presStyleLbl="parChTrans1D2" presStyleIdx="0" presStyleCnt="8"/>
      <dgm:spPr/>
      <dgm:t>
        <a:bodyPr/>
        <a:lstStyle/>
        <a:p>
          <a:endParaRPr lang="en-US"/>
        </a:p>
      </dgm:t>
    </dgm:pt>
    <dgm:pt modelId="{EF5C7E32-F4B8-4409-B2FA-069AA934F804}" type="pres">
      <dgm:prSet presAssocID="{CA074E4D-34F4-4E0A-8FB0-94F01348FA7E}" presName="connTx" presStyleLbl="parChTrans1D2" presStyleIdx="0" presStyleCnt="8"/>
      <dgm:spPr/>
      <dgm:t>
        <a:bodyPr/>
        <a:lstStyle/>
        <a:p>
          <a:endParaRPr lang="en-US"/>
        </a:p>
      </dgm:t>
    </dgm:pt>
    <dgm:pt modelId="{2BFB4CF5-E065-432F-B9E3-74D75BF25CE3}" type="pres">
      <dgm:prSet presAssocID="{265CA689-BDE2-477E-9E86-16A01D70C4AA}" presName="node" presStyleLbl="node1" presStyleIdx="0" presStyleCnt="8" custScaleX="158646" custScaleY="90932" custRadScaleRad="127520" custRadScaleInc="-339441">
        <dgm:presLayoutVars>
          <dgm:bulletEnabled val="1"/>
        </dgm:presLayoutVars>
      </dgm:prSet>
      <dgm:spPr>
        <a:prstGeom prst="rect">
          <a:avLst/>
        </a:prstGeom>
      </dgm:spPr>
      <dgm:t>
        <a:bodyPr/>
        <a:lstStyle/>
        <a:p>
          <a:endParaRPr lang="en-US"/>
        </a:p>
      </dgm:t>
    </dgm:pt>
    <dgm:pt modelId="{C0F57A54-0EB1-4722-93D8-5CD211FF8952}" type="pres">
      <dgm:prSet presAssocID="{3B2EA748-8A74-416B-B1DA-CEF937E4F442}" presName="Name9" presStyleLbl="parChTrans1D2" presStyleIdx="1" presStyleCnt="8"/>
      <dgm:spPr/>
      <dgm:t>
        <a:bodyPr/>
        <a:lstStyle/>
        <a:p>
          <a:endParaRPr lang="en-US"/>
        </a:p>
      </dgm:t>
    </dgm:pt>
    <dgm:pt modelId="{4A93E123-4CA2-4539-AEA8-173A992BBB9D}" type="pres">
      <dgm:prSet presAssocID="{3B2EA748-8A74-416B-B1DA-CEF937E4F442}" presName="connTx" presStyleLbl="parChTrans1D2" presStyleIdx="1" presStyleCnt="8"/>
      <dgm:spPr/>
      <dgm:t>
        <a:bodyPr/>
        <a:lstStyle/>
        <a:p>
          <a:endParaRPr lang="en-US"/>
        </a:p>
      </dgm:t>
    </dgm:pt>
    <dgm:pt modelId="{10717645-5AF5-4CC4-9B32-9C34C238FE63}" type="pres">
      <dgm:prSet presAssocID="{C732D73B-7BE6-44A0-B8C2-1416C9B915B4}" presName="node" presStyleLbl="node1" presStyleIdx="1" presStyleCnt="8" custScaleX="205787" custScaleY="79623" custRadScaleRad="118184" custRadScaleInc="-62884">
        <dgm:presLayoutVars>
          <dgm:bulletEnabled val="1"/>
        </dgm:presLayoutVars>
      </dgm:prSet>
      <dgm:spPr>
        <a:prstGeom prst="rect">
          <a:avLst/>
        </a:prstGeom>
      </dgm:spPr>
      <dgm:t>
        <a:bodyPr/>
        <a:lstStyle/>
        <a:p>
          <a:endParaRPr lang="en-US"/>
        </a:p>
      </dgm:t>
    </dgm:pt>
    <dgm:pt modelId="{250AAD5D-2533-467A-9C2E-7DFED9BF7EDC}" type="pres">
      <dgm:prSet presAssocID="{8F39784C-9C86-4BD5-B5C6-A12C53897D88}" presName="Name9" presStyleLbl="parChTrans1D2" presStyleIdx="2" presStyleCnt="8"/>
      <dgm:spPr/>
      <dgm:t>
        <a:bodyPr/>
        <a:lstStyle/>
        <a:p>
          <a:endParaRPr lang="en-US"/>
        </a:p>
      </dgm:t>
    </dgm:pt>
    <dgm:pt modelId="{63897B65-34A9-4613-A6D2-C01E8FEC582D}" type="pres">
      <dgm:prSet presAssocID="{8F39784C-9C86-4BD5-B5C6-A12C53897D88}" presName="connTx" presStyleLbl="parChTrans1D2" presStyleIdx="2" presStyleCnt="8"/>
      <dgm:spPr/>
      <dgm:t>
        <a:bodyPr/>
        <a:lstStyle/>
        <a:p>
          <a:endParaRPr lang="en-US"/>
        </a:p>
      </dgm:t>
    </dgm:pt>
    <dgm:pt modelId="{0EE3A82A-A038-45CB-82E3-4646619AD355}" type="pres">
      <dgm:prSet presAssocID="{16CF9C85-DC4A-42C3-9D4A-95AD68EC7D1F}" presName="node" presStyleLbl="node1" presStyleIdx="2" presStyleCnt="8" custScaleX="116694" custScaleY="79199" custRadScaleRad="113643" custRadScaleInc="-84992">
        <dgm:presLayoutVars>
          <dgm:bulletEnabled val="1"/>
        </dgm:presLayoutVars>
      </dgm:prSet>
      <dgm:spPr>
        <a:prstGeom prst="rect">
          <a:avLst/>
        </a:prstGeom>
      </dgm:spPr>
      <dgm:t>
        <a:bodyPr/>
        <a:lstStyle/>
        <a:p>
          <a:endParaRPr lang="en-US"/>
        </a:p>
      </dgm:t>
    </dgm:pt>
    <dgm:pt modelId="{BDB4FFA9-4063-4EA1-80F7-BD8342796CCA}" type="pres">
      <dgm:prSet presAssocID="{1CE69CA8-3F96-4810-B5CF-8718C80763A5}" presName="Name9" presStyleLbl="parChTrans1D2" presStyleIdx="3" presStyleCnt="8"/>
      <dgm:spPr/>
      <dgm:t>
        <a:bodyPr/>
        <a:lstStyle/>
        <a:p>
          <a:endParaRPr lang="en-US"/>
        </a:p>
      </dgm:t>
    </dgm:pt>
    <dgm:pt modelId="{2A24F195-6F67-4F77-A201-BB4475D389CC}" type="pres">
      <dgm:prSet presAssocID="{1CE69CA8-3F96-4810-B5CF-8718C80763A5}" presName="connTx" presStyleLbl="parChTrans1D2" presStyleIdx="3" presStyleCnt="8"/>
      <dgm:spPr/>
      <dgm:t>
        <a:bodyPr/>
        <a:lstStyle/>
        <a:p>
          <a:endParaRPr lang="en-US"/>
        </a:p>
      </dgm:t>
    </dgm:pt>
    <dgm:pt modelId="{53618CEF-4E93-45CD-A0F8-F5261CF408A9}" type="pres">
      <dgm:prSet presAssocID="{3890D665-7E99-43AA-8577-64DF15FD34CD}" presName="node" presStyleLbl="node1" presStyleIdx="3" presStyleCnt="8" custScaleX="146448" custScaleY="99791" custRadScaleRad="115716" custRadScaleInc="-113581">
        <dgm:presLayoutVars>
          <dgm:bulletEnabled val="1"/>
        </dgm:presLayoutVars>
      </dgm:prSet>
      <dgm:spPr>
        <a:prstGeom prst="rect">
          <a:avLst/>
        </a:prstGeom>
      </dgm:spPr>
      <dgm:t>
        <a:bodyPr/>
        <a:lstStyle/>
        <a:p>
          <a:endParaRPr lang="en-US"/>
        </a:p>
      </dgm:t>
    </dgm:pt>
    <dgm:pt modelId="{F38ADB73-29B0-4139-9828-AB03285CB669}" type="pres">
      <dgm:prSet presAssocID="{AE0D2978-1CB1-454D-9CE2-29D37A5B5B7A}" presName="Name9" presStyleLbl="parChTrans1D2" presStyleIdx="4" presStyleCnt="8"/>
      <dgm:spPr/>
      <dgm:t>
        <a:bodyPr/>
        <a:lstStyle/>
        <a:p>
          <a:endParaRPr lang="en-US"/>
        </a:p>
      </dgm:t>
    </dgm:pt>
    <dgm:pt modelId="{971B1E8E-E11B-44D0-AC34-1B0E2B576560}" type="pres">
      <dgm:prSet presAssocID="{AE0D2978-1CB1-454D-9CE2-29D37A5B5B7A}" presName="connTx" presStyleLbl="parChTrans1D2" presStyleIdx="4" presStyleCnt="8"/>
      <dgm:spPr/>
      <dgm:t>
        <a:bodyPr/>
        <a:lstStyle/>
        <a:p>
          <a:endParaRPr lang="en-US"/>
        </a:p>
      </dgm:t>
    </dgm:pt>
    <dgm:pt modelId="{EE772176-65FF-49E0-96A7-4B55BBDD21EA}" type="pres">
      <dgm:prSet presAssocID="{59ED8E5C-33B0-44F3-88E0-4A0463FFF3A4}" presName="node" presStyleLbl="node1" presStyleIdx="4" presStyleCnt="8" custScaleX="219287" custScaleY="73399" custRadScaleRad="117946" custRadScaleInc="-137706">
        <dgm:presLayoutVars>
          <dgm:bulletEnabled val="1"/>
        </dgm:presLayoutVars>
      </dgm:prSet>
      <dgm:spPr>
        <a:prstGeom prst="rect">
          <a:avLst/>
        </a:prstGeom>
      </dgm:spPr>
      <dgm:t>
        <a:bodyPr/>
        <a:lstStyle/>
        <a:p>
          <a:endParaRPr lang="en-US"/>
        </a:p>
      </dgm:t>
    </dgm:pt>
    <dgm:pt modelId="{67110A39-5773-49F3-B63E-A3CD8A8F69AE}" type="pres">
      <dgm:prSet presAssocID="{3F633449-DA0B-4025-B95E-29DAD9C3A2DC}" presName="Name9" presStyleLbl="parChTrans1D2" presStyleIdx="5" presStyleCnt="8"/>
      <dgm:spPr/>
      <dgm:t>
        <a:bodyPr/>
        <a:lstStyle/>
        <a:p>
          <a:endParaRPr lang="en-US"/>
        </a:p>
      </dgm:t>
    </dgm:pt>
    <dgm:pt modelId="{091BA620-CEA3-46B8-8E5E-1EFD3A841CF1}" type="pres">
      <dgm:prSet presAssocID="{3F633449-DA0B-4025-B95E-29DAD9C3A2DC}" presName="connTx" presStyleLbl="parChTrans1D2" presStyleIdx="5" presStyleCnt="8"/>
      <dgm:spPr/>
      <dgm:t>
        <a:bodyPr/>
        <a:lstStyle/>
        <a:p>
          <a:endParaRPr lang="en-US"/>
        </a:p>
      </dgm:t>
    </dgm:pt>
    <dgm:pt modelId="{D325D3AD-6088-41E9-990B-5794701F0FB4}" type="pres">
      <dgm:prSet presAssocID="{CDEBA725-DE87-4167-B6EC-0F7ED1938787}" presName="node" presStyleLbl="node1" presStyleIdx="5" presStyleCnt="8" custScaleX="152889" custScaleY="51165" custRadScaleRad="121004" custRadScaleInc="-57956">
        <dgm:presLayoutVars>
          <dgm:bulletEnabled val="1"/>
        </dgm:presLayoutVars>
      </dgm:prSet>
      <dgm:spPr>
        <a:prstGeom prst="rect">
          <a:avLst/>
        </a:prstGeom>
      </dgm:spPr>
      <dgm:t>
        <a:bodyPr/>
        <a:lstStyle/>
        <a:p>
          <a:endParaRPr lang="en-US"/>
        </a:p>
      </dgm:t>
    </dgm:pt>
    <dgm:pt modelId="{2B815AF3-D6A8-4A9B-85C8-09538DC4B046}" type="pres">
      <dgm:prSet presAssocID="{E802A8EC-4C84-4A1D-BF71-6F3BB1D2FB6E}" presName="Name9" presStyleLbl="parChTrans1D2" presStyleIdx="6" presStyleCnt="8"/>
      <dgm:spPr/>
      <dgm:t>
        <a:bodyPr/>
        <a:lstStyle/>
        <a:p>
          <a:endParaRPr lang="en-US"/>
        </a:p>
      </dgm:t>
    </dgm:pt>
    <dgm:pt modelId="{66EC78A4-BCC1-4D7A-B8DA-10A1FCE0D08B}" type="pres">
      <dgm:prSet presAssocID="{E802A8EC-4C84-4A1D-BF71-6F3BB1D2FB6E}" presName="connTx" presStyleLbl="parChTrans1D2" presStyleIdx="6" presStyleCnt="8"/>
      <dgm:spPr/>
      <dgm:t>
        <a:bodyPr/>
        <a:lstStyle/>
        <a:p>
          <a:endParaRPr lang="en-US"/>
        </a:p>
      </dgm:t>
    </dgm:pt>
    <dgm:pt modelId="{CD488455-1685-4B55-8001-389335B28774}" type="pres">
      <dgm:prSet presAssocID="{425317F0-8E27-4D87-9EB5-60EF777DC86A}" presName="node" presStyleLbl="node1" presStyleIdx="6" presStyleCnt="8" custScaleX="207515" custScaleY="83626" custRadScaleRad="126210" custRadScaleInc="-106955">
        <dgm:presLayoutVars>
          <dgm:bulletEnabled val="1"/>
        </dgm:presLayoutVars>
      </dgm:prSet>
      <dgm:spPr>
        <a:prstGeom prst="rect">
          <a:avLst/>
        </a:prstGeom>
      </dgm:spPr>
      <dgm:t>
        <a:bodyPr/>
        <a:lstStyle/>
        <a:p>
          <a:endParaRPr lang="en-US"/>
        </a:p>
      </dgm:t>
    </dgm:pt>
    <dgm:pt modelId="{E4554303-2F42-454A-B62C-64EFA943F417}" type="pres">
      <dgm:prSet presAssocID="{D02F4BCE-126E-448C-A2E8-463F7B00C585}" presName="Name9" presStyleLbl="parChTrans1D2" presStyleIdx="7" presStyleCnt="8"/>
      <dgm:spPr/>
    </dgm:pt>
    <dgm:pt modelId="{7D3E606E-1CC8-4B18-A00B-9155DD0E757C}" type="pres">
      <dgm:prSet presAssocID="{D02F4BCE-126E-448C-A2E8-463F7B00C585}" presName="connTx" presStyleLbl="parChTrans1D2" presStyleIdx="7" presStyleCnt="8"/>
      <dgm:spPr/>
    </dgm:pt>
    <dgm:pt modelId="{948D06BE-73A5-4E88-8C6B-DC7092BB45AE}" type="pres">
      <dgm:prSet presAssocID="{66D95DFE-BB7F-4A97-AAB8-A13657D92605}" presName="node" presStyleLbl="node1" presStyleIdx="7" presStyleCnt="8" custScaleX="201113" custScaleY="87903" custRadScaleRad="124620" custRadScaleInc="33171">
        <dgm:presLayoutVars>
          <dgm:bulletEnabled val="1"/>
        </dgm:presLayoutVars>
      </dgm:prSet>
      <dgm:spPr>
        <a:prstGeom prst="rect">
          <a:avLst/>
        </a:prstGeom>
      </dgm:spPr>
      <dgm:t>
        <a:bodyPr/>
        <a:lstStyle/>
        <a:p>
          <a:endParaRPr lang="en-US"/>
        </a:p>
      </dgm:t>
    </dgm:pt>
  </dgm:ptLst>
  <dgm:cxnLst>
    <dgm:cxn modelId="{F895A2D5-901B-449A-9BDF-40F5ACDDA524}" type="presOf" srcId="{47576647-18D8-4235-A40D-5813859AE38E}" destId="{C18AA291-E457-46DA-8BF8-9855F8178307}" srcOrd="0" destOrd="0" presId="urn:microsoft.com/office/officeart/2005/8/layout/radial1"/>
    <dgm:cxn modelId="{87977B84-FAB9-475F-A24A-322E298DE637}" srcId="{A6B2982A-A573-44FA-97C5-7F7A37D159B7}" destId="{C732D73B-7BE6-44A0-B8C2-1416C9B915B4}" srcOrd="1" destOrd="0" parTransId="{3B2EA748-8A74-416B-B1DA-CEF937E4F442}" sibTransId="{0AFDB16E-A230-49D2-83BB-EA50B18094E9}"/>
    <dgm:cxn modelId="{C9409E1E-7A4B-4935-B39C-B39B88053340}" type="presOf" srcId="{D02F4BCE-126E-448C-A2E8-463F7B00C585}" destId="{7D3E606E-1CC8-4B18-A00B-9155DD0E757C}" srcOrd="1" destOrd="0" presId="urn:microsoft.com/office/officeart/2005/8/layout/radial1"/>
    <dgm:cxn modelId="{1E6CB55F-ADA0-41E9-8DC9-05803305D3BC}" type="presOf" srcId="{A6B2982A-A573-44FA-97C5-7F7A37D159B7}" destId="{F6801DB3-46C6-40AB-A2C4-577C4D1E97FB}" srcOrd="0" destOrd="0" presId="urn:microsoft.com/office/officeart/2005/8/layout/radial1"/>
    <dgm:cxn modelId="{0ABA4A56-66F7-4AB9-AFF4-579E22931273}" type="presOf" srcId="{8F39784C-9C86-4BD5-B5C6-A12C53897D88}" destId="{250AAD5D-2533-467A-9C2E-7DFED9BF7EDC}" srcOrd="0" destOrd="0" presId="urn:microsoft.com/office/officeart/2005/8/layout/radial1"/>
    <dgm:cxn modelId="{3CD23124-C66A-427D-83E7-E9B2F4022E21}" type="presOf" srcId="{AE0D2978-1CB1-454D-9CE2-29D37A5B5B7A}" destId="{971B1E8E-E11B-44D0-AC34-1B0E2B576560}" srcOrd="1" destOrd="0" presId="urn:microsoft.com/office/officeart/2005/8/layout/radial1"/>
    <dgm:cxn modelId="{DC66F9E7-BEE4-4918-B5C8-4CA97D05C4B5}" srcId="{A6B2982A-A573-44FA-97C5-7F7A37D159B7}" destId="{CDEBA725-DE87-4167-B6EC-0F7ED1938787}" srcOrd="5" destOrd="0" parTransId="{3F633449-DA0B-4025-B95E-29DAD9C3A2DC}" sibTransId="{BB8678F7-252A-462F-BB71-1F1D2665AB46}"/>
    <dgm:cxn modelId="{869135AF-A851-4724-8C23-740B3B887861}" type="presOf" srcId="{265CA689-BDE2-477E-9E86-16A01D70C4AA}" destId="{2BFB4CF5-E065-432F-B9E3-74D75BF25CE3}" srcOrd="0" destOrd="0" presId="urn:microsoft.com/office/officeart/2005/8/layout/radial1"/>
    <dgm:cxn modelId="{52C18A28-E35A-4E3A-B7DF-FC2CB311FFAF}" type="presOf" srcId="{1CE69CA8-3F96-4810-B5CF-8718C80763A5}" destId="{BDB4FFA9-4063-4EA1-80F7-BD8342796CCA}" srcOrd="0" destOrd="0" presId="urn:microsoft.com/office/officeart/2005/8/layout/radial1"/>
    <dgm:cxn modelId="{BB1F3362-35FC-4E7E-A048-88712B41D2B7}" srcId="{A6B2982A-A573-44FA-97C5-7F7A37D159B7}" destId="{3890D665-7E99-43AA-8577-64DF15FD34CD}" srcOrd="3" destOrd="0" parTransId="{1CE69CA8-3F96-4810-B5CF-8718C80763A5}" sibTransId="{48789C72-62D0-40AA-AE87-B4EDACC9C07B}"/>
    <dgm:cxn modelId="{5B5E9158-955C-4973-959F-6A352A04C956}" srcId="{A6B2982A-A573-44FA-97C5-7F7A37D159B7}" destId="{265CA689-BDE2-477E-9E86-16A01D70C4AA}" srcOrd="0" destOrd="0" parTransId="{CA074E4D-34F4-4E0A-8FB0-94F01348FA7E}" sibTransId="{0EAD264D-DACB-4AD3-98CD-295CCBAE817C}"/>
    <dgm:cxn modelId="{B7D97392-026C-4484-9E0B-6F6DE44CC59C}" type="presOf" srcId="{3890D665-7E99-43AA-8577-64DF15FD34CD}" destId="{53618CEF-4E93-45CD-A0F8-F5261CF408A9}" srcOrd="0" destOrd="0" presId="urn:microsoft.com/office/officeart/2005/8/layout/radial1"/>
    <dgm:cxn modelId="{A44CADF2-9B86-4DEA-B9B6-89E366CF6915}" type="presOf" srcId="{3B2EA748-8A74-416B-B1DA-CEF937E4F442}" destId="{C0F57A54-0EB1-4722-93D8-5CD211FF8952}" srcOrd="0" destOrd="0" presId="urn:microsoft.com/office/officeart/2005/8/layout/radial1"/>
    <dgm:cxn modelId="{7ECB8D69-8401-4AE3-AA11-011F0BFCF5DB}" type="presOf" srcId="{AE0D2978-1CB1-454D-9CE2-29D37A5B5B7A}" destId="{F38ADB73-29B0-4139-9828-AB03285CB669}" srcOrd="0" destOrd="0" presId="urn:microsoft.com/office/officeart/2005/8/layout/radial1"/>
    <dgm:cxn modelId="{F2812C2C-5416-4A0C-B46E-ACA583465DF0}" type="presOf" srcId="{3B2EA748-8A74-416B-B1DA-CEF937E4F442}" destId="{4A93E123-4CA2-4539-AEA8-173A992BBB9D}" srcOrd="1" destOrd="0" presId="urn:microsoft.com/office/officeart/2005/8/layout/radial1"/>
    <dgm:cxn modelId="{6DFCA8D4-7B9F-4E70-9702-1E019C92637E}" type="presOf" srcId="{C732D73B-7BE6-44A0-B8C2-1416C9B915B4}" destId="{10717645-5AF5-4CC4-9B32-9C34C238FE63}" srcOrd="0" destOrd="0" presId="urn:microsoft.com/office/officeart/2005/8/layout/radial1"/>
    <dgm:cxn modelId="{DFB92C3C-0A93-4F83-A406-75710EF3D71A}" type="presOf" srcId="{425317F0-8E27-4D87-9EB5-60EF777DC86A}" destId="{CD488455-1685-4B55-8001-389335B28774}" srcOrd="0" destOrd="0" presId="urn:microsoft.com/office/officeart/2005/8/layout/radial1"/>
    <dgm:cxn modelId="{531089DA-FCF0-41DE-85F9-25412579B27E}" type="presOf" srcId="{16CF9C85-DC4A-42C3-9D4A-95AD68EC7D1F}" destId="{0EE3A82A-A038-45CB-82E3-4646619AD355}" srcOrd="0" destOrd="0" presId="urn:microsoft.com/office/officeart/2005/8/layout/radial1"/>
    <dgm:cxn modelId="{BC05C7A4-219A-4478-A2EA-8EFE1A45E490}" srcId="{A6B2982A-A573-44FA-97C5-7F7A37D159B7}" destId="{59ED8E5C-33B0-44F3-88E0-4A0463FFF3A4}" srcOrd="4" destOrd="0" parTransId="{AE0D2978-1CB1-454D-9CE2-29D37A5B5B7A}" sibTransId="{372FC46A-846E-4FE1-8E4F-C6C0A9454E61}"/>
    <dgm:cxn modelId="{A225DD88-2F66-4FA0-9544-B69F768A05D4}" type="presOf" srcId="{8F39784C-9C86-4BD5-B5C6-A12C53897D88}" destId="{63897B65-34A9-4613-A6D2-C01E8FEC582D}" srcOrd="1" destOrd="0" presId="urn:microsoft.com/office/officeart/2005/8/layout/radial1"/>
    <dgm:cxn modelId="{946CC425-CD60-4C81-882A-EB48195E30B6}" srcId="{A6B2982A-A573-44FA-97C5-7F7A37D159B7}" destId="{16CF9C85-DC4A-42C3-9D4A-95AD68EC7D1F}" srcOrd="2" destOrd="0" parTransId="{8F39784C-9C86-4BD5-B5C6-A12C53897D88}" sibTransId="{5E852A82-5A2C-4DCB-91CE-88C0AC4847A4}"/>
    <dgm:cxn modelId="{06DF8304-105D-46DE-B4D5-5FC67D2A802C}" type="presOf" srcId="{D02F4BCE-126E-448C-A2E8-463F7B00C585}" destId="{E4554303-2F42-454A-B62C-64EFA943F417}" srcOrd="0" destOrd="0" presId="urn:microsoft.com/office/officeart/2005/8/layout/radial1"/>
    <dgm:cxn modelId="{516AC346-3A34-4EC6-ABAB-E7AE47B7EDA1}" type="presOf" srcId="{3F633449-DA0B-4025-B95E-29DAD9C3A2DC}" destId="{091BA620-CEA3-46B8-8E5E-1EFD3A841CF1}" srcOrd="1" destOrd="0" presId="urn:microsoft.com/office/officeart/2005/8/layout/radial1"/>
    <dgm:cxn modelId="{30DF4BBF-70F0-4D59-9327-251ED87FF656}" type="presOf" srcId="{59ED8E5C-33B0-44F3-88E0-4A0463FFF3A4}" destId="{EE772176-65FF-49E0-96A7-4B55BBDD21EA}" srcOrd="0" destOrd="0" presId="urn:microsoft.com/office/officeart/2005/8/layout/radial1"/>
    <dgm:cxn modelId="{139DE4F9-8EB3-43D0-A785-03B9FC6A3822}" type="presOf" srcId="{66D95DFE-BB7F-4A97-AAB8-A13657D92605}" destId="{948D06BE-73A5-4E88-8C6B-DC7092BB45AE}" srcOrd="0" destOrd="0" presId="urn:microsoft.com/office/officeart/2005/8/layout/radial1"/>
    <dgm:cxn modelId="{37E4366C-730E-4EDA-A052-956216D4E996}" srcId="{A6B2982A-A573-44FA-97C5-7F7A37D159B7}" destId="{425317F0-8E27-4D87-9EB5-60EF777DC86A}" srcOrd="6" destOrd="0" parTransId="{E802A8EC-4C84-4A1D-BF71-6F3BB1D2FB6E}" sibTransId="{F9908828-964B-47D5-982C-14F9B5C4FDB6}"/>
    <dgm:cxn modelId="{412999EB-AAC7-475D-BDDF-35D55C074A7C}" type="presOf" srcId="{E802A8EC-4C84-4A1D-BF71-6F3BB1D2FB6E}" destId="{2B815AF3-D6A8-4A9B-85C8-09538DC4B046}" srcOrd="0" destOrd="0" presId="urn:microsoft.com/office/officeart/2005/8/layout/radial1"/>
    <dgm:cxn modelId="{977E470A-22AD-46F0-99D8-0E9C7E115143}" type="presOf" srcId="{CDEBA725-DE87-4167-B6EC-0F7ED1938787}" destId="{D325D3AD-6088-41E9-990B-5794701F0FB4}" srcOrd="0" destOrd="0" presId="urn:microsoft.com/office/officeart/2005/8/layout/radial1"/>
    <dgm:cxn modelId="{DC3058C9-A6F5-472E-BBDB-9EAF136A030E}" type="presOf" srcId="{3F633449-DA0B-4025-B95E-29DAD9C3A2DC}" destId="{67110A39-5773-49F3-B63E-A3CD8A8F69AE}" srcOrd="0" destOrd="0" presId="urn:microsoft.com/office/officeart/2005/8/layout/radial1"/>
    <dgm:cxn modelId="{F142F6E9-6449-469D-8658-C59FD317AE6B}" type="presOf" srcId="{E802A8EC-4C84-4A1D-BF71-6F3BB1D2FB6E}" destId="{66EC78A4-BCC1-4D7A-B8DA-10A1FCE0D08B}" srcOrd="1" destOrd="0" presId="urn:microsoft.com/office/officeart/2005/8/layout/radial1"/>
    <dgm:cxn modelId="{73CEAD6B-B112-4499-AC40-4E0545959BFE}" srcId="{A6B2982A-A573-44FA-97C5-7F7A37D159B7}" destId="{66D95DFE-BB7F-4A97-AAB8-A13657D92605}" srcOrd="7" destOrd="0" parTransId="{D02F4BCE-126E-448C-A2E8-463F7B00C585}" sibTransId="{7B447601-B35F-402A-908F-E367B31C9871}"/>
    <dgm:cxn modelId="{A18237B9-9436-4A1F-B805-EB1DCD211ACE}" type="presOf" srcId="{CA074E4D-34F4-4E0A-8FB0-94F01348FA7E}" destId="{EF5C7E32-F4B8-4409-B2FA-069AA934F804}" srcOrd="1" destOrd="0" presId="urn:microsoft.com/office/officeart/2005/8/layout/radial1"/>
    <dgm:cxn modelId="{1B101F66-5B1B-4464-A069-3D152CA01D6C}" type="presOf" srcId="{CA074E4D-34F4-4E0A-8FB0-94F01348FA7E}" destId="{1F61FD5C-7566-494F-B2F0-D0374510F9CD}" srcOrd="0" destOrd="0" presId="urn:microsoft.com/office/officeart/2005/8/layout/radial1"/>
    <dgm:cxn modelId="{B6520272-E709-46A4-9162-C72BE984B99E}" srcId="{47576647-18D8-4235-A40D-5813859AE38E}" destId="{A6B2982A-A573-44FA-97C5-7F7A37D159B7}" srcOrd="0" destOrd="0" parTransId="{7E2DFF8E-91C7-4EED-A3C1-CABBA7DE705A}" sibTransId="{CF174C51-5722-4FBD-853B-B90863318736}"/>
    <dgm:cxn modelId="{3C4F64D8-4848-4102-9363-D5B3AD9991DB}" type="presOf" srcId="{1CE69CA8-3F96-4810-B5CF-8718C80763A5}" destId="{2A24F195-6F67-4F77-A201-BB4475D389CC}" srcOrd="1" destOrd="0" presId="urn:microsoft.com/office/officeart/2005/8/layout/radial1"/>
    <dgm:cxn modelId="{D7E1D9A3-B78C-4593-A497-B1A754CCD4CF}" type="presParOf" srcId="{C18AA291-E457-46DA-8BF8-9855F8178307}" destId="{F6801DB3-46C6-40AB-A2C4-577C4D1E97FB}" srcOrd="0" destOrd="0" presId="urn:microsoft.com/office/officeart/2005/8/layout/radial1"/>
    <dgm:cxn modelId="{8BBE18CA-227B-4868-8CA3-6AD061BF430C}" type="presParOf" srcId="{C18AA291-E457-46DA-8BF8-9855F8178307}" destId="{1F61FD5C-7566-494F-B2F0-D0374510F9CD}" srcOrd="1" destOrd="0" presId="urn:microsoft.com/office/officeart/2005/8/layout/radial1"/>
    <dgm:cxn modelId="{1A82D48A-64BD-40FA-A995-18FEBA520A70}" type="presParOf" srcId="{1F61FD5C-7566-494F-B2F0-D0374510F9CD}" destId="{EF5C7E32-F4B8-4409-B2FA-069AA934F804}" srcOrd="0" destOrd="0" presId="urn:microsoft.com/office/officeart/2005/8/layout/radial1"/>
    <dgm:cxn modelId="{A39BD5AC-A6F3-4F30-B785-20566731F4DE}" type="presParOf" srcId="{C18AA291-E457-46DA-8BF8-9855F8178307}" destId="{2BFB4CF5-E065-432F-B9E3-74D75BF25CE3}" srcOrd="2" destOrd="0" presId="urn:microsoft.com/office/officeart/2005/8/layout/radial1"/>
    <dgm:cxn modelId="{19DD3123-BFF3-4269-9636-084146E98508}" type="presParOf" srcId="{C18AA291-E457-46DA-8BF8-9855F8178307}" destId="{C0F57A54-0EB1-4722-93D8-5CD211FF8952}" srcOrd="3" destOrd="0" presId="urn:microsoft.com/office/officeart/2005/8/layout/radial1"/>
    <dgm:cxn modelId="{51689A8A-B246-4EDC-AF5B-4039610DB260}" type="presParOf" srcId="{C0F57A54-0EB1-4722-93D8-5CD211FF8952}" destId="{4A93E123-4CA2-4539-AEA8-173A992BBB9D}" srcOrd="0" destOrd="0" presId="urn:microsoft.com/office/officeart/2005/8/layout/radial1"/>
    <dgm:cxn modelId="{B10F7AD9-5667-4F8C-B9F0-2ECCE3A2E418}" type="presParOf" srcId="{C18AA291-E457-46DA-8BF8-9855F8178307}" destId="{10717645-5AF5-4CC4-9B32-9C34C238FE63}" srcOrd="4" destOrd="0" presId="urn:microsoft.com/office/officeart/2005/8/layout/radial1"/>
    <dgm:cxn modelId="{61BDD2DE-5127-46AB-A490-CA2B4C8709E8}" type="presParOf" srcId="{C18AA291-E457-46DA-8BF8-9855F8178307}" destId="{250AAD5D-2533-467A-9C2E-7DFED9BF7EDC}" srcOrd="5" destOrd="0" presId="urn:microsoft.com/office/officeart/2005/8/layout/radial1"/>
    <dgm:cxn modelId="{6F9AFEA4-48BA-4AA0-92B3-A009BA595F2C}" type="presParOf" srcId="{250AAD5D-2533-467A-9C2E-7DFED9BF7EDC}" destId="{63897B65-34A9-4613-A6D2-C01E8FEC582D}" srcOrd="0" destOrd="0" presId="urn:microsoft.com/office/officeart/2005/8/layout/radial1"/>
    <dgm:cxn modelId="{BDA12EBC-57D2-4983-9968-89EB842182F9}" type="presParOf" srcId="{C18AA291-E457-46DA-8BF8-9855F8178307}" destId="{0EE3A82A-A038-45CB-82E3-4646619AD355}" srcOrd="6" destOrd="0" presId="urn:microsoft.com/office/officeart/2005/8/layout/radial1"/>
    <dgm:cxn modelId="{5DF1E47E-6EAA-4B93-A523-9FE9AA873B41}" type="presParOf" srcId="{C18AA291-E457-46DA-8BF8-9855F8178307}" destId="{BDB4FFA9-4063-4EA1-80F7-BD8342796CCA}" srcOrd="7" destOrd="0" presId="urn:microsoft.com/office/officeart/2005/8/layout/radial1"/>
    <dgm:cxn modelId="{A409772D-0C3D-48D0-8788-F40F65E56CFD}" type="presParOf" srcId="{BDB4FFA9-4063-4EA1-80F7-BD8342796CCA}" destId="{2A24F195-6F67-4F77-A201-BB4475D389CC}" srcOrd="0" destOrd="0" presId="urn:microsoft.com/office/officeart/2005/8/layout/radial1"/>
    <dgm:cxn modelId="{12BE8EC0-49CF-4842-BAB4-AEEEC8B32FA1}" type="presParOf" srcId="{C18AA291-E457-46DA-8BF8-9855F8178307}" destId="{53618CEF-4E93-45CD-A0F8-F5261CF408A9}" srcOrd="8" destOrd="0" presId="urn:microsoft.com/office/officeart/2005/8/layout/radial1"/>
    <dgm:cxn modelId="{FFF03568-FC02-4AE1-B15B-5BEE24993DF3}" type="presParOf" srcId="{C18AA291-E457-46DA-8BF8-9855F8178307}" destId="{F38ADB73-29B0-4139-9828-AB03285CB669}" srcOrd="9" destOrd="0" presId="urn:microsoft.com/office/officeart/2005/8/layout/radial1"/>
    <dgm:cxn modelId="{7449E69B-C41E-49FF-98CE-DC8DB505480C}" type="presParOf" srcId="{F38ADB73-29B0-4139-9828-AB03285CB669}" destId="{971B1E8E-E11B-44D0-AC34-1B0E2B576560}" srcOrd="0" destOrd="0" presId="urn:microsoft.com/office/officeart/2005/8/layout/radial1"/>
    <dgm:cxn modelId="{5365CDD1-7E6D-4A44-9104-267E66C975B6}" type="presParOf" srcId="{C18AA291-E457-46DA-8BF8-9855F8178307}" destId="{EE772176-65FF-49E0-96A7-4B55BBDD21EA}" srcOrd="10" destOrd="0" presId="urn:microsoft.com/office/officeart/2005/8/layout/radial1"/>
    <dgm:cxn modelId="{2DA5F414-4971-44A3-A1F4-90831C0CAAFF}" type="presParOf" srcId="{C18AA291-E457-46DA-8BF8-9855F8178307}" destId="{67110A39-5773-49F3-B63E-A3CD8A8F69AE}" srcOrd="11" destOrd="0" presId="urn:microsoft.com/office/officeart/2005/8/layout/radial1"/>
    <dgm:cxn modelId="{DB685288-9674-4950-BC16-BBEA3C9AB3F9}" type="presParOf" srcId="{67110A39-5773-49F3-B63E-A3CD8A8F69AE}" destId="{091BA620-CEA3-46B8-8E5E-1EFD3A841CF1}" srcOrd="0" destOrd="0" presId="urn:microsoft.com/office/officeart/2005/8/layout/radial1"/>
    <dgm:cxn modelId="{76896E08-BF1F-4645-BFE7-0D20E4AFD75D}" type="presParOf" srcId="{C18AA291-E457-46DA-8BF8-9855F8178307}" destId="{D325D3AD-6088-41E9-990B-5794701F0FB4}" srcOrd="12" destOrd="0" presId="urn:microsoft.com/office/officeart/2005/8/layout/radial1"/>
    <dgm:cxn modelId="{A910F2D5-0A22-4B9E-B589-140A5DBB8C69}" type="presParOf" srcId="{C18AA291-E457-46DA-8BF8-9855F8178307}" destId="{2B815AF3-D6A8-4A9B-85C8-09538DC4B046}" srcOrd="13" destOrd="0" presId="urn:microsoft.com/office/officeart/2005/8/layout/radial1"/>
    <dgm:cxn modelId="{3AFAD848-EBF2-435E-BD24-5FE41C0BF1D6}" type="presParOf" srcId="{2B815AF3-D6A8-4A9B-85C8-09538DC4B046}" destId="{66EC78A4-BCC1-4D7A-B8DA-10A1FCE0D08B}" srcOrd="0" destOrd="0" presId="urn:microsoft.com/office/officeart/2005/8/layout/radial1"/>
    <dgm:cxn modelId="{742F017F-73B8-48EC-A64D-19C248E4CB70}" type="presParOf" srcId="{C18AA291-E457-46DA-8BF8-9855F8178307}" destId="{CD488455-1685-4B55-8001-389335B28774}" srcOrd="14" destOrd="0" presId="urn:microsoft.com/office/officeart/2005/8/layout/radial1"/>
    <dgm:cxn modelId="{9EEE931F-44D1-4D69-8F4A-8DEDFABEBCD1}" type="presParOf" srcId="{C18AA291-E457-46DA-8BF8-9855F8178307}" destId="{E4554303-2F42-454A-B62C-64EFA943F417}" srcOrd="15" destOrd="0" presId="urn:microsoft.com/office/officeart/2005/8/layout/radial1"/>
    <dgm:cxn modelId="{B58B2276-0BAE-4FCA-B040-ACF7546D092B}" type="presParOf" srcId="{E4554303-2F42-454A-B62C-64EFA943F417}" destId="{7D3E606E-1CC8-4B18-A00B-9155DD0E757C}" srcOrd="0" destOrd="0" presId="urn:microsoft.com/office/officeart/2005/8/layout/radial1"/>
    <dgm:cxn modelId="{A4A1EB28-7FE0-4C7A-B5BA-C22F7E19F482}" type="presParOf" srcId="{C18AA291-E457-46DA-8BF8-9855F8178307}" destId="{948D06BE-73A5-4E88-8C6B-DC7092BB45AE}" srcOrd="16" destOrd="0" presId="urn:microsoft.com/office/officeart/2005/8/layout/radial1"/>
  </dgm:cxnLst>
  <dgm:bg>
    <a:noFill/>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801DB3-46C6-40AB-A2C4-577C4D1E97FB}">
      <dsp:nvSpPr>
        <dsp:cNvPr id="0" name=""/>
        <dsp:cNvSpPr/>
      </dsp:nvSpPr>
      <dsp:spPr>
        <a:xfrm>
          <a:off x="3160103" y="2425538"/>
          <a:ext cx="1173947" cy="699531"/>
        </a:xfrm>
        <a:prstGeom prst="rect">
          <a:avLst/>
        </a:prstGeom>
        <a:solidFill>
          <a:schemeClr val="accent1">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en-US" sz="2300" b="1" kern="1200" dirty="0" smtClean="0">
              <a:solidFill>
                <a:sysClr val="windowText" lastClr="000000"/>
              </a:solidFill>
              <a:latin typeface="Corbel" panose="020B0503020204020204" pitchFamily="34" charset="0"/>
            </a:rPr>
            <a:t>The Earth </a:t>
          </a:r>
          <a:endParaRPr lang="en-US" sz="2300" b="1" kern="1200" dirty="0">
            <a:solidFill>
              <a:sysClr val="windowText" lastClr="000000"/>
            </a:solidFill>
            <a:latin typeface="Corbel" panose="020B0503020204020204" pitchFamily="34" charset="0"/>
          </a:endParaRPr>
        </a:p>
      </dsp:txBody>
      <dsp:txXfrm>
        <a:off x="3160103" y="2425538"/>
        <a:ext cx="1173947" cy="699531"/>
      </dsp:txXfrm>
    </dsp:sp>
    <dsp:sp modelId="{1F61FD5C-7566-494F-B2F0-D0374510F9CD}">
      <dsp:nvSpPr>
        <dsp:cNvPr id="0" name=""/>
        <dsp:cNvSpPr/>
      </dsp:nvSpPr>
      <dsp:spPr>
        <a:xfrm rot="11737479">
          <a:off x="1995431" y="2443686"/>
          <a:ext cx="1243255" cy="31175"/>
        </a:xfrm>
        <a:custGeom>
          <a:avLst/>
          <a:gdLst/>
          <a:ahLst/>
          <a:cxnLst/>
          <a:rect l="0" t="0" r="0" b="0"/>
          <a:pathLst>
            <a:path>
              <a:moveTo>
                <a:pt x="0" y="15587"/>
              </a:moveTo>
              <a:lnTo>
                <a:pt x="1243255" y="15587"/>
              </a:lnTo>
            </a:path>
          </a:pathLst>
        </a:custGeom>
        <a:noFill/>
        <a:ln w="12700" cap="flat" cmpd="sng" algn="ctr">
          <a:solidFill>
            <a:schemeClr val="tx1"/>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2585978" y="2428192"/>
        <a:ext cx="62162" cy="62162"/>
      </dsp:txXfrm>
    </dsp:sp>
    <dsp:sp modelId="{2BFB4CF5-E065-432F-B9E3-74D75BF25CE3}">
      <dsp:nvSpPr>
        <dsp:cNvPr id="0" name=""/>
        <dsp:cNvSpPr/>
      </dsp:nvSpPr>
      <dsp:spPr>
        <a:xfrm>
          <a:off x="250291" y="1524046"/>
          <a:ext cx="1862420" cy="1067493"/>
        </a:xfrm>
        <a:prstGeom prst="rect">
          <a:avLst/>
        </a:prstGeom>
        <a:solidFill>
          <a:schemeClr val="accent1">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b="0" kern="1200" dirty="0" smtClean="0">
              <a:solidFill>
                <a:sysClr val="windowText" lastClr="000000"/>
              </a:solidFill>
              <a:latin typeface="Corbel" panose="020B0503020204020204" pitchFamily="34" charset="0"/>
            </a:rPr>
            <a:t>Humans are changing the Earth constantly in lots of different ways. Some examples are changing the Earth by building cities, cutting down trees and polluting oceans with plastic </a:t>
          </a:r>
          <a:endParaRPr lang="en-US" sz="1000" b="0" kern="1200" dirty="0">
            <a:solidFill>
              <a:sysClr val="windowText" lastClr="000000"/>
            </a:solidFill>
            <a:latin typeface="Corbel" panose="020B0503020204020204" pitchFamily="34" charset="0"/>
          </a:endParaRPr>
        </a:p>
      </dsp:txBody>
      <dsp:txXfrm>
        <a:off x="250291" y="1524046"/>
        <a:ext cx="1862420" cy="1067493"/>
      </dsp:txXfrm>
    </dsp:sp>
    <dsp:sp modelId="{C0F57A54-0EB1-4722-93D8-5CD211FF8952}">
      <dsp:nvSpPr>
        <dsp:cNvPr id="0" name=""/>
        <dsp:cNvSpPr/>
      </dsp:nvSpPr>
      <dsp:spPr>
        <a:xfrm rot="17853400">
          <a:off x="3511854" y="1750125"/>
          <a:ext cx="1524103" cy="31175"/>
        </a:xfrm>
        <a:custGeom>
          <a:avLst/>
          <a:gdLst/>
          <a:ahLst/>
          <a:cxnLst/>
          <a:rect l="0" t="0" r="0" b="0"/>
          <a:pathLst>
            <a:path>
              <a:moveTo>
                <a:pt x="0" y="15587"/>
              </a:moveTo>
              <a:lnTo>
                <a:pt x="1524103" y="15587"/>
              </a:lnTo>
            </a:path>
          </a:pathLst>
        </a:custGeom>
        <a:noFill/>
        <a:ln w="12700" cap="flat" cmpd="sng" algn="ctr">
          <a:solidFill>
            <a:schemeClr val="tx1"/>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4235804" y="1727610"/>
        <a:ext cx="76205" cy="76205"/>
      </dsp:txXfrm>
    </dsp:sp>
    <dsp:sp modelId="{10717645-5AF5-4CC4-9B32-9C34C238FE63}">
      <dsp:nvSpPr>
        <dsp:cNvPr id="0" name=""/>
        <dsp:cNvSpPr/>
      </dsp:nvSpPr>
      <dsp:spPr>
        <a:xfrm>
          <a:off x="3657595" y="164625"/>
          <a:ext cx="2415830" cy="934732"/>
        </a:xfrm>
        <a:prstGeom prst="rect">
          <a:avLst/>
        </a:prstGeom>
        <a:solidFill>
          <a:schemeClr val="accent1">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GB" sz="1000" kern="1200" dirty="0" smtClean="0">
              <a:solidFill>
                <a:schemeClr val="tx1"/>
              </a:solidFill>
              <a:latin typeface="Corbel" panose="020B0503020204020204" pitchFamily="34" charset="0"/>
            </a:rPr>
            <a:t>Geography is an important subject to study because it helps us to make sense of the world around us and understand how the world is changing. We also need to understand how we can help support our planet. </a:t>
          </a:r>
          <a:endParaRPr lang="en-GB" sz="1000" kern="1200" dirty="0">
            <a:solidFill>
              <a:schemeClr val="tx1"/>
            </a:solidFill>
            <a:latin typeface="Corbel" panose="020B0503020204020204" pitchFamily="34" charset="0"/>
          </a:endParaRPr>
        </a:p>
      </dsp:txBody>
      <dsp:txXfrm>
        <a:off x="3657595" y="164625"/>
        <a:ext cx="2415830" cy="934732"/>
      </dsp:txXfrm>
    </dsp:sp>
    <dsp:sp modelId="{250AAD5D-2533-467A-9C2E-7DFED9BF7EDC}">
      <dsp:nvSpPr>
        <dsp:cNvPr id="0" name=""/>
        <dsp:cNvSpPr/>
      </dsp:nvSpPr>
      <dsp:spPr>
        <a:xfrm rot="20234255">
          <a:off x="4185219" y="2350749"/>
          <a:ext cx="1073081" cy="31175"/>
        </a:xfrm>
        <a:custGeom>
          <a:avLst/>
          <a:gdLst/>
          <a:ahLst/>
          <a:cxnLst/>
          <a:rect l="0" t="0" r="0" b="0"/>
          <a:pathLst>
            <a:path>
              <a:moveTo>
                <a:pt x="0" y="15587"/>
              </a:moveTo>
              <a:lnTo>
                <a:pt x="1073081" y="15587"/>
              </a:lnTo>
            </a:path>
          </a:pathLst>
        </a:custGeom>
        <a:noFill/>
        <a:ln w="12700" cap="flat" cmpd="sng" algn="ctr">
          <a:solidFill>
            <a:schemeClr val="tx1"/>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694932" y="2339510"/>
        <a:ext cx="53654" cy="53654"/>
      </dsp:txXfrm>
    </dsp:sp>
    <dsp:sp modelId="{0EE3A82A-A038-45CB-82E3-4646619AD355}">
      <dsp:nvSpPr>
        <dsp:cNvPr id="0" name=""/>
        <dsp:cNvSpPr/>
      </dsp:nvSpPr>
      <dsp:spPr>
        <a:xfrm>
          <a:off x="5114162" y="1449409"/>
          <a:ext cx="1369926" cy="929754"/>
        </a:xfrm>
        <a:prstGeom prst="rect">
          <a:avLst/>
        </a:prstGeom>
        <a:solidFill>
          <a:schemeClr val="accent1">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b="0" kern="1200" dirty="0" smtClean="0">
              <a:solidFill>
                <a:sysClr val="windowText" lastClr="000000"/>
              </a:solidFill>
              <a:latin typeface="Corbel" panose="020B0503020204020204" pitchFamily="34" charset="0"/>
            </a:rPr>
            <a:t>Our Earth, and universe, is thought to have been created by the Big Bang, a giant explosion 13.8 billion years ago. </a:t>
          </a:r>
          <a:endParaRPr lang="en-US" sz="1000" b="0" kern="1200" dirty="0">
            <a:solidFill>
              <a:sysClr val="windowText" lastClr="000000"/>
            </a:solidFill>
            <a:latin typeface="Corbel" panose="020B0503020204020204" pitchFamily="34" charset="0"/>
          </a:endParaRPr>
        </a:p>
      </dsp:txBody>
      <dsp:txXfrm>
        <a:off x="5114162" y="1449409"/>
        <a:ext cx="1369926" cy="929754"/>
      </dsp:txXfrm>
    </dsp:sp>
    <dsp:sp modelId="{BDB4FFA9-4063-4EA1-80F7-BD8342796CCA}">
      <dsp:nvSpPr>
        <dsp:cNvPr id="0" name=""/>
        <dsp:cNvSpPr/>
      </dsp:nvSpPr>
      <dsp:spPr>
        <a:xfrm rot="1039855">
          <a:off x="4248386" y="3044517"/>
          <a:ext cx="822686" cy="31175"/>
        </a:xfrm>
        <a:custGeom>
          <a:avLst/>
          <a:gdLst/>
          <a:ahLst/>
          <a:cxnLst/>
          <a:rect l="0" t="0" r="0" b="0"/>
          <a:pathLst>
            <a:path>
              <a:moveTo>
                <a:pt x="0" y="15587"/>
              </a:moveTo>
              <a:lnTo>
                <a:pt x="822686" y="15587"/>
              </a:lnTo>
            </a:path>
          </a:pathLst>
        </a:custGeom>
        <a:noFill/>
        <a:ln w="12700" cap="flat" cmpd="sng" algn="ctr">
          <a:solidFill>
            <a:schemeClr val="tx1"/>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639162" y="3039537"/>
        <a:ext cx="41134" cy="41134"/>
      </dsp:txXfrm>
    </dsp:sp>
    <dsp:sp modelId="{53618CEF-4E93-45CD-A0F8-F5261CF408A9}">
      <dsp:nvSpPr>
        <dsp:cNvPr id="0" name=""/>
        <dsp:cNvSpPr/>
      </dsp:nvSpPr>
      <dsp:spPr>
        <a:xfrm>
          <a:off x="4974339" y="2840782"/>
          <a:ext cx="1719222" cy="1171493"/>
        </a:xfrm>
        <a:prstGeom prst="rect">
          <a:avLst/>
        </a:prstGeom>
        <a:solidFill>
          <a:schemeClr val="accent1">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b="0" kern="1200" dirty="0" smtClean="0">
              <a:solidFill>
                <a:schemeClr val="tx1"/>
              </a:solidFill>
              <a:latin typeface="Corbel" panose="020B0503020204020204" pitchFamily="34" charset="0"/>
            </a:rPr>
            <a:t>Earth was created around 4.5 billion years ago. Since that time Earth has changed dramatically. Humans couldn't survive on Earth in the past, there was no water or air to breathe.</a:t>
          </a:r>
          <a:endParaRPr lang="en-US" sz="1000" b="0" kern="1200" dirty="0">
            <a:solidFill>
              <a:schemeClr val="tx1"/>
            </a:solidFill>
            <a:latin typeface="Corbel" panose="020B0503020204020204" pitchFamily="34" charset="0"/>
          </a:endParaRPr>
        </a:p>
      </dsp:txBody>
      <dsp:txXfrm>
        <a:off x="4974339" y="2840782"/>
        <a:ext cx="1719222" cy="1171493"/>
      </dsp:txXfrm>
    </dsp:sp>
    <dsp:sp modelId="{F38ADB73-29B0-4139-9828-AB03285CB669}">
      <dsp:nvSpPr>
        <dsp:cNvPr id="0" name=""/>
        <dsp:cNvSpPr/>
      </dsp:nvSpPr>
      <dsp:spPr>
        <a:xfrm rot="3568678">
          <a:off x="3613654" y="3663803"/>
          <a:ext cx="1332876" cy="31175"/>
        </a:xfrm>
        <a:custGeom>
          <a:avLst/>
          <a:gdLst/>
          <a:ahLst/>
          <a:cxnLst/>
          <a:rect l="0" t="0" r="0" b="0"/>
          <a:pathLst>
            <a:path>
              <a:moveTo>
                <a:pt x="0" y="15587"/>
              </a:moveTo>
              <a:lnTo>
                <a:pt x="1332876" y="15587"/>
              </a:lnTo>
            </a:path>
          </a:pathLst>
        </a:custGeom>
        <a:noFill/>
        <a:ln w="12700" cap="flat" cmpd="sng" algn="ctr">
          <a:solidFill>
            <a:schemeClr val="tx1"/>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4246771" y="3646069"/>
        <a:ext cx="66643" cy="66643"/>
      </dsp:txXfrm>
    </dsp:sp>
    <dsp:sp modelId="{EE772176-65FF-49E0-96A7-4B55BBDD21EA}">
      <dsp:nvSpPr>
        <dsp:cNvPr id="0" name=""/>
        <dsp:cNvSpPr/>
      </dsp:nvSpPr>
      <dsp:spPr>
        <a:xfrm>
          <a:off x="3580597" y="4245332"/>
          <a:ext cx="2574313" cy="861665"/>
        </a:xfrm>
        <a:prstGeom prst="rect">
          <a:avLst/>
        </a:prstGeom>
        <a:solidFill>
          <a:schemeClr val="accent1">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GB" sz="1000" kern="1200" dirty="0" smtClean="0">
              <a:solidFill>
                <a:schemeClr val="tx1"/>
              </a:solidFill>
              <a:latin typeface="Corbel" panose="020B0503020204020204" pitchFamily="34" charset="0"/>
            </a:rPr>
            <a:t>There has been life on Earth for 3.5 billion years. Mass extinctions killed most of these animals off, including the dinosaur. 200,000 years ago humans appeared. We have changed a lot since we have been on Earth</a:t>
          </a:r>
          <a:endParaRPr lang="en-GB" sz="1000" kern="1200" dirty="0">
            <a:solidFill>
              <a:schemeClr val="tx1"/>
            </a:solidFill>
            <a:latin typeface="Corbel" panose="020B0503020204020204" pitchFamily="34" charset="0"/>
          </a:endParaRPr>
        </a:p>
      </dsp:txBody>
      <dsp:txXfrm>
        <a:off x="3580597" y="4245332"/>
        <a:ext cx="2574313" cy="861665"/>
      </dsp:txXfrm>
    </dsp:sp>
    <dsp:sp modelId="{67110A39-5773-49F3-B63E-A3CD8A8F69AE}">
      <dsp:nvSpPr>
        <dsp:cNvPr id="0" name=""/>
        <dsp:cNvSpPr/>
      </dsp:nvSpPr>
      <dsp:spPr>
        <a:xfrm rot="7520865">
          <a:off x="2243842" y="3740557"/>
          <a:ext cx="1615064" cy="31175"/>
        </a:xfrm>
        <a:custGeom>
          <a:avLst/>
          <a:gdLst/>
          <a:ahLst/>
          <a:cxnLst/>
          <a:rect l="0" t="0" r="0" b="0"/>
          <a:pathLst>
            <a:path>
              <a:moveTo>
                <a:pt x="0" y="15587"/>
              </a:moveTo>
              <a:lnTo>
                <a:pt x="1615064" y="15587"/>
              </a:lnTo>
            </a:path>
          </a:pathLst>
        </a:custGeom>
        <a:noFill/>
        <a:ln w="12700" cap="flat" cmpd="sng" algn="ctr">
          <a:solidFill>
            <a:schemeClr val="tx1"/>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rot="10800000">
        <a:off x="3010998" y="3715768"/>
        <a:ext cx="80753" cy="80753"/>
      </dsp:txXfrm>
    </dsp:sp>
    <dsp:sp modelId="{D325D3AD-6088-41E9-990B-5794701F0FB4}">
      <dsp:nvSpPr>
        <dsp:cNvPr id="0" name=""/>
        <dsp:cNvSpPr/>
      </dsp:nvSpPr>
      <dsp:spPr>
        <a:xfrm>
          <a:off x="1479509" y="4406694"/>
          <a:ext cx="1794836" cy="600650"/>
        </a:xfrm>
        <a:prstGeom prst="rect">
          <a:avLst/>
        </a:prstGeom>
        <a:solidFill>
          <a:schemeClr val="accent1">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GB" sz="1000" b="0" kern="1200" dirty="0" smtClean="0">
              <a:solidFill>
                <a:schemeClr val="tx1"/>
              </a:solidFill>
              <a:latin typeface="Corbel" panose="020B0503020204020204" pitchFamily="34" charset="0"/>
            </a:rPr>
            <a:t>The Earth is unique in our solar system because it is the only planet that we know has life. </a:t>
          </a:r>
          <a:endParaRPr lang="en-GB" sz="1000" b="0" kern="1200" dirty="0">
            <a:solidFill>
              <a:schemeClr val="tx1"/>
            </a:solidFill>
            <a:latin typeface="Corbel" panose="020B0503020204020204" pitchFamily="34" charset="0"/>
          </a:endParaRPr>
        </a:p>
      </dsp:txBody>
      <dsp:txXfrm>
        <a:off x="1479509" y="4406694"/>
        <a:ext cx="1794836" cy="600650"/>
      </dsp:txXfrm>
    </dsp:sp>
    <dsp:sp modelId="{2B815AF3-D6A8-4A9B-85C8-09538DC4B046}">
      <dsp:nvSpPr>
        <dsp:cNvPr id="0" name=""/>
        <dsp:cNvSpPr/>
      </dsp:nvSpPr>
      <dsp:spPr>
        <a:xfrm rot="9550784">
          <a:off x="2205575" y="3140171"/>
          <a:ext cx="1082026" cy="31175"/>
        </a:xfrm>
        <a:custGeom>
          <a:avLst/>
          <a:gdLst/>
          <a:ahLst/>
          <a:cxnLst/>
          <a:rect l="0" t="0" r="0" b="0"/>
          <a:pathLst>
            <a:path>
              <a:moveTo>
                <a:pt x="0" y="15587"/>
              </a:moveTo>
              <a:lnTo>
                <a:pt x="1082026" y="15587"/>
              </a:lnTo>
            </a:path>
          </a:pathLst>
        </a:custGeom>
        <a:noFill/>
        <a:ln w="12700" cap="flat" cmpd="sng" algn="ctr">
          <a:solidFill>
            <a:schemeClr val="tx1"/>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2719537" y="3128708"/>
        <a:ext cx="54101" cy="54101"/>
      </dsp:txXfrm>
    </dsp:sp>
    <dsp:sp modelId="{CD488455-1685-4B55-8001-389335B28774}">
      <dsp:nvSpPr>
        <dsp:cNvPr id="0" name=""/>
        <dsp:cNvSpPr/>
      </dsp:nvSpPr>
      <dsp:spPr>
        <a:xfrm>
          <a:off x="136938" y="3194076"/>
          <a:ext cx="2436116" cy="981725"/>
        </a:xfrm>
        <a:prstGeom prst="rect">
          <a:avLst/>
        </a:prstGeom>
        <a:solidFill>
          <a:schemeClr val="accent1">
            <a:lumMod val="20000"/>
            <a:lumOff val="80000"/>
          </a:schemeClr>
        </a:solidFill>
        <a:ln w="12700" cap="flat" cmpd="sng" algn="ctr">
          <a:solidFill>
            <a:schemeClr val="accent1">
              <a:lumMod val="20000"/>
              <a:lumOff val="80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solidFill>
                <a:schemeClr val="tx1"/>
              </a:solidFill>
              <a:latin typeface="Corbel" panose="020B0503020204020204" pitchFamily="34" charset="0"/>
            </a:rPr>
            <a:t>Earth was once covered by one giant land mass, called Pangea, over time Pangea split apart into the seven continents we find on Earth today. This happens because magma under our crust moves the crust in different directions. </a:t>
          </a:r>
          <a:endParaRPr lang="en-US" sz="1000" kern="1200" dirty="0">
            <a:solidFill>
              <a:schemeClr val="tx1"/>
            </a:solidFill>
            <a:latin typeface="Corbel" panose="020B0503020204020204" pitchFamily="34" charset="0"/>
          </a:endParaRPr>
        </a:p>
      </dsp:txBody>
      <dsp:txXfrm>
        <a:off x="136938" y="3194076"/>
        <a:ext cx="2436116" cy="981725"/>
      </dsp:txXfrm>
    </dsp:sp>
    <dsp:sp modelId="{E4554303-2F42-454A-B62C-64EFA943F417}">
      <dsp:nvSpPr>
        <dsp:cNvPr id="0" name=""/>
        <dsp:cNvSpPr/>
      </dsp:nvSpPr>
      <dsp:spPr>
        <a:xfrm rot="13946802">
          <a:off x="2199748" y="1799985"/>
          <a:ext cx="1618961" cy="31175"/>
        </a:xfrm>
        <a:custGeom>
          <a:avLst/>
          <a:gdLst/>
          <a:ahLst/>
          <a:cxnLst/>
          <a:rect l="0" t="0" r="0" b="0"/>
          <a:pathLst>
            <a:path>
              <a:moveTo>
                <a:pt x="0" y="15587"/>
              </a:moveTo>
              <a:lnTo>
                <a:pt x="1618961" y="15587"/>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2968754" y="1775098"/>
        <a:ext cx="80948" cy="80948"/>
      </dsp:txXfrm>
    </dsp:sp>
    <dsp:sp modelId="{948D06BE-73A5-4E88-8C6B-DC7092BB45AE}">
      <dsp:nvSpPr>
        <dsp:cNvPr id="0" name=""/>
        <dsp:cNvSpPr/>
      </dsp:nvSpPr>
      <dsp:spPr>
        <a:xfrm>
          <a:off x="959353" y="168767"/>
          <a:ext cx="2360960" cy="1031934"/>
        </a:xfrm>
        <a:prstGeom prst="rect">
          <a:avLst/>
        </a:prstGeom>
        <a:solidFill>
          <a:schemeClr val="accent1">
            <a:lumMod val="20000"/>
            <a:lumOff val="80000"/>
          </a:schemeClr>
        </a:solidFill>
        <a:ln w="12700" cap="flat" cmpd="sng" algn="ctr">
          <a:solidFill>
            <a:schemeClr val="accent1">
              <a:lumMod val="20000"/>
              <a:lumOff val="80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solidFill>
                <a:schemeClr val="tx1"/>
              </a:solidFill>
              <a:latin typeface="Corbel" panose="020B0503020204020204" pitchFamily="34" charset="0"/>
            </a:rPr>
            <a:t>Climate change is one of the biggest challenges facing the world. Climate change can be caused naturally but humans can also speed the process up by burning fossil fuels. Places all over the world are impacted in different ways by climate change. </a:t>
          </a:r>
          <a:endParaRPr lang="en-US" sz="1000" kern="1200" dirty="0">
            <a:solidFill>
              <a:schemeClr val="tx1"/>
            </a:solidFill>
            <a:latin typeface="Corbel" panose="020B0503020204020204" pitchFamily="34" charset="0"/>
          </a:endParaRPr>
        </a:p>
      </dsp:txBody>
      <dsp:txXfrm>
        <a:off x="959353" y="168767"/>
        <a:ext cx="2360960" cy="1031934"/>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11FB638-46BF-483D-A21E-47A1B5131EC5}" type="datetimeFigureOut">
              <a:rPr lang="en-GB" smtClean="0"/>
              <a:t>15/04/2020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39599B-AA4F-4738-8EC3-FD1A30CF749F}" type="slidenum">
              <a:rPr lang="en-GB" smtClean="0"/>
              <a:t>‹#›</a:t>
            </a:fld>
            <a:endParaRPr lang="en-GB"/>
          </a:p>
        </p:txBody>
      </p:sp>
    </p:spTree>
    <p:extLst>
      <p:ext uri="{BB962C8B-B14F-4D97-AF65-F5344CB8AC3E}">
        <p14:creationId xmlns:p14="http://schemas.microsoft.com/office/powerpoint/2010/main" val="40053513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11FB638-46BF-483D-A21E-47A1B5131EC5}" type="datetimeFigureOut">
              <a:rPr lang="en-GB" smtClean="0"/>
              <a:t>15/04/2020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39599B-AA4F-4738-8EC3-FD1A30CF749F}" type="slidenum">
              <a:rPr lang="en-GB" smtClean="0"/>
              <a:t>‹#›</a:t>
            </a:fld>
            <a:endParaRPr lang="en-GB"/>
          </a:p>
        </p:txBody>
      </p:sp>
    </p:spTree>
    <p:extLst>
      <p:ext uri="{BB962C8B-B14F-4D97-AF65-F5344CB8AC3E}">
        <p14:creationId xmlns:p14="http://schemas.microsoft.com/office/powerpoint/2010/main" val="7004805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11FB638-46BF-483D-A21E-47A1B5131EC5}" type="datetimeFigureOut">
              <a:rPr lang="en-GB" smtClean="0"/>
              <a:t>15/04/2020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39599B-AA4F-4738-8EC3-FD1A30CF749F}" type="slidenum">
              <a:rPr lang="en-GB" smtClean="0"/>
              <a:t>‹#›</a:t>
            </a:fld>
            <a:endParaRPr lang="en-GB"/>
          </a:p>
        </p:txBody>
      </p:sp>
    </p:spTree>
    <p:extLst>
      <p:ext uri="{BB962C8B-B14F-4D97-AF65-F5344CB8AC3E}">
        <p14:creationId xmlns:p14="http://schemas.microsoft.com/office/powerpoint/2010/main" val="22993559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11FB638-46BF-483D-A21E-47A1B5131EC5}" type="datetimeFigureOut">
              <a:rPr lang="en-GB" smtClean="0"/>
              <a:t>15/04/2020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39599B-AA4F-4738-8EC3-FD1A30CF749F}" type="slidenum">
              <a:rPr lang="en-GB" smtClean="0"/>
              <a:t>‹#›</a:t>
            </a:fld>
            <a:endParaRPr lang="en-GB"/>
          </a:p>
        </p:txBody>
      </p:sp>
    </p:spTree>
    <p:extLst>
      <p:ext uri="{BB962C8B-B14F-4D97-AF65-F5344CB8AC3E}">
        <p14:creationId xmlns:p14="http://schemas.microsoft.com/office/powerpoint/2010/main" val="2690982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smtClean="0"/>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11FB638-46BF-483D-A21E-47A1B5131EC5}" type="datetimeFigureOut">
              <a:rPr lang="en-GB" smtClean="0"/>
              <a:t>15/04/2020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39599B-AA4F-4738-8EC3-FD1A30CF749F}" type="slidenum">
              <a:rPr lang="en-GB" smtClean="0"/>
              <a:t>‹#›</a:t>
            </a:fld>
            <a:endParaRPr lang="en-GB"/>
          </a:p>
        </p:txBody>
      </p:sp>
    </p:spTree>
    <p:extLst>
      <p:ext uri="{BB962C8B-B14F-4D97-AF65-F5344CB8AC3E}">
        <p14:creationId xmlns:p14="http://schemas.microsoft.com/office/powerpoint/2010/main" val="3729757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11FB638-46BF-483D-A21E-47A1B5131EC5}" type="datetimeFigureOut">
              <a:rPr lang="en-GB" smtClean="0"/>
              <a:t>15/04/2020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39599B-AA4F-4738-8EC3-FD1A30CF749F}" type="slidenum">
              <a:rPr lang="en-GB" smtClean="0"/>
              <a:t>‹#›</a:t>
            </a:fld>
            <a:endParaRPr lang="en-GB"/>
          </a:p>
        </p:txBody>
      </p:sp>
    </p:spTree>
    <p:extLst>
      <p:ext uri="{BB962C8B-B14F-4D97-AF65-F5344CB8AC3E}">
        <p14:creationId xmlns:p14="http://schemas.microsoft.com/office/powerpoint/2010/main" val="32238834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11FB638-46BF-483D-A21E-47A1B5131EC5}" type="datetimeFigureOut">
              <a:rPr lang="en-GB" smtClean="0"/>
              <a:t>15/04/2020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D39599B-AA4F-4738-8EC3-FD1A30CF749F}" type="slidenum">
              <a:rPr lang="en-GB" smtClean="0"/>
              <a:t>‹#›</a:t>
            </a:fld>
            <a:endParaRPr lang="en-GB"/>
          </a:p>
        </p:txBody>
      </p:sp>
    </p:spTree>
    <p:extLst>
      <p:ext uri="{BB962C8B-B14F-4D97-AF65-F5344CB8AC3E}">
        <p14:creationId xmlns:p14="http://schemas.microsoft.com/office/powerpoint/2010/main" val="17824023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11FB638-46BF-483D-A21E-47A1B5131EC5}" type="datetimeFigureOut">
              <a:rPr lang="en-GB" smtClean="0"/>
              <a:t>15/04/2020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D39599B-AA4F-4738-8EC3-FD1A30CF749F}" type="slidenum">
              <a:rPr lang="en-GB" smtClean="0"/>
              <a:t>‹#›</a:t>
            </a:fld>
            <a:endParaRPr lang="en-GB"/>
          </a:p>
        </p:txBody>
      </p:sp>
    </p:spTree>
    <p:extLst>
      <p:ext uri="{BB962C8B-B14F-4D97-AF65-F5344CB8AC3E}">
        <p14:creationId xmlns:p14="http://schemas.microsoft.com/office/powerpoint/2010/main" val="10371545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1FB638-46BF-483D-A21E-47A1B5131EC5}" type="datetimeFigureOut">
              <a:rPr lang="en-GB" smtClean="0"/>
              <a:t>15/04/2020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D39599B-AA4F-4738-8EC3-FD1A30CF749F}" type="slidenum">
              <a:rPr lang="en-GB" smtClean="0"/>
              <a:t>‹#›</a:t>
            </a:fld>
            <a:endParaRPr lang="en-GB"/>
          </a:p>
        </p:txBody>
      </p:sp>
    </p:spTree>
    <p:extLst>
      <p:ext uri="{BB962C8B-B14F-4D97-AF65-F5344CB8AC3E}">
        <p14:creationId xmlns:p14="http://schemas.microsoft.com/office/powerpoint/2010/main" val="18497476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511FB638-46BF-483D-A21E-47A1B5131EC5}" type="datetimeFigureOut">
              <a:rPr lang="en-GB" smtClean="0"/>
              <a:t>15/04/2020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39599B-AA4F-4738-8EC3-FD1A30CF749F}" type="slidenum">
              <a:rPr lang="en-GB" smtClean="0"/>
              <a:t>‹#›</a:t>
            </a:fld>
            <a:endParaRPr lang="en-GB"/>
          </a:p>
        </p:txBody>
      </p:sp>
    </p:spTree>
    <p:extLst>
      <p:ext uri="{BB962C8B-B14F-4D97-AF65-F5344CB8AC3E}">
        <p14:creationId xmlns:p14="http://schemas.microsoft.com/office/powerpoint/2010/main" val="30761879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511FB638-46BF-483D-A21E-47A1B5131EC5}" type="datetimeFigureOut">
              <a:rPr lang="en-GB" smtClean="0"/>
              <a:t>15/04/2020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39599B-AA4F-4738-8EC3-FD1A30CF749F}" type="slidenum">
              <a:rPr lang="en-GB" smtClean="0"/>
              <a:t>‹#›</a:t>
            </a:fld>
            <a:endParaRPr lang="en-GB"/>
          </a:p>
        </p:txBody>
      </p:sp>
    </p:spTree>
    <p:extLst>
      <p:ext uri="{BB962C8B-B14F-4D97-AF65-F5344CB8AC3E}">
        <p14:creationId xmlns:p14="http://schemas.microsoft.com/office/powerpoint/2010/main" val="1492739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511FB638-46BF-483D-A21E-47A1B5131EC5}" type="datetimeFigureOut">
              <a:rPr lang="en-GB" smtClean="0"/>
              <a:t>15/04/2020</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9D39599B-AA4F-4738-8EC3-FD1A30CF749F}" type="slidenum">
              <a:rPr lang="en-GB" smtClean="0"/>
              <a:t>‹#›</a:t>
            </a:fld>
            <a:endParaRPr lang="en-GB"/>
          </a:p>
        </p:txBody>
      </p:sp>
    </p:spTree>
    <p:extLst>
      <p:ext uri="{BB962C8B-B14F-4D97-AF65-F5344CB8AC3E}">
        <p14:creationId xmlns:p14="http://schemas.microsoft.com/office/powerpoint/2010/main" val="31530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png"/><Relationship Id="rId13" Type="http://schemas.openxmlformats.org/officeDocument/2006/relationships/image" Target="../media/image6.png"/><Relationship Id="rId3" Type="http://schemas.openxmlformats.org/officeDocument/2006/relationships/diagramLayout" Target="../diagrams/layout1.xml"/><Relationship Id="rId7" Type="http://schemas.openxmlformats.org/officeDocument/2006/relationships/hyperlink" Target="http://www.google.co.uk/url?sa=i&amp;rct=j&amp;q=&amp;esrc=s&amp;source=images&amp;cd=&amp;cad=rja&amp;uact=8&amp;ved=0ahUKEwiT9pag2oTQAhVHPhQKHQe2CrgQjRwIBw&amp;url=http://lecacademy.org/&amp;psig=AFQjCNHOQCsfxsnAHJQkSIqMpKHl9pqh1g&amp;ust=1477991640107718" TargetMode="External"/><Relationship Id="rId12" Type="http://schemas.openxmlformats.org/officeDocument/2006/relationships/image" Target="../media/image5.png"/><Relationship Id="rId2" Type="http://schemas.openxmlformats.org/officeDocument/2006/relationships/diagramData" Target="../diagrams/data1.xml"/><Relationship Id="rId16" Type="http://schemas.openxmlformats.org/officeDocument/2006/relationships/image" Target="../media/image9.png"/><Relationship Id="rId1" Type="http://schemas.openxmlformats.org/officeDocument/2006/relationships/slideLayout" Target="../slideLayouts/slideLayout1.xml"/><Relationship Id="rId6" Type="http://schemas.microsoft.com/office/2007/relationships/diagramDrawing" Target="../diagrams/drawing1.xml"/><Relationship Id="rId11" Type="http://schemas.openxmlformats.org/officeDocument/2006/relationships/image" Target="../media/image4.png"/><Relationship Id="rId5" Type="http://schemas.openxmlformats.org/officeDocument/2006/relationships/diagramColors" Target="../diagrams/colors1.xml"/><Relationship Id="rId15" Type="http://schemas.openxmlformats.org/officeDocument/2006/relationships/image" Target="../media/image8.png"/><Relationship Id="rId10" Type="http://schemas.openxmlformats.org/officeDocument/2006/relationships/image" Target="../media/image3.png"/><Relationship Id="rId4" Type="http://schemas.openxmlformats.org/officeDocument/2006/relationships/diagramQuickStyle" Target="../diagrams/quickStyle1.xml"/><Relationship Id="rId9" Type="http://schemas.openxmlformats.org/officeDocument/2006/relationships/image" Target="../media/image2.png"/><Relationship Id="rId1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Diagram 10"/>
          <p:cNvGraphicFramePr/>
          <p:nvPr>
            <p:extLst>
              <p:ext uri="{D42A27DB-BD31-4B8C-83A1-F6EECF244321}">
                <p14:modId xmlns:p14="http://schemas.microsoft.com/office/powerpoint/2010/main" val="150731731"/>
              </p:ext>
            </p:extLst>
          </p:nvPr>
        </p:nvGraphicFramePr>
        <p:xfrm>
          <a:off x="-27432" y="4693875"/>
          <a:ext cx="6778112" cy="5212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ctangle 2"/>
          <p:cNvSpPr/>
          <p:nvPr/>
        </p:nvSpPr>
        <p:spPr>
          <a:xfrm>
            <a:off x="1" y="-9973"/>
            <a:ext cx="6858000" cy="441026"/>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p:cNvSpPr/>
          <p:nvPr/>
        </p:nvSpPr>
        <p:spPr>
          <a:xfrm>
            <a:off x="1754644" y="-58700"/>
            <a:ext cx="4702017" cy="538479"/>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GB" b="1" dirty="0" smtClean="0">
                <a:solidFill>
                  <a:sysClr val="windowText" lastClr="000000"/>
                </a:solidFill>
                <a:latin typeface="Corbel" panose="020B0503020204020204" pitchFamily="34" charset="0"/>
              </a:rPr>
              <a:t>The Earth </a:t>
            </a:r>
            <a:endParaRPr lang="en-GB" b="1" dirty="0">
              <a:solidFill>
                <a:sysClr val="windowText" lastClr="000000"/>
              </a:solidFill>
              <a:latin typeface="Corbel" panose="020B0503020204020204" pitchFamily="34" charset="0"/>
            </a:endParaRPr>
          </a:p>
        </p:txBody>
      </p:sp>
      <p:graphicFrame>
        <p:nvGraphicFramePr>
          <p:cNvPr id="7" name="Table 6"/>
          <p:cNvGraphicFramePr>
            <a:graphicFrameLocks noGrp="1"/>
          </p:cNvGraphicFramePr>
          <p:nvPr>
            <p:extLst>
              <p:ext uri="{D42A27DB-BD31-4B8C-83A1-F6EECF244321}">
                <p14:modId xmlns:p14="http://schemas.microsoft.com/office/powerpoint/2010/main" val="2111316480"/>
              </p:ext>
            </p:extLst>
          </p:nvPr>
        </p:nvGraphicFramePr>
        <p:xfrm>
          <a:off x="0" y="731475"/>
          <a:ext cx="6852681" cy="3962400"/>
        </p:xfrm>
        <a:graphic>
          <a:graphicData uri="http://schemas.openxmlformats.org/drawingml/2006/table">
            <a:tbl>
              <a:tblPr firstRow="1" bandRow="1">
                <a:tableStyleId>{5940675A-B579-460E-94D1-54222C63F5DA}</a:tableStyleId>
              </a:tblPr>
              <a:tblGrid>
                <a:gridCol w="208280">
                  <a:extLst>
                    <a:ext uri="{9D8B030D-6E8A-4147-A177-3AD203B41FA5}">
                      <a16:colId xmlns:a16="http://schemas.microsoft.com/office/drawing/2014/main" val="2729327356"/>
                    </a:ext>
                  </a:extLst>
                </a:gridCol>
                <a:gridCol w="1301543">
                  <a:extLst>
                    <a:ext uri="{9D8B030D-6E8A-4147-A177-3AD203B41FA5}">
                      <a16:colId xmlns:a16="http://schemas.microsoft.com/office/drawing/2014/main" val="896310223"/>
                    </a:ext>
                  </a:extLst>
                </a:gridCol>
                <a:gridCol w="5342858">
                  <a:extLst>
                    <a:ext uri="{9D8B030D-6E8A-4147-A177-3AD203B41FA5}">
                      <a16:colId xmlns:a16="http://schemas.microsoft.com/office/drawing/2014/main" val="3685036849"/>
                    </a:ext>
                  </a:extLst>
                </a:gridCol>
              </a:tblGrid>
              <a:tr h="229876">
                <a:tc rowSpan="15">
                  <a:txBody>
                    <a:bodyPr/>
                    <a:lstStyle/>
                    <a:p>
                      <a:pPr algn="r"/>
                      <a:r>
                        <a:rPr lang="en-GB" sz="1000" b="1" dirty="0" smtClean="0">
                          <a:latin typeface="Corbel" panose="020B0503020204020204" pitchFamily="34" charset="0"/>
                        </a:rPr>
                        <a:t>Key</a:t>
                      </a:r>
                      <a:r>
                        <a:rPr lang="en-GB" sz="1000" b="1" baseline="0" dirty="0" smtClean="0">
                          <a:latin typeface="Corbel" panose="020B0503020204020204" pitchFamily="34" charset="0"/>
                        </a:rPr>
                        <a:t> terms and definitions </a:t>
                      </a:r>
                      <a:endParaRPr lang="en-GB" sz="1000" b="1" dirty="0">
                        <a:latin typeface="Corbel" panose="020B0503020204020204" pitchFamily="34" charset="0"/>
                      </a:endParaRPr>
                    </a:p>
                  </a:txBody>
                  <a:tcPr vert="vert270" anchor="ctr">
                    <a:solidFill>
                      <a:schemeClr val="accent1">
                        <a:lumMod val="20000"/>
                        <a:lumOff val="80000"/>
                      </a:schemeClr>
                    </a:solidFill>
                  </a:tcPr>
                </a:tc>
                <a:tc>
                  <a:txBody>
                    <a:bodyPr/>
                    <a:lstStyle/>
                    <a:p>
                      <a:r>
                        <a:rPr lang="en-GB" sz="1000" dirty="0" smtClean="0">
                          <a:latin typeface="Corbel" panose="020B0503020204020204" pitchFamily="34" charset="0"/>
                        </a:rPr>
                        <a:t>Atmosphere</a:t>
                      </a:r>
                      <a:endParaRPr lang="en-GB" sz="1000" dirty="0">
                        <a:latin typeface="Corbel" panose="020B0503020204020204" pitchFamily="34" charset="0"/>
                      </a:endParaRPr>
                    </a:p>
                  </a:txBody>
                  <a:tcPr/>
                </a:tc>
                <a:tc>
                  <a:txBody>
                    <a:bodyPr/>
                    <a:lstStyle/>
                    <a:p>
                      <a:pPr algn="just"/>
                      <a:r>
                        <a:rPr lang="en-GB" sz="1000" dirty="0" smtClean="0">
                          <a:latin typeface="Corbel" panose="020B0503020204020204" pitchFamily="34" charset="0"/>
                        </a:rPr>
                        <a:t>The layer of gas around Earth</a:t>
                      </a:r>
                      <a:endParaRPr lang="en-GB" sz="1000" dirty="0">
                        <a:latin typeface="Corbel" panose="020B0503020204020204" pitchFamily="34" charset="0"/>
                      </a:endParaRPr>
                    </a:p>
                  </a:txBody>
                  <a:tcPr/>
                </a:tc>
                <a:extLst>
                  <a:ext uri="{0D108BD9-81ED-4DB2-BD59-A6C34878D82A}">
                    <a16:rowId xmlns:a16="http://schemas.microsoft.com/office/drawing/2014/main" val="1824191954"/>
                  </a:ext>
                </a:extLst>
              </a:tr>
              <a:tr h="229876">
                <a:tc vMerge="1">
                  <a:txBody>
                    <a:bodyPr/>
                    <a:lstStyle/>
                    <a:p>
                      <a:endParaRPr lang="en-GB" sz="1000" dirty="0">
                        <a:latin typeface="Corbel" panose="020B0503020204020204" pitchFamily="34" charset="0"/>
                      </a:endParaRPr>
                    </a:p>
                  </a:txBody>
                  <a:tcPr/>
                </a:tc>
                <a:tc>
                  <a:txBody>
                    <a:bodyPr/>
                    <a:lstStyle/>
                    <a:p>
                      <a:r>
                        <a:rPr lang="en-GB" sz="1000" dirty="0" smtClean="0">
                          <a:latin typeface="Corbel" panose="020B0503020204020204" pitchFamily="34" charset="0"/>
                        </a:rPr>
                        <a:t>Big Bang</a:t>
                      </a:r>
                      <a:r>
                        <a:rPr lang="en-GB" sz="1000" baseline="0" dirty="0" smtClean="0">
                          <a:latin typeface="Corbel" panose="020B0503020204020204" pitchFamily="34" charset="0"/>
                        </a:rPr>
                        <a:t> Theory</a:t>
                      </a:r>
                      <a:endParaRPr lang="en-GB" sz="1000" dirty="0">
                        <a:latin typeface="Corbel" panose="020B0503020204020204" pitchFamily="34" charset="0"/>
                      </a:endParaRPr>
                    </a:p>
                  </a:txBody>
                  <a:tcPr/>
                </a:tc>
                <a:tc>
                  <a:txBody>
                    <a:bodyPr/>
                    <a:lstStyle/>
                    <a:p>
                      <a:pPr algn="just"/>
                      <a:r>
                        <a:rPr lang="en-GB" sz="1000" dirty="0" smtClean="0">
                          <a:latin typeface="Corbel" panose="020B0503020204020204" pitchFamily="34" charset="0"/>
                        </a:rPr>
                        <a:t>The explosion of energy that led to the formation of the Universe</a:t>
                      </a:r>
                      <a:endParaRPr lang="en-GB" sz="1000" dirty="0">
                        <a:latin typeface="Corbel" panose="020B0503020204020204" pitchFamily="34" charset="0"/>
                      </a:endParaRPr>
                    </a:p>
                  </a:txBody>
                  <a:tcPr/>
                </a:tc>
                <a:extLst>
                  <a:ext uri="{0D108BD9-81ED-4DB2-BD59-A6C34878D82A}">
                    <a16:rowId xmlns:a16="http://schemas.microsoft.com/office/drawing/2014/main" val="2663493814"/>
                  </a:ext>
                </a:extLst>
              </a:tr>
              <a:tr h="229876">
                <a:tc vMerge="1">
                  <a:txBody>
                    <a:bodyPr/>
                    <a:lstStyle/>
                    <a:p>
                      <a:endParaRPr lang="en-GB"/>
                    </a:p>
                  </a:txBody>
                  <a:tcPr/>
                </a:tc>
                <a:tc>
                  <a:txBody>
                    <a:bodyPr/>
                    <a:lstStyle/>
                    <a:p>
                      <a:r>
                        <a:rPr lang="en-GB" sz="1000" dirty="0" smtClean="0">
                          <a:latin typeface="Corbel" panose="020B0503020204020204" pitchFamily="34" charset="0"/>
                        </a:rPr>
                        <a:t>Climate change </a:t>
                      </a:r>
                      <a:endParaRPr lang="en-GB" sz="1000" dirty="0">
                        <a:latin typeface="Corbel" panose="020B0503020204020204" pitchFamily="34" charset="0"/>
                      </a:endParaRPr>
                    </a:p>
                  </a:txBody>
                  <a:tcPr/>
                </a:tc>
                <a:tc>
                  <a:txBody>
                    <a:bodyPr/>
                    <a:lstStyle/>
                    <a:p>
                      <a:pPr algn="just"/>
                      <a:r>
                        <a:rPr lang="en-GB" sz="1000" dirty="0" smtClean="0">
                          <a:latin typeface="Corbel" panose="020B0503020204020204" pitchFamily="34" charset="0"/>
                        </a:rPr>
                        <a:t>The long-term</a:t>
                      </a:r>
                      <a:r>
                        <a:rPr lang="en-GB" sz="1000" baseline="0" dirty="0" smtClean="0">
                          <a:latin typeface="Corbel" panose="020B0503020204020204" pitchFamily="34" charset="0"/>
                        </a:rPr>
                        <a:t> shift in global or regional climate patterns </a:t>
                      </a:r>
                      <a:endParaRPr lang="en-GB" sz="1000" dirty="0">
                        <a:latin typeface="Corbel" panose="020B0503020204020204" pitchFamily="34" charset="0"/>
                      </a:endParaRPr>
                    </a:p>
                  </a:txBody>
                  <a:tcPr/>
                </a:tc>
                <a:extLst>
                  <a:ext uri="{0D108BD9-81ED-4DB2-BD59-A6C34878D82A}">
                    <a16:rowId xmlns:a16="http://schemas.microsoft.com/office/drawing/2014/main" val="1422543501"/>
                  </a:ext>
                </a:extLst>
              </a:tr>
              <a:tr h="229876">
                <a:tc vMerge="1">
                  <a:txBody>
                    <a:bodyPr/>
                    <a:lstStyle/>
                    <a:p>
                      <a:endParaRPr lang="en-GB"/>
                    </a:p>
                  </a:txBody>
                  <a:tcPr/>
                </a:tc>
                <a:tc>
                  <a:txBody>
                    <a:bodyPr/>
                    <a:lstStyle/>
                    <a:p>
                      <a:r>
                        <a:rPr lang="en-GB" sz="1000" dirty="0" smtClean="0">
                          <a:latin typeface="Corbel" panose="020B0503020204020204" pitchFamily="34" charset="0"/>
                        </a:rPr>
                        <a:t>Continent</a:t>
                      </a:r>
                      <a:endParaRPr lang="en-GB" sz="1000" dirty="0">
                        <a:latin typeface="Corbel" panose="020B0503020204020204" pitchFamily="34" charset="0"/>
                      </a:endParaRPr>
                    </a:p>
                  </a:txBody>
                  <a:tcPr/>
                </a:tc>
                <a:tc>
                  <a:txBody>
                    <a:bodyPr/>
                    <a:lstStyle/>
                    <a:p>
                      <a:pPr algn="just"/>
                      <a:r>
                        <a:rPr lang="en-GB" sz="1000" dirty="0" smtClean="0">
                          <a:latin typeface="Corbel" panose="020B0503020204020204" pitchFamily="34" charset="0"/>
                        </a:rPr>
                        <a:t>A large</a:t>
                      </a:r>
                      <a:r>
                        <a:rPr lang="en-GB" sz="1000" baseline="0" dirty="0" smtClean="0">
                          <a:latin typeface="Corbel" panose="020B0503020204020204" pitchFamily="34" charset="0"/>
                        </a:rPr>
                        <a:t> land mass. There are 7 on Earth</a:t>
                      </a:r>
                      <a:endParaRPr lang="en-GB" sz="1000" dirty="0">
                        <a:latin typeface="Corbel" panose="020B0503020204020204" pitchFamily="34" charset="0"/>
                      </a:endParaRPr>
                    </a:p>
                  </a:txBody>
                  <a:tcPr/>
                </a:tc>
                <a:extLst>
                  <a:ext uri="{0D108BD9-81ED-4DB2-BD59-A6C34878D82A}">
                    <a16:rowId xmlns:a16="http://schemas.microsoft.com/office/drawing/2014/main" val="4064422213"/>
                  </a:ext>
                </a:extLst>
              </a:tr>
              <a:tr h="229876">
                <a:tc vMerge="1">
                  <a:txBody>
                    <a:bodyPr/>
                    <a:lstStyle/>
                    <a:p>
                      <a:endParaRPr lang="en-GB"/>
                    </a:p>
                  </a:txBody>
                  <a:tcPr/>
                </a:tc>
                <a:tc>
                  <a:txBody>
                    <a:bodyPr/>
                    <a:lstStyle/>
                    <a:p>
                      <a:r>
                        <a:rPr lang="en-GB" sz="1000" dirty="0" smtClean="0">
                          <a:latin typeface="Corbel" panose="020B0503020204020204" pitchFamily="34" charset="0"/>
                        </a:rPr>
                        <a:t>Deforestation </a:t>
                      </a:r>
                      <a:endParaRPr lang="en-GB" sz="1000" dirty="0">
                        <a:latin typeface="Corbel" panose="020B0503020204020204" pitchFamily="34" charset="0"/>
                      </a:endParaRPr>
                    </a:p>
                  </a:txBody>
                  <a:tcPr/>
                </a:tc>
                <a:tc>
                  <a:txBody>
                    <a:bodyPr/>
                    <a:lstStyle/>
                    <a:p>
                      <a:pPr algn="just"/>
                      <a:r>
                        <a:rPr lang="en-GB" sz="1000" dirty="0" smtClean="0">
                          <a:latin typeface="Corbel" panose="020B0503020204020204" pitchFamily="34" charset="0"/>
                        </a:rPr>
                        <a:t>Cutting down</a:t>
                      </a:r>
                      <a:r>
                        <a:rPr lang="en-GB" sz="1000" baseline="0" dirty="0" smtClean="0">
                          <a:latin typeface="Corbel" panose="020B0503020204020204" pitchFamily="34" charset="0"/>
                        </a:rPr>
                        <a:t> large areas of trees in forests such as the Amazon Rainforest</a:t>
                      </a:r>
                      <a:endParaRPr lang="en-GB" sz="1000" dirty="0">
                        <a:latin typeface="Corbel" panose="020B0503020204020204" pitchFamily="34" charset="0"/>
                      </a:endParaRPr>
                    </a:p>
                  </a:txBody>
                  <a:tcPr/>
                </a:tc>
                <a:extLst>
                  <a:ext uri="{0D108BD9-81ED-4DB2-BD59-A6C34878D82A}">
                    <a16:rowId xmlns:a16="http://schemas.microsoft.com/office/drawing/2014/main" val="4201971125"/>
                  </a:ext>
                </a:extLst>
              </a:tr>
              <a:tr h="373548">
                <a:tc vMerge="1">
                  <a:txBody>
                    <a:bodyPr/>
                    <a:lstStyle/>
                    <a:p>
                      <a:endParaRPr lang="en-GB"/>
                    </a:p>
                  </a:txBody>
                  <a:tcPr/>
                </a:tc>
                <a:tc>
                  <a:txBody>
                    <a:bodyPr/>
                    <a:lstStyle/>
                    <a:p>
                      <a:r>
                        <a:rPr lang="en-GB" sz="1000" dirty="0" smtClean="0">
                          <a:latin typeface="Corbel" panose="020B0503020204020204" pitchFamily="34" charset="0"/>
                        </a:rPr>
                        <a:t>Environmental geography</a:t>
                      </a:r>
                      <a:r>
                        <a:rPr lang="en-GB" sz="1000" baseline="0" dirty="0" smtClean="0">
                          <a:latin typeface="Corbel" panose="020B0503020204020204" pitchFamily="34" charset="0"/>
                        </a:rPr>
                        <a:t> </a:t>
                      </a:r>
                      <a:endParaRPr lang="en-GB" sz="1000" dirty="0">
                        <a:latin typeface="Corbel" panose="020B0503020204020204" pitchFamily="34" charset="0"/>
                      </a:endParaRPr>
                    </a:p>
                  </a:txBody>
                  <a:tcPr/>
                </a:tc>
                <a:tc>
                  <a:txBody>
                    <a:bodyPr/>
                    <a:lstStyle/>
                    <a:p>
                      <a:pPr algn="just"/>
                      <a:r>
                        <a:rPr lang="en-GB" sz="1000" dirty="0" smtClean="0">
                          <a:latin typeface="Corbel" panose="020B0503020204020204" pitchFamily="34" charset="0"/>
                        </a:rPr>
                        <a:t>How we</a:t>
                      </a:r>
                      <a:r>
                        <a:rPr lang="en-GB" sz="1000" baseline="0" dirty="0" smtClean="0">
                          <a:latin typeface="Corbel" panose="020B0503020204020204" pitchFamily="34" charset="0"/>
                        </a:rPr>
                        <a:t> impact our surrounding for example climate change and deforestation </a:t>
                      </a:r>
                      <a:endParaRPr lang="en-GB" sz="1000" dirty="0">
                        <a:latin typeface="Corbel" panose="020B0503020204020204" pitchFamily="34" charset="0"/>
                      </a:endParaRPr>
                    </a:p>
                  </a:txBody>
                  <a:tcPr/>
                </a:tc>
                <a:extLst>
                  <a:ext uri="{0D108BD9-81ED-4DB2-BD59-A6C34878D82A}">
                    <a16:rowId xmlns:a16="http://schemas.microsoft.com/office/drawing/2014/main" val="1765633301"/>
                  </a:ext>
                </a:extLst>
              </a:tr>
              <a:tr h="229876">
                <a:tc vMerge="1">
                  <a:txBody>
                    <a:bodyPr/>
                    <a:lstStyle/>
                    <a:p>
                      <a:endParaRPr lang="en-GB"/>
                    </a:p>
                  </a:txBody>
                  <a:tcPr/>
                </a:tc>
                <a:tc>
                  <a:txBody>
                    <a:bodyPr/>
                    <a:lstStyle/>
                    <a:p>
                      <a:r>
                        <a:rPr lang="en-GB" sz="1000" dirty="0" smtClean="0">
                          <a:latin typeface="Corbel" panose="020B0503020204020204" pitchFamily="34" charset="0"/>
                        </a:rPr>
                        <a:t>Evolution </a:t>
                      </a:r>
                      <a:endParaRPr lang="en-GB" sz="1000" dirty="0">
                        <a:latin typeface="Corbel" panose="020B0503020204020204" pitchFamily="34" charset="0"/>
                      </a:endParaRPr>
                    </a:p>
                  </a:txBody>
                  <a:tcPr/>
                </a:tc>
                <a:tc>
                  <a:txBody>
                    <a:bodyPr/>
                    <a:lstStyle/>
                    <a:p>
                      <a:pPr algn="just"/>
                      <a:r>
                        <a:rPr lang="en-GB" sz="1000" dirty="0" smtClean="0">
                          <a:latin typeface="Corbel" panose="020B0503020204020204" pitchFamily="34" charset="0"/>
                        </a:rPr>
                        <a:t>The</a:t>
                      </a:r>
                      <a:r>
                        <a:rPr lang="en-GB" sz="1000" baseline="0" dirty="0" smtClean="0">
                          <a:latin typeface="Corbel" panose="020B0503020204020204" pitchFamily="34" charset="0"/>
                        </a:rPr>
                        <a:t> process by which new species of living things develop</a:t>
                      </a:r>
                      <a:endParaRPr lang="en-GB" sz="1000" dirty="0">
                        <a:latin typeface="Corbel" panose="020B0503020204020204" pitchFamily="34" charset="0"/>
                      </a:endParaRPr>
                    </a:p>
                  </a:txBody>
                  <a:tcPr/>
                </a:tc>
                <a:extLst>
                  <a:ext uri="{0D108BD9-81ED-4DB2-BD59-A6C34878D82A}">
                    <a16:rowId xmlns:a16="http://schemas.microsoft.com/office/drawing/2014/main" val="2163853255"/>
                  </a:ext>
                </a:extLst>
              </a:tr>
              <a:tr h="229876">
                <a:tc vMerge="1">
                  <a:txBody>
                    <a:bodyPr/>
                    <a:lstStyle/>
                    <a:p>
                      <a:endParaRPr lang="en-GB"/>
                    </a:p>
                  </a:txBody>
                  <a:tcPr/>
                </a:tc>
                <a:tc>
                  <a:txBody>
                    <a:bodyPr/>
                    <a:lstStyle/>
                    <a:p>
                      <a:r>
                        <a:rPr lang="en-GB" sz="1000" dirty="0" smtClean="0">
                          <a:latin typeface="Corbel" panose="020B0503020204020204" pitchFamily="34" charset="0"/>
                        </a:rPr>
                        <a:t>Extinction</a:t>
                      </a:r>
                      <a:endParaRPr lang="en-GB" sz="1000" dirty="0">
                        <a:latin typeface="Corbel" panose="020B0503020204020204" pitchFamily="34" charset="0"/>
                      </a:endParaRPr>
                    </a:p>
                  </a:txBody>
                  <a:tcPr/>
                </a:tc>
                <a:tc>
                  <a:txBody>
                    <a:bodyPr/>
                    <a:lstStyle/>
                    <a:p>
                      <a:pPr algn="just"/>
                      <a:r>
                        <a:rPr lang="en-GB" sz="1000" dirty="0" smtClean="0">
                          <a:latin typeface="Corbel" panose="020B0503020204020204" pitchFamily="34" charset="0"/>
                        </a:rPr>
                        <a:t>When a species such as dinosaurs</a:t>
                      </a:r>
                      <a:r>
                        <a:rPr lang="en-GB" sz="1000" baseline="0" dirty="0" smtClean="0">
                          <a:latin typeface="Corbel" panose="020B0503020204020204" pitchFamily="34" charset="0"/>
                        </a:rPr>
                        <a:t> die out</a:t>
                      </a:r>
                      <a:endParaRPr lang="en-GB" sz="1000" dirty="0">
                        <a:latin typeface="Corbel" panose="020B0503020204020204" pitchFamily="34" charset="0"/>
                      </a:endParaRPr>
                    </a:p>
                  </a:txBody>
                  <a:tcPr/>
                </a:tc>
                <a:extLst>
                  <a:ext uri="{0D108BD9-81ED-4DB2-BD59-A6C34878D82A}">
                    <a16:rowId xmlns:a16="http://schemas.microsoft.com/office/drawing/2014/main" val="2321093534"/>
                  </a:ext>
                </a:extLst>
              </a:tr>
              <a:tr h="229876">
                <a:tc vMerge="1">
                  <a:txBody>
                    <a:bodyPr/>
                    <a:lstStyle/>
                    <a:p>
                      <a:endParaRPr lang="en-GB"/>
                    </a:p>
                  </a:txBody>
                  <a:tcPr/>
                </a:tc>
                <a:tc>
                  <a:txBody>
                    <a:bodyPr/>
                    <a:lstStyle/>
                    <a:p>
                      <a:r>
                        <a:rPr lang="en-GB" sz="1000" dirty="0" smtClean="0">
                          <a:latin typeface="Corbel" panose="020B0503020204020204" pitchFamily="34" charset="0"/>
                        </a:rPr>
                        <a:t>Fossils</a:t>
                      </a:r>
                      <a:endParaRPr lang="en-GB" sz="1000" dirty="0">
                        <a:latin typeface="Corbel" panose="020B0503020204020204" pitchFamily="34" charset="0"/>
                      </a:endParaRPr>
                    </a:p>
                  </a:txBody>
                  <a:tcPr/>
                </a:tc>
                <a:tc>
                  <a:txBody>
                    <a:bodyPr/>
                    <a:lstStyle/>
                    <a:p>
                      <a:pPr algn="just"/>
                      <a:r>
                        <a:rPr lang="en-GB" sz="1000" dirty="0" smtClean="0">
                          <a:latin typeface="Corbel" panose="020B0503020204020204" pitchFamily="34" charset="0"/>
                        </a:rPr>
                        <a:t>The remains</a:t>
                      </a:r>
                      <a:r>
                        <a:rPr lang="en-GB" sz="1000" baseline="0" dirty="0" smtClean="0">
                          <a:latin typeface="Corbel" panose="020B0503020204020204" pitchFamily="34" charset="0"/>
                        </a:rPr>
                        <a:t> or impressions of prehistoric plants or animals embedded in </a:t>
                      </a:r>
                      <a:r>
                        <a:rPr lang="en-GB" sz="1000" baseline="0" dirty="0" smtClean="0">
                          <a:latin typeface="Corbel" panose="020B0503020204020204" pitchFamily="34" charset="0"/>
                        </a:rPr>
                        <a:t>rocks</a:t>
                      </a:r>
                      <a:endParaRPr lang="en-GB" sz="1000" dirty="0">
                        <a:latin typeface="Corbel" panose="020B0503020204020204" pitchFamily="34" charset="0"/>
                      </a:endParaRPr>
                    </a:p>
                  </a:txBody>
                  <a:tcPr/>
                </a:tc>
                <a:extLst>
                  <a:ext uri="{0D108BD9-81ED-4DB2-BD59-A6C34878D82A}">
                    <a16:rowId xmlns:a16="http://schemas.microsoft.com/office/drawing/2014/main" val="1290812336"/>
                  </a:ext>
                </a:extLst>
              </a:tr>
              <a:tr h="229876">
                <a:tc vMerge="1">
                  <a:txBody>
                    <a:bodyPr/>
                    <a:lstStyle/>
                    <a:p>
                      <a:endParaRPr lang="en-GB"/>
                    </a:p>
                  </a:txBody>
                  <a:tcPr/>
                </a:tc>
                <a:tc>
                  <a:txBody>
                    <a:bodyPr/>
                    <a:lstStyle/>
                    <a:p>
                      <a:r>
                        <a:rPr lang="en-GB" sz="1000" dirty="0" smtClean="0">
                          <a:latin typeface="Corbel" panose="020B0503020204020204" pitchFamily="34" charset="0"/>
                        </a:rPr>
                        <a:t>Fossil Fuel</a:t>
                      </a:r>
                      <a:endParaRPr lang="en-GB" sz="1000" dirty="0">
                        <a:latin typeface="Corbel" panose="020B0503020204020204" pitchFamily="34" charset="0"/>
                      </a:endParaRPr>
                    </a:p>
                  </a:txBody>
                  <a:tcPr/>
                </a:tc>
                <a:tc>
                  <a:txBody>
                    <a:bodyPr/>
                    <a:lstStyle/>
                    <a:p>
                      <a:pPr algn="just"/>
                      <a:r>
                        <a:rPr lang="en-GB" sz="1000" dirty="0" smtClean="0">
                          <a:latin typeface="Corbel" panose="020B0503020204020204" pitchFamily="34" charset="0"/>
                        </a:rPr>
                        <a:t>Coal, gas or</a:t>
                      </a:r>
                      <a:r>
                        <a:rPr lang="en-GB" sz="1000" baseline="0" dirty="0" smtClean="0">
                          <a:latin typeface="Corbel" panose="020B0503020204020204" pitchFamily="34" charset="0"/>
                        </a:rPr>
                        <a:t> oil formed in the Earth over millions of years</a:t>
                      </a:r>
                      <a:endParaRPr lang="en-GB" sz="1000" dirty="0">
                        <a:latin typeface="Corbel" panose="020B0503020204020204" pitchFamily="34" charset="0"/>
                      </a:endParaRPr>
                    </a:p>
                  </a:txBody>
                  <a:tcPr/>
                </a:tc>
                <a:extLst>
                  <a:ext uri="{0D108BD9-81ED-4DB2-BD59-A6C34878D82A}">
                    <a16:rowId xmlns:a16="http://schemas.microsoft.com/office/drawing/2014/main" val="886107044"/>
                  </a:ext>
                </a:extLst>
              </a:tr>
              <a:tr h="229876">
                <a:tc vMerge="1">
                  <a:txBody>
                    <a:bodyPr/>
                    <a:lstStyle/>
                    <a:p>
                      <a:endParaRPr lang="en-GB"/>
                    </a:p>
                  </a:txBody>
                  <a:tcPr/>
                </a:tc>
                <a:tc>
                  <a:txBody>
                    <a:bodyPr/>
                    <a:lstStyle/>
                    <a:p>
                      <a:r>
                        <a:rPr lang="en-GB" sz="1000" dirty="0" smtClean="0">
                          <a:latin typeface="Corbel" panose="020B0503020204020204" pitchFamily="34" charset="0"/>
                        </a:rPr>
                        <a:t>Human geography</a:t>
                      </a:r>
                      <a:endParaRPr lang="en-GB" sz="1000" dirty="0">
                        <a:latin typeface="Corbel" panose="020B0503020204020204" pitchFamily="34" charset="0"/>
                      </a:endParaRPr>
                    </a:p>
                  </a:txBody>
                  <a:tcPr/>
                </a:tc>
                <a:tc>
                  <a:txBody>
                    <a:bodyPr/>
                    <a:lstStyle/>
                    <a:p>
                      <a:pPr algn="just"/>
                      <a:r>
                        <a:rPr lang="en-GB" sz="1000" dirty="0" smtClean="0">
                          <a:latin typeface="Corbel" panose="020B0503020204020204" pitchFamily="34" charset="0"/>
                        </a:rPr>
                        <a:t>How and where humans live on Earth</a:t>
                      </a:r>
                      <a:r>
                        <a:rPr lang="en-GB" sz="1000" baseline="0" dirty="0" smtClean="0">
                          <a:latin typeface="Corbel" panose="020B0503020204020204" pitchFamily="34" charset="0"/>
                        </a:rPr>
                        <a:t> for example cities and countries </a:t>
                      </a:r>
                      <a:endParaRPr lang="en-GB" sz="1000" dirty="0">
                        <a:latin typeface="Corbel" panose="020B0503020204020204" pitchFamily="34" charset="0"/>
                      </a:endParaRPr>
                    </a:p>
                  </a:txBody>
                  <a:tcPr/>
                </a:tc>
                <a:extLst>
                  <a:ext uri="{0D108BD9-81ED-4DB2-BD59-A6C34878D82A}">
                    <a16:rowId xmlns:a16="http://schemas.microsoft.com/office/drawing/2014/main" val="893654997"/>
                  </a:ext>
                </a:extLst>
              </a:tr>
              <a:tr h="229876">
                <a:tc vMerge="1">
                  <a:txBody>
                    <a:bodyPr/>
                    <a:lstStyle/>
                    <a:p>
                      <a:endParaRPr lang="en-GB"/>
                    </a:p>
                  </a:txBody>
                  <a:tcPr/>
                </a:tc>
                <a:tc>
                  <a:txBody>
                    <a:bodyPr/>
                    <a:lstStyle/>
                    <a:p>
                      <a:r>
                        <a:rPr lang="en-GB" sz="1000" dirty="0" smtClean="0">
                          <a:latin typeface="Corbel" panose="020B0503020204020204" pitchFamily="34" charset="0"/>
                        </a:rPr>
                        <a:t>Plastic</a:t>
                      </a:r>
                      <a:endParaRPr lang="en-GB" sz="1000" dirty="0">
                        <a:latin typeface="Corbel" panose="020B0503020204020204" pitchFamily="34" charset="0"/>
                      </a:endParaRPr>
                    </a:p>
                  </a:txBody>
                  <a:tcPr/>
                </a:tc>
                <a:tc>
                  <a:txBody>
                    <a:bodyPr/>
                    <a:lstStyle/>
                    <a:p>
                      <a:pPr algn="just"/>
                      <a:r>
                        <a:rPr lang="en-GB" sz="1000" dirty="0" smtClean="0">
                          <a:latin typeface="Corbel" panose="020B0503020204020204" pitchFamily="34" charset="0"/>
                        </a:rPr>
                        <a:t>A synthetic material made from fossil fuels</a:t>
                      </a:r>
                      <a:endParaRPr lang="en-GB" sz="1000" dirty="0">
                        <a:latin typeface="Corbel" panose="020B0503020204020204" pitchFamily="34" charset="0"/>
                      </a:endParaRPr>
                    </a:p>
                  </a:txBody>
                  <a:tcPr/>
                </a:tc>
                <a:extLst>
                  <a:ext uri="{0D108BD9-81ED-4DB2-BD59-A6C34878D82A}">
                    <a16:rowId xmlns:a16="http://schemas.microsoft.com/office/drawing/2014/main" val="3990030643"/>
                  </a:ext>
                </a:extLst>
              </a:tr>
              <a:tr h="229876">
                <a:tc vMerge="1">
                  <a:txBody>
                    <a:bodyPr/>
                    <a:lstStyle/>
                    <a:p>
                      <a:endParaRPr lang="en-GB"/>
                    </a:p>
                  </a:txBody>
                  <a:tcPr/>
                </a:tc>
                <a:tc>
                  <a:txBody>
                    <a:bodyPr/>
                    <a:lstStyle/>
                    <a:p>
                      <a:r>
                        <a:rPr lang="en-GB" sz="1000" dirty="0" smtClean="0">
                          <a:latin typeface="Corbel" panose="020B0503020204020204" pitchFamily="34" charset="0"/>
                        </a:rPr>
                        <a:t>Physical</a:t>
                      </a:r>
                      <a:r>
                        <a:rPr lang="en-GB" sz="1000" baseline="0" dirty="0" smtClean="0">
                          <a:latin typeface="Corbel" panose="020B0503020204020204" pitchFamily="34" charset="0"/>
                        </a:rPr>
                        <a:t> geography </a:t>
                      </a:r>
                      <a:endParaRPr lang="en-GB" sz="1000" dirty="0">
                        <a:latin typeface="Corbel" panose="020B0503020204020204" pitchFamily="34" charset="0"/>
                      </a:endParaRPr>
                    </a:p>
                  </a:txBody>
                  <a:tcPr/>
                </a:tc>
                <a:tc>
                  <a:txBody>
                    <a:bodyPr/>
                    <a:lstStyle/>
                    <a:p>
                      <a:pPr algn="just"/>
                      <a:r>
                        <a:rPr lang="en-GB" sz="1000" dirty="0" smtClean="0">
                          <a:latin typeface="Corbel" panose="020B0503020204020204" pitchFamily="34" charset="0"/>
                        </a:rPr>
                        <a:t>What our</a:t>
                      </a:r>
                      <a:r>
                        <a:rPr lang="en-GB" sz="1000" baseline="0" dirty="0" smtClean="0">
                          <a:latin typeface="Corbel" panose="020B0503020204020204" pitchFamily="34" charset="0"/>
                        </a:rPr>
                        <a:t> planet is like and it’s natural features e.g. rivers, volcanoes and weather</a:t>
                      </a:r>
                      <a:endParaRPr lang="en-GB" sz="1000" dirty="0">
                        <a:latin typeface="Corbel" panose="020B0503020204020204" pitchFamily="34" charset="0"/>
                      </a:endParaRPr>
                    </a:p>
                  </a:txBody>
                  <a:tcPr/>
                </a:tc>
                <a:extLst>
                  <a:ext uri="{0D108BD9-81ED-4DB2-BD59-A6C34878D82A}">
                    <a16:rowId xmlns:a16="http://schemas.microsoft.com/office/drawing/2014/main" val="3157623093"/>
                  </a:ext>
                </a:extLst>
              </a:tr>
              <a:tr h="229876">
                <a:tc vMerge="1">
                  <a:txBody>
                    <a:bodyPr/>
                    <a:lstStyle/>
                    <a:p>
                      <a:endParaRPr lang="en-GB"/>
                    </a:p>
                  </a:txBody>
                  <a:tcPr/>
                </a:tc>
                <a:tc>
                  <a:txBody>
                    <a:bodyPr/>
                    <a:lstStyle/>
                    <a:p>
                      <a:r>
                        <a:rPr lang="en-GB" sz="1000" dirty="0" smtClean="0">
                          <a:latin typeface="Corbel" panose="020B0503020204020204" pitchFamily="34" charset="0"/>
                        </a:rPr>
                        <a:t>Solar System</a:t>
                      </a:r>
                      <a:endParaRPr lang="en-GB" sz="1000" dirty="0">
                        <a:latin typeface="Corbel" panose="020B0503020204020204" pitchFamily="34" charset="0"/>
                      </a:endParaRPr>
                    </a:p>
                  </a:txBody>
                  <a:tcPr/>
                </a:tc>
                <a:tc>
                  <a:txBody>
                    <a:bodyPr/>
                    <a:lstStyle/>
                    <a:p>
                      <a:pPr algn="just"/>
                      <a:r>
                        <a:rPr lang="en-GB" sz="1000" dirty="0" smtClean="0">
                          <a:latin typeface="Corbel" panose="020B0503020204020204" pitchFamily="34" charset="0"/>
                        </a:rPr>
                        <a:t>Made up of our sun, its planets,</a:t>
                      </a:r>
                      <a:r>
                        <a:rPr lang="en-GB" sz="1000" baseline="0" dirty="0" smtClean="0">
                          <a:latin typeface="Corbel" panose="020B0503020204020204" pitchFamily="34" charset="0"/>
                        </a:rPr>
                        <a:t> their moons and asteroids</a:t>
                      </a:r>
                      <a:endParaRPr lang="en-GB" sz="1000" dirty="0">
                        <a:latin typeface="Corbel" panose="020B0503020204020204" pitchFamily="34" charset="0"/>
                      </a:endParaRPr>
                    </a:p>
                  </a:txBody>
                  <a:tcPr/>
                </a:tc>
                <a:extLst>
                  <a:ext uri="{0D108BD9-81ED-4DB2-BD59-A6C34878D82A}">
                    <a16:rowId xmlns:a16="http://schemas.microsoft.com/office/drawing/2014/main" val="3875025719"/>
                  </a:ext>
                </a:extLst>
              </a:tr>
              <a:tr h="373548">
                <a:tc vMerge="1">
                  <a:txBody>
                    <a:bodyPr/>
                    <a:lstStyle/>
                    <a:p>
                      <a:endParaRPr lang="en-GB"/>
                    </a:p>
                  </a:txBody>
                  <a:tcPr/>
                </a:tc>
                <a:tc>
                  <a:txBody>
                    <a:bodyPr/>
                    <a:lstStyle/>
                    <a:p>
                      <a:r>
                        <a:rPr lang="en-GB" sz="1000" dirty="0" smtClean="0">
                          <a:latin typeface="Corbel" panose="020B0503020204020204" pitchFamily="34" charset="0"/>
                        </a:rPr>
                        <a:t>Universe</a:t>
                      </a:r>
                      <a:endParaRPr lang="en-GB" sz="1000" dirty="0">
                        <a:latin typeface="Corbel" panose="020B0503020204020204" pitchFamily="34" charset="0"/>
                      </a:endParaRPr>
                    </a:p>
                  </a:txBody>
                  <a:tcPr/>
                </a:tc>
                <a:tc>
                  <a:txBody>
                    <a:bodyPr/>
                    <a:lstStyle/>
                    <a:p>
                      <a:pPr algn="just"/>
                      <a:r>
                        <a:rPr lang="en-GB" sz="1000" dirty="0" smtClean="0">
                          <a:latin typeface="Corbel" panose="020B0503020204020204" pitchFamily="34" charset="0"/>
                        </a:rPr>
                        <a:t>All of space and time and its contents</a:t>
                      </a:r>
                      <a:r>
                        <a:rPr lang="en-GB" sz="1000" baseline="0" dirty="0" smtClean="0">
                          <a:latin typeface="Corbel" panose="020B0503020204020204" pitchFamily="34" charset="0"/>
                        </a:rPr>
                        <a:t> including all planets, stars, galaxies. Scientists believe the Universe was created by the Big Bang</a:t>
                      </a:r>
                      <a:endParaRPr lang="en-GB" sz="1000" dirty="0">
                        <a:latin typeface="Corbel" panose="020B0503020204020204" pitchFamily="34" charset="0"/>
                      </a:endParaRPr>
                    </a:p>
                  </a:txBody>
                  <a:tcPr/>
                </a:tc>
                <a:extLst>
                  <a:ext uri="{0D108BD9-81ED-4DB2-BD59-A6C34878D82A}">
                    <a16:rowId xmlns:a16="http://schemas.microsoft.com/office/drawing/2014/main" val="4113541262"/>
                  </a:ext>
                </a:extLst>
              </a:tr>
            </a:tbl>
          </a:graphicData>
        </a:graphic>
      </p:graphicFrame>
      <p:pic>
        <p:nvPicPr>
          <p:cNvPr id="25" name="irc_mi" descr="Image result for littleport and east cambs academy">
            <a:hlinkClick r:id="rId7"/>
          </p:cNvPr>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09508" y="34780"/>
            <a:ext cx="2239992" cy="351517"/>
          </a:xfrm>
          <a:prstGeom prst="rect">
            <a:avLst/>
          </a:prstGeom>
          <a:noFill/>
          <a:ln>
            <a:noFill/>
          </a:ln>
        </p:spPr>
      </p:pic>
      <p:pic>
        <p:nvPicPr>
          <p:cNvPr id="10" name="Picture 9"/>
          <p:cNvPicPr>
            <a:picLocks noChangeAspect="1"/>
          </p:cNvPicPr>
          <p:nvPr/>
        </p:nvPicPr>
        <p:blipFill rotWithShape="1">
          <a:blip r:embed="rId9" cstate="print">
            <a:duotone>
              <a:schemeClr val="accent1">
                <a:shade val="45000"/>
                <a:satMod val="135000"/>
              </a:schemeClr>
              <a:prstClr val="white"/>
            </a:duotone>
            <a:extLst>
              <a:ext uri="{28A0092B-C50C-407E-A947-70E740481C1C}">
                <a14:useLocalDpi xmlns:a14="http://schemas.microsoft.com/office/drawing/2010/main" val="0"/>
              </a:ext>
            </a:extLst>
          </a:blip>
          <a:srcRect b="15505"/>
          <a:stretch/>
        </p:blipFill>
        <p:spPr>
          <a:xfrm>
            <a:off x="-139867" y="4711322"/>
            <a:ext cx="867819" cy="733262"/>
          </a:xfrm>
          <a:prstGeom prst="rect">
            <a:avLst/>
          </a:prstGeom>
        </p:spPr>
      </p:pic>
      <p:sp>
        <p:nvSpPr>
          <p:cNvPr id="16" name="Rectangle 15"/>
          <p:cNvSpPr/>
          <p:nvPr/>
        </p:nvSpPr>
        <p:spPr>
          <a:xfrm>
            <a:off x="-39943" y="462331"/>
            <a:ext cx="6858000" cy="2516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00" b="1" dirty="0">
                <a:solidFill>
                  <a:srgbClr val="C00000"/>
                </a:solidFill>
                <a:latin typeface="Corbel" panose="020B0503020204020204" pitchFamily="34" charset="0"/>
              </a:rPr>
              <a:t>HOTS question</a:t>
            </a:r>
            <a:r>
              <a:rPr lang="en-GB" sz="1400" b="1" dirty="0" smtClean="0">
                <a:solidFill>
                  <a:srgbClr val="C00000"/>
                </a:solidFill>
                <a:latin typeface="Corbel" panose="020B0503020204020204" pitchFamily="34" charset="0"/>
              </a:rPr>
              <a:t>: How connected is the </a:t>
            </a:r>
            <a:r>
              <a:rPr lang="en-GB" sz="1400" b="1" dirty="0" smtClean="0">
                <a:solidFill>
                  <a:srgbClr val="C00000"/>
                </a:solidFill>
                <a:latin typeface="Corbel" panose="020B0503020204020204" pitchFamily="34" charset="0"/>
              </a:rPr>
              <a:t>world</a:t>
            </a:r>
            <a:r>
              <a:rPr lang="en-GB" sz="1400" b="1" dirty="0" smtClean="0">
                <a:solidFill>
                  <a:srgbClr val="C00000"/>
                </a:solidFill>
                <a:latin typeface="Corbel" panose="020B0503020204020204" pitchFamily="34" charset="0"/>
              </a:rPr>
              <a:t>?</a:t>
            </a:r>
            <a:endParaRPr lang="en-GB" sz="1400" b="1" dirty="0">
              <a:solidFill>
                <a:srgbClr val="C00000"/>
              </a:solidFill>
              <a:latin typeface="Corbel" panose="020B0503020204020204" pitchFamily="34" charset="0"/>
            </a:endParaRPr>
          </a:p>
        </p:txBody>
      </p:sp>
      <p:pic>
        <p:nvPicPr>
          <p:cNvPr id="2" name="Picture 1"/>
          <p:cNvPicPr>
            <a:picLocks noChangeAspect="1"/>
          </p:cNvPicPr>
          <p:nvPr/>
        </p:nvPicPr>
        <p:blipFill rotWithShape="1">
          <a:blip r:embed="rId10" cstate="print">
            <a:extLst>
              <a:ext uri="{28A0092B-C50C-407E-A947-70E740481C1C}">
                <a14:useLocalDpi xmlns:a14="http://schemas.microsoft.com/office/drawing/2010/main" val="0"/>
              </a:ext>
            </a:extLst>
          </a:blip>
          <a:srcRect b="19155"/>
          <a:stretch/>
        </p:blipFill>
        <p:spPr>
          <a:xfrm>
            <a:off x="3621024" y="8285678"/>
            <a:ext cx="722376" cy="584001"/>
          </a:xfrm>
          <a:prstGeom prst="rect">
            <a:avLst/>
          </a:prstGeom>
        </p:spPr>
      </p:pic>
      <p:pic>
        <p:nvPicPr>
          <p:cNvPr id="4" name="Picture 3"/>
          <p:cNvPicPr>
            <a:picLocks noChangeAspect="1"/>
          </p:cNvPicPr>
          <p:nvPr/>
        </p:nvPicPr>
        <p:blipFill rotWithShape="1">
          <a:blip r:embed="rId11" cstate="print">
            <a:extLst>
              <a:ext uri="{28A0092B-C50C-407E-A947-70E740481C1C}">
                <a14:useLocalDpi xmlns:a14="http://schemas.microsoft.com/office/drawing/2010/main" val="0"/>
              </a:ext>
            </a:extLst>
          </a:blip>
          <a:srcRect b="24089"/>
          <a:stretch/>
        </p:blipFill>
        <p:spPr>
          <a:xfrm>
            <a:off x="4194664" y="6190487"/>
            <a:ext cx="939688" cy="713327"/>
          </a:xfrm>
          <a:prstGeom prst="rect">
            <a:avLst/>
          </a:prstGeom>
        </p:spPr>
      </p:pic>
      <p:pic>
        <p:nvPicPr>
          <p:cNvPr id="6" name="Picture 5"/>
          <p:cNvPicPr>
            <a:picLocks noChangeAspect="1"/>
          </p:cNvPicPr>
          <p:nvPr/>
        </p:nvPicPr>
        <p:blipFill rotWithShape="1">
          <a:blip r:embed="rId12" cstate="print">
            <a:extLst>
              <a:ext uri="{28A0092B-C50C-407E-A947-70E740481C1C}">
                <a14:useLocalDpi xmlns:a14="http://schemas.microsoft.com/office/drawing/2010/main" val="0"/>
              </a:ext>
            </a:extLst>
          </a:blip>
          <a:srcRect b="13156"/>
          <a:stretch/>
        </p:blipFill>
        <p:spPr>
          <a:xfrm>
            <a:off x="727952" y="8925804"/>
            <a:ext cx="644373" cy="559602"/>
          </a:xfrm>
          <a:prstGeom prst="rect">
            <a:avLst/>
          </a:prstGeom>
        </p:spPr>
      </p:pic>
      <p:pic>
        <p:nvPicPr>
          <p:cNvPr id="13" name="Picture 12"/>
          <p:cNvPicPr>
            <a:picLocks noChangeAspect="1"/>
          </p:cNvPicPr>
          <p:nvPr/>
        </p:nvPicPr>
        <p:blipFill rotWithShape="1">
          <a:blip r:embed="rId13" cstate="print">
            <a:extLst>
              <a:ext uri="{28A0092B-C50C-407E-A947-70E740481C1C}">
                <a14:useLocalDpi xmlns:a14="http://schemas.microsoft.com/office/drawing/2010/main" val="0"/>
              </a:ext>
            </a:extLst>
          </a:blip>
          <a:srcRect b="19407"/>
          <a:stretch/>
        </p:blipFill>
        <p:spPr>
          <a:xfrm>
            <a:off x="109508" y="5425960"/>
            <a:ext cx="859225" cy="692477"/>
          </a:xfrm>
          <a:prstGeom prst="rect">
            <a:avLst/>
          </a:prstGeom>
        </p:spPr>
      </p:pic>
      <p:pic>
        <p:nvPicPr>
          <p:cNvPr id="14" name="Picture 13"/>
          <p:cNvPicPr>
            <a:picLocks noChangeAspect="1"/>
          </p:cNvPicPr>
          <p:nvPr/>
        </p:nvPicPr>
        <p:blipFill rotWithShape="1">
          <a:blip r:embed="rId14" cstate="print">
            <a:extLst>
              <a:ext uri="{28A0092B-C50C-407E-A947-70E740481C1C}">
                <a14:useLocalDpi xmlns:a14="http://schemas.microsoft.com/office/drawing/2010/main" val="0"/>
              </a:ext>
            </a:extLst>
          </a:blip>
          <a:srcRect b="15809"/>
          <a:stretch/>
        </p:blipFill>
        <p:spPr>
          <a:xfrm>
            <a:off x="539120" y="7150752"/>
            <a:ext cx="832612" cy="700980"/>
          </a:xfrm>
          <a:prstGeom prst="rect">
            <a:avLst/>
          </a:prstGeom>
        </p:spPr>
      </p:pic>
      <p:pic>
        <p:nvPicPr>
          <p:cNvPr id="15" name="Picture 14"/>
          <p:cNvPicPr>
            <a:picLocks noChangeAspect="1"/>
          </p:cNvPicPr>
          <p:nvPr/>
        </p:nvPicPr>
        <p:blipFill rotWithShape="1">
          <a:blip r:embed="rId15" cstate="print">
            <a:extLst>
              <a:ext uri="{28A0092B-C50C-407E-A947-70E740481C1C}">
                <a14:useLocalDpi xmlns:a14="http://schemas.microsoft.com/office/drawing/2010/main" val="0"/>
              </a:ext>
            </a:extLst>
          </a:blip>
          <a:srcRect b="14667"/>
          <a:stretch/>
        </p:blipFill>
        <p:spPr>
          <a:xfrm>
            <a:off x="1515497" y="7055469"/>
            <a:ext cx="845573" cy="721556"/>
          </a:xfrm>
          <a:prstGeom prst="rect">
            <a:avLst/>
          </a:prstGeom>
        </p:spPr>
      </p:pic>
      <p:pic>
        <p:nvPicPr>
          <p:cNvPr id="9" name="Picture 8"/>
          <p:cNvPicPr>
            <a:picLocks noChangeAspect="1"/>
          </p:cNvPicPr>
          <p:nvPr/>
        </p:nvPicPr>
        <p:blipFill rotWithShape="1">
          <a:blip r:embed="rId16" cstate="print">
            <a:extLst>
              <a:ext uri="{28A0092B-C50C-407E-A947-70E740481C1C}">
                <a14:useLocalDpi xmlns:a14="http://schemas.microsoft.com/office/drawing/2010/main" val="0"/>
              </a:ext>
            </a:extLst>
          </a:blip>
          <a:srcRect b="19155"/>
          <a:stretch/>
        </p:blipFill>
        <p:spPr>
          <a:xfrm>
            <a:off x="2049690" y="6179585"/>
            <a:ext cx="837367" cy="676965"/>
          </a:xfrm>
          <a:prstGeom prst="rect">
            <a:avLst/>
          </a:prstGeom>
        </p:spPr>
      </p:pic>
    </p:spTree>
    <p:extLst>
      <p:ext uri="{BB962C8B-B14F-4D97-AF65-F5344CB8AC3E}">
        <p14:creationId xmlns:p14="http://schemas.microsoft.com/office/powerpoint/2010/main" val="341866233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487</TotalTime>
  <Words>496</Words>
  <Application>Microsoft Office PowerPoint</Application>
  <PresentationFormat>A4 Paper (210x297 mm)</PresentationFormat>
  <Paragraphs>42</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Corbel</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Emma Jewers</dc:creator>
  <cp:lastModifiedBy>Emma Jewers</cp:lastModifiedBy>
  <cp:revision>10</cp:revision>
  <dcterms:created xsi:type="dcterms:W3CDTF">2020-04-01T11:09:45Z</dcterms:created>
  <dcterms:modified xsi:type="dcterms:W3CDTF">2020-04-15T14:46:44Z</dcterms:modified>
</cp:coreProperties>
</file>