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842A5-D6A4-4A73-A030-FA82BA064A28}" v="2472" dt="2020-01-09T19:35:14.6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452"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Jewers" userId="27a1264e3a73411f" providerId="LiveId" clId="{493842A5-D6A4-4A73-A030-FA82BA064A28}"/>
    <pc:docChg chg="custSel modSld">
      <pc:chgData name="Emma Jewers" userId="27a1264e3a73411f" providerId="LiveId" clId="{493842A5-D6A4-4A73-A030-FA82BA064A28}" dt="2020-01-09T19:35:14.694" v="2485" actId="1076"/>
      <pc:docMkLst>
        <pc:docMk/>
      </pc:docMkLst>
      <pc:sldChg chg="addSp delSp modSp">
        <pc:chgData name="Emma Jewers" userId="27a1264e3a73411f" providerId="LiveId" clId="{493842A5-D6A4-4A73-A030-FA82BA064A28}" dt="2020-01-09T19:35:14.694" v="2485" actId="1076"/>
        <pc:sldMkLst>
          <pc:docMk/>
          <pc:sldMk cId="2293066475" sldId="257"/>
        </pc:sldMkLst>
        <pc:graphicFrameChg chg="mod modGraphic">
          <ac:chgData name="Emma Jewers" userId="27a1264e3a73411f" providerId="LiveId" clId="{493842A5-D6A4-4A73-A030-FA82BA064A28}" dt="2020-01-09T18:24:39.656" v="11" actId="14100"/>
          <ac:graphicFrameMkLst>
            <pc:docMk/>
            <pc:sldMk cId="2293066475" sldId="257"/>
            <ac:graphicFrameMk id="8" creationId="{00000000-0000-0000-0000-000000000000}"/>
          </ac:graphicFrameMkLst>
        </pc:graphicFrameChg>
        <pc:graphicFrameChg chg="mod">
          <ac:chgData name="Emma Jewers" userId="27a1264e3a73411f" providerId="LiveId" clId="{493842A5-D6A4-4A73-A030-FA82BA064A28}" dt="2020-01-09T19:34:50.129" v="2477"/>
          <ac:graphicFrameMkLst>
            <pc:docMk/>
            <pc:sldMk cId="2293066475" sldId="257"/>
            <ac:graphicFrameMk id="11" creationId="{00000000-0000-0000-0000-000000000000}"/>
          </ac:graphicFrameMkLst>
        </pc:graphicFrameChg>
        <pc:picChg chg="add mod">
          <ac:chgData name="Emma Jewers" userId="27a1264e3a73411f" providerId="LiveId" clId="{493842A5-D6A4-4A73-A030-FA82BA064A28}" dt="2020-01-09T19:34:43.278" v="2474" actId="1076"/>
          <ac:picMkLst>
            <pc:docMk/>
            <pc:sldMk cId="2293066475" sldId="257"/>
            <ac:picMk id="2" creationId="{0C3BC70D-E85D-47B9-9489-D714737C90DC}"/>
          </ac:picMkLst>
        </pc:picChg>
        <pc:picChg chg="add del mod">
          <ac:chgData name="Emma Jewers" userId="27a1264e3a73411f" providerId="LiveId" clId="{493842A5-D6A4-4A73-A030-FA82BA064A28}" dt="2020-01-09T18:25:59.690" v="12" actId="478"/>
          <ac:picMkLst>
            <pc:docMk/>
            <pc:sldMk cId="2293066475" sldId="257"/>
            <ac:picMk id="16" creationId="{D0DC8A16-1200-45C5-A99C-7F3BD1AF00B0}"/>
          </ac:picMkLst>
        </pc:picChg>
        <pc:picChg chg="mod">
          <ac:chgData name="Emma Jewers" userId="27a1264e3a73411f" providerId="LiveId" clId="{493842A5-D6A4-4A73-A030-FA82BA064A28}" dt="2020-01-09T18:23:38.835" v="2" actId="1076"/>
          <ac:picMkLst>
            <pc:docMk/>
            <pc:sldMk cId="2293066475" sldId="257"/>
            <ac:picMk id="17" creationId="{C026BE25-4216-4E89-8D0C-90B06DEE479A}"/>
          </ac:picMkLst>
        </pc:picChg>
        <pc:picChg chg="add mod">
          <ac:chgData name="Emma Jewers" userId="27a1264e3a73411f" providerId="LiveId" clId="{493842A5-D6A4-4A73-A030-FA82BA064A28}" dt="2020-01-09T18:26:07.290" v="16" actId="1076"/>
          <ac:picMkLst>
            <pc:docMk/>
            <pc:sldMk cId="2293066475" sldId="257"/>
            <ac:picMk id="19" creationId="{F9432498-18AC-4B64-BD01-875517ED408E}"/>
          </ac:picMkLst>
        </pc:picChg>
        <pc:picChg chg="add mod">
          <ac:chgData name="Emma Jewers" userId="27a1264e3a73411f" providerId="LiveId" clId="{493842A5-D6A4-4A73-A030-FA82BA064A28}" dt="2020-01-09T19:35:01.434" v="2481" actId="1076"/>
          <ac:picMkLst>
            <pc:docMk/>
            <pc:sldMk cId="2293066475" sldId="257"/>
            <ac:picMk id="20" creationId="{29DB849D-7CEF-49F7-B771-534F8BB94279}"/>
          </ac:picMkLst>
        </pc:picChg>
        <pc:picChg chg="add mod">
          <ac:chgData name="Emma Jewers" userId="27a1264e3a73411f" providerId="LiveId" clId="{493842A5-D6A4-4A73-A030-FA82BA064A28}" dt="2020-01-09T19:34:18.333" v="2462" actId="1076"/>
          <ac:picMkLst>
            <pc:docMk/>
            <pc:sldMk cId="2293066475" sldId="257"/>
            <ac:picMk id="21" creationId="{1ED1B725-5C13-4F94-836D-BD85C8B4DA06}"/>
          </ac:picMkLst>
        </pc:picChg>
        <pc:picChg chg="add mod">
          <ac:chgData name="Emma Jewers" userId="27a1264e3a73411f" providerId="LiveId" clId="{493842A5-D6A4-4A73-A030-FA82BA064A28}" dt="2020-01-09T19:35:14.694" v="2485" actId="1076"/>
          <ac:picMkLst>
            <pc:docMk/>
            <pc:sldMk cId="2293066475" sldId="257"/>
            <ac:picMk id="22" creationId="{BAFC9D9E-ADE0-4EE7-8887-1145E82A5315}"/>
          </ac:picMkLst>
        </pc:picChg>
        <pc:picChg chg="add mod">
          <ac:chgData name="Emma Jewers" userId="27a1264e3a73411f" providerId="LiveId" clId="{493842A5-D6A4-4A73-A030-FA82BA064A28}" dt="2020-01-09T19:35:06.790" v="2482" actId="1076"/>
          <ac:picMkLst>
            <pc:docMk/>
            <pc:sldMk cId="2293066475" sldId="257"/>
            <ac:picMk id="23" creationId="{080F380E-A8AC-4662-9F2D-2431D898BB71}"/>
          </ac:picMkLst>
        </pc:picChg>
        <pc:picChg chg="add mod">
          <ac:chgData name="Emma Jewers" userId="27a1264e3a73411f" providerId="LiveId" clId="{493842A5-D6A4-4A73-A030-FA82BA064A28}" dt="2020-01-09T19:33:44.689" v="2455" actId="1076"/>
          <ac:picMkLst>
            <pc:docMk/>
            <pc:sldMk cId="2293066475" sldId="257"/>
            <ac:picMk id="24" creationId="{0A7CCA36-DB90-405D-B34F-4291154E5A3D}"/>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76647-18D8-4235-A40D-5813859AE38E}"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A6B2982A-A573-44FA-97C5-7F7A37D159B7}">
      <dgm:prSet phldrT="[Text]"/>
      <dgm:spPr>
        <a:solidFill>
          <a:schemeClr val="accent5">
            <a:lumMod val="20000"/>
            <a:lumOff val="80000"/>
          </a:schemeClr>
        </a:solidFill>
      </dgm:spPr>
      <dgm:t>
        <a:bodyPr/>
        <a:lstStyle/>
        <a:p>
          <a:r>
            <a:rPr lang="en-US" dirty="0">
              <a:solidFill>
                <a:sysClr val="windowText" lastClr="000000"/>
              </a:solidFill>
              <a:latin typeface="Corbel" panose="020B0503020204020204" pitchFamily="34" charset="0"/>
            </a:rPr>
            <a:t>The UK</a:t>
          </a:r>
        </a:p>
      </dgm:t>
    </dgm:pt>
    <dgm:pt modelId="{7E2DFF8E-91C7-4EED-A3C1-CABBA7DE705A}" type="parTrans" cxnId="{B6520272-E709-46A4-9162-C72BE984B99E}">
      <dgm:prSet/>
      <dgm:spPr/>
      <dgm:t>
        <a:bodyPr/>
        <a:lstStyle/>
        <a:p>
          <a:endParaRPr lang="en-US"/>
        </a:p>
      </dgm:t>
    </dgm:pt>
    <dgm:pt modelId="{CF174C51-5722-4FBD-853B-B90863318736}" type="sibTrans" cxnId="{B6520272-E709-46A4-9162-C72BE984B99E}">
      <dgm:prSet/>
      <dgm:spPr/>
      <dgm:t>
        <a:bodyPr/>
        <a:lstStyle/>
        <a:p>
          <a:endParaRPr lang="en-US"/>
        </a:p>
      </dgm:t>
    </dgm:pt>
    <dgm:pt modelId="{265CA689-BDE2-477E-9E86-16A01D70C4AA}">
      <dgm:prSet phldrT="[Text]" custT="1"/>
      <dgm:spPr>
        <a:solidFill>
          <a:schemeClr val="accent5">
            <a:lumMod val="20000"/>
            <a:lumOff val="80000"/>
          </a:schemeClr>
        </a:solidFill>
      </dgm:spPr>
      <dgm:t>
        <a:bodyPr anchor="ctr"/>
        <a:lstStyle/>
        <a:p>
          <a:pPr algn="ctr"/>
          <a:r>
            <a:rPr lang="en-US" sz="1000" b="0" dirty="0">
              <a:solidFill>
                <a:sysClr val="windowText" lastClr="000000"/>
              </a:solidFill>
              <a:latin typeface="Corbel" panose="020B0503020204020204" pitchFamily="34" charset="0"/>
            </a:rPr>
            <a:t> The UK is made up of England, Scotland, Wales and Northern Ireland. Its capital cities are London, Edinburgh, Belfast and Cardiff. England has many mountains and rivers. </a:t>
          </a:r>
        </a:p>
      </dgm:t>
    </dgm:pt>
    <dgm:pt modelId="{CA074E4D-34F4-4E0A-8FB0-94F01348FA7E}" type="parTrans" cxnId="{5B5E9158-955C-4973-959F-6A352A04C956}">
      <dgm:prSet/>
      <dgm:spPr>
        <a:ln>
          <a:solidFill>
            <a:schemeClr val="tx1"/>
          </a:solidFill>
        </a:ln>
      </dgm:spPr>
      <dgm:t>
        <a:bodyPr/>
        <a:lstStyle/>
        <a:p>
          <a:endParaRPr lang="en-US"/>
        </a:p>
      </dgm:t>
    </dgm:pt>
    <dgm:pt modelId="{0EAD264D-DACB-4AD3-98CD-295CCBAE817C}" type="sibTrans" cxnId="{5B5E9158-955C-4973-959F-6A352A04C956}">
      <dgm:prSet/>
      <dgm:spPr/>
      <dgm:t>
        <a:bodyPr/>
        <a:lstStyle/>
        <a:p>
          <a:endParaRPr lang="en-US"/>
        </a:p>
      </dgm:t>
    </dgm:pt>
    <dgm:pt modelId="{16CF9C85-DC4A-42C3-9D4A-95AD68EC7D1F}">
      <dgm:prSet phldrT="[Text]" custT="1"/>
      <dgm:spPr>
        <a:solidFill>
          <a:schemeClr val="accent5">
            <a:lumMod val="20000"/>
            <a:lumOff val="80000"/>
          </a:schemeClr>
        </a:solidFill>
      </dgm:spPr>
      <dgm:t>
        <a:bodyPr anchor="ctr"/>
        <a:lstStyle/>
        <a:p>
          <a:pPr algn="ctr"/>
          <a:r>
            <a:rPr lang="en-US" sz="1000" b="0" dirty="0">
              <a:solidFill>
                <a:sysClr val="windowText" lastClr="000000"/>
              </a:solidFill>
              <a:latin typeface="Corbel" panose="020B0503020204020204" pitchFamily="34" charset="0"/>
            </a:rPr>
            <a:t>The UK is home to a range of different ecosystems including forests. Forests are home to a range of different living (plants and animals) and non-living organisms including soil, water, air. Ecosystems are at threat from pollution and form being destroyed to make space for buildings or roads. </a:t>
          </a:r>
        </a:p>
      </dgm:t>
    </dgm:pt>
    <dgm:pt modelId="{8F39784C-9C86-4BD5-B5C6-A12C53897D88}" type="parTrans" cxnId="{946CC425-CD60-4C81-882A-EB48195E30B6}">
      <dgm:prSet/>
      <dgm:spPr>
        <a:ln>
          <a:solidFill>
            <a:schemeClr val="tx1"/>
          </a:solidFill>
        </a:ln>
      </dgm:spPr>
      <dgm:t>
        <a:bodyPr/>
        <a:lstStyle/>
        <a:p>
          <a:endParaRPr lang="en-US"/>
        </a:p>
      </dgm:t>
    </dgm:pt>
    <dgm:pt modelId="{5E852A82-5A2C-4DCB-91CE-88C0AC4847A4}" type="sibTrans" cxnId="{946CC425-CD60-4C81-882A-EB48195E30B6}">
      <dgm:prSet/>
      <dgm:spPr/>
      <dgm:t>
        <a:bodyPr/>
        <a:lstStyle/>
        <a:p>
          <a:endParaRPr lang="en-US"/>
        </a:p>
      </dgm:t>
    </dgm:pt>
    <dgm:pt modelId="{3890D665-7E99-43AA-8577-64DF15FD34CD}">
      <dgm:prSet phldrT="[Text]" custT="1"/>
      <dgm:spPr>
        <a:solidFill>
          <a:schemeClr val="accent5">
            <a:lumMod val="20000"/>
            <a:lumOff val="80000"/>
          </a:schemeClr>
        </a:solidFill>
      </dgm:spPr>
      <dgm:t>
        <a:bodyPr anchor="ctr"/>
        <a:lstStyle/>
        <a:p>
          <a:pPr algn="ctr"/>
          <a:r>
            <a:rPr lang="en-US" sz="1000" b="0" dirty="0">
              <a:solidFill>
                <a:schemeClr val="tx1"/>
              </a:solidFill>
              <a:latin typeface="Corbel" panose="020B0503020204020204" pitchFamily="34" charset="0"/>
            </a:rPr>
            <a:t>20,000 years ago no one lived on the land that is now the UK. Therefore, every single person living here now is descended from an immigrant. Many of these people moved to the UK from Europe including Germany, Norway and France. Today, people migrate to the UK to look for better healthcare, education, jobs and quality of life.  </a:t>
          </a:r>
        </a:p>
      </dgm:t>
    </dgm:pt>
    <dgm:pt modelId="{1CE69CA8-3F96-4810-B5CF-8718C80763A5}" type="parTrans" cxnId="{BB1F3362-35FC-4E7E-A048-88712B41D2B7}">
      <dgm:prSet/>
      <dgm:spPr>
        <a:ln>
          <a:solidFill>
            <a:schemeClr val="tx1"/>
          </a:solidFill>
        </a:ln>
      </dgm:spPr>
      <dgm:t>
        <a:bodyPr/>
        <a:lstStyle/>
        <a:p>
          <a:endParaRPr lang="en-US"/>
        </a:p>
      </dgm:t>
    </dgm:pt>
    <dgm:pt modelId="{48789C72-62D0-40AA-AE87-B4EDACC9C07B}" type="sibTrans" cxnId="{BB1F3362-35FC-4E7E-A048-88712B41D2B7}">
      <dgm:prSet/>
      <dgm:spPr/>
      <dgm:t>
        <a:bodyPr/>
        <a:lstStyle/>
        <a:p>
          <a:endParaRPr lang="en-US"/>
        </a:p>
      </dgm:t>
    </dgm:pt>
    <dgm:pt modelId="{CDEBA725-DE87-4167-B6EC-0F7ED1938787}">
      <dgm:prSet custT="1"/>
      <dgm:spPr>
        <a:solidFill>
          <a:schemeClr val="accent5">
            <a:lumMod val="20000"/>
            <a:lumOff val="80000"/>
          </a:schemeClr>
        </a:solidFill>
      </dgm:spPr>
      <dgm:t>
        <a:bodyPr/>
        <a:lstStyle/>
        <a:p>
          <a:r>
            <a:rPr lang="en-GB" sz="1000" b="0" dirty="0">
              <a:solidFill>
                <a:schemeClr val="tx1"/>
              </a:solidFill>
              <a:latin typeface="Corbel" panose="020B0503020204020204" pitchFamily="34" charset="0"/>
            </a:rPr>
            <a:t>The UK is a very developed county, meaning that it’s residents are usually well looked after and have a good quality of life. The average income in the UK is around £28,000 a year. However, not everyone in the UK is that well off, there are areas that are run down and some people are living in poverty. </a:t>
          </a:r>
        </a:p>
      </dgm:t>
    </dgm:pt>
    <dgm:pt modelId="{3F633449-DA0B-4025-B95E-29DAD9C3A2DC}" type="parTrans" cxnId="{DC66F9E7-BEE4-4918-B5C8-4CA97D05C4B5}">
      <dgm:prSet/>
      <dgm:spPr>
        <a:ln>
          <a:solidFill>
            <a:schemeClr val="tx1"/>
          </a:solidFill>
        </a:ln>
      </dgm:spPr>
      <dgm:t>
        <a:bodyPr/>
        <a:lstStyle/>
        <a:p>
          <a:endParaRPr lang="en-GB"/>
        </a:p>
      </dgm:t>
    </dgm:pt>
    <dgm:pt modelId="{BB8678F7-252A-462F-BB71-1F1D2665AB46}" type="sibTrans" cxnId="{DC66F9E7-BEE4-4918-B5C8-4CA97D05C4B5}">
      <dgm:prSet/>
      <dgm:spPr/>
      <dgm:t>
        <a:bodyPr/>
        <a:lstStyle/>
        <a:p>
          <a:endParaRPr lang="en-GB"/>
        </a:p>
      </dgm:t>
    </dgm:pt>
    <dgm:pt modelId="{C732D73B-7BE6-44A0-B8C2-1416C9B915B4}">
      <dgm:prSet custT="1"/>
      <dgm:spPr>
        <a:solidFill>
          <a:schemeClr val="accent5">
            <a:lumMod val="20000"/>
            <a:lumOff val="80000"/>
          </a:schemeClr>
        </a:solidFill>
      </dgm:spPr>
      <dgm:t>
        <a:bodyPr/>
        <a:lstStyle/>
        <a:p>
          <a:pPr algn="ctr"/>
          <a:r>
            <a:rPr lang="en-GB" sz="1000" dirty="0">
              <a:solidFill>
                <a:schemeClr val="tx1"/>
              </a:solidFill>
              <a:latin typeface="Corbel" panose="020B0503020204020204" pitchFamily="34" charset="0"/>
            </a:rPr>
            <a:t>The UK has a mild climate meaning that it never gets too warm or too cold. Its weather changes day to day, depending on which part of the UK you are in. The north of the UK is generally cooler than the south and the west normally has more rain than the east. </a:t>
          </a:r>
        </a:p>
      </dgm:t>
    </dgm:pt>
    <dgm:pt modelId="{3B2EA748-8A74-416B-B1DA-CEF937E4F442}" type="parTrans" cxnId="{87977B84-FAB9-475F-A24A-322E298DE637}">
      <dgm:prSet/>
      <dgm:spPr>
        <a:ln>
          <a:solidFill>
            <a:schemeClr val="tx1"/>
          </a:solidFill>
        </a:ln>
      </dgm:spPr>
      <dgm:t>
        <a:bodyPr/>
        <a:lstStyle/>
        <a:p>
          <a:endParaRPr lang="en-GB"/>
        </a:p>
      </dgm:t>
    </dgm:pt>
    <dgm:pt modelId="{0AFDB16E-A230-49D2-83BB-EA50B18094E9}" type="sibTrans" cxnId="{87977B84-FAB9-475F-A24A-322E298DE637}">
      <dgm:prSet/>
      <dgm:spPr/>
      <dgm:t>
        <a:bodyPr/>
        <a:lstStyle/>
        <a:p>
          <a:endParaRPr lang="en-GB"/>
        </a:p>
      </dgm:t>
    </dgm:pt>
    <dgm:pt modelId="{59ED8E5C-33B0-44F3-88E0-4A0463FFF3A4}">
      <dgm:prSet custT="1"/>
      <dgm:spPr>
        <a:solidFill>
          <a:schemeClr val="accent5">
            <a:lumMod val="20000"/>
            <a:lumOff val="80000"/>
          </a:schemeClr>
        </a:solidFill>
      </dgm:spPr>
      <dgm:t>
        <a:bodyPr/>
        <a:lstStyle/>
        <a:p>
          <a:r>
            <a:rPr lang="en-GB" sz="1000" dirty="0">
              <a:solidFill>
                <a:schemeClr val="tx1"/>
              </a:solidFill>
              <a:latin typeface="Corbel" panose="020B0503020204020204" pitchFamily="34" charset="0"/>
            </a:rPr>
            <a:t>Most people in the UK live in urban areas, with London and Birmingham having the highest populations. Only 19% of the UK’s population live in rural areas. Scotland, Wales and Northern Ireland have a lower population than England, 84% of the UK’s population live in England. </a:t>
          </a:r>
        </a:p>
      </dgm:t>
    </dgm:pt>
    <dgm:pt modelId="{AE0D2978-1CB1-454D-9CE2-29D37A5B5B7A}" type="parTrans" cxnId="{BC05C7A4-219A-4478-A2EA-8EFE1A45E490}">
      <dgm:prSet/>
      <dgm:spPr>
        <a:ln>
          <a:solidFill>
            <a:schemeClr val="tx1"/>
          </a:solidFill>
        </a:ln>
      </dgm:spPr>
      <dgm:t>
        <a:bodyPr/>
        <a:lstStyle/>
        <a:p>
          <a:endParaRPr lang="en-GB"/>
        </a:p>
      </dgm:t>
    </dgm:pt>
    <dgm:pt modelId="{372FC46A-846E-4FE1-8E4F-C6C0A9454E61}" type="sibTrans" cxnId="{BC05C7A4-219A-4478-A2EA-8EFE1A45E490}">
      <dgm:prSet/>
      <dgm:spPr/>
      <dgm:t>
        <a:bodyPr/>
        <a:lstStyle/>
        <a:p>
          <a:endParaRPr lang="en-GB"/>
        </a:p>
      </dgm:t>
    </dgm:pt>
    <dgm:pt modelId="{B8BCDAF5-7CC1-4746-8D35-D535475739B4}">
      <dgm:prSet custT="1"/>
      <dgm:spPr>
        <a:solidFill>
          <a:schemeClr val="accent5">
            <a:lumMod val="20000"/>
            <a:lumOff val="80000"/>
          </a:schemeClr>
        </a:solidFill>
      </dgm:spPr>
      <dgm:t>
        <a:bodyPr/>
        <a:lstStyle/>
        <a:p>
          <a:r>
            <a:rPr lang="en-GB" sz="1000" b="0" dirty="0" smtClean="0">
              <a:solidFill>
                <a:schemeClr val="tx1"/>
              </a:solidFill>
              <a:latin typeface="Corbel" panose="020B0503020204020204" pitchFamily="34" charset="0"/>
            </a:rPr>
            <a:t>The UK was once a very powerful country which ruled over ¼ of the world. Today, the UK does not rule most of these countries but is still important as a global power.</a:t>
          </a:r>
          <a:endParaRPr lang="en-GB" sz="1000" b="0" dirty="0">
            <a:solidFill>
              <a:schemeClr val="tx1"/>
            </a:solidFill>
            <a:latin typeface="Corbel" panose="020B0503020204020204" pitchFamily="34" charset="0"/>
          </a:endParaRPr>
        </a:p>
      </dgm:t>
    </dgm:pt>
    <dgm:pt modelId="{80958BAE-14D3-47A7-A15F-8E33DC8CACAA}" type="parTrans" cxnId="{C417C089-27C7-4042-BA0A-C2646646C6FD}">
      <dgm:prSet/>
      <dgm:spPr/>
      <dgm:t>
        <a:bodyPr/>
        <a:lstStyle/>
        <a:p>
          <a:endParaRPr lang="en-US"/>
        </a:p>
      </dgm:t>
    </dgm:pt>
    <dgm:pt modelId="{C775A281-7188-4341-9591-E6B7F3A51138}" type="sibTrans" cxnId="{C417C089-27C7-4042-BA0A-C2646646C6FD}">
      <dgm:prSet/>
      <dgm:spPr/>
      <dgm:t>
        <a:bodyPr/>
        <a:lstStyle/>
        <a:p>
          <a:endParaRPr lang="en-US"/>
        </a:p>
      </dgm:t>
    </dgm:pt>
    <dgm:pt modelId="{C18AA291-E457-46DA-8BF8-9855F8178307}" type="pres">
      <dgm:prSet presAssocID="{47576647-18D8-4235-A40D-5813859AE38E}" presName="cycle" presStyleCnt="0">
        <dgm:presLayoutVars>
          <dgm:chMax val="1"/>
          <dgm:dir/>
          <dgm:animLvl val="ctr"/>
          <dgm:resizeHandles val="exact"/>
        </dgm:presLayoutVars>
      </dgm:prSet>
      <dgm:spPr/>
      <dgm:t>
        <a:bodyPr/>
        <a:lstStyle/>
        <a:p>
          <a:endParaRPr lang="en-US"/>
        </a:p>
      </dgm:t>
    </dgm:pt>
    <dgm:pt modelId="{F6801DB3-46C6-40AB-A2C4-577C4D1E97FB}" type="pres">
      <dgm:prSet presAssocID="{A6B2982A-A573-44FA-97C5-7F7A37D159B7}" presName="centerShape" presStyleLbl="node0" presStyleIdx="0" presStyleCnt="1" custLinFactNeighborX="-2635" custLinFactNeighborY="266"/>
      <dgm:spPr>
        <a:prstGeom prst="rect">
          <a:avLst/>
        </a:prstGeom>
      </dgm:spPr>
      <dgm:t>
        <a:bodyPr/>
        <a:lstStyle/>
        <a:p>
          <a:endParaRPr lang="en-US"/>
        </a:p>
      </dgm:t>
    </dgm:pt>
    <dgm:pt modelId="{1F61FD5C-7566-494F-B2F0-D0374510F9CD}" type="pres">
      <dgm:prSet presAssocID="{CA074E4D-34F4-4E0A-8FB0-94F01348FA7E}" presName="Name9" presStyleLbl="parChTrans1D2" presStyleIdx="0" presStyleCnt="7"/>
      <dgm:spPr/>
      <dgm:t>
        <a:bodyPr/>
        <a:lstStyle/>
        <a:p>
          <a:endParaRPr lang="en-US"/>
        </a:p>
      </dgm:t>
    </dgm:pt>
    <dgm:pt modelId="{EF5C7E32-F4B8-4409-B2FA-069AA934F804}" type="pres">
      <dgm:prSet presAssocID="{CA074E4D-34F4-4E0A-8FB0-94F01348FA7E}" presName="connTx" presStyleLbl="parChTrans1D2" presStyleIdx="0" presStyleCnt="7"/>
      <dgm:spPr/>
      <dgm:t>
        <a:bodyPr/>
        <a:lstStyle/>
        <a:p>
          <a:endParaRPr lang="en-US"/>
        </a:p>
      </dgm:t>
    </dgm:pt>
    <dgm:pt modelId="{2BFB4CF5-E065-432F-B9E3-74D75BF25CE3}" type="pres">
      <dgm:prSet presAssocID="{265CA689-BDE2-477E-9E86-16A01D70C4AA}" presName="node" presStyleLbl="node1" presStyleIdx="0" presStyleCnt="7" custScaleX="151351" custScaleY="86617" custRadScaleRad="103071" custRadScaleInc="-55521">
        <dgm:presLayoutVars>
          <dgm:bulletEnabled val="1"/>
        </dgm:presLayoutVars>
      </dgm:prSet>
      <dgm:spPr>
        <a:prstGeom prst="rect">
          <a:avLst/>
        </a:prstGeom>
      </dgm:spPr>
      <dgm:t>
        <a:bodyPr/>
        <a:lstStyle/>
        <a:p>
          <a:endParaRPr lang="en-US"/>
        </a:p>
      </dgm:t>
    </dgm:pt>
    <dgm:pt modelId="{C0F57A54-0EB1-4722-93D8-5CD211FF8952}" type="pres">
      <dgm:prSet presAssocID="{3B2EA748-8A74-416B-B1DA-CEF937E4F442}" presName="Name9" presStyleLbl="parChTrans1D2" presStyleIdx="1" presStyleCnt="7"/>
      <dgm:spPr/>
      <dgm:t>
        <a:bodyPr/>
        <a:lstStyle/>
        <a:p>
          <a:endParaRPr lang="en-US"/>
        </a:p>
      </dgm:t>
    </dgm:pt>
    <dgm:pt modelId="{4A93E123-4CA2-4539-AEA8-173A992BBB9D}" type="pres">
      <dgm:prSet presAssocID="{3B2EA748-8A74-416B-B1DA-CEF937E4F442}" presName="connTx" presStyleLbl="parChTrans1D2" presStyleIdx="1" presStyleCnt="7"/>
      <dgm:spPr/>
      <dgm:t>
        <a:bodyPr/>
        <a:lstStyle/>
        <a:p>
          <a:endParaRPr lang="en-US"/>
        </a:p>
      </dgm:t>
    </dgm:pt>
    <dgm:pt modelId="{10717645-5AF5-4CC4-9B32-9C34C238FE63}" type="pres">
      <dgm:prSet presAssocID="{C732D73B-7BE6-44A0-B8C2-1416C9B915B4}" presName="node" presStyleLbl="node1" presStyleIdx="1" presStyleCnt="7" custScaleX="168758" custScaleY="91203" custRadScaleRad="126108" custRadScaleInc="-614">
        <dgm:presLayoutVars>
          <dgm:bulletEnabled val="1"/>
        </dgm:presLayoutVars>
      </dgm:prSet>
      <dgm:spPr>
        <a:prstGeom prst="rect">
          <a:avLst/>
        </a:prstGeom>
      </dgm:spPr>
      <dgm:t>
        <a:bodyPr/>
        <a:lstStyle/>
        <a:p>
          <a:endParaRPr lang="en-US"/>
        </a:p>
      </dgm:t>
    </dgm:pt>
    <dgm:pt modelId="{250AAD5D-2533-467A-9C2E-7DFED9BF7EDC}" type="pres">
      <dgm:prSet presAssocID="{8F39784C-9C86-4BD5-B5C6-A12C53897D88}" presName="Name9" presStyleLbl="parChTrans1D2" presStyleIdx="2" presStyleCnt="7"/>
      <dgm:spPr/>
      <dgm:t>
        <a:bodyPr/>
        <a:lstStyle/>
        <a:p>
          <a:endParaRPr lang="en-US"/>
        </a:p>
      </dgm:t>
    </dgm:pt>
    <dgm:pt modelId="{63897B65-34A9-4613-A6D2-C01E8FEC582D}" type="pres">
      <dgm:prSet presAssocID="{8F39784C-9C86-4BD5-B5C6-A12C53897D88}" presName="connTx" presStyleLbl="parChTrans1D2" presStyleIdx="2" presStyleCnt="7"/>
      <dgm:spPr/>
      <dgm:t>
        <a:bodyPr/>
        <a:lstStyle/>
        <a:p>
          <a:endParaRPr lang="en-US"/>
        </a:p>
      </dgm:t>
    </dgm:pt>
    <dgm:pt modelId="{0EE3A82A-A038-45CB-82E3-4646619AD355}" type="pres">
      <dgm:prSet presAssocID="{16CF9C85-DC4A-42C3-9D4A-95AD68EC7D1F}" presName="node" presStyleLbl="node1" presStyleIdx="2" presStyleCnt="7" custScaleX="156675" custScaleY="121219" custRadScaleRad="117119" custRadScaleInc="-48684">
        <dgm:presLayoutVars>
          <dgm:bulletEnabled val="1"/>
        </dgm:presLayoutVars>
      </dgm:prSet>
      <dgm:spPr>
        <a:prstGeom prst="rect">
          <a:avLst/>
        </a:prstGeom>
      </dgm:spPr>
      <dgm:t>
        <a:bodyPr/>
        <a:lstStyle/>
        <a:p>
          <a:endParaRPr lang="en-US"/>
        </a:p>
      </dgm:t>
    </dgm:pt>
    <dgm:pt modelId="{BDB4FFA9-4063-4EA1-80F7-BD8342796CCA}" type="pres">
      <dgm:prSet presAssocID="{1CE69CA8-3F96-4810-B5CF-8718C80763A5}" presName="Name9" presStyleLbl="parChTrans1D2" presStyleIdx="3" presStyleCnt="7"/>
      <dgm:spPr/>
      <dgm:t>
        <a:bodyPr/>
        <a:lstStyle/>
        <a:p>
          <a:endParaRPr lang="en-US"/>
        </a:p>
      </dgm:t>
    </dgm:pt>
    <dgm:pt modelId="{2A24F195-6F67-4F77-A201-BB4475D389CC}" type="pres">
      <dgm:prSet presAssocID="{1CE69CA8-3F96-4810-B5CF-8718C80763A5}" presName="connTx" presStyleLbl="parChTrans1D2" presStyleIdx="3" presStyleCnt="7"/>
      <dgm:spPr/>
      <dgm:t>
        <a:bodyPr/>
        <a:lstStyle/>
        <a:p>
          <a:endParaRPr lang="en-US"/>
        </a:p>
      </dgm:t>
    </dgm:pt>
    <dgm:pt modelId="{53618CEF-4E93-45CD-A0F8-F5261CF408A9}" type="pres">
      <dgm:prSet presAssocID="{3890D665-7E99-43AA-8577-64DF15FD34CD}" presName="node" presStyleLbl="node1" presStyleIdx="3" presStyleCnt="7" custScaleX="165665" custScaleY="117026" custRadScaleRad="141003" custRadScaleInc="-88024">
        <dgm:presLayoutVars>
          <dgm:bulletEnabled val="1"/>
        </dgm:presLayoutVars>
      </dgm:prSet>
      <dgm:spPr>
        <a:prstGeom prst="rect">
          <a:avLst/>
        </a:prstGeom>
      </dgm:spPr>
      <dgm:t>
        <a:bodyPr/>
        <a:lstStyle/>
        <a:p>
          <a:endParaRPr lang="en-US"/>
        </a:p>
      </dgm:t>
    </dgm:pt>
    <dgm:pt modelId="{F38ADB73-29B0-4139-9828-AB03285CB669}" type="pres">
      <dgm:prSet presAssocID="{AE0D2978-1CB1-454D-9CE2-29D37A5B5B7A}" presName="Name9" presStyleLbl="parChTrans1D2" presStyleIdx="4" presStyleCnt="7"/>
      <dgm:spPr/>
      <dgm:t>
        <a:bodyPr/>
        <a:lstStyle/>
        <a:p>
          <a:endParaRPr lang="en-US"/>
        </a:p>
      </dgm:t>
    </dgm:pt>
    <dgm:pt modelId="{971B1E8E-E11B-44D0-AC34-1B0E2B576560}" type="pres">
      <dgm:prSet presAssocID="{AE0D2978-1CB1-454D-9CE2-29D37A5B5B7A}" presName="connTx" presStyleLbl="parChTrans1D2" presStyleIdx="4" presStyleCnt="7"/>
      <dgm:spPr/>
      <dgm:t>
        <a:bodyPr/>
        <a:lstStyle/>
        <a:p>
          <a:endParaRPr lang="en-US"/>
        </a:p>
      </dgm:t>
    </dgm:pt>
    <dgm:pt modelId="{EE772176-65FF-49E0-96A7-4B55BBDD21EA}" type="pres">
      <dgm:prSet presAssocID="{59ED8E5C-33B0-44F3-88E0-4A0463FFF3A4}" presName="node" presStyleLbl="node1" presStyleIdx="4" presStyleCnt="7" custScaleX="154855" custScaleY="106788" custRadScaleRad="94149" custRadScaleInc="-31138">
        <dgm:presLayoutVars>
          <dgm:bulletEnabled val="1"/>
        </dgm:presLayoutVars>
      </dgm:prSet>
      <dgm:spPr>
        <a:prstGeom prst="rect">
          <a:avLst/>
        </a:prstGeom>
      </dgm:spPr>
      <dgm:t>
        <a:bodyPr/>
        <a:lstStyle/>
        <a:p>
          <a:endParaRPr lang="en-US"/>
        </a:p>
      </dgm:t>
    </dgm:pt>
    <dgm:pt modelId="{67110A39-5773-49F3-B63E-A3CD8A8F69AE}" type="pres">
      <dgm:prSet presAssocID="{3F633449-DA0B-4025-B95E-29DAD9C3A2DC}" presName="Name9" presStyleLbl="parChTrans1D2" presStyleIdx="5" presStyleCnt="7"/>
      <dgm:spPr/>
      <dgm:t>
        <a:bodyPr/>
        <a:lstStyle/>
        <a:p>
          <a:endParaRPr lang="en-US"/>
        </a:p>
      </dgm:t>
    </dgm:pt>
    <dgm:pt modelId="{091BA620-CEA3-46B8-8E5E-1EFD3A841CF1}" type="pres">
      <dgm:prSet presAssocID="{3F633449-DA0B-4025-B95E-29DAD9C3A2DC}" presName="connTx" presStyleLbl="parChTrans1D2" presStyleIdx="5" presStyleCnt="7"/>
      <dgm:spPr/>
      <dgm:t>
        <a:bodyPr/>
        <a:lstStyle/>
        <a:p>
          <a:endParaRPr lang="en-US"/>
        </a:p>
      </dgm:t>
    </dgm:pt>
    <dgm:pt modelId="{D325D3AD-6088-41E9-990B-5794701F0FB4}" type="pres">
      <dgm:prSet presAssocID="{CDEBA725-DE87-4167-B6EC-0F7ED1938787}" presName="node" presStyleLbl="node1" presStyleIdx="5" presStyleCnt="7" custScaleX="126254" custScaleY="131990" custRadScaleRad="128294" custRadScaleInc="16231">
        <dgm:presLayoutVars>
          <dgm:bulletEnabled val="1"/>
        </dgm:presLayoutVars>
      </dgm:prSet>
      <dgm:spPr>
        <a:prstGeom prst="rect">
          <a:avLst/>
        </a:prstGeom>
      </dgm:spPr>
      <dgm:t>
        <a:bodyPr/>
        <a:lstStyle/>
        <a:p>
          <a:endParaRPr lang="en-US"/>
        </a:p>
      </dgm:t>
    </dgm:pt>
    <dgm:pt modelId="{FF11FA1A-105F-4940-B252-43E573582073}" type="pres">
      <dgm:prSet presAssocID="{80958BAE-14D3-47A7-A15F-8E33DC8CACAA}" presName="Name9" presStyleLbl="parChTrans1D2" presStyleIdx="6" presStyleCnt="7"/>
      <dgm:spPr/>
      <dgm:t>
        <a:bodyPr/>
        <a:lstStyle/>
        <a:p>
          <a:endParaRPr lang="en-US"/>
        </a:p>
      </dgm:t>
    </dgm:pt>
    <dgm:pt modelId="{CCDDD9F3-866B-4086-AD51-FA39BA28C43E}" type="pres">
      <dgm:prSet presAssocID="{80958BAE-14D3-47A7-A15F-8E33DC8CACAA}" presName="connTx" presStyleLbl="parChTrans1D2" presStyleIdx="6" presStyleCnt="7"/>
      <dgm:spPr/>
      <dgm:t>
        <a:bodyPr/>
        <a:lstStyle/>
        <a:p>
          <a:endParaRPr lang="en-US"/>
        </a:p>
      </dgm:t>
    </dgm:pt>
    <dgm:pt modelId="{BDBD292F-1C8A-4D67-B8F7-FB2631BD688B}" type="pres">
      <dgm:prSet presAssocID="{B8BCDAF5-7CC1-4746-8D35-D535475739B4}" presName="node" presStyleLbl="node1" presStyleIdx="6" presStyleCnt="7" custScaleX="140219" custScaleY="83121" custRadScaleRad="139054" custRadScaleInc="-51269">
        <dgm:presLayoutVars>
          <dgm:bulletEnabled val="1"/>
        </dgm:presLayoutVars>
      </dgm:prSet>
      <dgm:spPr>
        <a:prstGeom prst="rect">
          <a:avLst/>
        </a:prstGeom>
      </dgm:spPr>
      <dgm:t>
        <a:bodyPr/>
        <a:lstStyle/>
        <a:p>
          <a:endParaRPr lang="en-US"/>
        </a:p>
      </dgm:t>
    </dgm:pt>
  </dgm:ptLst>
  <dgm:cxnLst>
    <dgm:cxn modelId="{F895A2D5-901B-449A-9BDF-40F5ACDDA524}" type="presOf" srcId="{47576647-18D8-4235-A40D-5813859AE38E}" destId="{C18AA291-E457-46DA-8BF8-9855F8178307}" srcOrd="0" destOrd="0" presId="urn:microsoft.com/office/officeart/2005/8/layout/radial1"/>
    <dgm:cxn modelId="{87977B84-FAB9-475F-A24A-322E298DE637}" srcId="{A6B2982A-A573-44FA-97C5-7F7A37D159B7}" destId="{C732D73B-7BE6-44A0-B8C2-1416C9B915B4}" srcOrd="1" destOrd="0" parTransId="{3B2EA748-8A74-416B-B1DA-CEF937E4F442}" sibTransId="{0AFDB16E-A230-49D2-83BB-EA50B18094E9}"/>
    <dgm:cxn modelId="{1E6CB55F-ADA0-41E9-8DC9-05803305D3BC}" type="presOf" srcId="{A6B2982A-A573-44FA-97C5-7F7A37D159B7}" destId="{F6801DB3-46C6-40AB-A2C4-577C4D1E97FB}" srcOrd="0" destOrd="0" presId="urn:microsoft.com/office/officeart/2005/8/layout/radial1"/>
    <dgm:cxn modelId="{0ABA4A56-66F7-4AB9-AFF4-579E22931273}" type="presOf" srcId="{8F39784C-9C86-4BD5-B5C6-A12C53897D88}" destId="{250AAD5D-2533-467A-9C2E-7DFED9BF7EDC}" srcOrd="0" destOrd="0" presId="urn:microsoft.com/office/officeart/2005/8/layout/radial1"/>
    <dgm:cxn modelId="{3CD23124-C66A-427D-83E7-E9B2F4022E21}" type="presOf" srcId="{AE0D2978-1CB1-454D-9CE2-29D37A5B5B7A}" destId="{971B1E8E-E11B-44D0-AC34-1B0E2B576560}" srcOrd="1" destOrd="0" presId="urn:microsoft.com/office/officeart/2005/8/layout/radial1"/>
    <dgm:cxn modelId="{DC66F9E7-BEE4-4918-B5C8-4CA97D05C4B5}" srcId="{A6B2982A-A573-44FA-97C5-7F7A37D159B7}" destId="{CDEBA725-DE87-4167-B6EC-0F7ED1938787}" srcOrd="5" destOrd="0" parTransId="{3F633449-DA0B-4025-B95E-29DAD9C3A2DC}" sibTransId="{BB8678F7-252A-462F-BB71-1F1D2665AB46}"/>
    <dgm:cxn modelId="{869135AF-A851-4724-8C23-740B3B887861}" type="presOf" srcId="{265CA689-BDE2-477E-9E86-16A01D70C4AA}" destId="{2BFB4CF5-E065-432F-B9E3-74D75BF25CE3}" srcOrd="0" destOrd="0" presId="urn:microsoft.com/office/officeart/2005/8/layout/radial1"/>
    <dgm:cxn modelId="{B47F357B-CC52-4B4D-84DC-01EE59C2653B}" type="presOf" srcId="{80958BAE-14D3-47A7-A15F-8E33DC8CACAA}" destId="{FF11FA1A-105F-4940-B252-43E573582073}" srcOrd="0" destOrd="0" presId="urn:microsoft.com/office/officeart/2005/8/layout/radial1"/>
    <dgm:cxn modelId="{52C18A28-E35A-4E3A-B7DF-FC2CB311FFAF}" type="presOf" srcId="{1CE69CA8-3F96-4810-B5CF-8718C80763A5}" destId="{BDB4FFA9-4063-4EA1-80F7-BD8342796CCA}" srcOrd="0" destOrd="0" presId="urn:microsoft.com/office/officeart/2005/8/layout/radial1"/>
    <dgm:cxn modelId="{C417C089-27C7-4042-BA0A-C2646646C6FD}" srcId="{A6B2982A-A573-44FA-97C5-7F7A37D159B7}" destId="{B8BCDAF5-7CC1-4746-8D35-D535475739B4}" srcOrd="6" destOrd="0" parTransId="{80958BAE-14D3-47A7-A15F-8E33DC8CACAA}" sibTransId="{C775A281-7188-4341-9591-E6B7F3A51138}"/>
    <dgm:cxn modelId="{BB1F3362-35FC-4E7E-A048-88712B41D2B7}" srcId="{A6B2982A-A573-44FA-97C5-7F7A37D159B7}" destId="{3890D665-7E99-43AA-8577-64DF15FD34CD}" srcOrd="3" destOrd="0" parTransId="{1CE69CA8-3F96-4810-B5CF-8718C80763A5}" sibTransId="{48789C72-62D0-40AA-AE87-B4EDACC9C07B}"/>
    <dgm:cxn modelId="{E498BF00-5425-4DAE-8E88-7CA64F0E6D20}" type="presOf" srcId="{80958BAE-14D3-47A7-A15F-8E33DC8CACAA}" destId="{CCDDD9F3-866B-4086-AD51-FA39BA28C43E}" srcOrd="1" destOrd="0" presId="urn:microsoft.com/office/officeart/2005/8/layout/radial1"/>
    <dgm:cxn modelId="{5B5E9158-955C-4973-959F-6A352A04C956}" srcId="{A6B2982A-A573-44FA-97C5-7F7A37D159B7}" destId="{265CA689-BDE2-477E-9E86-16A01D70C4AA}" srcOrd="0" destOrd="0" parTransId="{CA074E4D-34F4-4E0A-8FB0-94F01348FA7E}" sibTransId="{0EAD264D-DACB-4AD3-98CD-295CCBAE817C}"/>
    <dgm:cxn modelId="{B7D97392-026C-4484-9E0B-6F6DE44CC59C}" type="presOf" srcId="{3890D665-7E99-43AA-8577-64DF15FD34CD}" destId="{53618CEF-4E93-45CD-A0F8-F5261CF408A9}" srcOrd="0" destOrd="0" presId="urn:microsoft.com/office/officeart/2005/8/layout/radial1"/>
    <dgm:cxn modelId="{A44CADF2-9B86-4DEA-B9B6-89E366CF6915}" type="presOf" srcId="{3B2EA748-8A74-416B-B1DA-CEF937E4F442}" destId="{C0F57A54-0EB1-4722-93D8-5CD211FF8952}" srcOrd="0" destOrd="0" presId="urn:microsoft.com/office/officeart/2005/8/layout/radial1"/>
    <dgm:cxn modelId="{7ECB8D69-8401-4AE3-AA11-011F0BFCF5DB}" type="presOf" srcId="{AE0D2978-1CB1-454D-9CE2-29D37A5B5B7A}" destId="{F38ADB73-29B0-4139-9828-AB03285CB669}" srcOrd="0" destOrd="0" presId="urn:microsoft.com/office/officeart/2005/8/layout/radial1"/>
    <dgm:cxn modelId="{F2812C2C-5416-4A0C-B46E-ACA583465DF0}" type="presOf" srcId="{3B2EA748-8A74-416B-B1DA-CEF937E4F442}" destId="{4A93E123-4CA2-4539-AEA8-173A992BBB9D}" srcOrd="1" destOrd="0" presId="urn:microsoft.com/office/officeart/2005/8/layout/radial1"/>
    <dgm:cxn modelId="{6DFCA8D4-7B9F-4E70-9702-1E019C92637E}" type="presOf" srcId="{C732D73B-7BE6-44A0-B8C2-1416C9B915B4}" destId="{10717645-5AF5-4CC4-9B32-9C34C238FE63}" srcOrd="0" destOrd="0" presId="urn:microsoft.com/office/officeart/2005/8/layout/radial1"/>
    <dgm:cxn modelId="{3843FCE6-70B9-4B27-913C-E578EEF072AB}" type="presOf" srcId="{B8BCDAF5-7CC1-4746-8D35-D535475739B4}" destId="{BDBD292F-1C8A-4D67-B8F7-FB2631BD688B}" srcOrd="0" destOrd="0" presId="urn:microsoft.com/office/officeart/2005/8/layout/radial1"/>
    <dgm:cxn modelId="{531089DA-FCF0-41DE-85F9-25412579B27E}" type="presOf" srcId="{16CF9C85-DC4A-42C3-9D4A-95AD68EC7D1F}" destId="{0EE3A82A-A038-45CB-82E3-4646619AD355}" srcOrd="0" destOrd="0" presId="urn:microsoft.com/office/officeart/2005/8/layout/radial1"/>
    <dgm:cxn modelId="{BC05C7A4-219A-4478-A2EA-8EFE1A45E490}" srcId="{A6B2982A-A573-44FA-97C5-7F7A37D159B7}" destId="{59ED8E5C-33B0-44F3-88E0-4A0463FFF3A4}" srcOrd="4" destOrd="0" parTransId="{AE0D2978-1CB1-454D-9CE2-29D37A5B5B7A}" sibTransId="{372FC46A-846E-4FE1-8E4F-C6C0A9454E61}"/>
    <dgm:cxn modelId="{A225DD88-2F66-4FA0-9544-B69F768A05D4}" type="presOf" srcId="{8F39784C-9C86-4BD5-B5C6-A12C53897D88}" destId="{63897B65-34A9-4613-A6D2-C01E8FEC582D}" srcOrd="1" destOrd="0" presId="urn:microsoft.com/office/officeart/2005/8/layout/radial1"/>
    <dgm:cxn modelId="{946CC425-CD60-4C81-882A-EB48195E30B6}" srcId="{A6B2982A-A573-44FA-97C5-7F7A37D159B7}" destId="{16CF9C85-DC4A-42C3-9D4A-95AD68EC7D1F}" srcOrd="2" destOrd="0" parTransId="{8F39784C-9C86-4BD5-B5C6-A12C53897D88}" sibTransId="{5E852A82-5A2C-4DCB-91CE-88C0AC4847A4}"/>
    <dgm:cxn modelId="{516AC346-3A34-4EC6-ABAB-E7AE47B7EDA1}" type="presOf" srcId="{3F633449-DA0B-4025-B95E-29DAD9C3A2DC}" destId="{091BA620-CEA3-46B8-8E5E-1EFD3A841CF1}" srcOrd="1" destOrd="0" presId="urn:microsoft.com/office/officeart/2005/8/layout/radial1"/>
    <dgm:cxn modelId="{30DF4BBF-70F0-4D59-9327-251ED87FF656}" type="presOf" srcId="{59ED8E5C-33B0-44F3-88E0-4A0463FFF3A4}" destId="{EE772176-65FF-49E0-96A7-4B55BBDD21EA}" srcOrd="0" destOrd="0" presId="urn:microsoft.com/office/officeart/2005/8/layout/radial1"/>
    <dgm:cxn modelId="{977E470A-22AD-46F0-99D8-0E9C7E115143}" type="presOf" srcId="{CDEBA725-DE87-4167-B6EC-0F7ED1938787}" destId="{D325D3AD-6088-41E9-990B-5794701F0FB4}" srcOrd="0" destOrd="0" presId="urn:microsoft.com/office/officeart/2005/8/layout/radial1"/>
    <dgm:cxn modelId="{DC3058C9-A6F5-472E-BBDB-9EAF136A030E}" type="presOf" srcId="{3F633449-DA0B-4025-B95E-29DAD9C3A2DC}" destId="{67110A39-5773-49F3-B63E-A3CD8A8F69AE}" srcOrd="0" destOrd="0" presId="urn:microsoft.com/office/officeart/2005/8/layout/radial1"/>
    <dgm:cxn modelId="{A18237B9-9436-4A1F-B805-EB1DCD211ACE}" type="presOf" srcId="{CA074E4D-34F4-4E0A-8FB0-94F01348FA7E}" destId="{EF5C7E32-F4B8-4409-B2FA-069AA934F804}" srcOrd="1" destOrd="0" presId="urn:microsoft.com/office/officeart/2005/8/layout/radial1"/>
    <dgm:cxn modelId="{1B101F66-5B1B-4464-A069-3D152CA01D6C}" type="presOf" srcId="{CA074E4D-34F4-4E0A-8FB0-94F01348FA7E}" destId="{1F61FD5C-7566-494F-B2F0-D0374510F9CD}" srcOrd="0" destOrd="0" presId="urn:microsoft.com/office/officeart/2005/8/layout/radial1"/>
    <dgm:cxn modelId="{B6520272-E709-46A4-9162-C72BE984B99E}" srcId="{47576647-18D8-4235-A40D-5813859AE38E}" destId="{A6B2982A-A573-44FA-97C5-7F7A37D159B7}" srcOrd="0" destOrd="0" parTransId="{7E2DFF8E-91C7-4EED-A3C1-CABBA7DE705A}" sibTransId="{CF174C51-5722-4FBD-853B-B90863318736}"/>
    <dgm:cxn modelId="{3C4F64D8-4848-4102-9363-D5B3AD9991DB}" type="presOf" srcId="{1CE69CA8-3F96-4810-B5CF-8718C80763A5}" destId="{2A24F195-6F67-4F77-A201-BB4475D389CC}" srcOrd="1" destOrd="0" presId="urn:microsoft.com/office/officeart/2005/8/layout/radial1"/>
    <dgm:cxn modelId="{D7E1D9A3-B78C-4593-A497-B1A754CCD4CF}" type="presParOf" srcId="{C18AA291-E457-46DA-8BF8-9855F8178307}" destId="{F6801DB3-46C6-40AB-A2C4-577C4D1E97FB}" srcOrd="0" destOrd="0" presId="urn:microsoft.com/office/officeart/2005/8/layout/radial1"/>
    <dgm:cxn modelId="{8BBE18CA-227B-4868-8CA3-6AD061BF430C}" type="presParOf" srcId="{C18AA291-E457-46DA-8BF8-9855F8178307}" destId="{1F61FD5C-7566-494F-B2F0-D0374510F9CD}" srcOrd="1" destOrd="0" presId="urn:microsoft.com/office/officeart/2005/8/layout/radial1"/>
    <dgm:cxn modelId="{1A82D48A-64BD-40FA-A995-18FEBA520A70}" type="presParOf" srcId="{1F61FD5C-7566-494F-B2F0-D0374510F9CD}" destId="{EF5C7E32-F4B8-4409-B2FA-069AA934F804}" srcOrd="0" destOrd="0" presId="urn:microsoft.com/office/officeart/2005/8/layout/radial1"/>
    <dgm:cxn modelId="{A39BD5AC-A6F3-4F30-B785-20566731F4DE}" type="presParOf" srcId="{C18AA291-E457-46DA-8BF8-9855F8178307}" destId="{2BFB4CF5-E065-432F-B9E3-74D75BF25CE3}" srcOrd="2" destOrd="0" presId="urn:microsoft.com/office/officeart/2005/8/layout/radial1"/>
    <dgm:cxn modelId="{19DD3123-BFF3-4269-9636-084146E98508}" type="presParOf" srcId="{C18AA291-E457-46DA-8BF8-9855F8178307}" destId="{C0F57A54-0EB1-4722-93D8-5CD211FF8952}" srcOrd="3" destOrd="0" presId="urn:microsoft.com/office/officeart/2005/8/layout/radial1"/>
    <dgm:cxn modelId="{51689A8A-B246-4EDC-AF5B-4039610DB260}" type="presParOf" srcId="{C0F57A54-0EB1-4722-93D8-5CD211FF8952}" destId="{4A93E123-4CA2-4539-AEA8-173A992BBB9D}" srcOrd="0" destOrd="0" presId="urn:microsoft.com/office/officeart/2005/8/layout/radial1"/>
    <dgm:cxn modelId="{B10F7AD9-5667-4F8C-B9F0-2ECCE3A2E418}" type="presParOf" srcId="{C18AA291-E457-46DA-8BF8-9855F8178307}" destId="{10717645-5AF5-4CC4-9B32-9C34C238FE63}" srcOrd="4" destOrd="0" presId="urn:microsoft.com/office/officeart/2005/8/layout/radial1"/>
    <dgm:cxn modelId="{61BDD2DE-5127-46AB-A490-CA2B4C8709E8}" type="presParOf" srcId="{C18AA291-E457-46DA-8BF8-9855F8178307}" destId="{250AAD5D-2533-467A-9C2E-7DFED9BF7EDC}" srcOrd="5" destOrd="0" presId="urn:microsoft.com/office/officeart/2005/8/layout/radial1"/>
    <dgm:cxn modelId="{6F9AFEA4-48BA-4AA0-92B3-A009BA595F2C}" type="presParOf" srcId="{250AAD5D-2533-467A-9C2E-7DFED9BF7EDC}" destId="{63897B65-34A9-4613-A6D2-C01E8FEC582D}" srcOrd="0" destOrd="0" presId="urn:microsoft.com/office/officeart/2005/8/layout/radial1"/>
    <dgm:cxn modelId="{BDA12EBC-57D2-4983-9968-89EB842182F9}" type="presParOf" srcId="{C18AA291-E457-46DA-8BF8-9855F8178307}" destId="{0EE3A82A-A038-45CB-82E3-4646619AD355}" srcOrd="6" destOrd="0" presId="urn:microsoft.com/office/officeart/2005/8/layout/radial1"/>
    <dgm:cxn modelId="{5DF1E47E-6EAA-4B93-A523-9FE9AA873B41}" type="presParOf" srcId="{C18AA291-E457-46DA-8BF8-9855F8178307}" destId="{BDB4FFA9-4063-4EA1-80F7-BD8342796CCA}" srcOrd="7" destOrd="0" presId="urn:microsoft.com/office/officeart/2005/8/layout/radial1"/>
    <dgm:cxn modelId="{A409772D-0C3D-48D0-8788-F40F65E56CFD}" type="presParOf" srcId="{BDB4FFA9-4063-4EA1-80F7-BD8342796CCA}" destId="{2A24F195-6F67-4F77-A201-BB4475D389CC}" srcOrd="0" destOrd="0" presId="urn:microsoft.com/office/officeart/2005/8/layout/radial1"/>
    <dgm:cxn modelId="{12BE8EC0-49CF-4842-BAB4-AEEEC8B32FA1}" type="presParOf" srcId="{C18AA291-E457-46DA-8BF8-9855F8178307}" destId="{53618CEF-4E93-45CD-A0F8-F5261CF408A9}" srcOrd="8" destOrd="0" presId="urn:microsoft.com/office/officeart/2005/8/layout/radial1"/>
    <dgm:cxn modelId="{FFF03568-FC02-4AE1-B15B-5BEE24993DF3}" type="presParOf" srcId="{C18AA291-E457-46DA-8BF8-9855F8178307}" destId="{F38ADB73-29B0-4139-9828-AB03285CB669}" srcOrd="9" destOrd="0" presId="urn:microsoft.com/office/officeart/2005/8/layout/radial1"/>
    <dgm:cxn modelId="{7449E69B-C41E-49FF-98CE-DC8DB505480C}" type="presParOf" srcId="{F38ADB73-29B0-4139-9828-AB03285CB669}" destId="{971B1E8E-E11B-44D0-AC34-1B0E2B576560}" srcOrd="0" destOrd="0" presId="urn:microsoft.com/office/officeart/2005/8/layout/radial1"/>
    <dgm:cxn modelId="{5365CDD1-7E6D-4A44-9104-267E66C975B6}" type="presParOf" srcId="{C18AA291-E457-46DA-8BF8-9855F8178307}" destId="{EE772176-65FF-49E0-96A7-4B55BBDD21EA}" srcOrd="10" destOrd="0" presId="urn:microsoft.com/office/officeart/2005/8/layout/radial1"/>
    <dgm:cxn modelId="{2DA5F414-4971-44A3-A1F4-90831C0CAAFF}" type="presParOf" srcId="{C18AA291-E457-46DA-8BF8-9855F8178307}" destId="{67110A39-5773-49F3-B63E-A3CD8A8F69AE}" srcOrd="11" destOrd="0" presId="urn:microsoft.com/office/officeart/2005/8/layout/radial1"/>
    <dgm:cxn modelId="{DB685288-9674-4950-BC16-BBEA3C9AB3F9}" type="presParOf" srcId="{67110A39-5773-49F3-B63E-A3CD8A8F69AE}" destId="{091BA620-CEA3-46B8-8E5E-1EFD3A841CF1}" srcOrd="0" destOrd="0" presId="urn:microsoft.com/office/officeart/2005/8/layout/radial1"/>
    <dgm:cxn modelId="{76896E08-BF1F-4645-BFE7-0D20E4AFD75D}" type="presParOf" srcId="{C18AA291-E457-46DA-8BF8-9855F8178307}" destId="{D325D3AD-6088-41E9-990B-5794701F0FB4}" srcOrd="12" destOrd="0" presId="urn:microsoft.com/office/officeart/2005/8/layout/radial1"/>
    <dgm:cxn modelId="{E9EAF072-F38D-4937-891E-BE0ECB4C457C}" type="presParOf" srcId="{C18AA291-E457-46DA-8BF8-9855F8178307}" destId="{FF11FA1A-105F-4940-B252-43E573582073}" srcOrd="13" destOrd="0" presId="urn:microsoft.com/office/officeart/2005/8/layout/radial1"/>
    <dgm:cxn modelId="{5AA817F2-184B-4DB6-8A2B-F725F3C17A82}" type="presParOf" srcId="{FF11FA1A-105F-4940-B252-43E573582073}" destId="{CCDDD9F3-866B-4086-AD51-FA39BA28C43E}" srcOrd="0" destOrd="0" presId="urn:microsoft.com/office/officeart/2005/8/layout/radial1"/>
    <dgm:cxn modelId="{644114B7-F354-4593-844C-707120769C73}" type="presParOf" srcId="{C18AA291-E457-46DA-8BF8-9855F8178307}" destId="{BDBD292F-1C8A-4D67-B8F7-FB2631BD688B}"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01DB3-46C6-40AB-A2C4-577C4D1E97FB}">
      <dsp:nvSpPr>
        <dsp:cNvPr id="0" name=""/>
        <dsp:cNvSpPr/>
      </dsp:nvSpPr>
      <dsp:spPr>
        <a:xfrm>
          <a:off x="2498738" y="1802691"/>
          <a:ext cx="1246356" cy="1246356"/>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1866900">
            <a:lnSpc>
              <a:spcPct val="90000"/>
            </a:lnSpc>
            <a:spcBef>
              <a:spcPct val="0"/>
            </a:spcBef>
            <a:spcAft>
              <a:spcPct val="35000"/>
            </a:spcAft>
          </a:pPr>
          <a:r>
            <a:rPr lang="en-US" sz="4200" kern="1200" dirty="0">
              <a:solidFill>
                <a:sysClr val="windowText" lastClr="000000"/>
              </a:solidFill>
              <a:latin typeface="Corbel" panose="020B0503020204020204" pitchFamily="34" charset="0"/>
            </a:rPr>
            <a:t>The UK</a:t>
          </a:r>
        </a:p>
      </dsp:txBody>
      <dsp:txXfrm>
        <a:off x="2498738" y="1802691"/>
        <a:ext cx="1246356" cy="1246356"/>
      </dsp:txXfrm>
    </dsp:sp>
    <dsp:sp modelId="{1F61FD5C-7566-494F-B2F0-D0374510F9CD}">
      <dsp:nvSpPr>
        <dsp:cNvPr id="0" name=""/>
        <dsp:cNvSpPr/>
      </dsp:nvSpPr>
      <dsp:spPr>
        <a:xfrm rot="15519294">
          <a:off x="2553478" y="1432670"/>
          <a:ext cx="745118" cy="33835"/>
        </a:xfrm>
        <a:custGeom>
          <a:avLst/>
          <a:gdLst/>
          <a:ahLst/>
          <a:cxnLst/>
          <a:rect l="0" t="0" r="0" b="0"/>
          <a:pathLst>
            <a:path>
              <a:moveTo>
                <a:pt x="0" y="16917"/>
              </a:moveTo>
              <a:lnTo>
                <a:pt x="745118" y="1691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907409" y="1430960"/>
        <a:ext cx="37255" cy="37255"/>
      </dsp:txXfrm>
    </dsp:sp>
    <dsp:sp modelId="{2BFB4CF5-E065-432F-B9E3-74D75BF25CE3}">
      <dsp:nvSpPr>
        <dsp:cNvPr id="0" name=""/>
        <dsp:cNvSpPr/>
      </dsp:nvSpPr>
      <dsp:spPr>
        <a:xfrm>
          <a:off x="1801969" y="8276"/>
          <a:ext cx="1886372" cy="1079556"/>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a:solidFill>
                <a:sysClr val="windowText" lastClr="000000"/>
              </a:solidFill>
              <a:latin typeface="Corbel" panose="020B0503020204020204" pitchFamily="34" charset="0"/>
            </a:rPr>
            <a:t> The UK is made up of England, Scotland, Wales and Northern Ireland. Its capital cities are London, Edinburgh, Belfast and Cardiff. England has many mountains and rivers. </a:t>
          </a:r>
        </a:p>
      </dsp:txBody>
      <dsp:txXfrm>
        <a:off x="1801969" y="8276"/>
        <a:ext cx="1886372" cy="1079556"/>
      </dsp:txXfrm>
    </dsp:sp>
    <dsp:sp modelId="{C0F57A54-0EB1-4722-93D8-5CD211FF8952}">
      <dsp:nvSpPr>
        <dsp:cNvPr id="0" name=""/>
        <dsp:cNvSpPr/>
      </dsp:nvSpPr>
      <dsp:spPr>
        <a:xfrm rot="19352122">
          <a:off x="3507733" y="1708997"/>
          <a:ext cx="1055095" cy="33835"/>
        </a:xfrm>
        <a:custGeom>
          <a:avLst/>
          <a:gdLst/>
          <a:ahLst/>
          <a:cxnLst/>
          <a:rect l="0" t="0" r="0" b="0"/>
          <a:pathLst>
            <a:path>
              <a:moveTo>
                <a:pt x="0" y="16917"/>
              </a:moveTo>
              <a:lnTo>
                <a:pt x="1055095" y="1691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008903" y="1699537"/>
        <a:ext cx="52754" cy="52754"/>
      </dsp:txXfrm>
    </dsp:sp>
    <dsp:sp modelId="{10717645-5AF5-4CC4-9B32-9C34C238FE63}">
      <dsp:nvSpPr>
        <dsp:cNvPr id="0" name=""/>
        <dsp:cNvSpPr/>
      </dsp:nvSpPr>
      <dsp:spPr>
        <a:xfrm>
          <a:off x="4008439" y="372189"/>
          <a:ext cx="2103325" cy="1136714"/>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a:solidFill>
                <a:schemeClr val="tx1"/>
              </a:solidFill>
              <a:latin typeface="Corbel" panose="020B0503020204020204" pitchFamily="34" charset="0"/>
            </a:rPr>
            <a:t>The UK has a mild climate meaning that it never gets too warm or too cold. Its weather changes day to day, depending on which part of the UK you are in. The north of the UK is generally cooler than the south and the west normally has more rain than the east. </a:t>
          </a:r>
        </a:p>
      </dsp:txBody>
      <dsp:txXfrm>
        <a:off x="4008439" y="372189"/>
        <a:ext cx="2103325" cy="1136714"/>
      </dsp:txXfrm>
    </dsp:sp>
    <dsp:sp modelId="{250AAD5D-2533-467A-9C2E-7DFED9BF7EDC}">
      <dsp:nvSpPr>
        <dsp:cNvPr id="0" name=""/>
        <dsp:cNvSpPr/>
      </dsp:nvSpPr>
      <dsp:spPr>
        <a:xfrm rot="4486">
          <a:off x="3745094" y="2410214"/>
          <a:ext cx="689054" cy="33835"/>
        </a:xfrm>
        <a:custGeom>
          <a:avLst/>
          <a:gdLst/>
          <a:ahLst/>
          <a:cxnLst/>
          <a:rect l="0" t="0" r="0" b="0"/>
          <a:pathLst>
            <a:path>
              <a:moveTo>
                <a:pt x="0" y="16917"/>
              </a:moveTo>
              <a:lnTo>
                <a:pt x="689054" y="1691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72395" y="2409905"/>
        <a:ext cx="34452" cy="34452"/>
      </dsp:txXfrm>
    </dsp:sp>
    <dsp:sp modelId="{0EE3A82A-A038-45CB-82E3-4646619AD355}">
      <dsp:nvSpPr>
        <dsp:cNvPr id="0" name=""/>
        <dsp:cNvSpPr/>
      </dsp:nvSpPr>
      <dsp:spPr>
        <a:xfrm>
          <a:off x="4434147" y="1673445"/>
          <a:ext cx="1952728" cy="1510820"/>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a:solidFill>
                <a:sysClr val="windowText" lastClr="000000"/>
              </a:solidFill>
              <a:latin typeface="Corbel" panose="020B0503020204020204" pitchFamily="34" charset="0"/>
            </a:rPr>
            <a:t>The UK is home to a range of different ecosystems including forests. Forests are home to a range of different living (plants and animals) and non-living organisms including soil, water, air. Ecosystems are at threat from pollution and form being destroyed to make space for buildings or roads. </a:t>
          </a:r>
        </a:p>
      </dsp:txBody>
      <dsp:txXfrm>
        <a:off x="4434147" y="1673445"/>
        <a:ext cx="1952728" cy="1510820"/>
      </dsp:txXfrm>
    </dsp:sp>
    <dsp:sp modelId="{BDB4FFA9-4063-4EA1-80F7-BD8342796CCA}">
      <dsp:nvSpPr>
        <dsp:cNvPr id="0" name=""/>
        <dsp:cNvSpPr/>
      </dsp:nvSpPr>
      <dsp:spPr>
        <a:xfrm rot="2345811">
          <a:off x="3474598" y="3170762"/>
          <a:ext cx="1169663" cy="33835"/>
        </a:xfrm>
        <a:custGeom>
          <a:avLst/>
          <a:gdLst/>
          <a:ahLst/>
          <a:cxnLst/>
          <a:rect l="0" t="0" r="0" b="0"/>
          <a:pathLst>
            <a:path>
              <a:moveTo>
                <a:pt x="0" y="16917"/>
              </a:moveTo>
              <a:lnTo>
                <a:pt x="1169663" y="1691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30188" y="3158438"/>
        <a:ext cx="58483" cy="58483"/>
      </dsp:txXfrm>
    </dsp:sp>
    <dsp:sp modelId="{53618CEF-4E93-45CD-A0F8-F5261CF408A9}">
      <dsp:nvSpPr>
        <dsp:cNvPr id="0" name=""/>
        <dsp:cNvSpPr/>
      </dsp:nvSpPr>
      <dsp:spPr>
        <a:xfrm>
          <a:off x="4158243" y="3377598"/>
          <a:ext cx="2064775" cy="1458560"/>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a:solidFill>
                <a:schemeClr val="tx1"/>
              </a:solidFill>
              <a:latin typeface="Corbel" panose="020B0503020204020204" pitchFamily="34" charset="0"/>
            </a:rPr>
            <a:t>20,000 years ago no one lived on the land that is now the UK. Therefore, every single person living here now is descended from an immigrant. Many of these people moved to the UK from Europe including Germany, Norway and France. Today, people migrate to the UK to look for better healthcare, education, jobs and quality of life.  </a:t>
          </a:r>
        </a:p>
      </dsp:txBody>
      <dsp:txXfrm>
        <a:off x="4158243" y="3377598"/>
        <a:ext cx="2064775" cy="1458560"/>
      </dsp:txXfrm>
    </dsp:sp>
    <dsp:sp modelId="{F38ADB73-29B0-4139-9828-AB03285CB669}">
      <dsp:nvSpPr>
        <dsp:cNvPr id="0" name=""/>
        <dsp:cNvSpPr/>
      </dsp:nvSpPr>
      <dsp:spPr>
        <a:xfrm rot="6281141">
          <a:off x="2698602" y="3216523"/>
          <a:ext cx="423335" cy="33835"/>
        </a:xfrm>
        <a:custGeom>
          <a:avLst/>
          <a:gdLst/>
          <a:ahLst/>
          <a:cxnLst/>
          <a:rect l="0" t="0" r="0" b="0"/>
          <a:pathLst>
            <a:path>
              <a:moveTo>
                <a:pt x="0" y="16917"/>
              </a:moveTo>
              <a:lnTo>
                <a:pt x="423335" y="1691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899686" y="3222857"/>
        <a:ext cx="21166" cy="21166"/>
      </dsp:txXfrm>
    </dsp:sp>
    <dsp:sp modelId="{EE772176-65FF-49E0-96A7-4B55BBDD21EA}">
      <dsp:nvSpPr>
        <dsp:cNvPr id="0" name=""/>
        <dsp:cNvSpPr/>
      </dsp:nvSpPr>
      <dsp:spPr>
        <a:xfrm>
          <a:off x="1719959" y="3427584"/>
          <a:ext cx="1930044" cy="1330958"/>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a:solidFill>
                <a:schemeClr val="tx1"/>
              </a:solidFill>
              <a:latin typeface="Corbel" panose="020B0503020204020204" pitchFamily="34" charset="0"/>
            </a:rPr>
            <a:t>Most people in the UK live in urban areas, with London and Birmingham having the highest populations. Only 19% of the UK’s population live in rural areas. Scotland, Wales and Northern Ireland have a lower population than England, 84% of the UK’s population live in England. </a:t>
          </a:r>
        </a:p>
      </dsp:txBody>
      <dsp:txXfrm>
        <a:off x="1719959" y="3427584"/>
        <a:ext cx="1930044" cy="1330958"/>
      </dsp:txXfrm>
    </dsp:sp>
    <dsp:sp modelId="{67110A39-5773-49F3-B63E-A3CD8A8F69AE}">
      <dsp:nvSpPr>
        <dsp:cNvPr id="0" name=""/>
        <dsp:cNvSpPr/>
      </dsp:nvSpPr>
      <dsp:spPr>
        <a:xfrm rot="10271454">
          <a:off x="1621945" y="2572488"/>
          <a:ext cx="889389" cy="33835"/>
        </a:xfrm>
        <a:custGeom>
          <a:avLst/>
          <a:gdLst/>
          <a:ahLst/>
          <a:cxnLst/>
          <a:rect l="0" t="0" r="0" b="0"/>
          <a:pathLst>
            <a:path>
              <a:moveTo>
                <a:pt x="0" y="16917"/>
              </a:moveTo>
              <a:lnTo>
                <a:pt x="889389" y="1691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044405" y="2567171"/>
        <a:ext cx="44469" cy="44469"/>
      </dsp:txXfrm>
    </dsp:sp>
    <dsp:sp modelId="{D325D3AD-6088-41E9-990B-5794701F0FB4}">
      <dsp:nvSpPr>
        <dsp:cNvPr id="0" name=""/>
        <dsp:cNvSpPr/>
      </dsp:nvSpPr>
      <dsp:spPr>
        <a:xfrm>
          <a:off x="62121" y="1955586"/>
          <a:ext cx="1573574" cy="1645065"/>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b="0" kern="1200" dirty="0">
              <a:solidFill>
                <a:schemeClr val="tx1"/>
              </a:solidFill>
              <a:latin typeface="Corbel" panose="020B0503020204020204" pitchFamily="34" charset="0"/>
            </a:rPr>
            <a:t>The UK is a very developed county, meaning that it’s residents are usually well looked after and have a good quality of life. The average income in the UK is around £28,000 a year. However, not everyone in the UK is that well off, there are areas that are run down and some people are living in poverty. </a:t>
          </a:r>
        </a:p>
      </dsp:txBody>
      <dsp:txXfrm>
        <a:off x="62121" y="1955586"/>
        <a:ext cx="1573574" cy="1645065"/>
      </dsp:txXfrm>
    </dsp:sp>
    <dsp:sp modelId="{FF11FA1A-105F-4940-B252-43E573582073}">
      <dsp:nvSpPr>
        <dsp:cNvPr id="0" name=""/>
        <dsp:cNvSpPr/>
      </dsp:nvSpPr>
      <dsp:spPr>
        <a:xfrm rot="12394818">
          <a:off x="1481120" y="1874181"/>
          <a:ext cx="1143935" cy="33835"/>
        </a:xfrm>
        <a:custGeom>
          <a:avLst/>
          <a:gdLst/>
          <a:ahLst/>
          <a:cxnLst/>
          <a:rect l="0" t="0" r="0" b="0"/>
          <a:pathLst>
            <a:path>
              <a:moveTo>
                <a:pt x="0" y="16917"/>
              </a:moveTo>
              <a:lnTo>
                <a:pt x="1143935" y="169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024489" y="1862500"/>
        <a:ext cx="57196" cy="57196"/>
      </dsp:txXfrm>
    </dsp:sp>
    <dsp:sp modelId="{BDBD292F-1C8A-4D67-B8F7-FB2631BD688B}">
      <dsp:nvSpPr>
        <dsp:cNvPr id="0" name=""/>
        <dsp:cNvSpPr/>
      </dsp:nvSpPr>
      <dsp:spPr>
        <a:xfrm>
          <a:off x="0" y="783078"/>
          <a:ext cx="1747628" cy="1035983"/>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b="0" kern="1200" dirty="0" smtClean="0">
              <a:solidFill>
                <a:schemeClr val="tx1"/>
              </a:solidFill>
              <a:latin typeface="Corbel" panose="020B0503020204020204" pitchFamily="34" charset="0"/>
            </a:rPr>
            <a:t>The UK was once a very powerful country which ruled over ¼ of the world. Today, the UK does not rule most of these countries but is still important as a global power.</a:t>
          </a:r>
          <a:endParaRPr lang="en-GB" sz="1000" b="0" kern="1200" dirty="0">
            <a:solidFill>
              <a:schemeClr val="tx1"/>
            </a:solidFill>
            <a:latin typeface="Corbel" panose="020B0503020204020204" pitchFamily="34" charset="0"/>
          </a:endParaRPr>
        </a:p>
      </dsp:txBody>
      <dsp:txXfrm>
        <a:off x="0" y="783078"/>
        <a:ext cx="1747628" cy="103598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0B9BDEF-82E9-425D-8DD1-1364EFB2CD55}"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96979F-AEDE-4318-B858-9E07F8747F78}" type="slidenum">
              <a:rPr lang="en-GB" smtClean="0"/>
              <a:t>‹#›</a:t>
            </a:fld>
            <a:endParaRPr lang="en-GB"/>
          </a:p>
        </p:txBody>
      </p:sp>
    </p:spTree>
    <p:extLst>
      <p:ext uri="{BB962C8B-B14F-4D97-AF65-F5344CB8AC3E}">
        <p14:creationId xmlns:p14="http://schemas.microsoft.com/office/powerpoint/2010/main" val="424859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B9BDEF-82E9-425D-8DD1-1364EFB2CD55}"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96979F-AEDE-4318-B858-9E07F8747F78}" type="slidenum">
              <a:rPr lang="en-GB" smtClean="0"/>
              <a:t>‹#›</a:t>
            </a:fld>
            <a:endParaRPr lang="en-GB"/>
          </a:p>
        </p:txBody>
      </p:sp>
    </p:spTree>
    <p:extLst>
      <p:ext uri="{BB962C8B-B14F-4D97-AF65-F5344CB8AC3E}">
        <p14:creationId xmlns:p14="http://schemas.microsoft.com/office/powerpoint/2010/main" val="194012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B9BDEF-82E9-425D-8DD1-1364EFB2CD55}"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96979F-AEDE-4318-B858-9E07F8747F78}" type="slidenum">
              <a:rPr lang="en-GB" smtClean="0"/>
              <a:t>‹#›</a:t>
            </a:fld>
            <a:endParaRPr lang="en-GB"/>
          </a:p>
        </p:txBody>
      </p:sp>
    </p:spTree>
    <p:extLst>
      <p:ext uri="{BB962C8B-B14F-4D97-AF65-F5344CB8AC3E}">
        <p14:creationId xmlns:p14="http://schemas.microsoft.com/office/powerpoint/2010/main" val="315493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B9BDEF-82E9-425D-8DD1-1364EFB2CD55}"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96979F-AEDE-4318-B858-9E07F8747F78}" type="slidenum">
              <a:rPr lang="en-GB" smtClean="0"/>
              <a:t>‹#›</a:t>
            </a:fld>
            <a:endParaRPr lang="en-GB"/>
          </a:p>
        </p:txBody>
      </p:sp>
    </p:spTree>
    <p:extLst>
      <p:ext uri="{BB962C8B-B14F-4D97-AF65-F5344CB8AC3E}">
        <p14:creationId xmlns:p14="http://schemas.microsoft.com/office/powerpoint/2010/main" val="2842431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B9BDEF-82E9-425D-8DD1-1364EFB2CD55}"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96979F-AEDE-4318-B858-9E07F8747F78}" type="slidenum">
              <a:rPr lang="en-GB" smtClean="0"/>
              <a:t>‹#›</a:t>
            </a:fld>
            <a:endParaRPr lang="en-GB"/>
          </a:p>
        </p:txBody>
      </p:sp>
    </p:spTree>
    <p:extLst>
      <p:ext uri="{BB962C8B-B14F-4D97-AF65-F5344CB8AC3E}">
        <p14:creationId xmlns:p14="http://schemas.microsoft.com/office/powerpoint/2010/main" val="2978604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B9BDEF-82E9-425D-8DD1-1364EFB2CD55}"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96979F-AEDE-4318-B858-9E07F8747F78}" type="slidenum">
              <a:rPr lang="en-GB" smtClean="0"/>
              <a:t>‹#›</a:t>
            </a:fld>
            <a:endParaRPr lang="en-GB"/>
          </a:p>
        </p:txBody>
      </p:sp>
    </p:spTree>
    <p:extLst>
      <p:ext uri="{BB962C8B-B14F-4D97-AF65-F5344CB8AC3E}">
        <p14:creationId xmlns:p14="http://schemas.microsoft.com/office/powerpoint/2010/main" val="242117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B9BDEF-82E9-425D-8DD1-1364EFB2CD55}" type="datetimeFigureOut">
              <a:rPr lang="en-GB" smtClean="0"/>
              <a:t>04/05/2020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96979F-AEDE-4318-B858-9E07F8747F78}" type="slidenum">
              <a:rPr lang="en-GB" smtClean="0"/>
              <a:t>‹#›</a:t>
            </a:fld>
            <a:endParaRPr lang="en-GB"/>
          </a:p>
        </p:txBody>
      </p:sp>
    </p:spTree>
    <p:extLst>
      <p:ext uri="{BB962C8B-B14F-4D97-AF65-F5344CB8AC3E}">
        <p14:creationId xmlns:p14="http://schemas.microsoft.com/office/powerpoint/2010/main" val="212679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B9BDEF-82E9-425D-8DD1-1364EFB2CD55}" type="datetimeFigureOut">
              <a:rPr lang="en-GB" smtClean="0"/>
              <a:t>04/05/2020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96979F-AEDE-4318-B858-9E07F8747F78}" type="slidenum">
              <a:rPr lang="en-GB" smtClean="0"/>
              <a:t>‹#›</a:t>
            </a:fld>
            <a:endParaRPr lang="en-GB"/>
          </a:p>
        </p:txBody>
      </p:sp>
    </p:spTree>
    <p:extLst>
      <p:ext uri="{BB962C8B-B14F-4D97-AF65-F5344CB8AC3E}">
        <p14:creationId xmlns:p14="http://schemas.microsoft.com/office/powerpoint/2010/main" val="51880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9BDEF-82E9-425D-8DD1-1364EFB2CD55}" type="datetimeFigureOut">
              <a:rPr lang="en-GB" smtClean="0"/>
              <a:t>04/05/2020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96979F-AEDE-4318-B858-9E07F8747F78}" type="slidenum">
              <a:rPr lang="en-GB" smtClean="0"/>
              <a:t>‹#›</a:t>
            </a:fld>
            <a:endParaRPr lang="en-GB"/>
          </a:p>
        </p:txBody>
      </p:sp>
    </p:spTree>
    <p:extLst>
      <p:ext uri="{BB962C8B-B14F-4D97-AF65-F5344CB8AC3E}">
        <p14:creationId xmlns:p14="http://schemas.microsoft.com/office/powerpoint/2010/main" val="4088195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B9BDEF-82E9-425D-8DD1-1364EFB2CD55}"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96979F-AEDE-4318-B858-9E07F8747F78}" type="slidenum">
              <a:rPr lang="en-GB" smtClean="0"/>
              <a:t>‹#›</a:t>
            </a:fld>
            <a:endParaRPr lang="en-GB"/>
          </a:p>
        </p:txBody>
      </p:sp>
    </p:spTree>
    <p:extLst>
      <p:ext uri="{BB962C8B-B14F-4D97-AF65-F5344CB8AC3E}">
        <p14:creationId xmlns:p14="http://schemas.microsoft.com/office/powerpoint/2010/main" val="766593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B9BDEF-82E9-425D-8DD1-1364EFB2CD55}"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96979F-AEDE-4318-B858-9E07F8747F78}" type="slidenum">
              <a:rPr lang="en-GB" smtClean="0"/>
              <a:t>‹#›</a:t>
            </a:fld>
            <a:endParaRPr lang="en-GB"/>
          </a:p>
        </p:txBody>
      </p:sp>
    </p:spTree>
    <p:extLst>
      <p:ext uri="{BB962C8B-B14F-4D97-AF65-F5344CB8AC3E}">
        <p14:creationId xmlns:p14="http://schemas.microsoft.com/office/powerpoint/2010/main" val="2172226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0B9BDEF-82E9-425D-8DD1-1364EFB2CD55}" type="datetimeFigureOut">
              <a:rPr lang="en-GB" smtClean="0"/>
              <a:t>04/05/2020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796979F-AEDE-4318-B858-9E07F8747F78}" type="slidenum">
              <a:rPr lang="en-GB" smtClean="0"/>
              <a:t>‹#›</a:t>
            </a:fld>
            <a:endParaRPr lang="en-GB"/>
          </a:p>
        </p:txBody>
      </p:sp>
    </p:spTree>
    <p:extLst>
      <p:ext uri="{BB962C8B-B14F-4D97-AF65-F5344CB8AC3E}">
        <p14:creationId xmlns:p14="http://schemas.microsoft.com/office/powerpoint/2010/main" val="24903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2"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4.png"/><Relationship Id="rId5" Type="http://schemas.openxmlformats.org/officeDocument/2006/relationships/diagramColors" Target="../diagrams/colors1.xml"/><Relationship Id="rId15" Type="http://schemas.openxmlformats.org/officeDocument/2006/relationships/image" Target="../media/image8.png"/><Relationship Id="rId10" Type="http://schemas.openxmlformats.org/officeDocument/2006/relationships/image" Target="../media/image3.png"/><Relationship Id="rId4" Type="http://schemas.openxmlformats.org/officeDocument/2006/relationships/diagramQuickStyle" Target="../diagrams/quickStyle1.xml"/><Relationship Id="rId9" Type="http://schemas.openxmlformats.org/officeDocument/2006/relationships/image" Target="../media/image2.pn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544207082"/>
              </p:ext>
            </p:extLst>
          </p:nvPr>
        </p:nvGraphicFramePr>
        <p:xfrm>
          <a:off x="0" y="763849"/>
          <a:ext cx="6857999" cy="2881478"/>
        </p:xfrm>
        <a:graphic>
          <a:graphicData uri="http://schemas.openxmlformats.org/drawingml/2006/table">
            <a:tbl>
              <a:tblPr firstRow="1" bandRow="1">
                <a:tableStyleId>{5940675A-B579-460E-94D1-54222C63F5DA}</a:tableStyleId>
              </a:tblPr>
              <a:tblGrid>
                <a:gridCol w="233916">
                  <a:extLst>
                    <a:ext uri="{9D8B030D-6E8A-4147-A177-3AD203B41FA5}">
                      <a16:colId xmlns:a16="http://schemas.microsoft.com/office/drawing/2014/main" val="3565123692"/>
                    </a:ext>
                  </a:extLst>
                </a:gridCol>
                <a:gridCol w="1084521">
                  <a:extLst>
                    <a:ext uri="{9D8B030D-6E8A-4147-A177-3AD203B41FA5}">
                      <a16:colId xmlns:a16="http://schemas.microsoft.com/office/drawing/2014/main" val="896310223"/>
                    </a:ext>
                  </a:extLst>
                </a:gridCol>
                <a:gridCol w="5539562">
                  <a:extLst>
                    <a:ext uri="{9D8B030D-6E8A-4147-A177-3AD203B41FA5}">
                      <a16:colId xmlns:a16="http://schemas.microsoft.com/office/drawing/2014/main" val="3685036849"/>
                    </a:ext>
                  </a:extLst>
                </a:gridCol>
              </a:tblGrid>
              <a:tr h="290678">
                <a:tc rowSpan="11">
                  <a:txBody>
                    <a:bodyPr/>
                    <a:lstStyle/>
                    <a:p>
                      <a:pPr algn="r"/>
                      <a:r>
                        <a:rPr lang="en-GB" sz="1000" b="1" dirty="0" smtClean="0">
                          <a:latin typeface="Corbel" panose="020B0503020204020204" pitchFamily="34" charset="0"/>
                        </a:rPr>
                        <a:t>Key terms and definitions</a:t>
                      </a:r>
                      <a:endParaRPr lang="en-GB" sz="1000" b="1" dirty="0">
                        <a:latin typeface="Corbel" panose="020B0503020204020204" pitchFamily="34" charset="0"/>
                      </a:endParaRPr>
                    </a:p>
                  </a:txBody>
                  <a:tcPr vert="vert270" anchor="ctr">
                    <a:solidFill>
                      <a:schemeClr val="accent5">
                        <a:lumMod val="20000"/>
                        <a:lumOff val="80000"/>
                      </a:schemeClr>
                    </a:solidFill>
                  </a:tcPr>
                </a:tc>
                <a:tc>
                  <a:txBody>
                    <a:bodyPr/>
                    <a:lstStyle/>
                    <a:p>
                      <a:r>
                        <a:rPr lang="en-GB" sz="1000">
                          <a:latin typeface="Corbel" panose="020B0503020204020204" pitchFamily="34" charset="0"/>
                        </a:rPr>
                        <a:t>United Kingdom</a:t>
                      </a:r>
                    </a:p>
                  </a:txBody>
                  <a:tcPr/>
                </a:tc>
                <a:tc>
                  <a:txBody>
                    <a:bodyPr/>
                    <a:lstStyle/>
                    <a:p>
                      <a:pPr algn="just"/>
                      <a:r>
                        <a:rPr lang="en-GB" sz="1000" dirty="0">
                          <a:latin typeface="Corbel" panose="020B0503020204020204" pitchFamily="34" charset="0"/>
                        </a:rPr>
                        <a:t>A country made up of England, Scotland, Wales and Northern Ireland</a:t>
                      </a:r>
                    </a:p>
                  </a:txBody>
                  <a:tcPr/>
                </a:tc>
                <a:extLst>
                  <a:ext uri="{0D108BD9-81ED-4DB2-BD59-A6C34878D82A}">
                    <a16:rowId xmlns:a16="http://schemas.microsoft.com/office/drawing/2014/main" val="1824191954"/>
                  </a:ext>
                </a:extLst>
              </a:tr>
              <a:tr h="178879">
                <a:tc vMerge="1">
                  <a:txBody>
                    <a:bodyPr/>
                    <a:lstStyle/>
                    <a:p>
                      <a:endParaRPr lang="en-GB" sz="1000" dirty="0">
                        <a:latin typeface="+mj-lt"/>
                      </a:endParaRPr>
                    </a:p>
                  </a:txBody>
                  <a:tcPr/>
                </a:tc>
                <a:tc>
                  <a:txBody>
                    <a:bodyPr/>
                    <a:lstStyle/>
                    <a:p>
                      <a:r>
                        <a:rPr lang="en-GB" sz="1000">
                          <a:latin typeface="Corbel" panose="020B0503020204020204" pitchFamily="34" charset="0"/>
                        </a:rPr>
                        <a:t>Great Britain </a:t>
                      </a:r>
                    </a:p>
                  </a:txBody>
                  <a:tcPr/>
                </a:tc>
                <a:tc>
                  <a:txBody>
                    <a:bodyPr/>
                    <a:lstStyle/>
                    <a:p>
                      <a:pPr algn="just"/>
                      <a:r>
                        <a:rPr lang="en-GB" sz="1000">
                          <a:latin typeface="Corbel" panose="020B0503020204020204" pitchFamily="34" charset="0"/>
                        </a:rPr>
                        <a:t>The island that contains England, Scotland and Wales</a:t>
                      </a:r>
                    </a:p>
                  </a:txBody>
                  <a:tcPr/>
                </a:tc>
                <a:extLst>
                  <a:ext uri="{0D108BD9-81ED-4DB2-BD59-A6C34878D82A}">
                    <a16:rowId xmlns:a16="http://schemas.microsoft.com/office/drawing/2014/main" val="2663493814"/>
                  </a:ext>
                </a:extLst>
              </a:tr>
              <a:tr h="222203">
                <a:tc vMerge="1">
                  <a:txBody>
                    <a:bodyPr/>
                    <a:lstStyle/>
                    <a:p>
                      <a:endParaRPr lang="en-GB" sz="1000" dirty="0">
                        <a:latin typeface="+mj-lt"/>
                      </a:endParaRPr>
                    </a:p>
                  </a:txBody>
                  <a:tcPr/>
                </a:tc>
                <a:tc>
                  <a:txBody>
                    <a:bodyPr/>
                    <a:lstStyle/>
                    <a:p>
                      <a:r>
                        <a:rPr lang="en-GB" sz="1000" dirty="0">
                          <a:latin typeface="Corbel" panose="020B0503020204020204" pitchFamily="34" charset="0"/>
                        </a:rPr>
                        <a:t>British Isles </a:t>
                      </a:r>
                    </a:p>
                  </a:txBody>
                  <a:tcPr/>
                </a:tc>
                <a:tc>
                  <a:txBody>
                    <a:bodyPr/>
                    <a:lstStyle/>
                    <a:p>
                      <a:pPr algn="just"/>
                      <a:r>
                        <a:rPr lang="en-GB" sz="1000">
                          <a:latin typeface="Corbel" panose="020B0503020204020204" pitchFamily="34" charset="0"/>
                        </a:rPr>
                        <a:t>The United Kingdom and Ireland (the Republic of Ireland and Northern Ireland)</a:t>
                      </a:r>
                    </a:p>
                  </a:txBody>
                  <a:tcPr/>
                </a:tc>
                <a:extLst>
                  <a:ext uri="{0D108BD9-81ED-4DB2-BD59-A6C34878D82A}">
                    <a16:rowId xmlns:a16="http://schemas.microsoft.com/office/drawing/2014/main" val="3758669856"/>
                  </a:ext>
                </a:extLst>
              </a:tr>
              <a:tr h="178879">
                <a:tc vMerge="1">
                  <a:txBody>
                    <a:bodyPr/>
                    <a:lstStyle/>
                    <a:p>
                      <a:endParaRPr lang="en-GB" sz="1000" dirty="0">
                        <a:latin typeface="+mj-lt"/>
                      </a:endParaRPr>
                    </a:p>
                  </a:txBody>
                  <a:tcPr/>
                </a:tc>
                <a:tc>
                  <a:txBody>
                    <a:bodyPr/>
                    <a:lstStyle/>
                    <a:p>
                      <a:r>
                        <a:rPr lang="en-GB" sz="1000" dirty="0">
                          <a:latin typeface="Corbel" panose="020B0503020204020204" pitchFamily="34" charset="0"/>
                        </a:rPr>
                        <a:t>Weather</a:t>
                      </a:r>
                    </a:p>
                  </a:txBody>
                  <a:tcPr/>
                </a:tc>
                <a:tc>
                  <a:txBody>
                    <a:bodyPr/>
                    <a:lstStyle/>
                    <a:p>
                      <a:pPr algn="just"/>
                      <a:r>
                        <a:rPr lang="en-GB" sz="1000">
                          <a:latin typeface="Corbel" panose="020B0503020204020204" pitchFamily="34" charset="0"/>
                        </a:rPr>
                        <a:t>The state of the atmosphere (e.g. windy, rainy..)</a:t>
                      </a:r>
                    </a:p>
                  </a:txBody>
                  <a:tcPr/>
                </a:tc>
                <a:extLst>
                  <a:ext uri="{0D108BD9-81ED-4DB2-BD59-A6C34878D82A}">
                    <a16:rowId xmlns:a16="http://schemas.microsoft.com/office/drawing/2014/main" val="3457769865"/>
                  </a:ext>
                </a:extLst>
              </a:tr>
              <a:tr h="222203">
                <a:tc vMerge="1">
                  <a:txBody>
                    <a:bodyPr/>
                    <a:lstStyle/>
                    <a:p>
                      <a:endParaRPr lang="en-GB" sz="1000" dirty="0">
                        <a:latin typeface="+mj-lt"/>
                      </a:endParaRPr>
                    </a:p>
                  </a:txBody>
                  <a:tcPr/>
                </a:tc>
                <a:tc>
                  <a:txBody>
                    <a:bodyPr/>
                    <a:lstStyle/>
                    <a:p>
                      <a:r>
                        <a:rPr lang="en-GB" sz="1000" dirty="0">
                          <a:latin typeface="Corbel" panose="020B0503020204020204" pitchFamily="34" charset="0"/>
                        </a:rPr>
                        <a:t>Climate </a:t>
                      </a:r>
                    </a:p>
                  </a:txBody>
                  <a:tcPr/>
                </a:tc>
                <a:tc>
                  <a:txBody>
                    <a:bodyPr/>
                    <a:lstStyle/>
                    <a:p>
                      <a:pPr algn="just"/>
                      <a:r>
                        <a:rPr lang="en-GB" sz="1000">
                          <a:latin typeface="Corbel" panose="020B0503020204020204" pitchFamily="34" charset="0"/>
                        </a:rPr>
                        <a:t>The long term conditions of the atmosphere in a certain place</a:t>
                      </a:r>
                    </a:p>
                  </a:txBody>
                  <a:tcPr/>
                </a:tc>
                <a:extLst>
                  <a:ext uri="{0D108BD9-81ED-4DB2-BD59-A6C34878D82A}">
                    <a16:rowId xmlns:a16="http://schemas.microsoft.com/office/drawing/2014/main" val="1172958665"/>
                  </a:ext>
                </a:extLst>
              </a:tr>
              <a:tr h="222203">
                <a:tc vMerge="1">
                  <a:txBody>
                    <a:bodyPr/>
                    <a:lstStyle/>
                    <a:p>
                      <a:endParaRPr lang="en-GB" sz="1000" dirty="0">
                        <a:latin typeface="+mj-lt"/>
                      </a:endParaRPr>
                    </a:p>
                  </a:txBody>
                  <a:tcPr/>
                </a:tc>
                <a:tc>
                  <a:txBody>
                    <a:bodyPr/>
                    <a:lstStyle/>
                    <a:p>
                      <a:r>
                        <a:rPr lang="en-GB" sz="1000" dirty="0">
                          <a:latin typeface="Corbel" panose="020B0503020204020204" pitchFamily="34" charset="0"/>
                        </a:rPr>
                        <a:t>Ecosystem </a:t>
                      </a:r>
                    </a:p>
                  </a:txBody>
                  <a:tcPr/>
                </a:tc>
                <a:tc>
                  <a:txBody>
                    <a:bodyPr/>
                    <a:lstStyle/>
                    <a:p>
                      <a:pPr algn="just"/>
                      <a:r>
                        <a:rPr lang="en-GB" sz="1000">
                          <a:latin typeface="Corbel" panose="020B0503020204020204" pitchFamily="34" charset="0"/>
                        </a:rPr>
                        <a:t>A system of living and non-living things that interact with each other </a:t>
                      </a:r>
                    </a:p>
                  </a:txBody>
                  <a:tcPr/>
                </a:tc>
                <a:extLst>
                  <a:ext uri="{0D108BD9-81ED-4DB2-BD59-A6C34878D82A}">
                    <a16:rowId xmlns:a16="http://schemas.microsoft.com/office/drawing/2014/main" val="4032011979"/>
                  </a:ext>
                </a:extLst>
              </a:tr>
              <a:tr h="178879">
                <a:tc vMerge="1">
                  <a:txBody>
                    <a:bodyPr/>
                    <a:lstStyle/>
                    <a:p>
                      <a:endParaRPr lang="en-GB" sz="1000" dirty="0">
                        <a:latin typeface="+mj-lt"/>
                      </a:endParaRPr>
                    </a:p>
                  </a:txBody>
                  <a:tcPr/>
                </a:tc>
                <a:tc>
                  <a:txBody>
                    <a:bodyPr/>
                    <a:lstStyle/>
                    <a:p>
                      <a:r>
                        <a:rPr lang="en-GB" sz="1000" dirty="0">
                          <a:latin typeface="Corbel" panose="020B0503020204020204" pitchFamily="34" charset="0"/>
                        </a:rPr>
                        <a:t>Migration </a:t>
                      </a:r>
                    </a:p>
                  </a:txBody>
                  <a:tcPr/>
                </a:tc>
                <a:tc>
                  <a:txBody>
                    <a:bodyPr/>
                    <a:lstStyle/>
                    <a:p>
                      <a:pPr algn="just"/>
                      <a:r>
                        <a:rPr lang="en-GB" sz="1000">
                          <a:latin typeface="Corbel" panose="020B0503020204020204" pitchFamily="34" charset="0"/>
                        </a:rPr>
                        <a:t>Moving from one place to another </a:t>
                      </a:r>
                    </a:p>
                  </a:txBody>
                  <a:tcPr/>
                </a:tc>
                <a:extLst>
                  <a:ext uri="{0D108BD9-81ED-4DB2-BD59-A6C34878D82A}">
                    <a16:rowId xmlns:a16="http://schemas.microsoft.com/office/drawing/2014/main" val="4237433632"/>
                  </a:ext>
                </a:extLst>
              </a:tr>
              <a:tr h="178879">
                <a:tc vMerge="1">
                  <a:txBody>
                    <a:bodyPr/>
                    <a:lstStyle/>
                    <a:p>
                      <a:endParaRPr lang="en-GB"/>
                    </a:p>
                  </a:txBody>
                  <a:tcPr/>
                </a:tc>
                <a:tc>
                  <a:txBody>
                    <a:bodyPr/>
                    <a:lstStyle/>
                    <a:p>
                      <a:r>
                        <a:rPr lang="en-GB" sz="1000" dirty="0" smtClean="0">
                          <a:latin typeface="Corbel" panose="020B0503020204020204" pitchFamily="34" charset="0"/>
                        </a:rPr>
                        <a:t>Politics</a:t>
                      </a:r>
                      <a:endParaRPr lang="en-GB" sz="1000" dirty="0">
                        <a:latin typeface="Corbel" panose="020B0503020204020204" pitchFamily="34" charset="0"/>
                      </a:endParaRPr>
                    </a:p>
                  </a:txBody>
                  <a:tcPr/>
                </a:tc>
                <a:tc>
                  <a:txBody>
                    <a:bodyPr/>
                    <a:lstStyle/>
                    <a:p>
                      <a:pPr algn="just"/>
                      <a:endParaRPr lang="en-GB" sz="1000" dirty="0">
                        <a:latin typeface="Corbel" panose="020B0503020204020204" pitchFamily="34" charset="0"/>
                      </a:endParaRPr>
                    </a:p>
                  </a:txBody>
                  <a:tcPr/>
                </a:tc>
                <a:extLst>
                  <a:ext uri="{0D108BD9-81ED-4DB2-BD59-A6C34878D82A}">
                    <a16:rowId xmlns:a16="http://schemas.microsoft.com/office/drawing/2014/main" val="3172096310"/>
                  </a:ext>
                </a:extLst>
              </a:tr>
              <a:tr h="290678">
                <a:tc vMerge="1">
                  <a:txBody>
                    <a:bodyPr/>
                    <a:lstStyle/>
                    <a:p>
                      <a:endParaRPr lang="en-GB" sz="1000" dirty="0">
                        <a:latin typeface="+mj-lt"/>
                      </a:endParaRPr>
                    </a:p>
                  </a:txBody>
                  <a:tcPr/>
                </a:tc>
                <a:tc>
                  <a:txBody>
                    <a:bodyPr/>
                    <a:lstStyle/>
                    <a:p>
                      <a:r>
                        <a:rPr lang="en-GB" sz="1000" dirty="0">
                          <a:latin typeface="Corbel" panose="020B0503020204020204" pitchFamily="34" charset="0"/>
                        </a:rPr>
                        <a:t>Population density</a:t>
                      </a:r>
                    </a:p>
                  </a:txBody>
                  <a:tcPr/>
                </a:tc>
                <a:tc>
                  <a:txBody>
                    <a:bodyPr/>
                    <a:lstStyle/>
                    <a:p>
                      <a:pPr algn="just"/>
                      <a:r>
                        <a:rPr lang="en-GB" sz="1000">
                          <a:latin typeface="Corbel" panose="020B0503020204020204" pitchFamily="34" charset="0"/>
                        </a:rPr>
                        <a:t>The average number of people living in an area (e.g. per square mile)</a:t>
                      </a:r>
                    </a:p>
                  </a:txBody>
                  <a:tcPr/>
                </a:tc>
                <a:extLst>
                  <a:ext uri="{0D108BD9-81ED-4DB2-BD59-A6C34878D82A}">
                    <a16:rowId xmlns:a16="http://schemas.microsoft.com/office/drawing/2014/main" val="2013932060"/>
                  </a:ext>
                </a:extLst>
              </a:tr>
              <a:tr h="178879">
                <a:tc vMerge="1">
                  <a:txBody>
                    <a:bodyPr/>
                    <a:lstStyle/>
                    <a:p>
                      <a:endParaRPr lang="en-GB" sz="1000" dirty="0">
                        <a:latin typeface="+mj-lt"/>
                      </a:endParaRPr>
                    </a:p>
                  </a:txBody>
                  <a:tcPr/>
                </a:tc>
                <a:tc>
                  <a:txBody>
                    <a:bodyPr/>
                    <a:lstStyle/>
                    <a:p>
                      <a:r>
                        <a:rPr lang="en-GB" sz="1000">
                          <a:latin typeface="Corbel" panose="020B0503020204020204" pitchFamily="34" charset="0"/>
                        </a:rPr>
                        <a:t>Economy </a:t>
                      </a:r>
                    </a:p>
                  </a:txBody>
                  <a:tcPr/>
                </a:tc>
                <a:tc>
                  <a:txBody>
                    <a:bodyPr/>
                    <a:lstStyle/>
                    <a:p>
                      <a:pPr algn="just"/>
                      <a:r>
                        <a:rPr lang="en-GB" sz="1000">
                          <a:latin typeface="Corbel" panose="020B0503020204020204" pitchFamily="34" charset="0"/>
                        </a:rPr>
                        <a:t>Anything that is related to money e.g. jobs</a:t>
                      </a:r>
                    </a:p>
                  </a:txBody>
                  <a:tcPr/>
                </a:tc>
                <a:extLst>
                  <a:ext uri="{0D108BD9-81ED-4DB2-BD59-A6C34878D82A}">
                    <a16:rowId xmlns:a16="http://schemas.microsoft.com/office/drawing/2014/main" val="706832722"/>
                  </a:ext>
                </a:extLst>
              </a:tr>
              <a:tr h="222203">
                <a:tc vMerge="1">
                  <a:txBody>
                    <a:bodyPr/>
                    <a:lstStyle/>
                    <a:p>
                      <a:endParaRPr lang="en-GB" sz="1000" dirty="0">
                        <a:latin typeface="+mj-lt"/>
                      </a:endParaRPr>
                    </a:p>
                  </a:txBody>
                  <a:tcPr/>
                </a:tc>
                <a:tc>
                  <a:txBody>
                    <a:bodyPr/>
                    <a:lstStyle/>
                    <a:p>
                      <a:r>
                        <a:rPr lang="en-GB" sz="1000" dirty="0">
                          <a:latin typeface="Corbel" panose="020B0503020204020204" pitchFamily="34" charset="0"/>
                        </a:rPr>
                        <a:t>Multicultural </a:t>
                      </a:r>
                    </a:p>
                  </a:txBody>
                  <a:tcPr/>
                </a:tc>
                <a:tc>
                  <a:txBody>
                    <a:bodyPr/>
                    <a:lstStyle/>
                    <a:p>
                      <a:pPr algn="just"/>
                      <a:r>
                        <a:rPr lang="en-GB" sz="1000" dirty="0">
                          <a:latin typeface="Corbel" panose="020B0503020204020204" pitchFamily="34" charset="0"/>
                        </a:rPr>
                        <a:t>A place that contains several different cultural or ethnic groups</a:t>
                      </a:r>
                    </a:p>
                  </a:txBody>
                  <a:tcPr/>
                </a:tc>
                <a:extLst>
                  <a:ext uri="{0D108BD9-81ED-4DB2-BD59-A6C34878D82A}">
                    <a16:rowId xmlns:a16="http://schemas.microsoft.com/office/drawing/2014/main" val="61746542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62252030"/>
              </p:ext>
            </p:extLst>
          </p:nvPr>
        </p:nvGraphicFramePr>
        <p:xfrm>
          <a:off x="-2" y="3695148"/>
          <a:ext cx="6858001" cy="1119105"/>
        </p:xfrm>
        <a:graphic>
          <a:graphicData uri="http://schemas.openxmlformats.org/drawingml/2006/table">
            <a:tbl>
              <a:tblPr firstRow="1" bandRow="1">
                <a:tableStyleId>{5940675A-B579-460E-94D1-54222C63F5DA}</a:tableStyleId>
              </a:tblPr>
              <a:tblGrid>
                <a:gridCol w="234952">
                  <a:extLst>
                    <a:ext uri="{9D8B030D-6E8A-4147-A177-3AD203B41FA5}">
                      <a16:colId xmlns:a16="http://schemas.microsoft.com/office/drawing/2014/main" val="567600387"/>
                    </a:ext>
                  </a:extLst>
                </a:gridCol>
                <a:gridCol w="6623049">
                  <a:extLst>
                    <a:ext uri="{9D8B030D-6E8A-4147-A177-3AD203B41FA5}">
                      <a16:colId xmlns:a16="http://schemas.microsoft.com/office/drawing/2014/main" val="2210054180"/>
                    </a:ext>
                  </a:extLst>
                </a:gridCol>
              </a:tblGrid>
              <a:tr h="168522">
                <a:tc rowSpan="2">
                  <a:txBody>
                    <a:bodyPr/>
                    <a:lstStyle/>
                    <a:p>
                      <a:pPr algn="r"/>
                      <a:r>
                        <a:rPr lang="en-GB" sz="1000" b="1" dirty="0" smtClean="0">
                          <a:latin typeface="Corbel" panose="020B0503020204020204" pitchFamily="34" charset="0"/>
                        </a:rPr>
                        <a:t>Case</a:t>
                      </a:r>
                      <a:r>
                        <a:rPr lang="en-GB" sz="1000" b="1" baseline="0" dirty="0" smtClean="0">
                          <a:latin typeface="Corbel" panose="020B0503020204020204" pitchFamily="34" charset="0"/>
                        </a:rPr>
                        <a:t> Studies</a:t>
                      </a:r>
                      <a:endParaRPr lang="en-GB" sz="1000" b="1" dirty="0">
                        <a:latin typeface="Corbel" panose="020B0503020204020204" pitchFamily="34" charset="0"/>
                      </a:endParaRPr>
                    </a:p>
                  </a:txBody>
                  <a:tcPr vert="vert270" anchor="ctr">
                    <a:solidFill>
                      <a:schemeClr val="accent5">
                        <a:lumMod val="20000"/>
                        <a:lumOff val="80000"/>
                      </a:schemeClr>
                    </a:solidFill>
                  </a:tcPr>
                </a:tc>
                <a:tc>
                  <a:txBody>
                    <a:bodyPr/>
                    <a:lstStyle/>
                    <a:p>
                      <a:r>
                        <a:rPr lang="en-GB" sz="1000" dirty="0" smtClean="0">
                          <a:latin typeface="Corbel" panose="020B0503020204020204" pitchFamily="34" charset="0"/>
                        </a:rPr>
                        <a:t>2019</a:t>
                      </a:r>
                      <a:r>
                        <a:rPr lang="en-GB" sz="1000" baseline="0" dirty="0" smtClean="0">
                          <a:latin typeface="Corbel" panose="020B0503020204020204" pitchFamily="34" charset="0"/>
                        </a:rPr>
                        <a:t> heatwave</a:t>
                      </a:r>
                      <a:endParaRPr lang="en-GB" sz="1000" dirty="0">
                        <a:latin typeface="Corbel" panose="020B0503020204020204" pitchFamily="34" charset="0"/>
                      </a:endParaRPr>
                    </a:p>
                  </a:txBody>
                  <a:tcPr>
                    <a:solidFill>
                      <a:schemeClr val="bg1"/>
                    </a:solidFill>
                  </a:tcPr>
                </a:tc>
                <a:extLst>
                  <a:ext uri="{0D108BD9-81ED-4DB2-BD59-A6C34878D82A}">
                    <a16:rowId xmlns:a16="http://schemas.microsoft.com/office/drawing/2014/main" val="3781418617"/>
                  </a:ext>
                </a:extLst>
              </a:tr>
              <a:tr h="875265">
                <a:tc vMerge="1">
                  <a:txBody>
                    <a:bodyPr/>
                    <a:lstStyle/>
                    <a:p>
                      <a:pPr algn="just"/>
                      <a:endParaRPr lang="en-GB" sz="1000" dirty="0">
                        <a:latin typeface="+mj-lt"/>
                      </a:endParaRPr>
                    </a:p>
                  </a:txBody>
                  <a:tcPr/>
                </a:tc>
                <a:tc>
                  <a:txBody>
                    <a:bodyPr/>
                    <a:lstStyle/>
                    <a:p>
                      <a:pPr algn="just"/>
                      <a:r>
                        <a:rPr lang="en-GB" sz="1000" dirty="0" smtClean="0">
                          <a:latin typeface="Corbel" panose="020B0503020204020204" pitchFamily="34" charset="0"/>
                        </a:rPr>
                        <a:t>The UK experienced a record</a:t>
                      </a:r>
                      <a:r>
                        <a:rPr lang="en-GB" sz="1000" baseline="0" dirty="0" smtClean="0">
                          <a:latin typeface="Corbel" panose="020B0503020204020204" pitchFamily="34" charset="0"/>
                        </a:rPr>
                        <a:t> breaking heatwave in late July 2019. On the 25</a:t>
                      </a:r>
                      <a:r>
                        <a:rPr lang="en-GB" sz="1000" baseline="30000" dirty="0" smtClean="0">
                          <a:latin typeface="Corbel" panose="020B0503020204020204" pitchFamily="34" charset="0"/>
                        </a:rPr>
                        <a:t>th</a:t>
                      </a:r>
                      <a:r>
                        <a:rPr lang="en-GB" sz="1000" baseline="0" dirty="0" smtClean="0">
                          <a:latin typeface="Corbel" panose="020B0503020204020204" pitchFamily="34" charset="0"/>
                        </a:rPr>
                        <a:t> the hottest temperature ever of 38.7</a:t>
                      </a:r>
                      <a:r>
                        <a:rPr lang="en-GB" sz="1000" baseline="0" dirty="0" smtClean="0">
                          <a:latin typeface="Calibri" panose="020F0502020204030204" pitchFamily="34" charset="0"/>
                          <a:cs typeface="Calibri" panose="020F0502020204030204" pitchFamily="34" charset="0"/>
                        </a:rPr>
                        <a:t>°C</a:t>
                      </a:r>
                      <a:r>
                        <a:rPr lang="en-GB" sz="1000" baseline="0" dirty="0" smtClean="0">
                          <a:latin typeface="Corbel" panose="020B0503020204020204" pitchFamily="34" charset="0"/>
                        </a:rPr>
                        <a:t> recorded in the UK was reached at the Cambridge Botanic Gardens. The high temperatures caused train cancellations as railway lines were damaged, roads were closed as the tarmac began to melt. The lack of rainfall for long periods meant that crops were damaged or destroyed. </a:t>
                      </a:r>
                      <a:endParaRPr lang="en-GB" sz="1000" dirty="0">
                        <a:latin typeface="Corbel" panose="020B0503020204020204" pitchFamily="34" charset="0"/>
                      </a:endParaRPr>
                    </a:p>
                  </a:txBody>
                  <a:tcPr/>
                </a:tc>
                <a:extLst>
                  <a:ext uri="{0D108BD9-81ED-4DB2-BD59-A6C34878D82A}">
                    <a16:rowId xmlns:a16="http://schemas.microsoft.com/office/drawing/2014/main" val="2167667352"/>
                  </a:ext>
                </a:extLst>
              </a:tr>
            </a:tbl>
          </a:graphicData>
        </a:graphic>
      </p:graphicFrame>
      <p:graphicFrame>
        <p:nvGraphicFramePr>
          <p:cNvPr id="11" name="Diagram 10"/>
          <p:cNvGraphicFramePr/>
          <p:nvPr>
            <p:extLst>
              <p:ext uri="{D42A27DB-BD31-4B8C-83A1-F6EECF244321}">
                <p14:modId xmlns:p14="http://schemas.microsoft.com/office/powerpoint/2010/main" val="3661958655"/>
              </p:ext>
            </p:extLst>
          </p:nvPr>
        </p:nvGraphicFramePr>
        <p:xfrm>
          <a:off x="151294" y="4953000"/>
          <a:ext cx="6630505" cy="48361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 name="Rectangle 24"/>
          <p:cNvSpPr/>
          <p:nvPr/>
        </p:nvSpPr>
        <p:spPr>
          <a:xfrm>
            <a:off x="1" y="-9973"/>
            <a:ext cx="6858000" cy="441026"/>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rbel" panose="020B0503020204020204" pitchFamily="34" charset="0"/>
            </a:endParaRPr>
          </a:p>
        </p:txBody>
      </p:sp>
      <p:sp>
        <p:nvSpPr>
          <p:cNvPr id="26" name="Rectangle 25"/>
          <p:cNvSpPr/>
          <p:nvPr/>
        </p:nvSpPr>
        <p:spPr>
          <a:xfrm>
            <a:off x="1754644" y="-58700"/>
            <a:ext cx="4702017" cy="53847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solidFill>
                  <a:sysClr val="windowText" lastClr="000000"/>
                </a:solidFill>
                <a:latin typeface="Corbel" panose="020B0503020204020204" pitchFamily="34" charset="0"/>
              </a:rPr>
              <a:t>The UK</a:t>
            </a:r>
            <a:endParaRPr lang="en-GB" b="1" dirty="0">
              <a:solidFill>
                <a:sysClr val="windowText" lastClr="000000"/>
              </a:solidFill>
              <a:latin typeface="Corbel" panose="020B0503020204020204" pitchFamily="34" charset="0"/>
            </a:endParaRPr>
          </a:p>
        </p:txBody>
      </p:sp>
      <p:pic>
        <p:nvPicPr>
          <p:cNvPr id="27" name="irc_mi" descr="Image result for littleport and east cambs academy">
            <a:hlinkClick r:id="rId7"/>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508" y="34780"/>
            <a:ext cx="2239992" cy="351517"/>
          </a:xfrm>
          <a:prstGeom prst="rect">
            <a:avLst/>
          </a:prstGeom>
          <a:noFill/>
          <a:ln>
            <a:noFill/>
          </a:ln>
        </p:spPr>
      </p:pic>
      <p:sp>
        <p:nvSpPr>
          <p:cNvPr id="28" name="Rectangle 27"/>
          <p:cNvSpPr/>
          <p:nvPr/>
        </p:nvSpPr>
        <p:spPr>
          <a:xfrm>
            <a:off x="-39943" y="462331"/>
            <a:ext cx="6858000" cy="251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rgbClr val="C00000"/>
                </a:solidFill>
                <a:latin typeface="Corbel" panose="020B0503020204020204" pitchFamily="34" charset="0"/>
              </a:rPr>
              <a:t>HOTS Question: </a:t>
            </a:r>
            <a:endParaRPr lang="en-GB" sz="1400" b="1" dirty="0">
              <a:solidFill>
                <a:srgbClr val="C00000"/>
              </a:solidFill>
              <a:latin typeface="Corbel" panose="020B0503020204020204" pitchFamily="34" charset="0"/>
            </a:endParaRPr>
          </a:p>
        </p:txBody>
      </p:sp>
      <p:pic>
        <p:nvPicPr>
          <p:cNvPr id="29" name="Picture 28"/>
          <p:cNvPicPr>
            <a:picLocks noChangeAspect="1"/>
          </p:cNvPicPr>
          <p:nvPr/>
        </p:nvPicPr>
        <p:blipFill rotWithShape="1">
          <a:blip r:embed="rId9" cstate="print">
            <a:duotone>
              <a:schemeClr val="accent1">
                <a:shade val="45000"/>
                <a:satMod val="135000"/>
              </a:schemeClr>
              <a:prstClr val="white"/>
            </a:duotone>
            <a:extLst>
              <a:ext uri="{28A0092B-C50C-407E-A947-70E740481C1C}">
                <a14:useLocalDpi xmlns:a14="http://schemas.microsoft.com/office/drawing/2010/main" val="0"/>
              </a:ext>
            </a:extLst>
          </a:blip>
          <a:srcRect b="15505"/>
          <a:stretch/>
        </p:blipFill>
        <p:spPr>
          <a:xfrm>
            <a:off x="-166292" y="4864074"/>
            <a:ext cx="867819" cy="733262"/>
          </a:xfrm>
          <a:prstGeom prst="rect">
            <a:avLst/>
          </a:prstGeom>
        </p:spPr>
      </p:pic>
      <p:pic>
        <p:nvPicPr>
          <p:cNvPr id="3" name="Picture 2"/>
          <p:cNvPicPr>
            <a:picLocks noChangeAspect="1"/>
          </p:cNvPicPr>
          <p:nvPr/>
        </p:nvPicPr>
        <p:blipFill rotWithShape="1">
          <a:blip r:embed="rId10" cstate="hqprint">
            <a:extLst>
              <a:ext uri="{28A0092B-C50C-407E-A947-70E740481C1C}">
                <a14:useLocalDpi xmlns:a14="http://schemas.microsoft.com/office/drawing/2010/main" val="0"/>
              </a:ext>
            </a:extLst>
          </a:blip>
          <a:srcRect b="16489"/>
          <a:stretch/>
        </p:blipFill>
        <p:spPr>
          <a:xfrm>
            <a:off x="1337742" y="4953000"/>
            <a:ext cx="833804" cy="696319"/>
          </a:xfrm>
          <a:prstGeom prst="rect">
            <a:avLst/>
          </a:prstGeom>
        </p:spPr>
      </p:pic>
      <p:pic>
        <p:nvPicPr>
          <p:cNvPr id="9" name="Picture 8"/>
          <p:cNvPicPr>
            <a:picLocks noChangeAspect="1"/>
          </p:cNvPicPr>
          <p:nvPr/>
        </p:nvPicPr>
        <p:blipFill rotWithShape="1">
          <a:blip r:embed="rId11" cstate="hqprint">
            <a:extLst>
              <a:ext uri="{28A0092B-C50C-407E-A947-70E740481C1C}">
                <a14:useLocalDpi xmlns:a14="http://schemas.microsoft.com/office/drawing/2010/main" val="0"/>
              </a:ext>
            </a:extLst>
          </a:blip>
          <a:srcRect t="-1" b="19259"/>
          <a:stretch/>
        </p:blipFill>
        <p:spPr>
          <a:xfrm>
            <a:off x="5917240" y="4910139"/>
            <a:ext cx="663981" cy="527053"/>
          </a:xfrm>
          <a:prstGeom prst="rect">
            <a:avLst/>
          </a:prstGeom>
        </p:spPr>
      </p:pic>
      <p:pic>
        <p:nvPicPr>
          <p:cNvPr id="10" name="Picture 9"/>
          <p:cNvPicPr>
            <a:picLocks noChangeAspect="1"/>
          </p:cNvPicPr>
          <p:nvPr/>
        </p:nvPicPr>
        <p:blipFill rotWithShape="1">
          <a:blip r:embed="rId12" cstate="hqprint">
            <a:extLst>
              <a:ext uri="{28A0092B-C50C-407E-A947-70E740481C1C}">
                <a14:useLocalDpi xmlns:a14="http://schemas.microsoft.com/office/drawing/2010/main" val="0"/>
              </a:ext>
            </a:extLst>
          </a:blip>
          <a:srcRect b="30489"/>
          <a:stretch/>
        </p:blipFill>
        <p:spPr>
          <a:xfrm>
            <a:off x="5893562" y="5843615"/>
            <a:ext cx="1126197" cy="782832"/>
          </a:xfrm>
          <a:prstGeom prst="rect">
            <a:avLst/>
          </a:prstGeom>
        </p:spPr>
      </p:pic>
      <p:pic>
        <p:nvPicPr>
          <p:cNvPr id="12" name="Picture 11"/>
          <p:cNvPicPr>
            <a:picLocks noChangeAspect="1"/>
          </p:cNvPicPr>
          <p:nvPr/>
        </p:nvPicPr>
        <p:blipFill rotWithShape="1">
          <a:blip r:embed="rId13" cstate="hqprint">
            <a:extLst>
              <a:ext uri="{28A0092B-C50C-407E-A947-70E740481C1C}">
                <a14:useLocalDpi xmlns:a14="http://schemas.microsoft.com/office/drawing/2010/main" val="0"/>
              </a:ext>
            </a:extLst>
          </a:blip>
          <a:srcRect b="13155"/>
          <a:stretch/>
        </p:blipFill>
        <p:spPr>
          <a:xfrm>
            <a:off x="3832726" y="8307437"/>
            <a:ext cx="673867" cy="585216"/>
          </a:xfrm>
          <a:prstGeom prst="rect">
            <a:avLst/>
          </a:prstGeom>
        </p:spPr>
      </p:pic>
      <p:pic>
        <p:nvPicPr>
          <p:cNvPr id="13" name="Picture 12"/>
          <p:cNvPicPr>
            <a:picLocks noChangeAspect="1"/>
          </p:cNvPicPr>
          <p:nvPr/>
        </p:nvPicPr>
        <p:blipFill rotWithShape="1">
          <a:blip r:embed="rId14" cstate="hqprint">
            <a:extLst>
              <a:ext uri="{28A0092B-C50C-407E-A947-70E740481C1C}">
                <a14:useLocalDpi xmlns:a14="http://schemas.microsoft.com/office/drawing/2010/main" val="0"/>
              </a:ext>
            </a:extLst>
          </a:blip>
          <a:srcRect b="20489"/>
          <a:stretch/>
        </p:blipFill>
        <p:spPr>
          <a:xfrm>
            <a:off x="1200522" y="9177617"/>
            <a:ext cx="769127" cy="611542"/>
          </a:xfrm>
          <a:prstGeom prst="rect">
            <a:avLst/>
          </a:prstGeom>
        </p:spPr>
      </p:pic>
      <p:pic>
        <p:nvPicPr>
          <p:cNvPr id="14" name="Picture 13"/>
          <p:cNvPicPr>
            <a:picLocks noChangeAspect="1"/>
          </p:cNvPicPr>
          <p:nvPr/>
        </p:nvPicPr>
        <p:blipFill rotWithShape="1">
          <a:blip r:embed="rId15" cstate="hqprint">
            <a:extLst>
              <a:ext uri="{28A0092B-C50C-407E-A947-70E740481C1C}">
                <a14:useLocalDpi xmlns:a14="http://schemas.microsoft.com/office/drawing/2010/main" val="0"/>
              </a:ext>
            </a:extLst>
          </a:blip>
          <a:srcRect b="32356"/>
          <a:stretch/>
        </p:blipFill>
        <p:spPr>
          <a:xfrm>
            <a:off x="151294" y="8460583"/>
            <a:ext cx="870756" cy="589018"/>
          </a:xfrm>
          <a:prstGeom prst="rect">
            <a:avLst/>
          </a:prstGeom>
        </p:spPr>
      </p:pic>
    </p:spTree>
    <p:extLst>
      <p:ext uri="{BB962C8B-B14F-4D97-AF65-F5344CB8AC3E}">
        <p14:creationId xmlns:p14="http://schemas.microsoft.com/office/powerpoint/2010/main" val="22930664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TotalTime>
  <Words>581</Words>
  <Application>Microsoft Office PowerPoint</Application>
  <PresentationFormat>A4 Paper (210x297 mm)</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Corbel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Jewers</dc:creator>
  <cp:lastModifiedBy>Emma Jewers</cp:lastModifiedBy>
  <cp:revision>6</cp:revision>
  <dcterms:created xsi:type="dcterms:W3CDTF">2020-01-09T17:01:27Z</dcterms:created>
  <dcterms:modified xsi:type="dcterms:W3CDTF">2020-05-04T13:52:43Z</dcterms:modified>
</cp:coreProperties>
</file>