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Lst>
  <p:sldSz cy="6858000" cx="9144000"/>
  <p:notesSz cx="6858000" cy="9144000"/>
  <p:embeddedFontLst>
    <p:embeddedFont>
      <p:font typeface="Arial Narrow"/>
      <p:regular r:id="rId48"/>
      <p:bold r:id="rId49"/>
      <p:italic r:id="rId50"/>
      <p:boldItalic r:id="rId5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 uri="http://customooxmlschemas.google.com/">
      <go:slidesCustomData xmlns:go="http://customooxmlschemas.google.com/" r:id="rId52" roundtripDataSignature="AMtx7mjuTdJXfX4G0ILQpz8KukUGci3tp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font" Target="fonts/ArialNarrow-regular.fntdata"/><Relationship Id="rId47" Type="http://schemas.openxmlformats.org/officeDocument/2006/relationships/slide" Target="slides/slide42.xml"/><Relationship Id="rId49" Type="http://schemas.openxmlformats.org/officeDocument/2006/relationships/font" Target="fonts/ArialNarrow-bold.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font" Target="fonts/ArialNarrow-boldItalic.fntdata"/><Relationship Id="rId50" Type="http://schemas.openxmlformats.org/officeDocument/2006/relationships/font" Target="fonts/ArialNarrow-italic.fntdata"/><Relationship Id="rId52" Type="http://customschemas.google.com/relationships/presentationmetadata" Target="meta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Arial Narrow"/>
                <a:ea typeface="Arial Narrow"/>
                <a:cs typeface="Arial Narrow"/>
                <a:sym typeface="Arial Narrow"/>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Arial Narrow"/>
                <a:ea typeface="Arial Narrow"/>
                <a:cs typeface="Arial Narrow"/>
                <a:sym typeface="Arial Narrow"/>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Arial Narrow"/>
                <a:ea typeface="Arial Narrow"/>
                <a:cs typeface="Arial Narrow"/>
                <a:sym typeface="Arial Narrow"/>
              </a:defRPr>
            </a:lvl1pPr>
            <a:lvl2pPr indent="-228600" lvl="1" marL="914400" marR="0" rtl="0" algn="l">
              <a:spcBef>
                <a:spcPts val="0"/>
              </a:spcBef>
              <a:spcAft>
                <a:spcPts val="0"/>
              </a:spcAft>
              <a:buSzPts val="1400"/>
              <a:buNone/>
              <a:defRPr b="0" i="0" sz="1200" u="none" cap="none" strike="noStrike">
                <a:solidFill>
                  <a:schemeClr val="dk1"/>
                </a:solidFill>
                <a:latin typeface="Arial Narrow"/>
                <a:ea typeface="Arial Narrow"/>
                <a:cs typeface="Arial Narrow"/>
                <a:sym typeface="Arial Narrow"/>
              </a:defRPr>
            </a:lvl2pPr>
            <a:lvl3pPr indent="-228600" lvl="2" marL="1371600" marR="0" rtl="0" algn="l">
              <a:spcBef>
                <a:spcPts val="0"/>
              </a:spcBef>
              <a:spcAft>
                <a:spcPts val="0"/>
              </a:spcAft>
              <a:buSzPts val="1400"/>
              <a:buNone/>
              <a:defRPr b="0" i="0" sz="1200" u="none" cap="none" strike="noStrike">
                <a:solidFill>
                  <a:schemeClr val="dk1"/>
                </a:solidFill>
                <a:latin typeface="Arial Narrow"/>
                <a:ea typeface="Arial Narrow"/>
                <a:cs typeface="Arial Narrow"/>
                <a:sym typeface="Arial Narrow"/>
              </a:defRPr>
            </a:lvl3pPr>
            <a:lvl4pPr indent="-228600" lvl="3" marL="1828800" marR="0" rtl="0" algn="l">
              <a:spcBef>
                <a:spcPts val="0"/>
              </a:spcBef>
              <a:spcAft>
                <a:spcPts val="0"/>
              </a:spcAft>
              <a:buSzPts val="1400"/>
              <a:buNone/>
              <a:defRPr b="0" i="0" sz="1200" u="none" cap="none" strike="noStrike">
                <a:solidFill>
                  <a:schemeClr val="dk1"/>
                </a:solidFill>
                <a:latin typeface="Arial Narrow"/>
                <a:ea typeface="Arial Narrow"/>
                <a:cs typeface="Arial Narrow"/>
                <a:sym typeface="Arial Narrow"/>
              </a:defRPr>
            </a:lvl4pPr>
            <a:lvl5pPr indent="-228600" lvl="4" marL="2286000" marR="0" rtl="0" algn="l">
              <a:spcBef>
                <a:spcPts val="0"/>
              </a:spcBef>
              <a:spcAft>
                <a:spcPts val="0"/>
              </a:spcAft>
              <a:buSzPts val="1400"/>
              <a:buNone/>
              <a:defRPr b="0" i="0" sz="1200" u="none" cap="none" strike="noStrike">
                <a:solidFill>
                  <a:schemeClr val="dk1"/>
                </a:solidFill>
                <a:latin typeface="Arial Narrow"/>
                <a:ea typeface="Arial Narrow"/>
                <a:cs typeface="Arial Narrow"/>
                <a:sym typeface="Arial Narrow"/>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Arial Narrow"/>
                <a:ea typeface="Arial Narrow"/>
                <a:cs typeface="Arial Narrow"/>
                <a:sym typeface="Arial Narrow"/>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GB" sz="1200" u="none" cap="none" strike="noStrike">
                <a:solidFill>
                  <a:schemeClr val="dk1"/>
                </a:solidFill>
                <a:latin typeface="Arial Narrow"/>
                <a:ea typeface="Arial Narrow"/>
                <a:cs typeface="Arial Narrow"/>
                <a:sym typeface="Arial Narrow"/>
              </a:rPr>
              <a:t>‹#›</a:t>
            </a:fld>
            <a:endParaRPr b="0" i="0" sz="1200" u="none" cap="none" strike="noStrike">
              <a:solidFill>
                <a:schemeClr val="dk1"/>
              </a:solidFill>
              <a:latin typeface="Arial Narrow"/>
              <a:ea typeface="Arial Narrow"/>
              <a:cs typeface="Arial Narrow"/>
              <a:sym typeface="Arial Narrow"/>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6" name="Google Shape;86;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t>LECA are using the Cre8tive curriculum to support the delivery of the new PSHE framework.</a:t>
            </a:r>
            <a:endParaRPr/>
          </a:p>
        </p:txBody>
      </p:sp>
      <p:sp>
        <p:nvSpPr>
          <p:cNvPr id="87" name="Google Shape;87;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p1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5" name="Google Shape;215;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6" name="Google Shape;216;p1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p1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8" name="Google Shape;228;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9" name="Google Shape;229;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p1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1" name="Google Shape;241;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2" name="Google Shape;242;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p1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4" name="Google Shape;254;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5" name="Google Shape;255;p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p1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7" name="Google Shape;267;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8" name="Google Shape;268;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p1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0" name="Google Shape;280;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1" name="Google Shape;281;p1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1" name="Shape 291"/>
        <p:cNvGrpSpPr/>
        <p:nvPr/>
      </p:nvGrpSpPr>
      <p:grpSpPr>
        <a:xfrm>
          <a:off x="0" y="0"/>
          <a:ext cx="0" cy="0"/>
          <a:chOff x="0" y="0"/>
          <a:chExt cx="0" cy="0"/>
        </a:xfrm>
      </p:grpSpPr>
      <p:sp>
        <p:nvSpPr>
          <p:cNvPr id="292" name="Google Shape;292;p1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3" name="Google Shape;293;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Arial Narrow"/>
              <a:buNone/>
            </a:pPr>
            <a:r>
              <a:rPr lang="en-GB"/>
              <a:t>With thanks to Cre8tive Education for providing the pathway images.</a:t>
            </a:r>
            <a:endParaRPr/>
          </a:p>
          <a:p>
            <a:pPr indent="0" lvl="0" marL="0" rtl="0" algn="l">
              <a:spcBef>
                <a:spcPts val="0"/>
              </a:spcBef>
              <a:spcAft>
                <a:spcPts val="0"/>
              </a:spcAft>
              <a:buNone/>
            </a:pPr>
            <a:r>
              <a:t/>
            </a:r>
            <a:endParaRPr/>
          </a:p>
        </p:txBody>
      </p:sp>
      <p:sp>
        <p:nvSpPr>
          <p:cNvPr id="294" name="Google Shape;294;p1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2" name="Shape 312"/>
        <p:cNvGrpSpPr/>
        <p:nvPr/>
      </p:nvGrpSpPr>
      <p:grpSpPr>
        <a:xfrm>
          <a:off x="0" y="0"/>
          <a:ext cx="0" cy="0"/>
          <a:chOff x="0" y="0"/>
          <a:chExt cx="0" cy="0"/>
        </a:xfrm>
      </p:grpSpPr>
      <p:sp>
        <p:nvSpPr>
          <p:cNvPr id="313" name="Google Shape;313;p1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4" name="Google Shape;314;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5" name="Google Shape;315;p1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5" name="Shape 325"/>
        <p:cNvGrpSpPr/>
        <p:nvPr/>
      </p:nvGrpSpPr>
      <p:grpSpPr>
        <a:xfrm>
          <a:off x="0" y="0"/>
          <a:ext cx="0" cy="0"/>
          <a:chOff x="0" y="0"/>
          <a:chExt cx="0" cy="0"/>
        </a:xfrm>
      </p:grpSpPr>
      <p:sp>
        <p:nvSpPr>
          <p:cNvPr id="326" name="Google Shape;326;p1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7" name="Google Shape;327;p1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8" name="Google Shape;328;p1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8" name="Shape 338"/>
        <p:cNvGrpSpPr/>
        <p:nvPr/>
      </p:nvGrpSpPr>
      <p:grpSpPr>
        <a:xfrm>
          <a:off x="0" y="0"/>
          <a:ext cx="0" cy="0"/>
          <a:chOff x="0" y="0"/>
          <a:chExt cx="0" cy="0"/>
        </a:xfrm>
      </p:grpSpPr>
      <p:sp>
        <p:nvSpPr>
          <p:cNvPr id="339" name="Google Shape;339;p1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0" name="Google Shape;340;p1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1" name="Google Shape;341;p1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p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4" name="Google Shape;94;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t>With thanks to Cre8tive Education for providing the pathway images.</a:t>
            </a:r>
            <a:endParaRPr/>
          </a:p>
        </p:txBody>
      </p:sp>
      <p:sp>
        <p:nvSpPr>
          <p:cNvPr id="95" name="Google Shape;95;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1" name="Shape 351"/>
        <p:cNvGrpSpPr/>
        <p:nvPr/>
      </p:nvGrpSpPr>
      <p:grpSpPr>
        <a:xfrm>
          <a:off x="0" y="0"/>
          <a:ext cx="0" cy="0"/>
          <a:chOff x="0" y="0"/>
          <a:chExt cx="0" cy="0"/>
        </a:xfrm>
      </p:grpSpPr>
      <p:sp>
        <p:nvSpPr>
          <p:cNvPr id="352" name="Google Shape;352;p2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3" name="Google Shape;353;p2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4" name="Google Shape;354;p2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4" name="Shape 364"/>
        <p:cNvGrpSpPr/>
        <p:nvPr/>
      </p:nvGrpSpPr>
      <p:grpSpPr>
        <a:xfrm>
          <a:off x="0" y="0"/>
          <a:ext cx="0" cy="0"/>
          <a:chOff x="0" y="0"/>
          <a:chExt cx="0" cy="0"/>
        </a:xfrm>
      </p:grpSpPr>
      <p:sp>
        <p:nvSpPr>
          <p:cNvPr id="365" name="Google Shape;365;p2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6" name="Google Shape;366;p2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7" name="Google Shape;367;p2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7" name="Shape 377"/>
        <p:cNvGrpSpPr/>
        <p:nvPr/>
      </p:nvGrpSpPr>
      <p:grpSpPr>
        <a:xfrm>
          <a:off x="0" y="0"/>
          <a:ext cx="0" cy="0"/>
          <a:chOff x="0" y="0"/>
          <a:chExt cx="0" cy="0"/>
        </a:xfrm>
      </p:grpSpPr>
      <p:sp>
        <p:nvSpPr>
          <p:cNvPr id="378" name="Google Shape;378;p2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9" name="Google Shape;379;p2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0" name="Google Shape;380;p2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0" name="Shape 390"/>
        <p:cNvGrpSpPr/>
        <p:nvPr/>
      </p:nvGrpSpPr>
      <p:grpSpPr>
        <a:xfrm>
          <a:off x="0" y="0"/>
          <a:ext cx="0" cy="0"/>
          <a:chOff x="0" y="0"/>
          <a:chExt cx="0" cy="0"/>
        </a:xfrm>
      </p:grpSpPr>
      <p:sp>
        <p:nvSpPr>
          <p:cNvPr id="391" name="Google Shape;391;p2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2" name="Google Shape;392;p2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3" name="Google Shape;393;p2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1" name="Shape 411"/>
        <p:cNvGrpSpPr/>
        <p:nvPr/>
      </p:nvGrpSpPr>
      <p:grpSpPr>
        <a:xfrm>
          <a:off x="0" y="0"/>
          <a:ext cx="0" cy="0"/>
          <a:chOff x="0" y="0"/>
          <a:chExt cx="0" cy="0"/>
        </a:xfrm>
      </p:grpSpPr>
      <p:sp>
        <p:nvSpPr>
          <p:cNvPr id="412" name="Google Shape;412;p2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13" name="Google Shape;413;p2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4" name="Google Shape;414;p2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4" name="Shape 424"/>
        <p:cNvGrpSpPr/>
        <p:nvPr/>
      </p:nvGrpSpPr>
      <p:grpSpPr>
        <a:xfrm>
          <a:off x="0" y="0"/>
          <a:ext cx="0" cy="0"/>
          <a:chOff x="0" y="0"/>
          <a:chExt cx="0" cy="0"/>
        </a:xfrm>
      </p:grpSpPr>
      <p:sp>
        <p:nvSpPr>
          <p:cNvPr id="425" name="Google Shape;425;p2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26" name="Google Shape;426;p2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7" name="Google Shape;427;p2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7" name="Shape 437"/>
        <p:cNvGrpSpPr/>
        <p:nvPr/>
      </p:nvGrpSpPr>
      <p:grpSpPr>
        <a:xfrm>
          <a:off x="0" y="0"/>
          <a:ext cx="0" cy="0"/>
          <a:chOff x="0" y="0"/>
          <a:chExt cx="0" cy="0"/>
        </a:xfrm>
      </p:grpSpPr>
      <p:sp>
        <p:nvSpPr>
          <p:cNvPr id="438" name="Google Shape;438;p2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39" name="Google Shape;439;p2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0" name="Google Shape;440;p2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0" name="Shape 450"/>
        <p:cNvGrpSpPr/>
        <p:nvPr/>
      </p:nvGrpSpPr>
      <p:grpSpPr>
        <a:xfrm>
          <a:off x="0" y="0"/>
          <a:ext cx="0" cy="0"/>
          <a:chOff x="0" y="0"/>
          <a:chExt cx="0" cy="0"/>
        </a:xfrm>
      </p:grpSpPr>
      <p:sp>
        <p:nvSpPr>
          <p:cNvPr id="451" name="Google Shape;451;p2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52" name="Google Shape;452;p2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53" name="Google Shape;453;p2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3" name="Shape 463"/>
        <p:cNvGrpSpPr/>
        <p:nvPr/>
      </p:nvGrpSpPr>
      <p:grpSpPr>
        <a:xfrm>
          <a:off x="0" y="0"/>
          <a:ext cx="0" cy="0"/>
          <a:chOff x="0" y="0"/>
          <a:chExt cx="0" cy="0"/>
        </a:xfrm>
      </p:grpSpPr>
      <p:sp>
        <p:nvSpPr>
          <p:cNvPr id="464" name="Google Shape;464;p2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65" name="Google Shape;465;p2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66" name="Google Shape;466;p2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6" name="Shape 476"/>
        <p:cNvGrpSpPr/>
        <p:nvPr/>
      </p:nvGrpSpPr>
      <p:grpSpPr>
        <a:xfrm>
          <a:off x="0" y="0"/>
          <a:ext cx="0" cy="0"/>
          <a:chOff x="0" y="0"/>
          <a:chExt cx="0" cy="0"/>
        </a:xfrm>
      </p:grpSpPr>
      <p:sp>
        <p:nvSpPr>
          <p:cNvPr id="477" name="Google Shape;477;p2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78" name="Google Shape;478;p2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79" name="Google Shape;479;p2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p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5" name="Google Shape;115;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6" name="Google Shape;116;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9" name="Shape 489"/>
        <p:cNvGrpSpPr/>
        <p:nvPr/>
      </p:nvGrpSpPr>
      <p:grpSpPr>
        <a:xfrm>
          <a:off x="0" y="0"/>
          <a:ext cx="0" cy="0"/>
          <a:chOff x="0" y="0"/>
          <a:chExt cx="0" cy="0"/>
        </a:xfrm>
      </p:grpSpPr>
      <p:sp>
        <p:nvSpPr>
          <p:cNvPr id="490" name="Google Shape;490;p3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91" name="Google Shape;491;p3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Arial Narrow"/>
              <a:buNone/>
            </a:pPr>
            <a:r>
              <a:rPr lang="en-GB"/>
              <a:t>With thanks to Cre8tive Education for providing the pathway images.</a:t>
            </a:r>
            <a:endParaRPr/>
          </a:p>
          <a:p>
            <a:pPr indent="0" lvl="0" marL="0" rtl="0" algn="l">
              <a:spcBef>
                <a:spcPts val="0"/>
              </a:spcBef>
              <a:spcAft>
                <a:spcPts val="0"/>
              </a:spcAft>
              <a:buNone/>
            </a:pPr>
            <a:r>
              <a:t/>
            </a:r>
            <a:endParaRPr/>
          </a:p>
        </p:txBody>
      </p:sp>
      <p:sp>
        <p:nvSpPr>
          <p:cNvPr id="492" name="Google Shape;492;p3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8" name="Shape 508"/>
        <p:cNvGrpSpPr/>
        <p:nvPr/>
      </p:nvGrpSpPr>
      <p:grpSpPr>
        <a:xfrm>
          <a:off x="0" y="0"/>
          <a:ext cx="0" cy="0"/>
          <a:chOff x="0" y="0"/>
          <a:chExt cx="0" cy="0"/>
        </a:xfrm>
      </p:grpSpPr>
      <p:sp>
        <p:nvSpPr>
          <p:cNvPr id="509" name="Google Shape;509;p3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10" name="Google Shape;510;p3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11" name="Google Shape;511;p3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1" name="Shape 521"/>
        <p:cNvGrpSpPr/>
        <p:nvPr/>
      </p:nvGrpSpPr>
      <p:grpSpPr>
        <a:xfrm>
          <a:off x="0" y="0"/>
          <a:ext cx="0" cy="0"/>
          <a:chOff x="0" y="0"/>
          <a:chExt cx="0" cy="0"/>
        </a:xfrm>
      </p:grpSpPr>
      <p:sp>
        <p:nvSpPr>
          <p:cNvPr id="522" name="Google Shape;522;p3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23" name="Google Shape;523;p3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24" name="Google Shape;524;p3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4" name="Shape 534"/>
        <p:cNvGrpSpPr/>
        <p:nvPr/>
      </p:nvGrpSpPr>
      <p:grpSpPr>
        <a:xfrm>
          <a:off x="0" y="0"/>
          <a:ext cx="0" cy="0"/>
          <a:chOff x="0" y="0"/>
          <a:chExt cx="0" cy="0"/>
        </a:xfrm>
      </p:grpSpPr>
      <p:sp>
        <p:nvSpPr>
          <p:cNvPr id="535" name="Google Shape;535;p3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36" name="Google Shape;536;p3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37" name="Google Shape;537;p3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7" name="Shape 547"/>
        <p:cNvGrpSpPr/>
        <p:nvPr/>
      </p:nvGrpSpPr>
      <p:grpSpPr>
        <a:xfrm>
          <a:off x="0" y="0"/>
          <a:ext cx="0" cy="0"/>
          <a:chOff x="0" y="0"/>
          <a:chExt cx="0" cy="0"/>
        </a:xfrm>
      </p:grpSpPr>
      <p:sp>
        <p:nvSpPr>
          <p:cNvPr id="548" name="Google Shape;548;p3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49" name="Google Shape;549;p3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50" name="Google Shape;550;p3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0" name="Shape 560"/>
        <p:cNvGrpSpPr/>
        <p:nvPr/>
      </p:nvGrpSpPr>
      <p:grpSpPr>
        <a:xfrm>
          <a:off x="0" y="0"/>
          <a:ext cx="0" cy="0"/>
          <a:chOff x="0" y="0"/>
          <a:chExt cx="0" cy="0"/>
        </a:xfrm>
      </p:grpSpPr>
      <p:sp>
        <p:nvSpPr>
          <p:cNvPr id="561" name="Google Shape;561;p3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62" name="Google Shape;562;p3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7" name="Shape 567"/>
        <p:cNvGrpSpPr/>
        <p:nvPr/>
      </p:nvGrpSpPr>
      <p:grpSpPr>
        <a:xfrm>
          <a:off x="0" y="0"/>
          <a:ext cx="0" cy="0"/>
          <a:chOff x="0" y="0"/>
          <a:chExt cx="0" cy="0"/>
        </a:xfrm>
      </p:grpSpPr>
      <p:sp>
        <p:nvSpPr>
          <p:cNvPr id="568" name="Google Shape;568;p3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69" name="Google Shape;569;p3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Arial Narrow"/>
              <a:buNone/>
            </a:pPr>
            <a:r>
              <a:rPr lang="en-GB"/>
              <a:t>With thanks to Cre8tive Education for providing the pathway images.</a:t>
            </a:r>
            <a:endParaRPr/>
          </a:p>
          <a:p>
            <a:pPr indent="0" lvl="0" marL="0" rtl="0" algn="l">
              <a:spcBef>
                <a:spcPts val="0"/>
              </a:spcBef>
              <a:spcAft>
                <a:spcPts val="0"/>
              </a:spcAft>
              <a:buNone/>
            </a:pPr>
            <a:r>
              <a:t/>
            </a:r>
            <a:endParaRPr/>
          </a:p>
        </p:txBody>
      </p:sp>
      <p:sp>
        <p:nvSpPr>
          <p:cNvPr id="570" name="Google Shape;570;p3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0" name="Shape 580"/>
        <p:cNvGrpSpPr/>
        <p:nvPr/>
      </p:nvGrpSpPr>
      <p:grpSpPr>
        <a:xfrm>
          <a:off x="0" y="0"/>
          <a:ext cx="0" cy="0"/>
          <a:chOff x="0" y="0"/>
          <a:chExt cx="0" cy="0"/>
        </a:xfrm>
      </p:grpSpPr>
      <p:sp>
        <p:nvSpPr>
          <p:cNvPr id="581" name="Google Shape;581;p3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82" name="Google Shape;582;p3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Arial Narrow"/>
              <a:buNone/>
            </a:pPr>
            <a:r>
              <a:rPr lang="en-GB"/>
              <a:t>With thanks to Cre8tive Education for providing the pathway images.</a:t>
            </a:r>
            <a:endParaRPr/>
          </a:p>
          <a:p>
            <a:pPr indent="0" lvl="0" marL="0" rtl="0" algn="l">
              <a:spcBef>
                <a:spcPts val="0"/>
              </a:spcBef>
              <a:spcAft>
                <a:spcPts val="0"/>
              </a:spcAft>
              <a:buNone/>
            </a:pPr>
            <a:r>
              <a:t/>
            </a:r>
            <a:endParaRPr/>
          </a:p>
        </p:txBody>
      </p:sp>
      <p:sp>
        <p:nvSpPr>
          <p:cNvPr id="583" name="Google Shape;583;p3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4" name="Shape 604"/>
        <p:cNvGrpSpPr/>
        <p:nvPr/>
      </p:nvGrpSpPr>
      <p:grpSpPr>
        <a:xfrm>
          <a:off x="0" y="0"/>
          <a:ext cx="0" cy="0"/>
          <a:chOff x="0" y="0"/>
          <a:chExt cx="0" cy="0"/>
        </a:xfrm>
      </p:grpSpPr>
      <p:sp>
        <p:nvSpPr>
          <p:cNvPr id="605" name="Google Shape;605;p3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06" name="Google Shape;606;p3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Arial Narrow"/>
              <a:buNone/>
            </a:pPr>
            <a:r>
              <a:rPr lang="en-GB"/>
              <a:t>With thanks to Cre8tive Education for providing the pathway images.</a:t>
            </a:r>
            <a:endParaRPr/>
          </a:p>
          <a:p>
            <a:pPr indent="0" lvl="0" marL="0" rtl="0" algn="l">
              <a:spcBef>
                <a:spcPts val="0"/>
              </a:spcBef>
              <a:spcAft>
                <a:spcPts val="0"/>
              </a:spcAft>
              <a:buNone/>
            </a:pPr>
            <a:r>
              <a:t/>
            </a:r>
            <a:endParaRPr/>
          </a:p>
        </p:txBody>
      </p:sp>
      <p:sp>
        <p:nvSpPr>
          <p:cNvPr id="607" name="Google Shape;607;p3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6" name="Shape 626"/>
        <p:cNvGrpSpPr/>
        <p:nvPr/>
      </p:nvGrpSpPr>
      <p:grpSpPr>
        <a:xfrm>
          <a:off x="0" y="0"/>
          <a:ext cx="0" cy="0"/>
          <a:chOff x="0" y="0"/>
          <a:chExt cx="0" cy="0"/>
        </a:xfrm>
      </p:grpSpPr>
      <p:sp>
        <p:nvSpPr>
          <p:cNvPr id="627" name="Google Shape;627;p3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28" name="Google Shape;628;p3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Arial Narrow"/>
              <a:buNone/>
            </a:pPr>
            <a:r>
              <a:rPr lang="en-GB"/>
              <a:t>With thanks to Cre8tive Education for providing the pathway images.</a:t>
            </a:r>
            <a:endParaRPr/>
          </a:p>
          <a:p>
            <a:pPr indent="0" lvl="0" marL="0" rtl="0" algn="l">
              <a:spcBef>
                <a:spcPts val="0"/>
              </a:spcBef>
              <a:spcAft>
                <a:spcPts val="0"/>
              </a:spcAft>
              <a:buNone/>
            </a:pPr>
            <a:r>
              <a:t/>
            </a:r>
            <a:endParaRPr/>
          </a:p>
        </p:txBody>
      </p:sp>
      <p:sp>
        <p:nvSpPr>
          <p:cNvPr id="629" name="Google Shape;629;p3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p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8" name="Google Shape;128;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9" name="Google Shape;129;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3" name="Shape 653"/>
        <p:cNvGrpSpPr/>
        <p:nvPr/>
      </p:nvGrpSpPr>
      <p:grpSpPr>
        <a:xfrm>
          <a:off x="0" y="0"/>
          <a:ext cx="0" cy="0"/>
          <a:chOff x="0" y="0"/>
          <a:chExt cx="0" cy="0"/>
        </a:xfrm>
      </p:grpSpPr>
      <p:sp>
        <p:nvSpPr>
          <p:cNvPr id="654" name="Google Shape;654;p4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55" name="Google Shape;655;p4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Arial Narrow"/>
              <a:buNone/>
            </a:pPr>
            <a:r>
              <a:rPr lang="en-GB"/>
              <a:t>With thanks to Cre8tive Education for providing the pathway images.</a:t>
            </a:r>
            <a:endParaRPr/>
          </a:p>
          <a:p>
            <a:pPr indent="0" lvl="0" marL="0" rtl="0" algn="l">
              <a:spcBef>
                <a:spcPts val="0"/>
              </a:spcBef>
              <a:spcAft>
                <a:spcPts val="0"/>
              </a:spcAft>
              <a:buNone/>
            </a:pPr>
            <a:r>
              <a:t/>
            </a:r>
            <a:endParaRPr/>
          </a:p>
        </p:txBody>
      </p:sp>
      <p:sp>
        <p:nvSpPr>
          <p:cNvPr id="656" name="Google Shape;656;p4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9" name="Shape 679"/>
        <p:cNvGrpSpPr/>
        <p:nvPr/>
      </p:nvGrpSpPr>
      <p:grpSpPr>
        <a:xfrm>
          <a:off x="0" y="0"/>
          <a:ext cx="0" cy="0"/>
          <a:chOff x="0" y="0"/>
          <a:chExt cx="0" cy="0"/>
        </a:xfrm>
      </p:grpSpPr>
      <p:sp>
        <p:nvSpPr>
          <p:cNvPr id="680" name="Google Shape;680;p4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81" name="Google Shape;681;p4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Arial Narrow"/>
              <a:buNone/>
            </a:pPr>
            <a:r>
              <a:rPr lang="en-GB"/>
              <a:t>With thanks to Cre8tive Education for providing the pathway images.</a:t>
            </a:r>
            <a:endParaRPr/>
          </a:p>
          <a:p>
            <a:pPr indent="0" lvl="0" marL="0" rtl="0" algn="l">
              <a:spcBef>
                <a:spcPts val="0"/>
              </a:spcBef>
              <a:spcAft>
                <a:spcPts val="0"/>
              </a:spcAft>
              <a:buNone/>
            </a:pPr>
            <a:r>
              <a:t/>
            </a:r>
            <a:endParaRPr/>
          </a:p>
        </p:txBody>
      </p:sp>
      <p:sp>
        <p:nvSpPr>
          <p:cNvPr id="682" name="Google Shape;682;p4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5" name="Shape 705"/>
        <p:cNvGrpSpPr/>
        <p:nvPr/>
      </p:nvGrpSpPr>
      <p:grpSpPr>
        <a:xfrm>
          <a:off x="0" y="0"/>
          <a:ext cx="0" cy="0"/>
          <a:chOff x="0" y="0"/>
          <a:chExt cx="0" cy="0"/>
        </a:xfrm>
      </p:grpSpPr>
      <p:sp>
        <p:nvSpPr>
          <p:cNvPr id="706" name="Google Shape;706;p4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07" name="Google Shape;707;p4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Arial Narrow"/>
              <a:buNone/>
            </a:pPr>
            <a:r>
              <a:rPr lang="en-GB"/>
              <a:t>With thanks to Cre8tive Education for providing the pathway images.</a:t>
            </a:r>
            <a:endParaRPr/>
          </a:p>
          <a:p>
            <a:pPr indent="0" lvl="0" marL="0" rtl="0" algn="l">
              <a:spcBef>
                <a:spcPts val="0"/>
              </a:spcBef>
              <a:spcAft>
                <a:spcPts val="0"/>
              </a:spcAft>
              <a:buNone/>
            </a:pPr>
            <a:r>
              <a:t/>
            </a:r>
            <a:endParaRPr/>
          </a:p>
        </p:txBody>
      </p:sp>
      <p:sp>
        <p:nvSpPr>
          <p:cNvPr id="708" name="Google Shape;708;p4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p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1" name="Google Shape;141;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2" name="Google Shape;142;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p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4" name="Google Shape;154;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5" name="Google Shape;155;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p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7" name="Google Shape;167;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8" name="Google Shape;168;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p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0" name="Google Shape;180;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1" name="Google Shape;181;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p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3" name="Google Shape;193;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Arial Narrow"/>
              <a:buNone/>
            </a:pPr>
            <a:r>
              <a:rPr lang="en-GB"/>
              <a:t>With thanks to Cre8tive Education for providing the pathway images.</a:t>
            </a:r>
            <a:endParaRPr/>
          </a:p>
          <a:p>
            <a:pPr indent="0" lvl="0" marL="0" rtl="0" algn="l">
              <a:spcBef>
                <a:spcPts val="0"/>
              </a:spcBef>
              <a:spcAft>
                <a:spcPts val="0"/>
              </a:spcAft>
              <a:buNone/>
            </a:pPr>
            <a:r>
              <a:t/>
            </a:r>
            <a:endParaRPr/>
          </a:p>
        </p:txBody>
      </p:sp>
      <p:sp>
        <p:nvSpPr>
          <p:cNvPr id="194" name="Google Shape;194;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5" name="Shape 15"/>
        <p:cNvGrpSpPr/>
        <p:nvPr/>
      </p:nvGrpSpPr>
      <p:grpSpPr>
        <a:xfrm>
          <a:off x="0" y="0"/>
          <a:ext cx="0" cy="0"/>
          <a:chOff x="0" y="0"/>
          <a:chExt cx="0" cy="0"/>
        </a:xfrm>
      </p:grpSpPr>
      <p:sp>
        <p:nvSpPr>
          <p:cNvPr id="16" name="Google Shape;16;p4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44"/>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8" name="Google Shape;18;p4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4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4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5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53"/>
          <p:cNvSpPr txBox="1"/>
          <p:nvPr>
            <p:ph idx="1" type="body"/>
          </p:nvPr>
        </p:nvSpPr>
        <p:spPr>
          <a:xfrm rot="5400000">
            <a:off x="2309018" y="-251619"/>
            <a:ext cx="4525963"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5" name="Google Shape;75;p5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5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5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54"/>
          <p:cNvSpPr txBox="1"/>
          <p:nvPr>
            <p:ph type="title"/>
          </p:nvPr>
        </p:nvSpPr>
        <p:spPr>
          <a:xfrm rot="5400000">
            <a:off x="4732337" y="2171700"/>
            <a:ext cx="5851525"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54"/>
          <p:cNvSpPr txBox="1"/>
          <p:nvPr>
            <p:ph idx="1" type="body"/>
          </p:nvPr>
        </p:nvSpPr>
        <p:spPr>
          <a:xfrm rot="5400000">
            <a:off x="541338" y="190501"/>
            <a:ext cx="5851525"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81" name="Google Shape;81;p5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5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5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1" name="Shape 21"/>
        <p:cNvGrpSpPr/>
        <p:nvPr/>
      </p:nvGrpSpPr>
      <p:grpSpPr>
        <a:xfrm>
          <a:off x="0" y="0"/>
          <a:ext cx="0" cy="0"/>
          <a:chOff x="0" y="0"/>
          <a:chExt cx="0" cy="0"/>
        </a:xfrm>
      </p:grpSpPr>
      <p:sp>
        <p:nvSpPr>
          <p:cNvPr id="22" name="Google Shape;22;p45"/>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45"/>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24" name="Google Shape;24;p4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4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4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46"/>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Arial Narrow"/>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46"/>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30" name="Google Shape;30;p4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4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4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4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47"/>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6" name="Google Shape;36;p47"/>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7" name="Google Shape;37;p4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4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4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4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Arial Narrow"/>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48"/>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3" name="Google Shape;43;p48"/>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4" name="Google Shape;44;p48"/>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5" name="Google Shape;45;p48"/>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6" name="Google Shape;46;p4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4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4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4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4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4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4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4" name="Shape 54"/>
        <p:cNvGrpSpPr/>
        <p:nvPr/>
      </p:nvGrpSpPr>
      <p:grpSpPr>
        <a:xfrm>
          <a:off x="0" y="0"/>
          <a:ext cx="0" cy="0"/>
          <a:chOff x="0" y="0"/>
          <a:chExt cx="0" cy="0"/>
        </a:xfrm>
      </p:grpSpPr>
      <p:sp>
        <p:nvSpPr>
          <p:cNvPr id="55" name="Google Shape;55;p5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5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5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51"/>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Arial Narrow"/>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51"/>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61" name="Google Shape;61;p51"/>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2" name="Google Shape;62;p5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5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5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52"/>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Arial Narrow"/>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52"/>
          <p:cNvSpPr/>
          <p:nvPr>
            <p:ph idx="2" type="pic"/>
          </p:nvPr>
        </p:nvSpPr>
        <p:spPr>
          <a:xfrm>
            <a:off x="1792288" y="612775"/>
            <a:ext cx="5486400" cy="4114800"/>
          </a:xfrm>
          <a:prstGeom prst="rect">
            <a:avLst/>
          </a:prstGeom>
          <a:noFill/>
          <a:ln>
            <a:noFill/>
          </a:ln>
        </p:spPr>
        <p:txBody>
          <a:bodyPr anchorCtr="0" anchor="t" bIns="45700" lIns="91425" spcFirstLastPara="1" rIns="91425" wrap="square" tIns="45700">
            <a:normAutofit/>
          </a:bodyPr>
          <a:lstStyle>
            <a:lvl1pPr lvl="0" marR="0" rtl="0" algn="l">
              <a:spcBef>
                <a:spcPts val="640"/>
              </a:spcBef>
              <a:spcAft>
                <a:spcPts val="0"/>
              </a:spcAft>
              <a:buClr>
                <a:schemeClr val="dk1"/>
              </a:buClr>
              <a:buSzPts val="3200"/>
              <a:buFont typeface="Arial"/>
              <a:buNone/>
              <a:defRPr b="0" i="0" sz="3200" u="none" cap="none" strike="noStrike">
                <a:solidFill>
                  <a:schemeClr val="dk1"/>
                </a:solidFill>
                <a:latin typeface="Arial Narrow"/>
                <a:ea typeface="Arial Narrow"/>
                <a:cs typeface="Arial Narrow"/>
                <a:sym typeface="Arial Narrow"/>
              </a:defRPr>
            </a:lvl1pPr>
            <a:lvl2pPr lvl="1" marR="0" rtl="0" algn="l">
              <a:spcBef>
                <a:spcPts val="560"/>
              </a:spcBef>
              <a:spcAft>
                <a:spcPts val="0"/>
              </a:spcAft>
              <a:buClr>
                <a:schemeClr val="dk1"/>
              </a:buClr>
              <a:buSzPts val="2800"/>
              <a:buFont typeface="Arial"/>
              <a:buNone/>
              <a:defRPr b="0" i="0" sz="2800" u="none" cap="none" strike="noStrike">
                <a:solidFill>
                  <a:schemeClr val="dk1"/>
                </a:solidFill>
                <a:latin typeface="Arial Narrow"/>
                <a:ea typeface="Arial Narrow"/>
                <a:cs typeface="Arial Narrow"/>
                <a:sym typeface="Arial Narrow"/>
              </a:defRPr>
            </a:lvl2pPr>
            <a:lvl3pPr lvl="2" marR="0" rtl="0" algn="l">
              <a:spcBef>
                <a:spcPts val="480"/>
              </a:spcBef>
              <a:spcAft>
                <a:spcPts val="0"/>
              </a:spcAft>
              <a:buClr>
                <a:schemeClr val="dk1"/>
              </a:buClr>
              <a:buSzPts val="2400"/>
              <a:buFont typeface="Arial"/>
              <a:buNone/>
              <a:defRPr b="0" i="0" sz="2400" u="none" cap="none" strike="noStrike">
                <a:solidFill>
                  <a:schemeClr val="dk1"/>
                </a:solidFill>
                <a:latin typeface="Arial Narrow"/>
                <a:ea typeface="Arial Narrow"/>
                <a:cs typeface="Arial Narrow"/>
                <a:sym typeface="Arial Narrow"/>
              </a:defRPr>
            </a:lvl3pPr>
            <a:lvl4pPr lvl="3" marR="0" rtl="0" algn="l">
              <a:spcBef>
                <a:spcPts val="400"/>
              </a:spcBef>
              <a:spcAft>
                <a:spcPts val="0"/>
              </a:spcAft>
              <a:buClr>
                <a:schemeClr val="dk1"/>
              </a:buClr>
              <a:buSzPts val="2000"/>
              <a:buFont typeface="Arial"/>
              <a:buNone/>
              <a:defRPr b="0" i="0" sz="2000" u="none" cap="none" strike="noStrike">
                <a:solidFill>
                  <a:schemeClr val="dk1"/>
                </a:solidFill>
                <a:latin typeface="Arial Narrow"/>
                <a:ea typeface="Arial Narrow"/>
                <a:cs typeface="Arial Narrow"/>
                <a:sym typeface="Arial Narrow"/>
              </a:defRPr>
            </a:lvl4pPr>
            <a:lvl5pPr lvl="4" marR="0" rtl="0" algn="l">
              <a:spcBef>
                <a:spcPts val="400"/>
              </a:spcBef>
              <a:spcAft>
                <a:spcPts val="0"/>
              </a:spcAft>
              <a:buClr>
                <a:schemeClr val="dk1"/>
              </a:buClr>
              <a:buSzPts val="2000"/>
              <a:buFont typeface="Arial"/>
              <a:buNone/>
              <a:defRPr b="0" i="0" sz="2000" u="none" cap="none" strike="noStrike">
                <a:solidFill>
                  <a:schemeClr val="dk1"/>
                </a:solidFill>
                <a:latin typeface="Arial Narrow"/>
                <a:ea typeface="Arial Narrow"/>
                <a:cs typeface="Arial Narrow"/>
                <a:sym typeface="Arial Narrow"/>
              </a:defRPr>
            </a:lvl5pPr>
            <a:lvl6pPr lvl="5"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68" name="Google Shape;68;p52"/>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9" name="Google Shape;69;p5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5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5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4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Arial Narrow"/>
              <a:buNone/>
              <a:defRPr b="0" i="0" sz="4400" u="none" cap="none" strike="noStrike">
                <a:solidFill>
                  <a:schemeClr val="dk1"/>
                </a:solidFill>
                <a:latin typeface="Arial Narrow"/>
                <a:ea typeface="Arial Narrow"/>
                <a:cs typeface="Arial Narrow"/>
                <a:sym typeface="Arial Narrow"/>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43"/>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Arial Narrow"/>
                <a:ea typeface="Arial Narrow"/>
                <a:cs typeface="Arial Narrow"/>
                <a:sym typeface="Arial Narrow"/>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Arial Narrow"/>
                <a:ea typeface="Arial Narrow"/>
                <a:cs typeface="Arial Narrow"/>
                <a:sym typeface="Arial Narrow"/>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Arial Narrow"/>
                <a:ea typeface="Arial Narrow"/>
                <a:cs typeface="Arial Narrow"/>
                <a:sym typeface="Arial Narrow"/>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2" name="Google Shape;12;p4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Arial Narrow"/>
                <a:ea typeface="Arial Narrow"/>
                <a:cs typeface="Arial Narrow"/>
                <a:sym typeface="Arial Narrow"/>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4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Arial Narrow"/>
                <a:ea typeface="Arial Narrow"/>
                <a:cs typeface="Arial Narrow"/>
                <a:sym typeface="Arial Narrow"/>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4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Arial Narrow"/>
                <a:ea typeface="Arial Narrow"/>
                <a:cs typeface="Arial Narrow"/>
                <a:sym typeface="Arial Narrow"/>
              </a:defRPr>
            </a:lvl1pPr>
            <a:lvl2pPr indent="0" lvl="1" marL="0" marR="0" rtl="0" algn="r">
              <a:spcBef>
                <a:spcPts val="0"/>
              </a:spcBef>
              <a:buNone/>
              <a:defRPr b="0" i="0" sz="1200" u="none" cap="none" strike="noStrike">
                <a:solidFill>
                  <a:srgbClr val="888888"/>
                </a:solidFill>
                <a:latin typeface="Arial Narrow"/>
                <a:ea typeface="Arial Narrow"/>
                <a:cs typeface="Arial Narrow"/>
                <a:sym typeface="Arial Narrow"/>
              </a:defRPr>
            </a:lvl2pPr>
            <a:lvl3pPr indent="0" lvl="2" marL="0" marR="0" rtl="0" algn="r">
              <a:spcBef>
                <a:spcPts val="0"/>
              </a:spcBef>
              <a:buNone/>
              <a:defRPr b="0" i="0" sz="1200" u="none" cap="none" strike="noStrike">
                <a:solidFill>
                  <a:srgbClr val="888888"/>
                </a:solidFill>
                <a:latin typeface="Arial Narrow"/>
                <a:ea typeface="Arial Narrow"/>
                <a:cs typeface="Arial Narrow"/>
                <a:sym typeface="Arial Narrow"/>
              </a:defRPr>
            </a:lvl3pPr>
            <a:lvl4pPr indent="0" lvl="3" marL="0" marR="0" rtl="0" algn="r">
              <a:spcBef>
                <a:spcPts val="0"/>
              </a:spcBef>
              <a:buNone/>
              <a:defRPr b="0" i="0" sz="1200" u="none" cap="none" strike="noStrike">
                <a:solidFill>
                  <a:srgbClr val="888888"/>
                </a:solidFill>
                <a:latin typeface="Arial Narrow"/>
                <a:ea typeface="Arial Narrow"/>
                <a:cs typeface="Arial Narrow"/>
                <a:sym typeface="Arial Narrow"/>
              </a:defRPr>
            </a:lvl4pPr>
            <a:lvl5pPr indent="0" lvl="4" marL="0" marR="0" rtl="0" algn="r">
              <a:spcBef>
                <a:spcPts val="0"/>
              </a:spcBef>
              <a:buNone/>
              <a:defRPr b="0" i="0" sz="1200" u="none" cap="none" strike="noStrike">
                <a:solidFill>
                  <a:srgbClr val="888888"/>
                </a:solidFill>
                <a:latin typeface="Arial Narrow"/>
                <a:ea typeface="Arial Narrow"/>
                <a:cs typeface="Arial Narrow"/>
                <a:sym typeface="Arial Narrow"/>
              </a:defRPr>
            </a:lvl5pPr>
            <a:lvl6pPr indent="0" lvl="5" marL="0" marR="0" rtl="0" algn="r">
              <a:spcBef>
                <a:spcPts val="0"/>
              </a:spcBef>
              <a:buNone/>
              <a:defRPr b="0" i="0" sz="1200" u="none" cap="none" strike="noStrike">
                <a:solidFill>
                  <a:srgbClr val="888888"/>
                </a:solidFill>
                <a:latin typeface="Arial Narrow"/>
                <a:ea typeface="Arial Narrow"/>
                <a:cs typeface="Arial Narrow"/>
                <a:sym typeface="Arial Narrow"/>
              </a:defRPr>
            </a:lvl6pPr>
            <a:lvl7pPr indent="0" lvl="6" marL="0" marR="0" rtl="0" algn="r">
              <a:spcBef>
                <a:spcPts val="0"/>
              </a:spcBef>
              <a:buNone/>
              <a:defRPr b="0" i="0" sz="1200" u="none" cap="none" strike="noStrike">
                <a:solidFill>
                  <a:srgbClr val="888888"/>
                </a:solidFill>
                <a:latin typeface="Arial Narrow"/>
                <a:ea typeface="Arial Narrow"/>
                <a:cs typeface="Arial Narrow"/>
                <a:sym typeface="Arial Narrow"/>
              </a:defRPr>
            </a:lvl7pPr>
            <a:lvl8pPr indent="0" lvl="7" marL="0" marR="0" rtl="0" algn="r">
              <a:spcBef>
                <a:spcPts val="0"/>
              </a:spcBef>
              <a:buNone/>
              <a:defRPr b="0" i="0" sz="1200" u="none" cap="none" strike="noStrike">
                <a:solidFill>
                  <a:srgbClr val="888888"/>
                </a:solidFill>
                <a:latin typeface="Arial Narrow"/>
                <a:ea typeface="Arial Narrow"/>
                <a:cs typeface="Arial Narrow"/>
                <a:sym typeface="Arial Narrow"/>
              </a:defRPr>
            </a:lvl8pPr>
            <a:lvl9pPr indent="0" lvl="8" marL="0" marR="0" rtl="0" algn="r">
              <a:spcBef>
                <a:spcPts val="0"/>
              </a:spcBef>
              <a:buNone/>
              <a:defRPr b="0" i="0" sz="1200" u="none" cap="none" strike="noStrike">
                <a:solidFill>
                  <a:srgbClr val="888888"/>
                </a:solidFill>
                <a:latin typeface="Arial Narrow"/>
                <a:ea typeface="Arial Narrow"/>
                <a:cs typeface="Arial Narrow"/>
                <a:sym typeface="Arial Narrow"/>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 Id="rId4" Type="http://schemas.openxmlformats.org/officeDocument/2006/relationships/image" Target="../media/image6.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6.png"/><Relationship Id="rId4" Type="http://schemas.openxmlformats.org/officeDocument/2006/relationships/image" Target="../media/image31.jpg"/><Relationship Id="rId5" Type="http://schemas.openxmlformats.org/officeDocument/2006/relationships/image" Target="../media/image2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6.png"/><Relationship Id="rId4" Type="http://schemas.openxmlformats.org/officeDocument/2006/relationships/image" Target="../media/image31.jpg"/><Relationship Id="rId5" Type="http://schemas.openxmlformats.org/officeDocument/2006/relationships/image" Target="../media/image22.png"/><Relationship Id="rId6" Type="http://schemas.openxmlformats.org/officeDocument/2006/relationships/image" Target="../media/image2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6.png"/><Relationship Id="rId4" Type="http://schemas.openxmlformats.org/officeDocument/2006/relationships/image" Target="../media/image31.jpg"/><Relationship Id="rId5" Type="http://schemas.openxmlformats.org/officeDocument/2006/relationships/image" Target="../media/image25.png"/><Relationship Id="rId6" Type="http://schemas.openxmlformats.org/officeDocument/2006/relationships/image" Target="../media/image2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6.png"/><Relationship Id="rId4" Type="http://schemas.openxmlformats.org/officeDocument/2006/relationships/image" Target="../media/image31.jpg"/><Relationship Id="rId5" Type="http://schemas.openxmlformats.org/officeDocument/2006/relationships/image" Target="../media/image20.png"/><Relationship Id="rId6" Type="http://schemas.openxmlformats.org/officeDocument/2006/relationships/image" Target="../media/image3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6.png"/><Relationship Id="rId4" Type="http://schemas.openxmlformats.org/officeDocument/2006/relationships/image" Target="../media/image21.png"/><Relationship Id="rId5" Type="http://schemas.openxmlformats.org/officeDocument/2006/relationships/image" Target="../media/image31.jpg"/><Relationship Id="rId6" Type="http://schemas.openxmlformats.org/officeDocument/2006/relationships/image" Target="../media/image2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6.png"/><Relationship Id="rId4" Type="http://schemas.openxmlformats.org/officeDocument/2006/relationships/image" Target="../media/image24.jpg"/><Relationship Id="rId5" Type="http://schemas.openxmlformats.org/officeDocument/2006/relationships/image" Target="../media/image29.png"/><Relationship Id="rId6" Type="http://schemas.openxmlformats.org/officeDocument/2006/relationships/image" Target="../media/image33.png"/></Relationships>
</file>

<file path=ppt/slides/_rels/slide16.xml.rels><?xml version="1.0" encoding="UTF-8" standalone="yes"?><Relationships xmlns="http://schemas.openxmlformats.org/package/2006/relationships"><Relationship Id="rId11" Type="http://schemas.openxmlformats.org/officeDocument/2006/relationships/image" Target="../media/image41.png"/><Relationship Id="rId10" Type="http://schemas.openxmlformats.org/officeDocument/2006/relationships/image" Target="../media/image52.png"/><Relationship Id="rId13" Type="http://schemas.openxmlformats.org/officeDocument/2006/relationships/image" Target="../media/image39.png"/><Relationship Id="rId12" Type="http://schemas.openxmlformats.org/officeDocument/2006/relationships/image" Target="../media/image43.png"/><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7.png"/><Relationship Id="rId4" Type="http://schemas.openxmlformats.org/officeDocument/2006/relationships/image" Target="../media/image13.png"/><Relationship Id="rId9" Type="http://schemas.openxmlformats.org/officeDocument/2006/relationships/image" Target="../media/image4.png"/><Relationship Id="rId15" Type="http://schemas.openxmlformats.org/officeDocument/2006/relationships/image" Target="../media/image40.png"/><Relationship Id="rId14" Type="http://schemas.openxmlformats.org/officeDocument/2006/relationships/image" Target="../media/image37.png"/><Relationship Id="rId17" Type="http://schemas.openxmlformats.org/officeDocument/2006/relationships/image" Target="../media/image8.jpg"/><Relationship Id="rId16" Type="http://schemas.openxmlformats.org/officeDocument/2006/relationships/image" Target="../media/image35.png"/><Relationship Id="rId5" Type="http://schemas.openxmlformats.org/officeDocument/2006/relationships/image" Target="../media/image2.png"/><Relationship Id="rId6" Type="http://schemas.openxmlformats.org/officeDocument/2006/relationships/image" Target="../media/image7.png"/><Relationship Id="rId7" Type="http://schemas.openxmlformats.org/officeDocument/2006/relationships/image" Target="../media/image9.png"/><Relationship Id="rId8" Type="http://schemas.openxmlformats.org/officeDocument/2006/relationships/image" Target="../media/image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6.png"/><Relationship Id="rId4" Type="http://schemas.openxmlformats.org/officeDocument/2006/relationships/image" Target="../media/image46.jpg"/><Relationship Id="rId5" Type="http://schemas.openxmlformats.org/officeDocument/2006/relationships/image" Target="../media/image22.png"/><Relationship Id="rId6" Type="http://schemas.openxmlformats.org/officeDocument/2006/relationships/image" Target="../media/image5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6.png"/><Relationship Id="rId4" Type="http://schemas.openxmlformats.org/officeDocument/2006/relationships/image" Target="../media/image24.jpg"/><Relationship Id="rId5" Type="http://schemas.openxmlformats.org/officeDocument/2006/relationships/image" Target="../media/image29.png"/><Relationship Id="rId6" Type="http://schemas.openxmlformats.org/officeDocument/2006/relationships/image" Target="../media/image4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16.png"/><Relationship Id="rId4" Type="http://schemas.openxmlformats.org/officeDocument/2006/relationships/image" Target="../media/image31.jpg"/><Relationship Id="rId5" Type="http://schemas.openxmlformats.org/officeDocument/2006/relationships/image" Target="../media/image20.png"/><Relationship Id="rId6" Type="http://schemas.openxmlformats.org/officeDocument/2006/relationships/image" Target="../media/image41.png"/></Relationships>
</file>

<file path=ppt/slides/_rels/slide2.xml.rels><?xml version="1.0" encoding="UTF-8" standalone="yes"?><Relationships xmlns="http://schemas.openxmlformats.org/package/2006/relationships"><Relationship Id="rId11" Type="http://schemas.openxmlformats.org/officeDocument/2006/relationships/image" Target="../media/image8.jpg"/><Relationship Id="rId10" Type="http://schemas.openxmlformats.org/officeDocument/2006/relationships/image" Target="../media/image15.png"/><Relationship Id="rId13" Type="http://schemas.openxmlformats.org/officeDocument/2006/relationships/image" Target="../media/image12.png"/><Relationship Id="rId12"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7.png"/><Relationship Id="rId4" Type="http://schemas.openxmlformats.org/officeDocument/2006/relationships/image" Target="../media/image13.png"/><Relationship Id="rId9" Type="http://schemas.openxmlformats.org/officeDocument/2006/relationships/image" Target="../media/image5.png"/><Relationship Id="rId15" Type="http://schemas.openxmlformats.org/officeDocument/2006/relationships/image" Target="../media/image18.png"/><Relationship Id="rId14" Type="http://schemas.openxmlformats.org/officeDocument/2006/relationships/image" Target="../media/image1.png"/><Relationship Id="rId17" Type="http://schemas.openxmlformats.org/officeDocument/2006/relationships/image" Target="../media/image11.png"/><Relationship Id="rId16" Type="http://schemas.openxmlformats.org/officeDocument/2006/relationships/image" Target="../media/image14.png"/><Relationship Id="rId5" Type="http://schemas.openxmlformats.org/officeDocument/2006/relationships/image" Target="../media/image2.png"/><Relationship Id="rId6" Type="http://schemas.openxmlformats.org/officeDocument/2006/relationships/image" Target="../media/image10.png"/><Relationship Id="rId7" Type="http://schemas.openxmlformats.org/officeDocument/2006/relationships/image" Target="../media/image7.png"/><Relationship Id="rId8" Type="http://schemas.openxmlformats.org/officeDocument/2006/relationships/image" Target="../media/image9.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16.png"/><Relationship Id="rId4" Type="http://schemas.openxmlformats.org/officeDocument/2006/relationships/image" Target="../media/image24.jpg"/><Relationship Id="rId5" Type="http://schemas.openxmlformats.org/officeDocument/2006/relationships/image" Target="../media/image29.png"/><Relationship Id="rId6" Type="http://schemas.openxmlformats.org/officeDocument/2006/relationships/image" Target="../media/image3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16.png"/><Relationship Id="rId4" Type="http://schemas.openxmlformats.org/officeDocument/2006/relationships/image" Target="../media/image21.png"/><Relationship Id="rId5" Type="http://schemas.openxmlformats.org/officeDocument/2006/relationships/image" Target="../media/image31.jpg"/><Relationship Id="rId6" Type="http://schemas.openxmlformats.org/officeDocument/2006/relationships/image" Target="../media/image3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16.png"/><Relationship Id="rId4" Type="http://schemas.openxmlformats.org/officeDocument/2006/relationships/image" Target="../media/image31.jpg"/><Relationship Id="rId5" Type="http://schemas.openxmlformats.org/officeDocument/2006/relationships/image" Target="../media/image25.png"/><Relationship Id="rId6" Type="http://schemas.openxmlformats.org/officeDocument/2006/relationships/image" Target="../media/image43.png"/></Relationships>
</file>

<file path=ppt/slides/_rels/slide23.xml.rels><?xml version="1.0" encoding="UTF-8" standalone="yes"?><Relationships xmlns="http://schemas.openxmlformats.org/package/2006/relationships"><Relationship Id="rId11" Type="http://schemas.openxmlformats.org/officeDocument/2006/relationships/image" Target="../media/image45.png"/><Relationship Id="rId10" Type="http://schemas.openxmlformats.org/officeDocument/2006/relationships/image" Target="../media/image42.png"/><Relationship Id="rId13" Type="http://schemas.openxmlformats.org/officeDocument/2006/relationships/image" Target="../media/image36.png"/><Relationship Id="rId12" Type="http://schemas.openxmlformats.org/officeDocument/2006/relationships/image" Target="../media/image38.png"/><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17.png"/><Relationship Id="rId4" Type="http://schemas.openxmlformats.org/officeDocument/2006/relationships/image" Target="../media/image13.png"/><Relationship Id="rId9" Type="http://schemas.openxmlformats.org/officeDocument/2006/relationships/image" Target="../media/image4.png"/><Relationship Id="rId15" Type="http://schemas.openxmlformats.org/officeDocument/2006/relationships/image" Target="../media/image48.png"/><Relationship Id="rId14" Type="http://schemas.openxmlformats.org/officeDocument/2006/relationships/image" Target="../media/image47.png"/><Relationship Id="rId17" Type="http://schemas.openxmlformats.org/officeDocument/2006/relationships/image" Target="../media/image8.jpg"/><Relationship Id="rId16" Type="http://schemas.openxmlformats.org/officeDocument/2006/relationships/image" Target="../media/image57.png"/><Relationship Id="rId5" Type="http://schemas.openxmlformats.org/officeDocument/2006/relationships/image" Target="../media/image2.png"/><Relationship Id="rId6" Type="http://schemas.openxmlformats.org/officeDocument/2006/relationships/image" Target="../media/image7.png"/><Relationship Id="rId7" Type="http://schemas.openxmlformats.org/officeDocument/2006/relationships/image" Target="../media/image9.png"/><Relationship Id="rId8" Type="http://schemas.openxmlformats.org/officeDocument/2006/relationships/image" Target="../media/image4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16.png"/><Relationship Id="rId4" Type="http://schemas.openxmlformats.org/officeDocument/2006/relationships/image" Target="../media/image31.jpg"/><Relationship Id="rId5" Type="http://schemas.openxmlformats.org/officeDocument/2006/relationships/image" Target="../media/image22.png"/><Relationship Id="rId6" Type="http://schemas.openxmlformats.org/officeDocument/2006/relationships/image" Target="../media/image4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16.png"/><Relationship Id="rId4" Type="http://schemas.openxmlformats.org/officeDocument/2006/relationships/image" Target="../media/image51.jpg"/><Relationship Id="rId5" Type="http://schemas.openxmlformats.org/officeDocument/2006/relationships/image" Target="../media/image25.png"/><Relationship Id="rId6" Type="http://schemas.openxmlformats.org/officeDocument/2006/relationships/image" Target="../media/image38.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16.png"/><Relationship Id="rId4" Type="http://schemas.openxmlformats.org/officeDocument/2006/relationships/image" Target="../media/image24.jpg"/><Relationship Id="rId5" Type="http://schemas.openxmlformats.org/officeDocument/2006/relationships/image" Target="../media/image29.png"/><Relationship Id="rId6" Type="http://schemas.openxmlformats.org/officeDocument/2006/relationships/image" Target="../media/image48.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16.png"/><Relationship Id="rId4" Type="http://schemas.openxmlformats.org/officeDocument/2006/relationships/image" Target="../media/image31.jpg"/><Relationship Id="rId5" Type="http://schemas.openxmlformats.org/officeDocument/2006/relationships/image" Target="../media/image28.png"/><Relationship Id="rId6" Type="http://schemas.openxmlformats.org/officeDocument/2006/relationships/image" Target="../media/image47.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16.png"/><Relationship Id="rId4" Type="http://schemas.openxmlformats.org/officeDocument/2006/relationships/image" Target="../media/image21.png"/><Relationship Id="rId5" Type="http://schemas.openxmlformats.org/officeDocument/2006/relationships/image" Target="../media/image31.jpg"/><Relationship Id="rId6" Type="http://schemas.openxmlformats.org/officeDocument/2006/relationships/image" Target="../media/image36.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 Id="rId3" Type="http://schemas.openxmlformats.org/officeDocument/2006/relationships/image" Target="../media/image16.png"/><Relationship Id="rId4" Type="http://schemas.openxmlformats.org/officeDocument/2006/relationships/image" Target="../media/image31.jpg"/><Relationship Id="rId5" Type="http://schemas.openxmlformats.org/officeDocument/2006/relationships/image" Target="../media/image20.png"/><Relationship Id="rId6" Type="http://schemas.openxmlformats.org/officeDocument/2006/relationships/image" Target="../media/image4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6.png"/><Relationship Id="rId4" Type="http://schemas.openxmlformats.org/officeDocument/2006/relationships/image" Target="../media/image21.png"/><Relationship Id="rId5" Type="http://schemas.openxmlformats.org/officeDocument/2006/relationships/image" Target="../media/image31.jpg"/><Relationship Id="rId6" Type="http://schemas.openxmlformats.org/officeDocument/2006/relationships/image" Target="../media/image19.png"/></Relationships>
</file>

<file path=ppt/slides/_rels/slide30.xml.rels><?xml version="1.0" encoding="UTF-8" standalone="yes"?><Relationships xmlns="http://schemas.openxmlformats.org/package/2006/relationships"><Relationship Id="rId11" Type="http://schemas.openxmlformats.org/officeDocument/2006/relationships/image" Target="../media/image56.png"/><Relationship Id="rId10" Type="http://schemas.openxmlformats.org/officeDocument/2006/relationships/image" Target="../media/image50.png"/><Relationship Id="rId13" Type="http://schemas.openxmlformats.org/officeDocument/2006/relationships/image" Target="../media/image55.png"/><Relationship Id="rId12" Type="http://schemas.openxmlformats.org/officeDocument/2006/relationships/image" Target="../media/image54.png"/><Relationship Id="rId1" Type="http://schemas.openxmlformats.org/officeDocument/2006/relationships/slideLayout" Target="../slideLayouts/slideLayout1.xml"/><Relationship Id="rId2" Type="http://schemas.openxmlformats.org/officeDocument/2006/relationships/notesSlide" Target="../notesSlides/notesSlide30.xml"/><Relationship Id="rId3" Type="http://schemas.openxmlformats.org/officeDocument/2006/relationships/image" Target="../media/image17.png"/><Relationship Id="rId4" Type="http://schemas.openxmlformats.org/officeDocument/2006/relationships/image" Target="../media/image13.png"/><Relationship Id="rId9" Type="http://schemas.openxmlformats.org/officeDocument/2006/relationships/image" Target="../media/image4.png"/><Relationship Id="rId15" Type="http://schemas.openxmlformats.org/officeDocument/2006/relationships/image" Target="../media/image8.jpg"/><Relationship Id="rId14" Type="http://schemas.openxmlformats.org/officeDocument/2006/relationships/image" Target="../media/image53.png"/><Relationship Id="rId5" Type="http://schemas.openxmlformats.org/officeDocument/2006/relationships/image" Target="../media/image2.png"/><Relationship Id="rId6" Type="http://schemas.openxmlformats.org/officeDocument/2006/relationships/image" Target="../media/image7.png"/><Relationship Id="rId7" Type="http://schemas.openxmlformats.org/officeDocument/2006/relationships/image" Target="../media/image9.png"/><Relationship Id="rId8" Type="http://schemas.openxmlformats.org/officeDocument/2006/relationships/image" Target="../media/image5.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 Id="rId3" Type="http://schemas.openxmlformats.org/officeDocument/2006/relationships/image" Target="../media/image16.png"/><Relationship Id="rId4" Type="http://schemas.openxmlformats.org/officeDocument/2006/relationships/image" Target="../media/image21.png"/><Relationship Id="rId5" Type="http://schemas.openxmlformats.org/officeDocument/2006/relationships/image" Target="../media/image31.jpg"/><Relationship Id="rId6" Type="http://schemas.openxmlformats.org/officeDocument/2006/relationships/image" Target="../media/image55.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 Id="rId3" Type="http://schemas.openxmlformats.org/officeDocument/2006/relationships/image" Target="../media/image16.png"/><Relationship Id="rId4" Type="http://schemas.openxmlformats.org/officeDocument/2006/relationships/image" Target="../media/image31.jpg"/><Relationship Id="rId5" Type="http://schemas.openxmlformats.org/officeDocument/2006/relationships/image" Target="../media/image20.png"/><Relationship Id="rId6" Type="http://schemas.openxmlformats.org/officeDocument/2006/relationships/image" Target="../media/image56.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 Id="rId3" Type="http://schemas.openxmlformats.org/officeDocument/2006/relationships/image" Target="../media/image16.png"/><Relationship Id="rId4" Type="http://schemas.openxmlformats.org/officeDocument/2006/relationships/image" Target="../media/image51.jpg"/><Relationship Id="rId5" Type="http://schemas.openxmlformats.org/officeDocument/2006/relationships/image" Target="../media/image25.png"/><Relationship Id="rId6" Type="http://schemas.openxmlformats.org/officeDocument/2006/relationships/image" Target="../media/image54.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 Id="rId3" Type="http://schemas.openxmlformats.org/officeDocument/2006/relationships/image" Target="../media/image16.png"/><Relationship Id="rId4" Type="http://schemas.openxmlformats.org/officeDocument/2006/relationships/image" Target="../media/image24.jpg"/><Relationship Id="rId5" Type="http://schemas.openxmlformats.org/officeDocument/2006/relationships/image" Target="../media/image29.png"/><Relationship Id="rId6" Type="http://schemas.openxmlformats.org/officeDocument/2006/relationships/image" Target="../media/image50.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xml"/><Relationship Id="rId3" Type="http://schemas.openxmlformats.org/officeDocument/2006/relationships/image" Target="../media/image3.png"/><Relationship Id="rId4" Type="http://schemas.openxmlformats.org/officeDocument/2006/relationships/image" Target="../media/image6.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6.xml"/><Relationship Id="rId3" Type="http://schemas.openxmlformats.org/officeDocument/2006/relationships/image" Target="../media/image22.png"/><Relationship Id="rId4" Type="http://schemas.openxmlformats.org/officeDocument/2006/relationships/image" Target="../media/image29.png"/><Relationship Id="rId9" Type="http://schemas.openxmlformats.org/officeDocument/2006/relationships/image" Target="../media/image2.png"/><Relationship Id="rId5" Type="http://schemas.openxmlformats.org/officeDocument/2006/relationships/image" Target="../media/image28.png"/><Relationship Id="rId6" Type="http://schemas.openxmlformats.org/officeDocument/2006/relationships/image" Target="../media/image20.png"/><Relationship Id="rId7" Type="http://schemas.openxmlformats.org/officeDocument/2006/relationships/image" Target="../media/image25.png"/><Relationship Id="rId8" Type="http://schemas.openxmlformats.org/officeDocument/2006/relationships/image" Target="../media/image21.png"/></Relationships>
</file>

<file path=ppt/slides/_rels/slide37.xml.rels><?xml version="1.0" encoding="UTF-8" standalone="yes"?><Relationships xmlns="http://schemas.openxmlformats.org/package/2006/relationships"><Relationship Id="rId20" Type="http://schemas.openxmlformats.org/officeDocument/2006/relationships/image" Target="../media/image62.png"/><Relationship Id="rId11" Type="http://schemas.openxmlformats.org/officeDocument/2006/relationships/image" Target="../media/image59.png"/><Relationship Id="rId10" Type="http://schemas.openxmlformats.org/officeDocument/2006/relationships/image" Target="../media/image42.png"/><Relationship Id="rId13" Type="http://schemas.openxmlformats.org/officeDocument/2006/relationships/image" Target="../media/image7.png"/><Relationship Id="rId12" Type="http://schemas.openxmlformats.org/officeDocument/2006/relationships/image" Target="../media/image8.jpg"/><Relationship Id="rId1" Type="http://schemas.openxmlformats.org/officeDocument/2006/relationships/slideLayout" Target="../slideLayouts/slideLayout1.xml"/><Relationship Id="rId2" Type="http://schemas.openxmlformats.org/officeDocument/2006/relationships/notesSlide" Target="../notesSlides/notesSlide37.xml"/><Relationship Id="rId3" Type="http://schemas.openxmlformats.org/officeDocument/2006/relationships/image" Target="../media/image17.png"/><Relationship Id="rId4" Type="http://schemas.openxmlformats.org/officeDocument/2006/relationships/image" Target="../media/image13.png"/><Relationship Id="rId9" Type="http://schemas.openxmlformats.org/officeDocument/2006/relationships/image" Target="../media/image52.png"/><Relationship Id="rId15" Type="http://schemas.openxmlformats.org/officeDocument/2006/relationships/image" Target="../media/image44.png"/><Relationship Id="rId14" Type="http://schemas.openxmlformats.org/officeDocument/2006/relationships/image" Target="../media/image60.png"/><Relationship Id="rId17" Type="http://schemas.openxmlformats.org/officeDocument/2006/relationships/image" Target="../media/image63.png"/><Relationship Id="rId16" Type="http://schemas.openxmlformats.org/officeDocument/2006/relationships/image" Target="../media/image58.png"/><Relationship Id="rId5" Type="http://schemas.openxmlformats.org/officeDocument/2006/relationships/image" Target="../media/image2.png"/><Relationship Id="rId19" Type="http://schemas.openxmlformats.org/officeDocument/2006/relationships/image" Target="../media/image61.png"/><Relationship Id="rId6" Type="http://schemas.openxmlformats.org/officeDocument/2006/relationships/image" Target="../media/image49.png"/><Relationship Id="rId18" Type="http://schemas.openxmlformats.org/officeDocument/2006/relationships/image" Target="../media/image67.png"/><Relationship Id="rId7" Type="http://schemas.openxmlformats.org/officeDocument/2006/relationships/image" Target="../media/image10.png"/><Relationship Id="rId8" Type="http://schemas.openxmlformats.org/officeDocument/2006/relationships/image" Target="../media/image27.png"/></Relationships>
</file>

<file path=ppt/slides/_rels/slide38.xml.rels><?xml version="1.0" encoding="UTF-8" standalone="yes"?><Relationships xmlns="http://schemas.openxmlformats.org/package/2006/relationships"><Relationship Id="rId11" Type="http://schemas.openxmlformats.org/officeDocument/2006/relationships/image" Target="../media/image61.png"/><Relationship Id="rId10" Type="http://schemas.openxmlformats.org/officeDocument/2006/relationships/image" Target="../media/image63.png"/><Relationship Id="rId13" Type="http://schemas.openxmlformats.org/officeDocument/2006/relationships/image" Target="../media/image12.png"/><Relationship Id="rId12" Type="http://schemas.openxmlformats.org/officeDocument/2006/relationships/image" Target="../media/image66.png"/><Relationship Id="rId1" Type="http://schemas.openxmlformats.org/officeDocument/2006/relationships/slideLayout" Target="../slideLayouts/slideLayout1.xml"/><Relationship Id="rId2" Type="http://schemas.openxmlformats.org/officeDocument/2006/relationships/notesSlide" Target="../notesSlides/notesSlide38.xml"/><Relationship Id="rId3" Type="http://schemas.openxmlformats.org/officeDocument/2006/relationships/image" Target="../media/image17.png"/><Relationship Id="rId4" Type="http://schemas.openxmlformats.org/officeDocument/2006/relationships/image" Target="../media/image13.png"/><Relationship Id="rId9" Type="http://schemas.openxmlformats.org/officeDocument/2006/relationships/image" Target="../media/image58.png"/><Relationship Id="rId15" Type="http://schemas.openxmlformats.org/officeDocument/2006/relationships/image" Target="../media/image47.png"/><Relationship Id="rId14" Type="http://schemas.openxmlformats.org/officeDocument/2006/relationships/image" Target="../media/image30.png"/><Relationship Id="rId17" Type="http://schemas.openxmlformats.org/officeDocument/2006/relationships/image" Target="../media/image65.png"/><Relationship Id="rId16" Type="http://schemas.openxmlformats.org/officeDocument/2006/relationships/image" Target="../media/image8.jpg"/><Relationship Id="rId5" Type="http://schemas.openxmlformats.org/officeDocument/2006/relationships/image" Target="../media/image2.png"/><Relationship Id="rId6" Type="http://schemas.openxmlformats.org/officeDocument/2006/relationships/image" Target="../media/image7.png"/><Relationship Id="rId18" Type="http://schemas.openxmlformats.org/officeDocument/2006/relationships/image" Target="../media/image64.png"/><Relationship Id="rId7" Type="http://schemas.openxmlformats.org/officeDocument/2006/relationships/image" Target="../media/image60.png"/><Relationship Id="rId8" Type="http://schemas.openxmlformats.org/officeDocument/2006/relationships/image" Target="../media/image44.png"/></Relationships>
</file>

<file path=ppt/slides/_rels/slide39.xml.rels><?xml version="1.0" encoding="UTF-8" standalone="yes"?><Relationships xmlns="http://schemas.openxmlformats.org/package/2006/relationships"><Relationship Id="rId20" Type="http://schemas.openxmlformats.org/officeDocument/2006/relationships/image" Target="../media/image48.png"/><Relationship Id="rId11" Type="http://schemas.openxmlformats.org/officeDocument/2006/relationships/image" Target="../media/image67.png"/><Relationship Id="rId22" Type="http://schemas.openxmlformats.org/officeDocument/2006/relationships/image" Target="../media/image71.png"/><Relationship Id="rId10" Type="http://schemas.openxmlformats.org/officeDocument/2006/relationships/image" Target="../media/image63.png"/><Relationship Id="rId21" Type="http://schemas.openxmlformats.org/officeDocument/2006/relationships/image" Target="../media/image8.jpg"/><Relationship Id="rId13" Type="http://schemas.openxmlformats.org/officeDocument/2006/relationships/image" Target="../media/image72.png"/><Relationship Id="rId12" Type="http://schemas.openxmlformats.org/officeDocument/2006/relationships/image" Target="../media/image61.png"/><Relationship Id="rId23" Type="http://schemas.openxmlformats.org/officeDocument/2006/relationships/image" Target="../media/image70.png"/><Relationship Id="rId1" Type="http://schemas.openxmlformats.org/officeDocument/2006/relationships/slideLayout" Target="../slideLayouts/slideLayout1.xml"/><Relationship Id="rId2" Type="http://schemas.openxmlformats.org/officeDocument/2006/relationships/notesSlide" Target="../notesSlides/notesSlide39.xml"/><Relationship Id="rId3" Type="http://schemas.openxmlformats.org/officeDocument/2006/relationships/image" Target="../media/image17.png"/><Relationship Id="rId4" Type="http://schemas.openxmlformats.org/officeDocument/2006/relationships/image" Target="../media/image13.png"/><Relationship Id="rId9" Type="http://schemas.openxmlformats.org/officeDocument/2006/relationships/image" Target="../media/image58.png"/><Relationship Id="rId15" Type="http://schemas.openxmlformats.org/officeDocument/2006/relationships/image" Target="../media/image37.png"/><Relationship Id="rId14" Type="http://schemas.openxmlformats.org/officeDocument/2006/relationships/image" Target="../media/image78.png"/><Relationship Id="rId17" Type="http://schemas.openxmlformats.org/officeDocument/2006/relationships/image" Target="../media/image1.png"/><Relationship Id="rId16" Type="http://schemas.openxmlformats.org/officeDocument/2006/relationships/image" Target="../media/image50.png"/><Relationship Id="rId5" Type="http://schemas.openxmlformats.org/officeDocument/2006/relationships/image" Target="../media/image2.png"/><Relationship Id="rId19" Type="http://schemas.openxmlformats.org/officeDocument/2006/relationships/image" Target="../media/image40.png"/><Relationship Id="rId6" Type="http://schemas.openxmlformats.org/officeDocument/2006/relationships/image" Target="../media/image7.png"/><Relationship Id="rId18" Type="http://schemas.openxmlformats.org/officeDocument/2006/relationships/image" Target="../media/image33.png"/><Relationship Id="rId7" Type="http://schemas.openxmlformats.org/officeDocument/2006/relationships/image" Target="../media/image60.png"/><Relationship Id="rId8" Type="http://schemas.openxmlformats.org/officeDocument/2006/relationships/image" Target="../media/image4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6.png"/><Relationship Id="rId4" Type="http://schemas.openxmlformats.org/officeDocument/2006/relationships/image" Target="../media/image31.jpg"/><Relationship Id="rId5" Type="http://schemas.openxmlformats.org/officeDocument/2006/relationships/image" Target="../media/image14.png"/><Relationship Id="rId6" Type="http://schemas.openxmlformats.org/officeDocument/2006/relationships/image" Target="../media/image25.png"/></Relationships>
</file>

<file path=ppt/slides/_rels/slide40.xml.rels><?xml version="1.0" encoding="UTF-8" standalone="yes"?><Relationships xmlns="http://schemas.openxmlformats.org/package/2006/relationships"><Relationship Id="rId20" Type="http://schemas.openxmlformats.org/officeDocument/2006/relationships/image" Target="../media/image71.png"/><Relationship Id="rId11" Type="http://schemas.openxmlformats.org/officeDocument/2006/relationships/image" Target="../media/image67.png"/><Relationship Id="rId10" Type="http://schemas.openxmlformats.org/officeDocument/2006/relationships/image" Target="../media/image63.png"/><Relationship Id="rId21" Type="http://schemas.openxmlformats.org/officeDocument/2006/relationships/image" Target="../media/image75.png"/><Relationship Id="rId13" Type="http://schemas.openxmlformats.org/officeDocument/2006/relationships/image" Target="../media/image79.png"/><Relationship Id="rId12" Type="http://schemas.openxmlformats.org/officeDocument/2006/relationships/image" Target="../media/image61.png"/><Relationship Id="rId1" Type="http://schemas.openxmlformats.org/officeDocument/2006/relationships/slideLayout" Target="../slideLayouts/slideLayout1.xml"/><Relationship Id="rId2" Type="http://schemas.openxmlformats.org/officeDocument/2006/relationships/notesSlide" Target="../notesSlides/notesSlide40.xml"/><Relationship Id="rId3" Type="http://schemas.openxmlformats.org/officeDocument/2006/relationships/image" Target="../media/image17.png"/><Relationship Id="rId4" Type="http://schemas.openxmlformats.org/officeDocument/2006/relationships/image" Target="../media/image13.png"/><Relationship Id="rId9" Type="http://schemas.openxmlformats.org/officeDocument/2006/relationships/image" Target="../media/image58.png"/><Relationship Id="rId15" Type="http://schemas.openxmlformats.org/officeDocument/2006/relationships/image" Target="../media/image34.png"/><Relationship Id="rId14" Type="http://schemas.openxmlformats.org/officeDocument/2006/relationships/image" Target="../media/image18.png"/><Relationship Id="rId17" Type="http://schemas.openxmlformats.org/officeDocument/2006/relationships/image" Target="../media/image45.png"/><Relationship Id="rId16" Type="http://schemas.openxmlformats.org/officeDocument/2006/relationships/image" Target="../media/image41.png"/><Relationship Id="rId5" Type="http://schemas.openxmlformats.org/officeDocument/2006/relationships/image" Target="../media/image2.png"/><Relationship Id="rId19" Type="http://schemas.openxmlformats.org/officeDocument/2006/relationships/image" Target="../media/image8.jpg"/><Relationship Id="rId6" Type="http://schemas.openxmlformats.org/officeDocument/2006/relationships/image" Target="../media/image7.png"/><Relationship Id="rId18" Type="http://schemas.openxmlformats.org/officeDocument/2006/relationships/image" Target="../media/image56.png"/><Relationship Id="rId7" Type="http://schemas.openxmlformats.org/officeDocument/2006/relationships/image" Target="../media/image60.png"/><Relationship Id="rId8" Type="http://schemas.openxmlformats.org/officeDocument/2006/relationships/image" Target="../media/image44.png"/></Relationships>
</file>

<file path=ppt/slides/_rels/slide41.xml.rels><?xml version="1.0" encoding="UTF-8" standalone="yes"?><Relationships xmlns="http://schemas.openxmlformats.org/package/2006/relationships"><Relationship Id="rId20" Type="http://schemas.openxmlformats.org/officeDocument/2006/relationships/image" Target="../media/image8.jpg"/><Relationship Id="rId11" Type="http://schemas.openxmlformats.org/officeDocument/2006/relationships/image" Target="../media/image67.png"/><Relationship Id="rId22" Type="http://schemas.openxmlformats.org/officeDocument/2006/relationships/image" Target="../media/image74.png"/><Relationship Id="rId10" Type="http://schemas.openxmlformats.org/officeDocument/2006/relationships/image" Target="../media/image63.png"/><Relationship Id="rId21" Type="http://schemas.openxmlformats.org/officeDocument/2006/relationships/image" Target="../media/image38.png"/><Relationship Id="rId13" Type="http://schemas.openxmlformats.org/officeDocument/2006/relationships/image" Target="../media/image71.png"/><Relationship Id="rId12" Type="http://schemas.openxmlformats.org/officeDocument/2006/relationships/image" Target="../media/image61.png"/><Relationship Id="rId1" Type="http://schemas.openxmlformats.org/officeDocument/2006/relationships/slideLayout" Target="../slideLayouts/slideLayout1.xml"/><Relationship Id="rId2" Type="http://schemas.openxmlformats.org/officeDocument/2006/relationships/notesSlide" Target="../notesSlides/notesSlide41.xml"/><Relationship Id="rId3" Type="http://schemas.openxmlformats.org/officeDocument/2006/relationships/image" Target="../media/image17.png"/><Relationship Id="rId4" Type="http://schemas.openxmlformats.org/officeDocument/2006/relationships/image" Target="../media/image13.png"/><Relationship Id="rId9" Type="http://schemas.openxmlformats.org/officeDocument/2006/relationships/image" Target="../media/image58.png"/><Relationship Id="rId15" Type="http://schemas.openxmlformats.org/officeDocument/2006/relationships/image" Target="../media/image76.png"/><Relationship Id="rId14" Type="http://schemas.openxmlformats.org/officeDocument/2006/relationships/image" Target="../media/image68.png"/><Relationship Id="rId17" Type="http://schemas.openxmlformats.org/officeDocument/2006/relationships/image" Target="../media/image26.png"/><Relationship Id="rId16" Type="http://schemas.openxmlformats.org/officeDocument/2006/relationships/image" Target="../media/image14.png"/><Relationship Id="rId5" Type="http://schemas.openxmlformats.org/officeDocument/2006/relationships/image" Target="../media/image2.png"/><Relationship Id="rId19" Type="http://schemas.openxmlformats.org/officeDocument/2006/relationships/image" Target="../media/image54.png"/><Relationship Id="rId6" Type="http://schemas.openxmlformats.org/officeDocument/2006/relationships/image" Target="../media/image7.png"/><Relationship Id="rId18" Type="http://schemas.openxmlformats.org/officeDocument/2006/relationships/image" Target="../media/image43.png"/><Relationship Id="rId7" Type="http://schemas.openxmlformats.org/officeDocument/2006/relationships/image" Target="../media/image60.png"/><Relationship Id="rId8" Type="http://schemas.openxmlformats.org/officeDocument/2006/relationships/image" Target="../media/image44.png"/></Relationships>
</file>

<file path=ppt/slides/_rels/slide42.xml.rels><?xml version="1.0" encoding="UTF-8" standalone="yes"?><Relationships xmlns="http://schemas.openxmlformats.org/package/2006/relationships"><Relationship Id="rId20" Type="http://schemas.openxmlformats.org/officeDocument/2006/relationships/image" Target="../media/image23.png"/><Relationship Id="rId11" Type="http://schemas.openxmlformats.org/officeDocument/2006/relationships/image" Target="../media/image67.png"/><Relationship Id="rId22" Type="http://schemas.openxmlformats.org/officeDocument/2006/relationships/image" Target="../media/image77.png"/><Relationship Id="rId10" Type="http://schemas.openxmlformats.org/officeDocument/2006/relationships/image" Target="../media/image63.png"/><Relationship Id="rId21" Type="http://schemas.openxmlformats.org/officeDocument/2006/relationships/image" Target="../media/image8.jpg"/><Relationship Id="rId13" Type="http://schemas.openxmlformats.org/officeDocument/2006/relationships/image" Target="../media/image71.png"/><Relationship Id="rId12" Type="http://schemas.openxmlformats.org/officeDocument/2006/relationships/image" Target="../media/image61.png"/><Relationship Id="rId1" Type="http://schemas.openxmlformats.org/officeDocument/2006/relationships/slideLayout" Target="../slideLayouts/slideLayout1.xml"/><Relationship Id="rId2" Type="http://schemas.openxmlformats.org/officeDocument/2006/relationships/notesSlide" Target="../notesSlides/notesSlide42.xml"/><Relationship Id="rId3" Type="http://schemas.openxmlformats.org/officeDocument/2006/relationships/image" Target="../media/image17.png"/><Relationship Id="rId4" Type="http://schemas.openxmlformats.org/officeDocument/2006/relationships/image" Target="../media/image13.png"/><Relationship Id="rId9" Type="http://schemas.openxmlformats.org/officeDocument/2006/relationships/image" Target="../media/image58.png"/><Relationship Id="rId15" Type="http://schemas.openxmlformats.org/officeDocument/2006/relationships/image" Target="../media/image73.png"/><Relationship Id="rId14" Type="http://schemas.openxmlformats.org/officeDocument/2006/relationships/image" Target="../media/image69.png"/><Relationship Id="rId17" Type="http://schemas.openxmlformats.org/officeDocument/2006/relationships/image" Target="../media/image36.png"/><Relationship Id="rId16" Type="http://schemas.openxmlformats.org/officeDocument/2006/relationships/image" Target="../media/image39.png"/><Relationship Id="rId5" Type="http://schemas.openxmlformats.org/officeDocument/2006/relationships/image" Target="../media/image2.png"/><Relationship Id="rId19" Type="http://schemas.openxmlformats.org/officeDocument/2006/relationships/image" Target="../media/image11.png"/><Relationship Id="rId6" Type="http://schemas.openxmlformats.org/officeDocument/2006/relationships/image" Target="../media/image7.png"/><Relationship Id="rId18" Type="http://schemas.openxmlformats.org/officeDocument/2006/relationships/image" Target="../media/image55.png"/><Relationship Id="rId7" Type="http://schemas.openxmlformats.org/officeDocument/2006/relationships/image" Target="../media/image60.png"/><Relationship Id="rId8" Type="http://schemas.openxmlformats.org/officeDocument/2006/relationships/image" Target="../media/image4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6.png"/><Relationship Id="rId4" Type="http://schemas.openxmlformats.org/officeDocument/2006/relationships/image" Target="../media/image31.jpg"/><Relationship Id="rId5" Type="http://schemas.openxmlformats.org/officeDocument/2006/relationships/image" Target="../media/image10.png"/><Relationship Id="rId6" Type="http://schemas.openxmlformats.org/officeDocument/2006/relationships/image" Target="../media/image2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6.png"/><Relationship Id="rId4" Type="http://schemas.openxmlformats.org/officeDocument/2006/relationships/image" Target="../media/image31.jpg"/><Relationship Id="rId5" Type="http://schemas.openxmlformats.org/officeDocument/2006/relationships/image" Target="../media/image18.png"/><Relationship Id="rId6" Type="http://schemas.openxmlformats.org/officeDocument/2006/relationships/image" Target="../media/image2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6.png"/><Relationship Id="rId4" Type="http://schemas.openxmlformats.org/officeDocument/2006/relationships/image" Target="../media/image31.jpg"/><Relationship Id="rId5" Type="http://schemas.openxmlformats.org/officeDocument/2006/relationships/image" Target="../media/image12.png"/><Relationship Id="rId6" Type="http://schemas.openxmlformats.org/officeDocument/2006/relationships/image" Target="../media/image2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png"/><Relationship Id="rId4" Type="http://schemas.openxmlformats.org/officeDocument/2006/relationships/image" Target="../media/image16.png"/><Relationship Id="rId5" Type="http://schemas.openxmlformats.org/officeDocument/2006/relationships/image" Target="../media/image24.jpg"/><Relationship Id="rId6" Type="http://schemas.openxmlformats.org/officeDocument/2006/relationships/image" Target="../media/image29.png"/></Relationships>
</file>

<file path=ppt/slides/_rels/slide9.xml.rels><?xml version="1.0" encoding="UTF-8" standalone="yes"?><Relationships xmlns="http://schemas.openxmlformats.org/package/2006/relationships"><Relationship Id="rId11" Type="http://schemas.openxmlformats.org/officeDocument/2006/relationships/image" Target="../media/image27.png"/><Relationship Id="rId10" Type="http://schemas.openxmlformats.org/officeDocument/2006/relationships/image" Target="../media/image23.png"/><Relationship Id="rId13" Type="http://schemas.openxmlformats.org/officeDocument/2006/relationships/image" Target="../media/image26.png"/><Relationship Id="rId12" Type="http://schemas.openxmlformats.org/officeDocument/2006/relationships/image" Target="../media/image34.png"/><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7.png"/><Relationship Id="rId4" Type="http://schemas.openxmlformats.org/officeDocument/2006/relationships/image" Target="../media/image13.png"/><Relationship Id="rId9" Type="http://schemas.openxmlformats.org/officeDocument/2006/relationships/image" Target="../media/image4.png"/><Relationship Id="rId15" Type="http://schemas.openxmlformats.org/officeDocument/2006/relationships/image" Target="../media/image33.png"/><Relationship Id="rId14" Type="http://schemas.openxmlformats.org/officeDocument/2006/relationships/image" Target="../media/image30.png"/><Relationship Id="rId17" Type="http://schemas.openxmlformats.org/officeDocument/2006/relationships/image" Target="../media/image8.jpg"/><Relationship Id="rId16" Type="http://schemas.openxmlformats.org/officeDocument/2006/relationships/image" Target="../media/image32.png"/><Relationship Id="rId5" Type="http://schemas.openxmlformats.org/officeDocument/2006/relationships/image" Target="../media/image2.png"/><Relationship Id="rId6" Type="http://schemas.openxmlformats.org/officeDocument/2006/relationships/image" Target="../media/image7.png"/><Relationship Id="rId7" Type="http://schemas.openxmlformats.org/officeDocument/2006/relationships/image" Target="../media/image9.png"/><Relationship Id="rId8"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pic>
        <p:nvPicPr>
          <p:cNvPr descr="A picture containing melon, sweet melon&#10;&#10;Description automatically generated" id="89" name="Google Shape;89;p1"/>
          <p:cNvPicPr preferRelativeResize="0"/>
          <p:nvPr/>
        </p:nvPicPr>
        <p:blipFill rotWithShape="1">
          <a:blip r:embed="rId3">
            <a:alphaModFix/>
          </a:blip>
          <a:srcRect b="0" l="0" r="0" t="0"/>
          <a:stretch/>
        </p:blipFill>
        <p:spPr>
          <a:xfrm>
            <a:off x="458096" y="-234366"/>
            <a:ext cx="8146351" cy="7335774"/>
          </a:xfrm>
          <a:prstGeom prst="rect">
            <a:avLst/>
          </a:prstGeom>
          <a:noFill/>
          <a:ln>
            <a:noFill/>
          </a:ln>
        </p:spPr>
      </p:pic>
      <p:sp>
        <p:nvSpPr>
          <p:cNvPr id="90" name="Google Shape;90;p1"/>
          <p:cNvSpPr txBox="1"/>
          <p:nvPr/>
        </p:nvSpPr>
        <p:spPr>
          <a:xfrm>
            <a:off x="3563888" y="2276872"/>
            <a:ext cx="2022699" cy="224676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GB" sz="2000" u="none" cap="none" strike="noStrike">
                <a:solidFill>
                  <a:schemeClr val="dk1"/>
                </a:solidFill>
                <a:latin typeface="Arial Narrow"/>
                <a:ea typeface="Arial Narrow"/>
                <a:cs typeface="Arial Narrow"/>
                <a:sym typeface="Arial Narrow"/>
              </a:rPr>
              <a:t>PSHE</a:t>
            </a:r>
            <a:endParaRPr/>
          </a:p>
          <a:p>
            <a:pPr indent="0" lvl="0" marL="0" marR="0" rtl="0" algn="ctr">
              <a:spcBef>
                <a:spcPts val="0"/>
              </a:spcBef>
              <a:spcAft>
                <a:spcPts val="0"/>
              </a:spcAft>
              <a:buNone/>
            </a:pPr>
            <a:r>
              <a:t/>
            </a:r>
            <a:endParaRPr b="0" i="0" sz="2000" u="none" cap="none" strike="noStrike">
              <a:solidFill>
                <a:schemeClr val="dk1"/>
              </a:solidFill>
              <a:latin typeface="Arial Narrow"/>
              <a:ea typeface="Arial Narrow"/>
              <a:cs typeface="Arial Narrow"/>
              <a:sym typeface="Arial Narrow"/>
            </a:endParaRPr>
          </a:p>
          <a:p>
            <a:pPr indent="0" lvl="0" marL="0" marR="0" rtl="0" algn="ctr">
              <a:spcBef>
                <a:spcPts val="0"/>
              </a:spcBef>
              <a:spcAft>
                <a:spcPts val="0"/>
              </a:spcAft>
              <a:buNone/>
            </a:pPr>
            <a:r>
              <a:rPr b="0" i="0" lang="en-GB" sz="2000" u="none" cap="none" strike="noStrike">
                <a:solidFill>
                  <a:schemeClr val="dk1"/>
                </a:solidFill>
                <a:latin typeface="Arial Narrow"/>
                <a:ea typeface="Arial Narrow"/>
                <a:cs typeface="Arial Narrow"/>
                <a:sym typeface="Arial Narrow"/>
              </a:rPr>
              <a:t>Pathways &amp; Knowledge Organisers</a:t>
            </a:r>
            <a:endParaRPr/>
          </a:p>
          <a:p>
            <a:pPr indent="0" lvl="0" marL="0" marR="0" rtl="0" algn="ctr">
              <a:spcBef>
                <a:spcPts val="0"/>
              </a:spcBef>
              <a:spcAft>
                <a:spcPts val="0"/>
              </a:spcAft>
              <a:buNone/>
            </a:pPr>
            <a:r>
              <a:t/>
            </a:r>
            <a:endParaRPr b="0" i="0" sz="2000" u="none" cap="none" strike="noStrike">
              <a:solidFill>
                <a:schemeClr val="dk1"/>
              </a:solidFill>
              <a:latin typeface="Arial Narrow"/>
              <a:ea typeface="Arial Narrow"/>
              <a:cs typeface="Arial Narrow"/>
              <a:sym typeface="Arial Narrow"/>
            </a:endParaRPr>
          </a:p>
          <a:p>
            <a:pPr indent="0" lvl="0" marL="0" marR="0" rtl="0" algn="ctr">
              <a:spcBef>
                <a:spcPts val="0"/>
              </a:spcBef>
              <a:spcAft>
                <a:spcPts val="0"/>
              </a:spcAft>
              <a:buNone/>
            </a:pPr>
            <a:r>
              <a:rPr b="0" i="0" lang="en-GB" sz="2000" u="none" cap="none" strike="noStrike">
                <a:solidFill>
                  <a:schemeClr val="dk1"/>
                </a:solidFill>
                <a:latin typeface="Arial Narrow"/>
                <a:ea typeface="Arial Narrow"/>
                <a:cs typeface="Arial Narrow"/>
                <a:sym typeface="Arial Narrow"/>
              </a:rPr>
              <a:t>(Year 7-11) </a:t>
            </a:r>
            <a:endParaRPr b="0" i="0" sz="2000" u="none" cap="none" strike="noStrike">
              <a:solidFill>
                <a:schemeClr val="dk1"/>
              </a:solidFill>
              <a:latin typeface="Arial Narrow"/>
              <a:ea typeface="Arial Narrow"/>
              <a:cs typeface="Arial Narrow"/>
              <a:sym typeface="Arial Narrow"/>
            </a:endParaRPr>
          </a:p>
        </p:txBody>
      </p:sp>
      <p:pic>
        <p:nvPicPr>
          <p:cNvPr id="91" name="Google Shape;91;p1"/>
          <p:cNvPicPr preferRelativeResize="0"/>
          <p:nvPr/>
        </p:nvPicPr>
        <p:blipFill rotWithShape="1">
          <a:blip r:embed="rId4">
            <a:alphaModFix/>
          </a:blip>
          <a:srcRect b="0" l="0" r="0" t="0"/>
          <a:stretch/>
        </p:blipFill>
        <p:spPr>
          <a:xfrm>
            <a:off x="8093635" y="0"/>
            <a:ext cx="1050365" cy="1485758"/>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pic>
        <p:nvPicPr>
          <p:cNvPr id="218" name="Google Shape;218;p15"/>
          <p:cNvPicPr preferRelativeResize="0"/>
          <p:nvPr/>
        </p:nvPicPr>
        <p:blipFill rotWithShape="1">
          <a:blip r:embed="rId3">
            <a:alphaModFix/>
          </a:blip>
          <a:srcRect b="0" l="0" r="0" t="0"/>
          <a:stretch/>
        </p:blipFill>
        <p:spPr>
          <a:xfrm>
            <a:off x="0" y="6525344"/>
            <a:ext cx="9144000" cy="341923"/>
          </a:xfrm>
          <a:prstGeom prst="rect">
            <a:avLst/>
          </a:prstGeom>
          <a:noFill/>
          <a:ln>
            <a:noFill/>
          </a:ln>
        </p:spPr>
      </p:pic>
      <p:sp>
        <p:nvSpPr>
          <p:cNvPr id="219" name="Google Shape;219;p15"/>
          <p:cNvSpPr/>
          <p:nvPr/>
        </p:nvSpPr>
        <p:spPr>
          <a:xfrm>
            <a:off x="3374043" y="172958"/>
            <a:ext cx="3157576" cy="2068259"/>
          </a:xfrm>
          <a:prstGeom prst="rect">
            <a:avLst/>
          </a:prstGeom>
          <a:noFill/>
          <a:ln cap="flat" cmpd="sng" w="57150">
            <a:solidFill>
              <a:srgbClr val="94FF34"/>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7000"/>
              </a:lnSpc>
              <a:spcBef>
                <a:spcPts val="0"/>
              </a:spcBef>
              <a:spcAft>
                <a:spcPts val="0"/>
              </a:spcAft>
              <a:buNone/>
            </a:pPr>
            <a:r>
              <a:rPr b="0" i="0" lang="en-GB" sz="2000" u="none" cap="none" strike="noStrike">
                <a:solidFill>
                  <a:schemeClr val="dk1"/>
                </a:solidFill>
                <a:latin typeface="Arial Narrow"/>
                <a:ea typeface="Arial Narrow"/>
                <a:cs typeface="Arial Narrow"/>
                <a:sym typeface="Arial Narrow"/>
              </a:rPr>
              <a:t>This theme seeks to provide students with an holistic knowledge base of LGBTQ+. This includes personal identity as well as having an awareness of those identifying as LGBTQ+.</a:t>
            </a:r>
            <a:endParaRPr b="0" i="0" sz="2000" u="none" cap="none" strike="noStrike">
              <a:solidFill>
                <a:schemeClr val="dk1"/>
              </a:solidFill>
              <a:latin typeface="Arial Narrow"/>
              <a:ea typeface="Arial Narrow"/>
              <a:cs typeface="Arial Narrow"/>
              <a:sym typeface="Arial Narrow"/>
            </a:endParaRPr>
          </a:p>
        </p:txBody>
      </p:sp>
      <p:sp>
        <p:nvSpPr>
          <p:cNvPr id="220" name="Google Shape;220;p15"/>
          <p:cNvSpPr/>
          <p:nvPr/>
        </p:nvSpPr>
        <p:spPr>
          <a:xfrm>
            <a:off x="284997" y="1773425"/>
            <a:ext cx="2843808" cy="4308872"/>
          </a:xfrm>
          <a:prstGeom prst="rect">
            <a:avLst/>
          </a:prstGeom>
          <a:noFill/>
          <a:ln cap="flat" cmpd="sng" w="57150">
            <a:solidFill>
              <a:srgbClr val="94FF34"/>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None/>
            </a:pPr>
            <a:r>
              <a:rPr b="1" i="0" lang="en-GB" sz="2000" u="none" cap="none" strike="noStrike">
                <a:solidFill>
                  <a:schemeClr val="dk1"/>
                </a:solidFill>
                <a:latin typeface="Arial Narrow"/>
                <a:ea typeface="Arial Narrow"/>
                <a:cs typeface="Arial Narrow"/>
                <a:sym typeface="Arial Narrow"/>
              </a:rPr>
              <a:t>Keywords include:</a:t>
            </a:r>
            <a:endParaRPr/>
          </a:p>
          <a:p>
            <a:pPr indent="-342900" lvl="0" marL="342900" marR="0" rtl="0" algn="l">
              <a:lnSpc>
                <a:spcPct val="107000"/>
              </a:lnSpc>
              <a:spcBef>
                <a:spcPts val="800"/>
              </a:spcBef>
              <a:spcAft>
                <a:spcPts val="0"/>
              </a:spcAft>
              <a:buClr>
                <a:schemeClr val="dk1"/>
              </a:buClr>
              <a:buSzPts val="2000"/>
              <a:buFont typeface="Arial"/>
              <a:buChar char="•"/>
            </a:pPr>
            <a:r>
              <a:rPr b="0" i="0" lang="en-GB" sz="2000" u="none" cap="none" strike="noStrike">
                <a:solidFill>
                  <a:schemeClr val="dk1"/>
                </a:solidFill>
                <a:latin typeface="Arial Narrow"/>
                <a:ea typeface="Arial Narrow"/>
                <a:cs typeface="Arial Narrow"/>
                <a:sym typeface="Arial Narrow"/>
              </a:rPr>
              <a:t>LGBT</a:t>
            </a:r>
            <a:endParaRPr/>
          </a:p>
          <a:p>
            <a:pPr indent="-342900" lvl="0" marL="342900" marR="0" rtl="0" algn="l">
              <a:lnSpc>
                <a:spcPct val="107000"/>
              </a:lnSpc>
              <a:spcBef>
                <a:spcPts val="800"/>
              </a:spcBef>
              <a:spcAft>
                <a:spcPts val="0"/>
              </a:spcAft>
              <a:buClr>
                <a:schemeClr val="dk1"/>
              </a:buClr>
              <a:buSzPts val="2000"/>
              <a:buFont typeface="Arial"/>
              <a:buChar char="•"/>
            </a:pPr>
            <a:r>
              <a:rPr b="0" i="0" lang="en-GB" sz="2000" u="none" cap="none" strike="noStrike">
                <a:solidFill>
                  <a:schemeClr val="dk1"/>
                </a:solidFill>
                <a:latin typeface="Arial Narrow"/>
                <a:ea typeface="Arial Narrow"/>
                <a:cs typeface="Arial Narrow"/>
                <a:sym typeface="Arial Narrow"/>
              </a:rPr>
              <a:t>Homophobia</a:t>
            </a:r>
            <a:endParaRPr/>
          </a:p>
          <a:p>
            <a:pPr indent="-342900" lvl="0" marL="342900" marR="0" rtl="0" algn="l">
              <a:lnSpc>
                <a:spcPct val="107000"/>
              </a:lnSpc>
              <a:spcBef>
                <a:spcPts val="800"/>
              </a:spcBef>
              <a:spcAft>
                <a:spcPts val="0"/>
              </a:spcAft>
              <a:buClr>
                <a:schemeClr val="dk1"/>
              </a:buClr>
              <a:buSzPts val="2000"/>
              <a:buFont typeface="Arial"/>
              <a:buChar char="•"/>
            </a:pPr>
            <a:r>
              <a:rPr b="0" i="0" lang="en-GB" sz="2000" u="none" cap="none" strike="noStrike">
                <a:solidFill>
                  <a:schemeClr val="dk1"/>
                </a:solidFill>
                <a:latin typeface="Arial Narrow"/>
                <a:ea typeface="Arial Narrow"/>
                <a:cs typeface="Arial Narrow"/>
                <a:sym typeface="Arial Narrow"/>
              </a:rPr>
              <a:t>Gender</a:t>
            </a:r>
            <a:endParaRPr/>
          </a:p>
          <a:p>
            <a:pPr indent="-342900" lvl="0" marL="342900" marR="0" rtl="0" algn="l">
              <a:lnSpc>
                <a:spcPct val="107000"/>
              </a:lnSpc>
              <a:spcBef>
                <a:spcPts val="800"/>
              </a:spcBef>
              <a:spcAft>
                <a:spcPts val="0"/>
              </a:spcAft>
              <a:buClr>
                <a:schemeClr val="dk1"/>
              </a:buClr>
              <a:buSzPts val="2000"/>
              <a:buFont typeface="Arial"/>
              <a:buChar char="•"/>
            </a:pPr>
            <a:r>
              <a:rPr b="0" i="0" lang="en-GB" sz="2000" u="none" cap="none" strike="noStrike">
                <a:solidFill>
                  <a:schemeClr val="dk1"/>
                </a:solidFill>
                <a:latin typeface="Arial Narrow"/>
                <a:ea typeface="Arial Narrow"/>
                <a:cs typeface="Arial Narrow"/>
                <a:sym typeface="Arial Narrow"/>
              </a:rPr>
              <a:t>Sexuality</a:t>
            </a:r>
            <a:endParaRPr/>
          </a:p>
          <a:p>
            <a:pPr indent="-342900" lvl="0" marL="342900" marR="0" rtl="0" algn="l">
              <a:lnSpc>
                <a:spcPct val="107000"/>
              </a:lnSpc>
              <a:spcBef>
                <a:spcPts val="800"/>
              </a:spcBef>
              <a:spcAft>
                <a:spcPts val="0"/>
              </a:spcAft>
              <a:buClr>
                <a:schemeClr val="dk1"/>
              </a:buClr>
              <a:buSzPts val="2000"/>
              <a:buFont typeface="Arial"/>
              <a:buChar char="•"/>
            </a:pPr>
            <a:r>
              <a:rPr b="0" i="0" lang="en-GB" sz="2000" u="none" cap="none" strike="noStrike">
                <a:solidFill>
                  <a:schemeClr val="dk1"/>
                </a:solidFill>
                <a:latin typeface="Arial Narrow"/>
                <a:ea typeface="Arial Narrow"/>
                <a:cs typeface="Arial Narrow"/>
                <a:sym typeface="Arial Narrow"/>
              </a:rPr>
              <a:t>Abuse (verbal, physical)</a:t>
            </a:r>
            <a:endParaRPr/>
          </a:p>
          <a:p>
            <a:pPr indent="-342900" lvl="0" marL="342900" marR="0" rtl="0" algn="l">
              <a:lnSpc>
                <a:spcPct val="107000"/>
              </a:lnSpc>
              <a:spcBef>
                <a:spcPts val="800"/>
              </a:spcBef>
              <a:spcAft>
                <a:spcPts val="0"/>
              </a:spcAft>
              <a:buClr>
                <a:schemeClr val="dk1"/>
              </a:buClr>
              <a:buSzPts val="2000"/>
              <a:buFont typeface="Arial"/>
              <a:buChar char="•"/>
            </a:pPr>
            <a:r>
              <a:rPr b="0" i="0" lang="en-GB" sz="2000" u="none" cap="none" strike="noStrike">
                <a:solidFill>
                  <a:schemeClr val="dk1"/>
                </a:solidFill>
                <a:latin typeface="Arial Narrow"/>
                <a:ea typeface="Arial Narrow"/>
                <a:cs typeface="Arial Narrow"/>
                <a:sym typeface="Arial Narrow"/>
              </a:rPr>
              <a:t>Transphobia</a:t>
            </a:r>
            <a:endParaRPr/>
          </a:p>
          <a:p>
            <a:pPr indent="-342900" lvl="0" marL="342900" marR="0" rtl="0" algn="l">
              <a:lnSpc>
                <a:spcPct val="107000"/>
              </a:lnSpc>
              <a:spcBef>
                <a:spcPts val="800"/>
              </a:spcBef>
              <a:spcAft>
                <a:spcPts val="0"/>
              </a:spcAft>
              <a:buClr>
                <a:schemeClr val="dk1"/>
              </a:buClr>
              <a:buSzPts val="2000"/>
              <a:buFont typeface="Arial"/>
              <a:buChar char="•"/>
            </a:pPr>
            <a:r>
              <a:rPr b="0" i="0" lang="en-GB" sz="2000" u="none" cap="none" strike="noStrike">
                <a:solidFill>
                  <a:schemeClr val="dk1"/>
                </a:solidFill>
                <a:latin typeface="Arial Narrow"/>
                <a:ea typeface="Arial Narrow"/>
                <a:cs typeface="Arial Narrow"/>
                <a:sym typeface="Arial Narrow"/>
              </a:rPr>
              <a:t>Closet</a:t>
            </a:r>
            <a:endParaRPr/>
          </a:p>
          <a:p>
            <a:pPr indent="-342900" lvl="0" marL="342900" marR="0" rtl="0" algn="l">
              <a:lnSpc>
                <a:spcPct val="107000"/>
              </a:lnSpc>
              <a:spcBef>
                <a:spcPts val="800"/>
              </a:spcBef>
              <a:spcAft>
                <a:spcPts val="0"/>
              </a:spcAft>
              <a:buClr>
                <a:schemeClr val="dk1"/>
              </a:buClr>
              <a:buSzPts val="2000"/>
              <a:buFont typeface="Arial"/>
              <a:buChar char="•"/>
            </a:pPr>
            <a:r>
              <a:rPr b="0" i="0" lang="en-GB" sz="2000" u="none" cap="none" strike="noStrike">
                <a:solidFill>
                  <a:schemeClr val="dk1"/>
                </a:solidFill>
                <a:latin typeface="Arial Narrow"/>
                <a:ea typeface="Arial Narrow"/>
                <a:cs typeface="Arial Narrow"/>
                <a:sym typeface="Arial Narrow"/>
              </a:rPr>
              <a:t>Rejection</a:t>
            </a:r>
            <a:endParaRPr/>
          </a:p>
          <a:p>
            <a:pPr indent="-342900" lvl="0" marL="342900" marR="0" rtl="0" algn="l">
              <a:lnSpc>
                <a:spcPct val="107000"/>
              </a:lnSpc>
              <a:spcBef>
                <a:spcPts val="800"/>
              </a:spcBef>
              <a:spcAft>
                <a:spcPts val="0"/>
              </a:spcAft>
              <a:buClr>
                <a:schemeClr val="dk1"/>
              </a:buClr>
              <a:buSzPts val="2000"/>
              <a:buFont typeface="Arial"/>
              <a:buChar char="•"/>
            </a:pPr>
            <a:r>
              <a:rPr b="0" i="0" lang="en-GB" sz="2000" u="none" cap="none" strike="noStrike">
                <a:solidFill>
                  <a:schemeClr val="dk1"/>
                </a:solidFill>
                <a:latin typeface="Arial Narrow"/>
                <a:ea typeface="Arial Narrow"/>
                <a:cs typeface="Arial Narrow"/>
                <a:sym typeface="Arial Narrow"/>
              </a:rPr>
              <a:t>Acceptance</a:t>
            </a:r>
            <a:endParaRPr/>
          </a:p>
        </p:txBody>
      </p:sp>
      <p:sp>
        <p:nvSpPr>
          <p:cNvPr id="221" name="Google Shape;221;p15"/>
          <p:cNvSpPr/>
          <p:nvPr/>
        </p:nvSpPr>
        <p:spPr>
          <a:xfrm>
            <a:off x="3615349" y="3040901"/>
            <a:ext cx="2674963" cy="3017236"/>
          </a:xfrm>
          <a:prstGeom prst="rect">
            <a:avLst/>
          </a:prstGeom>
          <a:noFill/>
          <a:ln cap="flat" cmpd="sng" w="57150">
            <a:solidFill>
              <a:srgbClr val="94FF34"/>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None/>
            </a:pPr>
            <a:r>
              <a:rPr b="1" i="0" lang="en-GB" sz="2000" u="none" cap="none" strike="noStrike">
                <a:solidFill>
                  <a:schemeClr val="dk1"/>
                </a:solidFill>
                <a:latin typeface="Arial Narrow"/>
                <a:ea typeface="Arial Narrow"/>
                <a:cs typeface="Arial Narrow"/>
                <a:sym typeface="Arial Narrow"/>
              </a:rPr>
              <a:t>You will study:</a:t>
            </a:r>
            <a:endParaRPr/>
          </a:p>
          <a:p>
            <a:pPr indent="-285750" lvl="0" marL="285750" marR="0" rtl="0" algn="l">
              <a:spcBef>
                <a:spcPts val="800"/>
              </a:spcBef>
              <a:spcAft>
                <a:spcPts val="0"/>
              </a:spcAft>
              <a:buClr>
                <a:schemeClr val="dk1"/>
              </a:buClr>
              <a:buSzPts val="1800"/>
              <a:buFont typeface="Arial"/>
              <a:buChar char="•"/>
            </a:pPr>
            <a:r>
              <a:rPr b="0" i="0" lang="en-GB" sz="1800" u="none" cap="none" strike="noStrike">
                <a:solidFill>
                  <a:schemeClr val="dk1"/>
                </a:solidFill>
                <a:latin typeface="Calibri"/>
                <a:ea typeface="Calibri"/>
                <a:cs typeface="Calibri"/>
                <a:sym typeface="Calibri"/>
              </a:rPr>
              <a:t>LGBT, What is it?</a:t>
            </a:r>
            <a:endParaRPr/>
          </a:p>
          <a:p>
            <a:pPr indent="-285750" lvl="0" marL="285750" marR="0" rtl="0" algn="l">
              <a:spcBef>
                <a:spcPts val="0"/>
              </a:spcBef>
              <a:spcAft>
                <a:spcPts val="0"/>
              </a:spcAft>
              <a:buClr>
                <a:schemeClr val="dk1"/>
              </a:buClr>
              <a:buSzPts val="1800"/>
              <a:buFont typeface="Arial"/>
              <a:buChar char="•"/>
            </a:pPr>
            <a:r>
              <a:rPr b="0" i="0" lang="en-GB" sz="1800" u="none" cap="none" strike="noStrike">
                <a:solidFill>
                  <a:schemeClr val="dk1"/>
                </a:solidFill>
                <a:latin typeface="Calibri"/>
                <a:ea typeface="Calibri"/>
                <a:cs typeface="Calibri"/>
                <a:sym typeface="Calibri"/>
              </a:rPr>
              <a:t>Homophobia in School and Society</a:t>
            </a:r>
            <a:endParaRPr/>
          </a:p>
          <a:p>
            <a:pPr indent="-285750" lvl="0" marL="285750" marR="0" rtl="0" algn="l">
              <a:spcBef>
                <a:spcPts val="0"/>
              </a:spcBef>
              <a:spcAft>
                <a:spcPts val="0"/>
              </a:spcAft>
              <a:buClr>
                <a:schemeClr val="dk1"/>
              </a:buClr>
              <a:buSzPts val="1800"/>
              <a:buFont typeface="Arial"/>
              <a:buChar char="•"/>
            </a:pPr>
            <a:r>
              <a:rPr b="0" i="0" lang="en-GB" sz="1800" u="none" cap="none" strike="noStrike">
                <a:solidFill>
                  <a:schemeClr val="dk1"/>
                </a:solidFill>
                <a:latin typeface="Calibri"/>
                <a:ea typeface="Calibri"/>
                <a:cs typeface="Calibri"/>
                <a:sym typeface="Calibri"/>
              </a:rPr>
              <a:t>Supporting those that are LGBT</a:t>
            </a:r>
            <a:endParaRPr/>
          </a:p>
          <a:p>
            <a:pPr indent="-285750" lvl="0" marL="285750" marR="0" rtl="0" algn="l">
              <a:spcBef>
                <a:spcPts val="0"/>
              </a:spcBef>
              <a:spcAft>
                <a:spcPts val="0"/>
              </a:spcAft>
              <a:buClr>
                <a:schemeClr val="dk1"/>
              </a:buClr>
              <a:buSzPts val="1800"/>
              <a:buFont typeface="Arial"/>
              <a:buChar char="•"/>
            </a:pPr>
            <a:r>
              <a:rPr b="0" i="0" lang="en-GB" sz="1800" u="none" cap="none" strike="noStrike">
                <a:solidFill>
                  <a:schemeClr val="dk1"/>
                </a:solidFill>
                <a:latin typeface="Calibri"/>
                <a:ea typeface="Calibri"/>
                <a:cs typeface="Calibri"/>
                <a:sym typeface="Calibri"/>
              </a:rPr>
              <a:t>Challenging Homophobia</a:t>
            </a:r>
            <a:endParaRPr/>
          </a:p>
          <a:p>
            <a:pPr indent="-285750" lvl="0" marL="285750" marR="0" rtl="0" algn="l">
              <a:spcBef>
                <a:spcPts val="0"/>
              </a:spcBef>
              <a:spcAft>
                <a:spcPts val="0"/>
              </a:spcAft>
              <a:buClr>
                <a:schemeClr val="dk1"/>
              </a:buClr>
              <a:buSzPts val="1800"/>
              <a:buFont typeface="Arial"/>
              <a:buChar char="•"/>
            </a:pPr>
            <a:r>
              <a:rPr b="0" i="0" lang="en-GB" sz="1800" u="none" cap="none" strike="noStrike">
                <a:solidFill>
                  <a:schemeClr val="dk1"/>
                </a:solidFill>
                <a:latin typeface="Calibri"/>
                <a:ea typeface="Calibri"/>
                <a:cs typeface="Calibri"/>
                <a:sym typeface="Calibri"/>
              </a:rPr>
              <a:t>Transphobia</a:t>
            </a:r>
            <a:endParaRPr/>
          </a:p>
          <a:p>
            <a:pPr indent="-285750" lvl="0" marL="285750" marR="0" rtl="0" algn="l">
              <a:spcBef>
                <a:spcPts val="0"/>
              </a:spcBef>
              <a:spcAft>
                <a:spcPts val="0"/>
              </a:spcAft>
              <a:buClr>
                <a:schemeClr val="dk1"/>
              </a:buClr>
              <a:buSzPts val="1800"/>
              <a:buFont typeface="Arial"/>
              <a:buChar char="•"/>
            </a:pPr>
            <a:r>
              <a:rPr b="0" i="0" lang="en-GB" sz="1800" u="none" cap="none" strike="noStrike">
                <a:solidFill>
                  <a:schemeClr val="dk1"/>
                </a:solidFill>
                <a:latin typeface="Calibri"/>
                <a:ea typeface="Calibri"/>
                <a:cs typeface="Calibri"/>
                <a:sym typeface="Calibri"/>
              </a:rPr>
              <a:t>Coming Out</a:t>
            </a:r>
            <a:endParaRPr/>
          </a:p>
        </p:txBody>
      </p:sp>
      <p:pic>
        <p:nvPicPr>
          <p:cNvPr id="222" name="Google Shape;222;p15"/>
          <p:cNvPicPr preferRelativeResize="0"/>
          <p:nvPr/>
        </p:nvPicPr>
        <p:blipFill rotWithShape="1">
          <a:blip r:embed="rId4">
            <a:alphaModFix/>
          </a:blip>
          <a:srcRect b="17450" l="0" r="0" t="18499"/>
          <a:stretch/>
        </p:blipFill>
        <p:spPr>
          <a:xfrm>
            <a:off x="7263400" y="4455678"/>
            <a:ext cx="1806908" cy="1637031"/>
          </a:xfrm>
          <a:prstGeom prst="rect">
            <a:avLst/>
          </a:prstGeom>
          <a:noFill/>
          <a:ln>
            <a:noFill/>
          </a:ln>
        </p:spPr>
      </p:pic>
      <p:pic>
        <p:nvPicPr>
          <p:cNvPr id="223" name="Google Shape;223;p15"/>
          <p:cNvPicPr preferRelativeResize="0"/>
          <p:nvPr/>
        </p:nvPicPr>
        <p:blipFill rotWithShape="1">
          <a:blip r:embed="rId5">
            <a:alphaModFix/>
          </a:blip>
          <a:srcRect b="0" l="0" r="0" t="0"/>
          <a:stretch/>
        </p:blipFill>
        <p:spPr>
          <a:xfrm>
            <a:off x="6734432" y="46424"/>
            <a:ext cx="2395801" cy="2590178"/>
          </a:xfrm>
          <a:prstGeom prst="rect">
            <a:avLst/>
          </a:prstGeom>
          <a:noFill/>
          <a:ln>
            <a:noFill/>
          </a:ln>
        </p:spPr>
      </p:pic>
      <p:sp>
        <p:nvSpPr>
          <p:cNvPr id="224" name="Google Shape;224;p15"/>
          <p:cNvSpPr/>
          <p:nvPr/>
        </p:nvSpPr>
        <p:spPr>
          <a:xfrm>
            <a:off x="7803567" y="3072990"/>
            <a:ext cx="873957" cy="92333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GB" sz="5400" u="none" cap="none" strike="noStrike">
                <a:solidFill>
                  <a:schemeClr val="dk1"/>
                </a:solidFill>
                <a:latin typeface="Arial Narrow"/>
                <a:ea typeface="Arial Narrow"/>
                <a:cs typeface="Arial Narrow"/>
                <a:sym typeface="Arial Narrow"/>
              </a:rPr>
              <a:t>Y8</a:t>
            </a:r>
            <a:endParaRPr b="0" i="0" sz="5400" u="none" cap="none" strike="noStrike">
              <a:solidFill>
                <a:schemeClr val="dk1"/>
              </a:solidFill>
              <a:latin typeface="Arial Narrow"/>
              <a:ea typeface="Arial Narrow"/>
              <a:cs typeface="Arial Narrow"/>
              <a:sym typeface="Arial Narrow"/>
            </a:endParaRPr>
          </a:p>
        </p:txBody>
      </p:sp>
      <p:sp>
        <p:nvSpPr>
          <p:cNvPr id="225" name="Google Shape;225;p15"/>
          <p:cNvSpPr txBox="1"/>
          <p:nvPr/>
        </p:nvSpPr>
        <p:spPr>
          <a:xfrm>
            <a:off x="285000" y="46425"/>
            <a:ext cx="2843700" cy="1031400"/>
          </a:xfrm>
          <a:prstGeom prst="rect">
            <a:avLst/>
          </a:prstGeom>
          <a:solidFill>
            <a:srgbClr val="00FF00"/>
          </a:solidFill>
          <a:ln cap="flat" cmpd="sng" w="2857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GB" sz="2000">
                <a:solidFill>
                  <a:srgbClr val="999999"/>
                </a:solidFill>
                <a:latin typeface="Arial Narrow"/>
                <a:ea typeface="Arial Narrow"/>
                <a:cs typeface="Arial Narrow"/>
                <a:sym typeface="Arial Narrow"/>
              </a:rPr>
              <a:t>LGBTQ+ </a:t>
            </a:r>
            <a:endParaRPr b="1" sz="2000">
              <a:solidFill>
                <a:srgbClr val="999999"/>
              </a:solidFill>
              <a:latin typeface="Arial Narrow"/>
              <a:ea typeface="Arial Narrow"/>
              <a:cs typeface="Arial Narrow"/>
              <a:sym typeface="Arial Narrow"/>
            </a:endParaRPr>
          </a:p>
          <a:p>
            <a:pPr indent="0" lvl="0" marL="0" rtl="0" algn="l">
              <a:spcBef>
                <a:spcPts val="0"/>
              </a:spcBef>
              <a:spcAft>
                <a:spcPts val="0"/>
              </a:spcAft>
              <a:buNone/>
            </a:pPr>
            <a:r>
              <a:rPr b="1" lang="en-GB" sz="1800">
                <a:latin typeface="Arial Narrow"/>
                <a:ea typeface="Arial Narrow"/>
                <a:cs typeface="Arial Narrow"/>
                <a:sym typeface="Arial Narrow"/>
              </a:rPr>
              <a:t>                   EXPLORED</a:t>
            </a:r>
            <a:endParaRPr b="1" sz="1800">
              <a:latin typeface="Arial Narrow"/>
              <a:ea typeface="Arial Narrow"/>
              <a:cs typeface="Arial Narrow"/>
              <a:sym typeface="Arial Narrow"/>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pic>
        <p:nvPicPr>
          <p:cNvPr id="231" name="Google Shape;231;p12"/>
          <p:cNvPicPr preferRelativeResize="0"/>
          <p:nvPr/>
        </p:nvPicPr>
        <p:blipFill rotWithShape="1">
          <a:blip r:embed="rId3">
            <a:alphaModFix/>
          </a:blip>
          <a:srcRect b="0" l="0" r="0" t="0"/>
          <a:stretch/>
        </p:blipFill>
        <p:spPr>
          <a:xfrm>
            <a:off x="0" y="6525344"/>
            <a:ext cx="9144000" cy="341923"/>
          </a:xfrm>
          <a:prstGeom prst="rect">
            <a:avLst/>
          </a:prstGeom>
          <a:noFill/>
          <a:ln>
            <a:noFill/>
          </a:ln>
        </p:spPr>
      </p:pic>
      <p:sp>
        <p:nvSpPr>
          <p:cNvPr id="232" name="Google Shape;232;p12"/>
          <p:cNvSpPr/>
          <p:nvPr/>
        </p:nvSpPr>
        <p:spPr>
          <a:xfrm>
            <a:off x="3907073" y="228676"/>
            <a:ext cx="2726313" cy="2726900"/>
          </a:xfrm>
          <a:prstGeom prst="rect">
            <a:avLst/>
          </a:prstGeom>
          <a:noFill/>
          <a:ln cap="flat" cmpd="sng" w="57150">
            <a:solidFill>
              <a:srgbClr val="4FD1FF"/>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7000"/>
              </a:lnSpc>
              <a:spcBef>
                <a:spcPts val="0"/>
              </a:spcBef>
              <a:spcAft>
                <a:spcPts val="0"/>
              </a:spcAft>
              <a:buNone/>
            </a:pPr>
            <a:r>
              <a:rPr b="0" i="0" lang="en-GB" sz="2000" u="none" cap="none" strike="noStrike">
                <a:solidFill>
                  <a:schemeClr val="dk1"/>
                </a:solidFill>
                <a:latin typeface="Arial Narrow"/>
                <a:ea typeface="Arial Narrow"/>
                <a:cs typeface="Arial Narrow"/>
                <a:sym typeface="Arial Narrow"/>
              </a:rPr>
              <a:t>This theme will educate students on the systems used in the UK in regards to Law, Crime and Society. Students will form an awareness of how to participate positively within society.</a:t>
            </a:r>
            <a:endParaRPr b="0" i="0" sz="2000" u="none" cap="none" strike="noStrike">
              <a:solidFill>
                <a:schemeClr val="dk1"/>
              </a:solidFill>
              <a:latin typeface="Arial Narrow"/>
              <a:ea typeface="Arial Narrow"/>
              <a:cs typeface="Arial Narrow"/>
              <a:sym typeface="Arial Narrow"/>
            </a:endParaRPr>
          </a:p>
        </p:txBody>
      </p:sp>
      <p:sp>
        <p:nvSpPr>
          <p:cNvPr id="233" name="Google Shape;233;p12"/>
          <p:cNvSpPr/>
          <p:nvPr/>
        </p:nvSpPr>
        <p:spPr>
          <a:xfrm>
            <a:off x="444280" y="1519351"/>
            <a:ext cx="2843808" cy="4638193"/>
          </a:xfrm>
          <a:prstGeom prst="rect">
            <a:avLst/>
          </a:prstGeom>
          <a:noFill/>
          <a:ln cap="flat" cmpd="sng" w="57150">
            <a:solidFill>
              <a:srgbClr val="4FD1FF"/>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None/>
            </a:pPr>
            <a:r>
              <a:rPr b="1" i="0" lang="en-GB" sz="2000" u="none" cap="none" strike="noStrike">
                <a:solidFill>
                  <a:schemeClr val="dk1"/>
                </a:solidFill>
                <a:latin typeface="Arial Narrow"/>
                <a:ea typeface="Arial Narrow"/>
                <a:cs typeface="Arial Narrow"/>
                <a:sym typeface="Arial Narrow"/>
              </a:rPr>
              <a:t>Keywords include:</a:t>
            </a:r>
            <a:endParaRPr/>
          </a:p>
          <a:p>
            <a:pPr indent="-342900" lvl="0" marL="342900" marR="0" rtl="0" algn="l">
              <a:lnSpc>
                <a:spcPct val="107000"/>
              </a:lnSpc>
              <a:spcBef>
                <a:spcPts val="800"/>
              </a:spcBef>
              <a:spcAft>
                <a:spcPts val="0"/>
              </a:spcAft>
              <a:buClr>
                <a:schemeClr val="dk1"/>
              </a:buClr>
              <a:buSzPts val="2000"/>
              <a:buFont typeface="Arial"/>
              <a:buChar char="•"/>
            </a:pPr>
            <a:r>
              <a:rPr b="0" i="0" lang="en-GB" sz="2000" u="none" cap="none" strike="noStrike">
                <a:solidFill>
                  <a:schemeClr val="dk1"/>
                </a:solidFill>
                <a:latin typeface="Arial Narrow"/>
                <a:ea typeface="Arial Narrow"/>
                <a:cs typeface="Arial Narrow"/>
                <a:sym typeface="Arial Narrow"/>
              </a:rPr>
              <a:t>Law</a:t>
            </a:r>
            <a:endParaRPr/>
          </a:p>
          <a:p>
            <a:pPr indent="-342900" lvl="0" marL="342900" marR="0" rtl="0" algn="l">
              <a:lnSpc>
                <a:spcPct val="107000"/>
              </a:lnSpc>
              <a:spcBef>
                <a:spcPts val="800"/>
              </a:spcBef>
              <a:spcAft>
                <a:spcPts val="0"/>
              </a:spcAft>
              <a:buClr>
                <a:schemeClr val="dk1"/>
              </a:buClr>
              <a:buSzPts val="2000"/>
              <a:buFont typeface="Arial"/>
              <a:buChar char="•"/>
            </a:pPr>
            <a:r>
              <a:rPr b="0" i="0" lang="en-GB" sz="2000" u="none" cap="none" strike="noStrike">
                <a:solidFill>
                  <a:schemeClr val="dk1"/>
                </a:solidFill>
                <a:latin typeface="Arial Narrow"/>
                <a:ea typeface="Arial Narrow"/>
                <a:cs typeface="Arial Narrow"/>
                <a:sym typeface="Arial Narrow"/>
              </a:rPr>
              <a:t>Crime &amp; Criminals</a:t>
            </a:r>
            <a:endParaRPr/>
          </a:p>
          <a:p>
            <a:pPr indent="-342900" lvl="0" marL="342900" marR="0" rtl="0" algn="l">
              <a:lnSpc>
                <a:spcPct val="107000"/>
              </a:lnSpc>
              <a:spcBef>
                <a:spcPts val="800"/>
              </a:spcBef>
              <a:spcAft>
                <a:spcPts val="0"/>
              </a:spcAft>
              <a:buClr>
                <a:schemeClr val="dk1"/>
              </a:buClr>
              <a:buSzPts val="2000"/>
              <a:buFont typeface="Arial"/>
              <a:buChar char="•"/>
            </a:pPr>
            <a:r>
              <a:rPr b="0" i="0" lang="en-GB" sz="2000" u="none" cap="none" strike="noStrike">
                <a:solidFill>
                  <a:schemeClr val="dk1"/>
                </a:solidFill>
                <a:latin typeface="Arial Narrow"/>
                <a:ea typeface="Arial Narrow"/>
                <a:cs typeface="Arial Narrow"/>
                <a:sym typeface="Arial Narrow"/>
              </a:rPr>
              <a:t>Communities</a:t>
            </a:r>
            <a:endParaRPr/>
          </a:p>
          <a:p>
            <a:pPr indent="-342900" lvl="0" marL="342900" marR="0" rtl="0" algn="l">
              <a:lnSpc>
                <a:spcPct val="107000"/>
              </a:lnSpc>
              <a:spcBef>
                <a:spcPts val="800"/>
              </a:spcBef>
              <a:spcAft>
                <a:spcPts val="0"/>
              </a:spcAft>
              <a:buClr>
                <a:schemeClr val="dk1"/>
              </a:buClr>
              <a:buSzPts val="2000"/>
              <a:buFont typeface="Arial"/>
              <a:buChar char="•"/>
            </a:pPr>
            <a:r>
              <a:rPr b="0" i="0" lang="en-GB" sz="2000" u="none" cap="none" strike="noStrike">
                <a:solidFill>
                  <a:schemeClr val="dk1"/>
                </a:solidFill>
                <a:latin typeface="Arial Narrow"/>
                <a:ea typeface="Arial Narrow"/>
                <a:cs typeface="Arial Narrow"/>
                <a:sym typeface="Arial Narrow"/>
              </a:rPr>
              <a:t>Decision making</a:t>
            </a:r>
            <a:endParaRPr/>
          </a:p>
          <a:p>
            <a:pPr indent="-342900" lvl="0" marL="342900" marR="0" rtl="0" algn="l">
              <a:lnSpc>
                <a:spcPct val="107000"/>
              </a:lnSpc>
              <a:spcBef>
                <a:spcPts val="800"/>
              </a:spcBef>
              <a:spcAft>
                <a:spcPts val="0"/>
              </a:spcAft>
              <a:buClr>
                <a:schemeClr val="dk1"/>
              </a:buClr>
              <a:buSzPts val="2000"/>
              <a:buFont typeface="Arial"/>
              <a:buChar char="•"/>
            </a:pPr>
            <a:r>
              <a:rPr b="0" i="0" lang="en-GB" sz="2000" u="none" cap="none" strike="noStrike">
                <a:solidFill>
                  <a:schemeClr val="dk1"/>
                </a:solidFill>
                <a:latin typeface="Arial Narrow"/>
                <a:ea typeface="Arial Narrow"/>
                <a:cs typeface="Arial Narrow"/>
                <a:sym typeface="Arial Narrow"/>
              </a:rPr>
              <a:t>Laws &amp; Legislations</a:t>
            </a:r>
            <a:endParaRPr/>
          </a:p>
          <a:p>
            <a:pPr indent="-342900" lvl="0" marL="342900" marR="0" rtl="0" algn="l">
              <a:lnSpc>
                <a:spcPct val="107000"/>
              </a:lnSpc>
              <a:spcBef>
                <a:spcPts val="800"/>
              </a:spcBef>
              <a:spcAft>
                <a:spcPts val="0"/>
              </a:spcAft>
              <a:buClr>
                <a:schemeClr val="dk1"/>
              </a:buClr>
              <a:buSzPts val="2000"/>
              <a:buFont typeface="Arial"/>
              <a:buChar char="•"/>
            </a:pPr>
            <a:r>
              <a:rPr b="0" i="0" lang="en-GB" sz="2000" u="none" cap="none" strike="noStrike">
                <a:solidFill>
                  <a:schemeClr val="dk1"/>
                </a:solidFill>
                <a:latin typeface="Arial Narrow"/>
                <a:ea typeface="Arial Narrow"/>
                <a:cs typeface="Arial Narrow"/>
                <a:sym typeface="Arial Narrow"/>
              </a:rPr>
              <a:t>Prisons, Reform and Punishment</a:t>
            </a:r>
            <a:endParaRPr/>
          </a:p>
          <a:p>
            <a:pPr indent="-342900" lvl="0" marL="342900" marR="0" rtl="0" algn="l">
              <a:lnSpc>
                <a:spcPct val="107000"/>
              </a:lnSpc>
              <a:spcBef>
                <a:spcPts val="800"/>
              </a:spcBef>
              <a:spcAft>
                <a:spcPts val="0"/>
              </a:spcAft>
              <a:buClr>
                <a:schemeClr val="dk1"/>
              </a:buClr>
              <a:buSzPts val="2000"/>
              <a:buFont typeface="Arial"/>
              <a:buChar char="•"/>
            </a:pPr>
            <a:r>
              <a:rPr b="0" i="0" lang="en-GB" sz="2000" u="none" cap="none" strike="noStrike">
                <a:solidFill>
                  <a:schemeClr val="dk1"/>
                </a:solidFill>
                <a:latin typeface="Arial Narrow"/>
                <a:ea typeface="Arial Narrow"/>
                <a:cs typeface="Arial Narrow"/>
                <a:sym typeface="Arial Narrow"/>
              </a:rPr>
              <a:t>Theft</a:t>
            </a:r>
            <a:endParaRPr/>
          </a:p>
          <a:p>
            <a:pPr indent="-342900" lvl="0" marL="342900" marR="0" rtl="0" algn="l">
              <a:lnSpc>
                <a:spcPct val="107000"/>
              </a:lnSpc>
              <a:spcBef>
                <a:spcPts val="800"/>
              </a:spcBef>
              <a:spcAft>
                <a:spcPts val="0"/>
              </a:spcAft>
              <a:buClr>
                <a:schemeClr val="dk1"/>
              </a:buClr>
              <a:buSzPts val="2000"/>
              <a:buFont typeface="Arial"/>
              <a:buChar char="•"/>
            </a:pPr>
            <a:r>
              <a:rPr b="0" i="0" lang="en-GB" sz="2000" u="none" cap="none" strike="noStrike">
                <a:solidFill>
                  <a:schemeClr val="dk1"/>
                </a:solidFill>
                <a:latin typeface="Arial Narrow"/>
                <a:ea typeface="Arial Narrow"/>
                <a:cs typeface="Arial Narrow"/>
                <a:sym typeface="Arial Narrow"/>
              </a:rPr>
              <a:t>Criminal Responsibilities</a:t>
            </a:r>
            <a:endParaRPr/>
          </a:p>
          <a:p>
            <a:pPr indent="-215900" lvl="0" marL="342900" marR="0" rtl="0" algn="l">
              <a:lnSpc>
                <a:spcPct val="107000"/>
              </a:lnSpc>
              <a:spcBef>
                <a:spcPts val="800"/>
              </a:spcBef>
              <a:spcAft>
                <a:spcPts val="0"/>
              </a:spcAft>
              <a:buClr>
                <a:schemeClr val="dk1"/>
              </a:buClr>
              <a:buSzPts val="2000"/>
              <a:buFont typeface="Arial"/>
              <a:buNone/>
            </a:pPr>
            <a:r>
              <a:t/>
            </a:r>
            <a:endParaRPr b="0" i="0" sz="2000" u="none" cap="none" strike="noStrike">
              <a:solidFill>
                <a:schemeClr val="dk1"/>
              </a:solidFill>
              <a:latin typeface="Arial Narrow"/>
              <a:ea typeface="Arial Narrow"/>
              <a:cs typeface="Arial Narrow"/>
              <a:sym typeface="Arial Narrow"/>
            </a:endParaRPr>
          </a:p>
        </p:txBody>
      </p:sp>
      <p:sp>
        <p:nvSpPr>
          <p:cNvPr id="234" name="Google Shape;234;p12"/>
          <p:cNvSpPr/>
          <p:nvPr/>
        </p:nvSpPr>
        <p:spPr>
          <a:xfrm>
            <a:off x="3509069" y="3344180"/>
            <a:ext cx="3312368" cy="3017236"/>
          </a:xfrm>
          <a:prstGeom prst="rect">
            <a:avLst/>
          </a:prstGeom>
          <a:noFill/>
          <a:ln cap="flat" cmpd="sng" w="57150">
            <a:solidFill>
              <a:srgbClr val="4FD1FF"/>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None/>
            </a:pPr>
            <a:r>
              <a:rPr b="1" i="0" lang="en-GB" sz="2000" u="none" cap="none" strike="noStrike">
                <a:solidFill>
                  <a:schemeClr val="dk1"/>
                </a:solidFill>
                <a:latin typeface="Arial Narrow"/>
                <a:ea typeface="Arial Narrow"/>
                <a:cs typeface="Arial Narrow"/>
                <a:sym typeface="Arial Narrow"/>
              </a:rPr>
              <a:t>You will study:</a:t>
            </a:r>
            <a:endParaRPr/>
          </a:p>
          <a:p>
            <a:pPr indent="-285750" lvl="0" marL="285750" marR="0" rtl="0" algn="l">
              <a:spcBef>
                <a:spcPts val="800"/>
              </a:spcBef>
              <a:spcAft>
                <a:spcPts val="0"/>
              </a:spcAft>
              <a:buClr>
                <a:schemeClr val="dk1"/>
              </a:buClr>
              <a:buSzPts val="1800"/>
              <a:buFont typeface="Arial"/>
              <a:buChar char="•"/>
            </a:pPr>
            <a:r>
              <a:rPr b="0" i="0" lang="en-GB" sz="1800" u="none" cap="none" strike="noStrike">
                <a:solidFill>
                  <a:schemeClr val="dk1"/>
                </a:solidFill>
                <a:latin typeface="Calibri"/>
                <a:ea typeface="Calibri"/>
                <a:cs typeface="Calibri"/>
                <a:sym typeface="Calibri"/>
              </a:rPr>
              <a:t>Desert Island living</a:t>
            </a:r>
            <a:endParaRPr/>
          </a:p>
          <a:p>
            <a:pPr indent="-285750" lvl="0" marL="285750" marR="0" rtl="0" algn="l">
              <a:spcBef>
                <a:spcPts val="0"/>
              </a:spcBef>
              <a:spcAft>
                <a:spcPts val="0"/>
              </a:spcAft>
              <a:buClr>
                <a:schemeClr val="dk1"/>
              </a:buClr>
              <a:buSzPts val="1800"/>
              <a:buFont typeface="Arial"/>
              <a:buChar char="•"/>
            </a:pPr>
            <a:r>
              <a:rPr b="0" i="0" lang="en-GB" sz="1800" u="none" cap="none" strike="noStrike">
                <a:solidFill>
                  <a:schemeClr val="dk1"/>
                </a:solidFill>
                <a:latin typeface="Calibri"/>
                <a:ea typeface="Calibri"/>
                <a:cs typeface="Calibri"/>
                <a:sym typeface="Calibri"/>
              </a:rPr>
              <a:t>Desert Island – Building a Community</a:t>
            </a:r>
            <a:endParaRPr/>
          </a:p>
          <a:p>
            <a:pPr indent="-285750" lvl="0" marL="285750" marR="0" rtl="0" algn="l">
              <a:spcBef>
                <a:spcPts val="0"/>
              </a:spcBef>
              <a:spcAft>
                <a:spcPts val="0"/>
              </a:spcAft>
              <a:buClr>
                <a:schemeClr val="dk1"/>
              </a:buClr>
              <a:buSzPts val="1800"/>
              <a:buFont typeface="Arial"/>
              <a:buChar char="•"/>
            </a:pPr>
            <a:r>
              <a:rPr b="0" i="0" lang="en-GB" sz="1800" u="none" cap="none" strike="noStrike">
                <a:solidFill>
                  <a:schemeClr val="dk1"/>
                </a:solidFill>
                <a:latin typeface="Calibri"/>
                <a:ea typeface="Calibri"/>
                <a:cs typeface="Calibri"/>
                <a:sym typeface="Calibri"/>
              </a:rPr>
              <a:t>Desert Island – Making decisions</a:t>
            </a:r>
            <a:endParaRPr/>
          </a:p>
          <a:p>
            <a:pPr indent="-285750" lvl="0" marL="285750" marR="0" rtl="0" algn="l">
              <a:spcBef>
                <a:spcPts val="0"/>
              </a:spcBef>
              <a:spcAft>
                <a:spcPts val="0"/>
              </a:spcAft>
              <a:buClr>
                <a:schemeClr val="dk1"/>
              </a:buClr>
              <a:buSzPts val="1800"/>
              <a:buFont typeface="Arial"/>
              <a:buChar char="•"/>
            </a:pPr>
            <a:r>
              <a:rPr b="0" i="0" lang="en-GB" sz="1800" u="none" cap="none" strike="noStrike">
                <a:solidFill>
                  <a:schemeClr val="dk1"/>
                </a:solidFill>
                <a:latin typeface="Calibri"/>
                <a:ea typeface="Calibri"/>
                <a:cs typeface="Calibri"/>
                <a:sym typeface="Calibri"/>
              </a:rPr>
              <a:t>Criminals, Law and Society</a:t>
            </a:r>
            <a:endParaRPr/>
          </a:p>
          <a:p>
            <a:pPr indent="-285750" lvl="0" marL="285750" marR="0" rtl="0" algn="l">
              <a:spcBef>
                <a:spcPts val="0"/>
              </a:spcBef>
              <a:spcAft>
                <a:spcPts val="0"/>
              </a:spcAft>
              <a:buClr>
                <a:schemeClr val="dk1"/>
              </a:buClr>
              <a:buSzPts val="1800"/>
              <a:buFont typeface="Arial"/>
              <a:buChar char="•"/>
            </a:pPr>
            <a:r>
              <a:rPr b="0" i="0" lang="en-GB" sz="1800" u="none" cap="none" strike="noStrike">
                <a:solidFill>
                  <a:schemeClr val="dk1"/>
                </a:solidFill>
                <a:latin typeface="Calibri"/>
                <a:ea typeface="Calibri"/>
                <a:cs typeface="Calibri"/>
                <a:sym typeface="Calibri"/>
              </a:rPr>
              <a:t>Law making in the UK</a:t>
            </a:r>
            <a:endParaRPr/>
          </a:p>
          <a:p>
            <a:pPr indent="-285750" lvl="0" marL="285750" marR="0" rtl="0" algn="l">
              <a:spcBef>
                <a:spcPts val="0"/>
              </a:spcBef>
              <a:spcAft>
                <a:spcPts val="0"/>
              </a:spcAft>
              <a:buClr>
                <a:schemeClr val="dk1"/>
              </a:buClr>
              <a:buSzPts val="1800"/>
              <a:buFont typeface="Arial"/>
              <a:buChar char="•"/>
            </a:pPr>
            <a:r>
              <a:rPr b="0" i="0" lang="en-GB" sz="1800" u="none" cap="none" strike="noStrike">
                <a:solidFill>
                  <a:schemeClr val="dk1"/>
                </a:solidFill>
                <a:latin typeface="Calibri"/>
                <a:ea typeface="Calibri"/>
                <a:cs typeface="Calibri"/>
                <a:sym typeface="Calibri"/>
              </a:rPr>
              <a:t>Prisons Reform and Punishment</a:t>
            </a:r>
            <a:endParaRPr b="0" i="0" sz="2000" u="none" cap="none" strike="noStrike">
              <a:solidFill>
                <a:schemeClr val="dk1"/>
              </a:solidFill>
              <a:latin typeface="Arial Narrow"/>
              <a:ea typeface="Arial Narrow"/>
              <a:cs typeface="Arial Narrow"/>
              <a:sym typeface="Arial Narrow"/>
            </a:endParaRPr>
          </a:p>
        </p:txBody>
      </p:sp>
      <p:pic>
        <p:nvPicPr>
          <p:cNvPr id="235" name="Google Shape;235;p12"/>
          <p:cNvPicPr preferRelativeResize="0"/>
          <p:nvPr/>
        </p:nvPicPr>
        <p:blipFill rotWithShape="1">
          <a:blip r:embed="rId4">
            <a:alphaModFix/>
          </a:blip>
          <a:srcRect b="17450" l="0" r="0" t="18499"/>
          <a:stretch/>
        </p:blipFill>
        <p:spPr>
          <a:xfrm>
            <a:off x="7263400" y="4455678"/>
            <a:ext cx="1806908" cy="1637031"/>
          </a:xfrm>
          <a:prstGeom prst="rect">
            <a:avLst/>
          </a:prstGeom>
          <a:noFill/>
          <a:ln>
            <a:noFill/>
          </a:ln>
        </p:spPr>
      </p:pic>
      <p:pic>
        <p:nvPicPr>
          <p:cNvPr id="236" name="Google Shape;236;p12"/>
          <p:cNvPicPr preferRelativeResize="0"/>
          <p:nvPr/>
        </p:nvPicPr>
        <p:blipFill rotWithShape="1">
          <a:blip r:embed="rId5">
            <a:alphaModFix/>
          </a:blip>
          <a:srcRect b="0" l="0" r="0" t="0"/>
          <a:stretch/>
        </p:blipFill>
        <p:spPr>
          <a:xfrm>
            <a:off x="6821437" y="-14263"/>
            <a:ext cx="2324224" cy="2517543"/>
          </a:xfrm>
          <a:prstGeom prst="rect">
            <a:avLst/>
          </a:prstGeom>
          <a:noFill/>
          <a:ln>
            <a:noFill/>
          </a:ln>
        </p:spPr>
      </p:pic>
      <p:sp>
        <p:nvSpPr>
          <p:cNvPr id="237" name="Google Shape;237;p12"/>
          <p:cNvSpPr/>
          <p:nvPr/>
        </p:nvSpPr>
        <p:spPr>
          <a:xfrm>
            <a:off x="7803567" y="3072990"/>
            <a:ext cx="873957" cy="92333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GB" sz="5400" u="none" cap="none" strike="noStrike">
                <a:solidFill>
                  <a:schemeClr val="dk1"/>
                </a:solidFill>
                <a:latin typeface="Arial Narrow"/>
                <a:ea typeface="Arial Narrow"/>
                <a:cs typeface="Arial Narrow"/>
                <a:sym typeface="Arial Narrow"/>
              </a:rPr>
              <a:t>Y8</a:t>
            </a:r>
            <a:endParaRPr b="0" i="0" sz="5400" u="none" cap="none" strike="noStrike">
              <a:solidFill>
                <a:schemeClr val="dk1"/>
              </a:solidFill>
              <a:latin typeface="Arial Narrow"/>
              <a:ea typeface="Arial Narrow"/>
              <a:cs typeface="Arial Narrow"/>
              <a:sym typeface="Arial Narrow"/>
            </a:endParaRPr>
          </a:p>
        </p:txBody>
      </p:sp>
      <p:pic>
        <p:nvPicPr>
          <p:cNvPr id="238" name="Google Shape;238;p12"/>
          <p:cNvPicPr preferRelativeResize="0"/>
          <p:nvPr/>
        </p:nvPicPr>
        <p:blipFill rotWithShape="1">
          <a:blip r:embed="rId6">
            <a:alphaModFix/>
          </a:blip>
          <a:srcRect b="0" l="0" r="0" t="0"/>
          <a:stretch/>
        </p:blipFill>
        <p:spPr>
          <a:xfrm>
            <a:off x="-5284" y="0"/>
            <a:ext cx="3700768" cy="1124744"/>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3" name="Shape 243"/>
        <p:cNvGrpSpPr/>
        <p:nvPr/>
      </p:nvGrpSpPr>
      <p:grpSpPr>
        <a:xfrm>
          <a:off x="0" y="0"/>
          <a:ext cx="0" cy="0"/>
          <a:chOff x="0" y="0"/>
          <a:chExt cx="0" cy="0"/>
        </a:xfrm>
      </p:grpSpPr>
      <p:pic>
        <p:nvPicPr>
          <p:cNvPr id="244" name="Google Shape;244;p11"/>
          <p:cNvPicPr preferRelativeResize="0"/>
          <p:nvPr/>
        </p:nvPicPr>
        <p:blipFill rotWithShape="1">
          <a:blip r:embed="rId3">
            <a:alphaModFix/>
          </a:blip>
          <a:srcRect b="0" l="0" r="0" t="0"/>
          <a:stretch/>
        </p:blipFill>
        <p:spPr>
          <a:xfrm>
            <a:off x="0" y="6525344"/>
            <a:ext cx="9144000" cy="341923"/>
          </a:xfrm>
          <a:prstGeom prst="rect">
            <a:avLst/>
          </a:prstGeom>
          <a:noFill/>
          <a:ln>
            <a:noFill/>
          </a:ln>
        </p:spPr>
      </p:pic>
      <p:sp>
        <p:nvSpPr>
          <p:cNvPr id="245" name="Google Shape;245;p11"/>
          <p:cNvSpPr/>
          <p:nvPr/>
        </p:nvSpPr>
        <p:spPr>
          <a:xfrm>
            <a:off x="4063852" y="296062"/>
            <a:ext cx="2746721" cy="1738938"/>
          </a:xfrm>
          <a:prstGeom prst="rect">
            <a:avLst/>
          </a:prstGeom>
          <a:noFill/>
          <a:ln cap="flat" cmpd="sng" w="57150">
            <a:solidFill>
              <a:srgbClr val="E6CDFF"/>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7000"/>
              </a:lnSpc>
              <a:spcBef>
                <a:spcPts val="0"/>
              </a:spcBef>
              <a:spcAft>
                <a:spcPts val="0"/>
              </a:spcAft>
              <a:buNone/>
            </a:pPr>
            <a:r>
              <a:rPr b="0" i="0" lang="en-GB" sz="2000" u="none" cap="none" strike="noStrike">
                <a:solidFill>
                  <a:schemeClr val="dk1"/>
                </a:solidFill>
                <a:latin typeface="Arial Narrow"/>
                <a:ea typeface="Arial Narrow"/>
                <a:cs typeface="Arial Narrow"/>
                <a:sym typeface="Arial Narrow"/>
              </a:rPr>
              <a:t>This theme demonstrates crucial elements to support students in being aware of health and wellbeing from a holistic perspective.</a:t>
            </a:r>
            <a:endParaRPr b="0" i="0" sz="2000" u="none" cap="none" strike="noStrike">
              <a:solidFill>
                <a:schemeClr val="dk1"/>
              </a:solidFill>
              <a:latin typeface="Arial Narrow"/>
              <a:ea typeface="Arial Narrow"/>
              <a:cs typeface="Arial Narrow"/>
              <a:sym typeface="Arial Narrow"/>
            </a:endParaRPr>
          </a:p>
        </p:txBody>
      </p:sp>
      <p:sp>
        <p:nvSpPr>
          <p:cNvPr id="246" name="Google Shape;246;p11"/>
          <p:cNvSpPr/>
          <p:nvPr/>
        </p:nvSpPr>
        <p:spPr>
          <a:xfrm>
            <a:off x="3966765" y="2596554"/>
            <a:ext cx="2843808" cy="3342453"/>
          </a:xfrm>
          <a:prstGeom prst="rect">
            <a:avLst/>
          </a:prstGeom>
          <a:noFill/>
          <a:ln cap="flat" cmpd="sng" w="57150">
            <a:solidFill>
              <a:srgbClr val="E6CDFF"/>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None/>
            </a:pPr>
            <a:r>
              <a:rPr b="1" i="0" lang="en-GB" sz="2000" u="none" cap="none" strike="noStrike">
                <a:solidFill>
                  <a:schemeClr val="dk1"/>
                </a:solidFill>
                <a:latin typeface="Arial Narrow"/>
                <a:ea typeface="Arial Narrow"/>
                <a:cs typeface="Arial Narrow"/>
                <a:sym typeface="Arial Narrow"/>
              </a:rPr>
              <a:t>Keywords include:</a:t>
            </a:r>
            <a:endParaRPr/>
          </a:p>
          <a:p>
            <a:pPr indent="-342900" lvl="0" marL="342900" marR="0" rtl="0" algn="l">
              <a:lnSpc>
                <a:spcPct val="107000"/>
              </a:lnSpc>
              <a:spcBef>
                <a:spcPts val="800"/>
              </a:spcBef>
              <a:spcAft>
                <a:spcPts val="0"/>
              </a:spcAft>
              <a:buClr>
                <a:schemeClr val="dk1"/>
              </a:buClr>
              <a:buSzPts val="2000"/>
              <a:buFont typeface="Arial"/>
              <a:buChar char="•"/>
            </a:pPr>
            <a:r>
              <a:rPr b="0" i="0" lang="en-GB" sz="2000" u="none" cap="none" strike="noStrike">
                <a:solidFill>
                  <a:schemeClr val="dk1"/>
                </a:solidFill>
                <a:latin typeface="Arial Narrow"/>
                <a:ea typeface="Arial Narrow"/>
                <a:cs typeface="Arial Narrow"/>
                <a:sym typeface="Arial Narrow"/>
              </a:rPr>
              <a:t>Wellbeing – emotions</a:t>
            </a:r>
            <a:endParaRPr/>
          </a:p>
          <a:p>
            <a:pPr indent="-342900" lvl="0" marL="342900" marR="0" rtl="0" algn="l">
              <a:lnSpc>
                <a:spcPct val="107000"/>
              </a:lnSpc>
              <a:spcBef>
                <a:spcPts val="800"/>
              </a:spcBef>
              <a:spcAft>
                <a:spcPts val="0"/>
              </a:spcAft>
              <a:buClr>
                <a:schemeClr val="dk1"/>
              </a:buClr>
              <a:buSzPts val="2000"/>
              <a:buFont typeface="Arial"/>
              <a:buChar char="•"/>
            </a:pPr>
            <a:r>
              <a:rPr b="0" i="0" lang="en-GB" sz="2000" u="none" cap="none" strike="noStrike">
                <a:solidFill>
                  <a:schemeClr val="dk1"/>
                </a:solidFill>
                <a:latin typeface="Arial Narrow"/>
                <a:ea typeface="Arial Narrow"/>
                <a:cs typeface="Arial Narrow"/>
                <a:sym typeface="Arial Narrow"/>
              </a:rPr>
              <a:t>Health – Physical and Mental</a:t>
            </a:r>
            <a:endParaRPr/>
          </a:p>
          <a:p>
            <a:pPr indent="-342900" lvl="0" marL="342900" marR="0" rtl="0" algn="l">
              <a:lnSpc>
                <a:spcPct val="107000"/>
              </a:lnSpc>
              <a:spcBef>
                <a:spcPts val="800"/>
              </a:spcBef>
              <a:spcAft>
                <a:spcPts val="0"/>
              </a:spcAft>
              <a:buClr>
                <a:schemeClr val="dk1"/>
              </a:buClr>
              <a:buSzPts val="2000"/>
              <a:buFont typeface="Arial"/>
              <a:buChar char="•"/>
            </a:pPr>
            <a:r>
              <a:rPr b="0" i="0" lang="en-GB" sz="2000" u="none" cap="none" strike="noStrike">
                <a:solidFill>
                  <a:schemeClr val="dk1"/>
                </a:solidFill>
                <a:latin typeface="Arial Narrow"/>
                <a:ea typeface="Arial Narrow"/>
                <a:cs typeface="Arial Narrow"/>
                <a:sym typeface="Arial Narrow"/>
              </a:rPr>
              <a:t>Body Image </a:t>
            </a:r>
            <a:endParaRPr/>
          </a:p>
          <a:p>
            <a:pPr indent="-342900" lvl="0" marL="342900" marR="0" rtl="0" algn="l">
              <a:lnSpc>
                <a:spcPct val="107000"/>
              </a:lnSpc>
              <a:spcBef>
                <a:spcPts val="800"/>
              </a:spcBef>
              <a:spcAft>
                <a:spcPts val="0"/>
              </a:spcAft>
              <a:buClr>
                <a:schemeClr val="dk1"/>
              </a:buClr>
              <a:buSzPts val="2000"/>
              <a:buFont typeface="Arial"/>
              <a:buChar char="•"/>
            </a:pPr>
            <a:r>
              <a:rPr b="0" i="0" lang="en-GB" sz="2000" u="none" cap="none" strike="noStrike">
                <a:solidFill>
                  <a:schemeClr val="dk1"/>
                </a:solidFill>
                <a:latin typeface="Arial Narrow"/>
                <a:ea typeface="Arial Narrow"/>
                <a:cs typeface="Arial Narrow"/>
                <a:sym typeface="Arial Narrow"/>
              </a:rPr>
              <a:t>Balanced diet – exercise</a:t>
            </a:r>
            <a:endParaRPr/>
          </a:p>
          <a:p>
            <a:pPr indent="-342900" lvl="0" marL="342900" marR="0" rtl="0" algn="l">
              <a:lnSpc>
                <a:spcPct val="107000"/>
              </a:lnSpc>
              <a:spcBef>
                <a:spcPts val="800"/>
              </a:spcBef>
              <a:spcAft>
                <a:spcPts val="0"/>
              </a:spcAft>
              <a:buClr>
                <a:schemeClr val="dk1"/>
              </a:buClr>
              <a:buSzPts val="2000"/>
              <a:buFont typeface="Arial"/>
              <a:buChar char="•"/>
            </a:pPr>
            <a:r>
              <a:rPr b="0" i="0" lang="en-GB" sz="2000" u="none" cap="none" strike="noStrike">
                <a:solidFill>
                  <a:schemeClr val="dk1"/>
                </a:solidFill>
                <a:latin typeface="Arial Narrow"/>
                <a:ea typeface="Arial Narrow"/>
                <a:cs typeface="Arial Narrow"/>
                <a:sym typeface="Arial Narrow"/>
              </a:rPr>
              <a:t>Stress Management</a:t>
            </a:r>
            <a:endParaRPr/>
          </a:p>
          <a:p>
            <a:pPr indent="-342900" lvl="0" marL="342900" marR="0" rtl="0" algn="l">
              <a:lnSpc>
                <a:spcPct val="107000"/>
              </a:lnSpc>
              <a:spcBef>
                <a:spcPts val="800"/>
              </a:spcBef>
              <a:spcAft>
                <a:spcPts val="0"/>
              </a:spcAft>
              <a:buClr>
                <a:schemeClr val="dk1"/>
              </a:buClr>
              <a:buSzPts val="2000"/>
              <a:buFont typeface="Arial"/>
              <a:buChar char="•"/>
            </a:pPr>
            <a:r>
              <a:rPr b="0" i="0" lang="en-GB" sz="2000" u="none" cap="none" strike="noStrike">
                <a:solidFill>
                  <a:schemeClr val="dk1"/>
                </a:solidFill>
                <a:latin typeface="Arial Narrow"/>
                <a:ea typeface="Arial Narrow"/>
                <a:cs typeface="Arial Narrow"/>
                <a:sym typeface="Arial Narrow"/>
              </a:rPr>
              <a:t>Abuse</a:t>
            </a:r>
            <a:endParaRPr/>
          </a:p>
        </p:txBody>
      </p:sp>
      <p:sp>
        <p:nvSpPr>
          <p:cNvPr id="247" name="Google Shape;247;p11"/>
          <p:cNvSpPr/>
          <p:nvPr/>
        </p:nvSpPr>
        <p:spPr>
          <a:xfrm>
            <a:off x="291364" y="1841371"/>
            <a:ext cx="3312368" cy="3809248"/>
          </a:xfrm>
          <a:prstGeom prst="rect">
            <a:avLst/>
          </a:prstGeom>
          <a:noFill/>
          <a:ln cap="flat" cmpd="sng" w="57150">
            <a:solidFill>
              <a:srgbClr val="E6CDFF"/>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None/>
            </a:pPr>
            <a:r>
              <a:rPr b="1" i="0" lang="en-GB" sz="2000" u="none" cap="none" strike="noStrike">
                <a:solidFill>
                  <a:schemeClr val="dk1"/>
                </a:solidFill>
                <a:latin typeface="Arial Narrow"/>
                <a:ea typeface="Arial Narrow"/>
                <a:cs typeface="Arial Narrow"/>
                <a:sym typeface="Arial Narrow"/>
              </a:rPr>
              <a:t>You will study:</a:t>
            </a:r>
            <a:endParaRPr/>
          </a:p>
          <a:p>
            <a:pPr indent="-342900" lvl="0" marL="342900" marR="0" rtl="0" algn="l">
              <a:spcBef>
                <a:spcPts val="800"/>
              </a:spcBef>
              <a:spcAft>
                <a:spcPts val="0"/>
              </a:spcAft>
              <a:buClr>
                <a:schemeClr val="dk1"/>
              </a:buClr>
              <a:buSzPts val="2400"/>
              <a:buFont typeface="Arial"/>
              <a:buChar char="•"/>
            </a:pPr>
            <a:r>
              <a:rPr b="0" i="0" lang="en-GB" sz="2400" u="none" cap="none" strike="noStrike">
                <a:solidFill>
                  <a:schemeClr val="dk1"/>
                </a:solidFill>
                <a:latin typeface="Arial Narrow"/>
                <a:ea typeface="Arial Narrow"/>
                <a:cs typeface="Arial Narrow"/>
                <a:sym typeface="Arial Narrow"/>
              </a:rPr>
              <a:t>H</a:t>
            </a:r>
            <a:r>
              <a:rPr b="0" i="0" lang="en-GB" sz="2000" u="none" cap="none" strike="noStrike">
                <a:solidFill>
                  <a:schemeClr val="dk1"/>
                </a:solidFill>
                <a:latin typeface="Calibri"/>
                <a:ea typeface="Calibri"/>
                <a:cs typeface="Calibri"/>
                <a:sym typeface="Calibri"/>
              </a:rPr>
              <a:t>ealth and Wellbeing</a:t>
            </a:r>
            <a:endParaRPr/>
          </a:p>
          <a:p>
            <a:pPr indent="-285750" lvl="0" marL="285750" marR="0" rtl="0" algn="l">
              <a:spcBef>
                <a:spcPts val="0"/>
              </a:spcBef>
              <a:spcAft>
                <a:spcPts val="0"/>
              </a:spcAft>
              <a:buClr>
                <a:schemeClr val="dk1"/>
              </a:buClr>
              <a:buSzPts val="2000"/>
              <a:buFont typeface="Arial"/>
              <a:buChar char="•"/>
            </a:pPr>
            <a:r>
              <a:rPr b="0" i="0" lang="en-GB" sz="2000" u="none" cap="none" strike="noStrike">
                <a:solidFill>
                  <a:schemeClr val="dk1"/>
                </a:solidFill>
                <a:latin typeface="Calibri"/>
                <a:ea typeface="Calibri"/>
                <a:cs typeface="Calibri"/>
                <a:sym typeface="Calibri"/>
              </a:rPr>
              <a:t>What is Mental Health?</a:t>
            </a:r>
            <a:endParaRPr/>
          </a:p>
          <a:p>
            <a:pPr indent="-285750" lvl="0" marL="285750" marR="0" rtl="0" algn="l">
              <a:spcBef>
                <a:spcPts val="0"/>
              </a:spcBef>
              <a:spcAft>
                <a:spcPts val="0"/>
              </a:spcAft>
              <a:buClr>
                <a:schemeClr val="dk1"/>
              </a:buClr>
              <a:buSzPts val="2000"/>
              <a:buFont typeface="Arial"/>
              <a:buChar char="•"/>
            </a:pPr>
            <a:r>
              <a:rPr b="0" i="0" lang="en-GB" sz="2000" u="none" cap="none" strike="noStrike">
                <a:solidFill>
                  <a:schemeClr val="dk1"/>
                </a:solidFill>
                <a:latin typeface="Calibri"/>
                <a:ea typeface="Calibri"/>
                <a:cs typeface="Calibri"/>
                <a:sym typeface="Calibri"/>
              </a:rPr>
              <a:t>Positive Body Image</a:t>
            </a:r>
            <a:endParaRPr/>
          </a:p>
          <a:p>
            <a:pPr indent="-285750" lvl="0" marL="285750" marR="0" rtl="0" algn="l">
              <a:spcBef>
                <a:spcPts val="0"/>
              </a:spcBef>
              <a:spcAft>
                <a:spcPts val="0"/>
              </a:spcAft>
              <a:buClr>
                <a:schemeClr val="dk1"/>
              </a:buClr>
              <a:buSzPts val="2000"/>
              <a:buFont typeface="Arial"/>
              <a:buChar char="•"/>
            </a:pPr>
            <a:r>
              <a:rPr b="0" i="0" lang="en-GB" sz="2000" u="none" cap="none" strike="noStrike">
                <a:solidFill>
                  <a:schemeClr val="dk1"/>
                </a:solidFill>
                <a:latin typeface="Calibri"/>
                <a:ea typeface="Calibri"/>
                <a:cs typeface="Calibri"/>
                <a:sym typeface="Calibri"/>
              </a:rPr>
              <a:t>Child Abuse</a:t>
            </a:r>
            <a:endParaRPr/>
          </a:p>
          <a:p>
            <a:pPr indent="-285750" lvl="0" marL="285750" marR="0" rtl="0" algn="l">
              <a:spcBef>
                <a:spcPts val="0"/>
              </a:spcBef>
              <a:spcAft>
                <a:spcPts val="0"/>
              </a:spcAft>
              <a:buClr>
                <a:schemeClr val="dk1"/>
              </a:buClr>
              <a:buSzPts val="2000"/>
              <a:buFont typeface="Arial"/>
              <a:buChar char="•"/>
            </a:pPr>
            <a:r>
              <a:rPr b="0" i="0" lang="en-GB" sz="2000" u="none" cap="none" strike="noStrike">
                <a:solidFill>
                  <a:schemeClr val="dk1"/>
                </a:solidFill>
                <a:latin typeface="Calibri"/>
                <a:ea typeface="Calibri"/>
                <a:cs typeface="Calibri"/>
                <a:sym typeface="Calibri"/>
              </a:rPr>
              <a:t>Types of Bullying</a:t>
            </a:r>
            <a:endParaRPr/>
          </a:p>
          <a:p>
            <a:pPr indent="-285750" lvl="0" marL="285750" marR="0" rtl="0" algn="l">
              <a:spcBef>
                <a:spcPts val="0"/>
              </a:spcBef>
              <a:spcAft>
                <a:spcPts val="0"/>
              </a:spcAft>
              <a:buClr>
                <a:schemeClr val="dk1"/>
              </a:buClr>
              <a:buSzPts val="2000"/>
              <a:buFont typeface="Arial"/>
              <a:buChar char="•"/>
            </a:pPr>
            <a:r>
              <a:rPr b="0" i="0" lang="en-GB" sz="2000" u="none" cap="none" strike="noStrike">
                <a:solidFill>
                  <a:schemeClr val="dk1"/>
                </a:solidFill>
                <a:latin typeface="Calibri"/>
                <a:ea typeface="Calibri"/>
                <a:cs typeface="Calibri"/>
                <a:sym typeface="Calibri"/>
              </a:rPr>
              <a:t>Healthy Eating and Cholesterol</a:t>
            </a:r>
            <a:endParaRPr/>
          </a:p>
          <a:p>
            <a:pPr indent="-285750" lvl="0" marL="285750" marR="0" rtl="0" algn="l">
              <a:spcBef>
                <a:spcPts val="0"/>
              </a:spcBef>
              <a:spcAft>
                <a:spcPts val="0"/>
              </a:spcAft>
              <a:buClr>
                <a:schemeClr val="dk1"/>
              </a:buClr>
              <a:buSzPts val="2000"/>
              <a:buFont typeface="Arial"/>
              <a:buChar char="•"/>
            </a:pPr>
            <a:r>
              <a:rPr b="0" i="0" lang="en-GB" sz="2000" u="none" cap="none" strike="noStrike">
                <a:solidFill>
                  <a:schemeClr val="dk1"/>
                </a:solidFill>
                <a:latin typeface="Calibri"/>
                <a:ea typeface="Calibri"/>
                <a:cs typeface="Calibri"/>
                <a:sym typeface="Calibri"/>
              </a:rPr>
              <a:t>Stress Management</a:t>
            </a:r>
            <a:endParaRPr/>
          </a:p>
          <a:p>
            <a:pPr indent="0" lvl="0" marL="0" marR="0" rtl="0" algn="l">
              <a:lnSpc>
                <a:spcPct val="107000"/>
              </a:lnSpc>
              <a:spcBef>
                <a:spcPts val="0"/>
              </a:spcBef>
              <a:spcAft>
                <a:spcPts val="0"/>
              </a:spcAft>
              <a:buNone/>
            </a:pPr>
            <a:r>
              <a:t/>
            </a:r>
            <a:endParaRPr b="0" i="0" sz="2000" u="none" cap="none" strike="noStrike">
              <a:solidFill>
                <a:schemeClr val="dk1"/>
              </a:solidFill>
              <a:latin typeface="Arial Narrow"/>
              <a:ea typeface="Arial Narrow"/>
              <a:cs typeface="Arial Narrow"/>
              <a:sym typeface="Arial Narrow"/>
            </a:endParaRPr>
          </a:p>
          <a:p>
            <a:pPr indent="0" lvl="0" marL="0" marR="0" rtl="0" algn="l">
              <a:lnSpc>
                <a:spcPct val="107000"/>
              </a:lnSpc>
              <a:spcBef>
                <a:spcPts val="800"/>
              </a:spcBef>
              <a:spcAft>
                <a:spcPts val="0"/>
              </a:spcAft>
              <a:buNone/>
            </a:pPr>
            <a:r>
              <a:t/>
            </a:r>
            <a:endParaRPr b="0" i="0" sz="2000" u="none" cap="none" strike="noStrike">
              <a:solidFill>
                <a:schemeClr val="dk1"/>
              </a:solidFill>
              <a:latin typeface="Arial Narrow"/>
              <a:ea typeface="Arial Narrow"/>
              <a:cs typeface="Arial Narrow"/>
              <a:sym typeface="Arial Narrow"/>
            </a:endParaRPr>
          </a:p>
        </p:txBody>
      </p:sp>
      <p:pic>
        <p:nvPicPr>
          <p:cNvPr id="248" name="Google Shape;248;p11"/>
          <p:cNvPicPr preferRelativeResize="0"/>
          <p:nvPr/>
        </p:nvPicPr>
        <p:blipFill rotWithShape="1">
          <a:blip r:embed="rId4">
            <a:alphaModFix/>
          </a:blip>
          <a:srcRect b="17450" l="0" r="0" t="18499"/>
          <a:stretch/>
        </p:blipFill>
        <p:spPr>
          <a:xfrm>
            <a:off x="7263400" y="4455678"/>
            <a:ext cx="1806908" cy="1637031"/>
          </a:xfrm>
          <a:prstGeom prst="rect">
            <a:avLst/>
          </a:prstGeom>
          <a:noFill/>
          <a:ln>
            <a:noFill/>
          </a:ln>
        </p:spPr>
      </p:pic>
      <p:pic>
        <p:nvPicPr>
          <p:cNvPr id="249" name="Google Shape;249;p11"/>
          <p:cNvPicPr preferRelativeResize="0"/>
          <p:nvPr/>
        </p:nvPicPr>
        <p:blipFill rotWithShape="1">
          <a:blip r:embed="rId5">
            <a:alphaModFix/>
          </a:blip>
          <a:srcRect b="0" l="0" r="0" t="0"/>
          <a:stretch/>
        </p:blipFill>
        <p:spPr>
          <a:xfrm>
            <a:off x="6932680" y="570"/>
            <a:ext cx="2211320" cy="2639447"/>
          </a:xfrm>
          <a:prstGeom prst="rect">
            <a:avLst/>
          </a:prstGeom>
          <a:noFill/>
          <a:ln>
            <a:noFill/>
          </a:ln>
        </p:spPr>
      </p:pic>
      <p:sp>
        <p:nvSpPr>
          <p:cNvPr id="250" name="Google Shape;250;p11"/>
          <p:cNvSpPr/>
          <p:nvPr/>
        </p:nvSpPr>
        <p:spPr>
          <a:xfrm>
            <a:off x="7803567" y="3072990"/>
            <a:ext cx="873957" cy="92333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GB" sz="5400" u="none" cap="none" strike="noStrike">
                <a:solidFill>
                  <a:schemeClr val="dk1"/>
                </a:solidFill>
                <a:latin typeface="Arial Narrow"/>
                <a:ea typeface="Arial Narrow"/>
                <a:cs typeface="Arial Narrow"/>
                <a:sym typeface="Arial Narrow"/>
              </a:rPr>
              <a:t>Y8</a:t>
            </a:r>
            <a:endParaRPr b="0" i="0" sz="5400" u="none" cap="none" strike="noStrike">
              <a:solidFill>
                <a:schemeClr val="dk1"/>
              </a:solidFill>
              <a:latin typeface="Arial Narrow"/>
              <a:ea typeface="Arial Narrow"/>
              <a:cs typeface="Arial Narrow"/>
              <a:sym typeface="Arial Narrow"/>
            </a:endParaRPr>
          </a:p>
        </p:txBody>
      </p:sp>
      <p:pic>
        <p:nvPicPr>
          <p:cNvPr id="251" name="Google Shape;251;p11"/>
          <p:cNvPicPr preferRelativeResize="0"/>
          <p:nvPr/>
        </p:nvPicPr>
        <p:blipFill rotWithShape="1">
          <a:blip r:embed="rId6">
            <a:alphaModFix/>
          </a:blip>
          <a:srcRect b="0" l="0" r="0" t="0"/>
          <a:stretch/>
        </p:blipFill>
        <p:spPr>
          <a:xfrm>
            <a:off x="10889" y="32022"/>
            <a:ext cx="3826134" cy="116473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6" name="Shape 256"/>
        <p:cNvGrpSpPr/>
        <p:nvPr/>
      </p:nvGrpSpPr>
      <p:grpSpPr>
        <a:xfrm>
          <a:off x="0" y="0"/>
          <a:ext cx="0" cy="0"/>
          <a:chOff x="0" y="0"/>
          <a:chExt cx="0" cy="0"/>
        </a:xfrm>
      </p:grpSpPr>
      <p:pic>
        <p:nvPicPr>
          <p:cNvPr id="257" name="Google Shape;257;p13"/>
          <p:cNvPicPr preferRelativeResize="0"/>
          <p:nvPr/>
        </p:nvPicPr>
        <p:blipFill rotWithShape="1">
          <a:blip r:embed="rId3">
            <a:alphaModFix/>
          </a:blip>
          <a:srcRect b="0" l="0" r="0" t="0"/>
          <a:stretch/>
        </p:blipFill>
        <p:spPr>
          <a:xfrm>
            <a:off x="0" y="6525344"/>
            <a:ext cx="9144000" cy="341923"/>
          </a:xfrm>
          <a:prstGeom prst="rect">
            <a:avLst/>
          </a:prstGeom>
          <a:noFill/>
          <a:ln>
            <a:noFill/>
          </a:ln>
        </p:spPr>
      </p:pic>
      <p:sp>
        <p:nvSpPr>
          <p:cNvPr id="258" name="Google Shape;258;p13"/>
          <p:cNvSpPr/>
          <p:nvPr/>
        </p:nvSpPr>
        <p:spPr>
          <a:xfrm>
            <a:off x="3779579" y="188920"/>
            <a:ext cx="2726313" cy="3056221"/>
          </a:xfrm>
          <a:prstGeom prst="rect">
            <a:avLst/>
          </a:prstGeom>
          <a:noFill/>
          <a:ln cap="flat" cmpd="sng" w="57150">
            <a:solidFill>
              <a:srgbClr val="FDC0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7000"/>
              </a:lnSpc>
              <a:spcBef>
                <a:spcPts val="0"/>
              </a:spcBef>
              <a:spcAft>
                <a:spcPts val="0"/>
              </a:spcAft>
              <a:buNone/>
            </a:pPr>
            <a:r>
              <a:rPr b="0" i="0" lang="en-GB" sz="2000" u="none" cap="none" strike="noStrike">
                <a:solidFill>
                  <a:schemeClr val="dk1"/>
                </a:solidFill>
                <a:latin typeface="Arial Narrow"/>
                <a:ea typeface="Arial Narrow"/>
                <a:cs typeface="Arial Narrow"/>
                <a:sym typeface="Arial Narrow"/>
              </a:rPr>
              <a:t>This theme delivers students with the required understanding of the dangers posed to individuals within society, both online and offline. In turn, students will be educated on how to stay safe from such risks.</a:t>
            </a:r>
            <a:endParaRPr b="0" i="0" sz="2000" u="none" cap="none" strike="noStrike">
              <a:solidFill>
                <a:schemeClr val="dk1"/>
              </a:solidFill>
              <a:latin typeface="Arial Narrow"/>
              <a:ea typeface="Arial Narrow"/>
              <a:cs typeface="Arial Narrow"/>
              <a:sym typeface="Arial Narrow"/>
            </a:endParaRPr>
          </a:p>
        </p:txBody>
      </p:sp>
      <p:sp>
        <p:nvSpPr>
          <p:cNvPr id="259" name="Google Shape;259;p13"/>
          <p:cNvSpPr/>
          <p:nvPr/>
        </p:nvSpPr>
        <p:spPr>
          <a:xfrm>
            <a:off x="373246" y="1341513"/>
            <a:ext cx="2843808" cy="4740785"/>
          </a:xfrm>
          <a:prstGeom prst="rect">
            <a:avLst/>
          </a:prstGeom>
          <a:noFill/>
          <a:ln cap="flat" cmpd="sng" w="57150">
            <a:solidFill>
              <a:srgbClr val="FDC0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None/>
            </a:pPr>
            <a:r>
              <a:rPr b="1" i="0" lang="en-GB" sz="2000" u="none" cap="none" strike="noStrike">
                <a:solidFill>
                  <a:schemeClr val="dk1"/>
                </a:solidFill>
                <a:latin typeface="Arial Narrow"/>
                <a:ea typeface="Arial Narrow"/>
                <a:cs typeface="Arial Narrow"/>
                <a:sym typeface="Arial Narrow"/>
              </a:rPr>
              <a:t>Keywords include:</a:t>
            </a:r>
            <a:endParaRPr/>
          </a:p>
          <a:p>
            <a:pPr indent="-342900" lvl="0" marL="342900" marR="0" rtl="0" algn="l">
              <a:lnSpc>
                <a:spcPct val="107000"/>
              </a:lnSpc>
              <a:spcBef>
                <a:spcPts val="800"/>
              </a:spcBef>
              <a:spcAft>
                <a:spcPts val="0"/>
              </a:spcAft>
              <a:buClr>
                <a:schemeClr val="dk1"/>
              </a:buClr>
              <a:buSzPts val="2000"/>
              <a:buFont typeface="Arial"/>
              <a:buChar char="•"/>
            </a:pPr>
            <a:r>
              <a:rPr b="0" i="0" lang="en-GB" sz="2000" u="none" cap="none" strike="noStrike">
                <a:solidFill>
                  <a:schemeClr val="dk1"/>
                </a:solidFill>
                <a:latin typeface="Arial Narrow"/>
                <a:ea typeface="Arial Narrow"/>
                <a:cs typeface="Arial Narrow"/>
                <a:sym typeface="Arial Narrow"/>
              </a:rPr>
              <a:t>County Lines</a:t>
            </a:r>
            <a:endParaRPr/>
          </a:p>
          <a:p>
            <a:pPr indent="-342900" lvl="0" marL="342900" marR="0" rtl="0" algn="l">
              <a:lnSpc>
                <a:spcPct val="107000"/>
              </a:lnSpc>
              <a:spcBef>
                <a:spcPts val="800"/>
              </a:spcBef>
              <a:spcAft>
                <a:spcPts val="0"/>
              </a:spcAft>
              <a:buClr>
                <a:schemeClr val="dk1"/>
              </a:buClr>
              <a:buSzPts val="2000"/>
              <a:buFont typeface="Arial"/>
              <a:buChar char="•"/>
            </a:pPr>
            <a:r>
              <a:rPr b="0" i="0" lang="en-GB" sz="2000" u="none" cap="none" strike="noStrike">
                <a:solidFill>
                  <a:schemeClr val="dk1"/>
                </a:solidFill>
                <a:latin typeface="Arial Narrow"/>
                <a:ea typeface="Arial Narrow"/>
                <a:cs typeface="Arial Narrow"/>
                <a:sym typeface="Arial Narrow"/>
              </a:rPr>
              <a:t>Trap house</a:t>
            </a:r>
            <a:endParaRPr/>
          </a:p>
          <a:p>
            <a:pPr indent="-342900" lvl="0" marL="342900" marR="0" rtl="0" algn="l">
              <a:lnSpc>
                <a:spcPct val="107000"/>
              </a:lnSpc>
              <a:spcBef>
                <a:spcPts val="800"/>
              </a:spcBef>
              <a:spcAft>
                <a:spcPts val="0"/>
              </a:spcAft>
              <a:buClr>
                <a:schemeClr val="dk1"/>
              </a:buClr>
              <a:buSzPts val="2000"/>
              <a:buFont typeface="Arial"/>
              <a:buChar char="•"/>
            </a:pPr>
            <a:r>
              <a:rPr b="0" i="0" lang="en-GB" sz="2000" u="none" cap="none" strike="noStrike">
                <a:solidFill>
                  <a:schemeClr val="dk1"/>
                </a:solidFill>
                <a:latin typeface="Arial Narrow"/>
                <a:ea typeface="Arial Narrow"/>
                <a:cs typeface="Arial Narrow"/>
                <a:sym typeface="Arial Narrow"/>
              </a:rPr>
              <a:t>Social Media</a:t>
            </a:r>
            <a:endParaRPr/>
          </a:p>
          <a:p>
            <a:pPr indent="-342900" lvl="0" marL="342900" marR="0" rtl="0" algn="l">
              <a:lnSpc>
                <a:spcPct val="107000"/>
              </a:lnSpc>
              <a:spcBef>
                <a:spcPts val="800"/>
              </a:spcBef>
              <a:spcAft>
                <a:spcPts val="0"/>
              </a:spcAft>
              <a:buClr>
                <a:schemeClr val="dk1"/>
              </a:buClr>
              <a:buSzPts val="2000"/>
              <a:buFont typeface="Arial"/>
              <a:buChar char="•"/>
            </a:pPr>
            <a:r>
              <a:rPr b="0" i="0" lang="en-GB" sz="2000" u="none" cap="none" strike="noStrike">
                <a:solidFill>
                  <a:schemeClr val="dk1"/>
                </a:solidFill>
                <a:latin typeface="Arial Narrow"/>
                <a:ea typeface="Arial Narrow"/>
                <a:cs typeface="Arial Narrow"/>
                <a:sym typeface="Arial Narrow"/>
              </a:rPr>
              <a:t>Gangs</a:t>
            </a:r>
            <a:endParaRPr/>
          </a:p>
          <a:p>
            <a:pPr indent="-342900" lvl="0" marL="342900" marR="0" rtl="0" algn="l">
              <a:lnSpc>
                <a:spcPct val="107000"/>
              </a:lnSpc>
              <a:spcBef>
                <a:spcPts val="800"/>
              </a:spcBef>
              <a:spcAft>
                <a:spcPts val="0"/>
              </a:spcAft>
              <a:buClr>
                <a:schemeClr val="dk1"/>
              </a:buClr>
              <a:buSzPts val="2000"/>
              <a:buFont typeface="Arial"/>
              <a:buChar char="•"/>
            </a:pPr>
            <a:r>
              <a:rPr b="0" i="0" lang="en-GB" sz="2000" u="none" cap="none" strike="noStrike">
                <a:solidFill>
                  <a:schemeClr val="dk1"/>
                </a:solidFill>
                <a:latin typeface="Arial Narrow"/>
                <a:ea typeface="Arial Narrow"/>
                <a:cs typeface="Arial Narrow"/>
                <a:sym typeface="Arial Narrow"/>
              </a:rPr>
              <a:t>Substance misuse</a:t>
            </a:r>
            <a:endParaRPr/>
          </a:p>
          <a:p>
            <a:pPr indent="-342900" lvl="0" marL="342900" marR="0" rtl="0" algn="l">
              <a:lnSpc>
                <a:spcPct val="107000"/>
              </a:lnSpc>
              <a:spcBef>
                <a:spcPts val="800"/>
              </a:spcBef>
              <a:spcAft>
                <a:spcPts val="0"/>
              </a:spcAft>
              <a:buClr>
                <a:schemeClr val="dk1"/>
              </a:buClr>
              <a:buSzPts val="2000"/>
              <a:buFont typeface="Arial"/>
              <a:buChar char="•"/>
            </a:pPr>
            <a:r>
              <a:rPr b="0" i="0" lang="en-GB" sz="2000" u="none" cap="none" strike="noStrike">
                <a:solidFill>
                  <a:schemeClr val="dk1"/>
                </a:solidFill>
                <a:latin typeface="Arial Narrow"/>
                <a:ea typeface="Arial Narrow"/>
                <a:cs typeface="Arial Narrow"/>
                <a:sym typeface="Arial Narrow"/>
              </a:rPr>
              <a:t>Bullying (cyber)</a:t>
            </a:r>
            <a:endParaRPr/>
          </a:p>
          <a:p>
            <a:pPr indent="-342900" lvl="0" marL="342900" marR="0" rtl="0" algn="l">
              <a:lnSpc>
                <a:spcPct val="107000"/>
              </a:lnSpc>
              <a:spcBef>
                <a:spcPts val="800"/>
              </a:spcBef>
              <a:spcAft>
                <a:spcPts val="0"/>
              </a:spcAft>
              <a:buClr>
                <a:schemeClr val="dk1"/>
              </a:buClr>
              <a:buSzPts val="2000"/>
              <a:buFont typeface="Arial"/>
              <a:buChar char="•"/>
            </a:pPr>
            <a:r>
              <a:rPr b="0" i="0" lang="en-GB" sz="2000" u="none" cap="none" strike="noStrike">
                <a:solidFill>
                  <a:schemeClr val="dk1"/>
                </a:solidFill>
                <a:latin typeface="Arial Narrow"/>
                <a:ea typeface="Arial Narrow"/>
                <a:cs typeface="Arial Narrow"/>
                <a:sym typeface="Arial Narrow"/>
              </a:rPr>
              <a:t>Grooming</a:t>
            </a:r>
            <a:endParaRPr/>
          </a:p>
          <a:p>
            <a:pPr indent="-342900" lvl="0" marL="342900" marR="0" rtl="0" algn="l">
              <a:lnSpc>
                <a:spcPct val="107000"/>
              </a:lnSpc>
              <a:spcBef>
                <a:spcPts val="800"/>
              </a:spcBef>
              <a:spcAft>
                <a:spcPts val="0"/>
              </a:spcAft>
              <a:buClr>
                <a:schemeClr val="dk1"/>
              </a:buClr>
              <a:buSzPts val="2000"/>
              <a:buFont typeface="Arial"/>
              <a:buChar char="•"/>
            </a:pPr>
            <a:r>
              <a:rPr b="0" i="0" lang="en-GB" sz="2000" u="none" cap="none" strike="noStrike">
                <a:solidFill>
                  <a:schemeClr val="dk1"/>
                </a:solidFill>
                <a:latin typeface="Arial Narrow"/>
                <a:ea typeface="Arial Narrow"/>
                <a:cs typeface="Arial Narrow"/>
                <a:sym typeface="Arial Narrow"/>
              </a:rPr>
              <a:t>CEOP</a:t>
            </a:r>
            <a:endParaRPr/>
          </a:p>
          <a:p>
            <a:pPr indent="-342900" lvl="0" marL="342900" marR="0" rtl="0" algn="l">
              <a:lnSpc>
                <a:spcPct val="107000"/>
              </a:lnSpc>
              <a:spcBef>
                <a:spcPts val="800"/>
              </a:spcBef>
              <a:spcAft>
                <a:spcPts val="0"/>
              </a:spcAft>
              <a:buClr>
                <a:schemeClr val="dk1"/>
              </a:buClr>
              <a:buSzPts val="2000"/>
              <a:buFont typeface="Arial"/>
              <a:buChar char="•"/>
            </a:pPr>
            <a:r>
              <a:rPr b="0" i="0" lang="en-GB" sz="2000" u="none" cap="none" strike="noStrike">
                <a:solidFill>
                  <a:schemeClr val="dk1"/>
                </a:solidFill>
                <a:latin typeface="Arial Narrow"/>
                <a:ea typeface="Arial Narrow"/>
                <a:cs typeface="Arial Narrow"/>
                <a:sym typeface="Arial Narrow"/>
              </a:rPr>
              <a:t>Exploitation</a:t>
            </a:r>
            <a:endParaRPr/>
          </a:p>
          <a:p>
            <a:pPr indent="-215900" lvl="0" marL="342900" marR="0" rtl="0" algn="l">
              <a:lnSpc>
                <a:spcPct val="107000"/>
              </a:lnSpc>
              <a:spcBef>
                <a:spcPts val="800"/>
              </a:spcBef>
              <a:spcAft>
                <a:spcPts val="0"/>
              </a:spcAft>
              <a:buClr>
                <a:schemeClr val="dk1"/>
              </a:buClr>
              <a:buSzPts val="2000"/>
              <a:buFont typeface="Arial"/>
              <a:buNone/>
            </a:pPr>
            <a:r>
              <a:t/>
            </a:r>
            <a:endParaRPr b="0" i="0" sz="2000" u="none" cap="none" strike="noStrike">
              <a:solidFill>
                <a:schemeClr val="dk1"/>
              </a:solidFill>
              <a:latin typeface="Arial Narrow"/>
              <a:ea typeface="Arial Narrow"/>
              <a:cs typeface="Arial Narrow"/>
              <a:sym typeface="Arial Narrow"/>
            </a:endParaRPr>
          </a:p>
        </p:txBody>
      </p:sp>
      <p:sp>
        <p:nvSpPr>
          <p:cNvPr id="260" name="Google Shape;260;p13"/>
          <p:cNvSpPr/>
          <p:nvPr/>
        </p:nvSpPr>
        <p:spPr>
          <a:xfrm>
            <a:off x="3486551" y="3515124"/>
            <a:ext cx="3312368" cy="2740237"/>
          </a:xfrm>
          <a:prstGeom prst="rect">
            <a:avLst/>
          </a:prstGeom>
          <a:noFill/>
          <a:ln cap="flat" cmpd="sng" w="57150">
            <a:solidFill>
              <a:srgbClr val="FDC0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None/>
            </a:pPr>
            <a:r>
              <a:rPr b="1" i="0" lang="en-GB" sz="2000" u="none" cap="none" strike="noStrike">
                <a:solidFill>
                  <a:schemeClr val="dk1"/>
                </a:solidFill>
                <a:latin typeface="Arial Narrow"/>
                <a:ea typeface="Arial Narrow"/>
                <a:cs typeface="Arial Narrow"/>
                <a:sym typeface="Arial Narrow"/>
              </a:rPr>
              <a:t>You will study:</a:t>
            </a:r>
            <a:endParaRPr/>
          </a:p>
          <a:p>
            <a:pPr indent="-285750" lvl="0" marL="285750" marR="0" rtl="0" algn="l">
              <a:spcBef>
                <a:spcPts val="800"/>
              </a:spcBef>
              <a:spcAft>
                <a:spcPts val="0"/>
              </a:spcAft>
              <a:buClr>
                <a:schemeClr val="dk1"/>
              </a:buClr>
              <a:buSzPts val="1800"/>
              <a:buFont typeface="Arial"/>
              <a:buChar char="•"/>
            </a:pPr>
            <a:r>
              <a:rPr b="0" i="0" lang="en-GB" sz="1800" u="none" cap="none" strike="noStrike">
                <a:solidFill>
                  <a:schemeClr val="dk1"/>
                </a:solidFill>
                <a:latin typeface="Calibri"/>
                <a:ea typeface="Calibri"/>
                <a:cs typeface="Calibri"/>
                <a:sym typeface="Calibri"/>
              </a:rPr>
              <a:t>County Lines – What is it?</a:t>
            </a:r>
            <a:endParaRPr/>
          </a:p>
          <a:p>
            <a:pPr indent="-285750" lvl="0" marL="285750" marR="0" rtl="0" algn="l">
              <a:spcBef>
                <a:spcPts val="0"/>
              </a:spcBef>
              <a:spcAft>
                <a:spcPts val="0"/>
              </a:spcAft>
              <a:buClr>
                <a:schemeClr val="dk1"/>
              </a:buClr>
              <a:buSzPts val="1800"/>
              <a:buFont typeface="Arial"/>
              <a:buChar char="•"/>
            </a:pPr>
            <a:r>
              <a:rPr b="0" i="0" lang="en-GB" sz="1800" u="none" cap="none" strike="noStrike">
                <a:solidFill>
                  <a:schemeClr val="dk1"/>
                </a:solidFill>
                <a:latin typeface="Calibri"/>
                <a:ea typeface="Calibri"/>
                <a:cs typeface="Calibri"/>
                <a:sym typeface="Calibri"/>
              </a:rPr>
              <a:t>County Lines – Who is at risk?</a:t>
            </a:r>
            <a:endParaRPr/>
          </a:p>
          <a:p>
            <a:pPr indent="-285750" lvl="0" marL="285750" marR="0" rtl="0" algn="l">
              <a:spcBef>
                <a:spcPts val="0"/>
              </a:spcBef>
              <a:spcAft>
                <a:spcPts val="0"/>
              </a:spcAft>
              <a:buClr>
                <a:schemeClr val="dk1"/>
              </a:buClr>
              <a:buSzPts val="1800"/>
              <a:buFont typeface="Arial"/>
              <a:buChar char="•"/>
            </a:pPr>
            <a:r>
              <a:rPr b="0" i="0" lang="en-GB" sz="1800" u="none" cap="none" strike="noStrike">
                <a:solidFill>
                  <a:schemeClr val="dk1"/>
                </a:solidFill>
                <a:latin typeface="Calibri"/>
                <a:ea typeface="Calibri"/>
                <a:cs typeface="Calibri"/>
                <a:sym typeface="Calibri"/>
              </a:rPr>
              <a:t>Substance Misuse</a:t>
            </a:r>
            <a:endParaRPr/>
          </a:p>
          <a:p>
            <a:pPr indent="-285750" lvl="0" marL="285750" marR="0" rtl="0" algn="l">
              <a:spcBef>
                <a:spcPts val="0"/>
              </a:spcBef>
              <a:spcAft>
                <a:spcPts val="0"/>
              </a:spcAft>
              <a:buClr>
                <a:schemeClr val="dk1"/>
              </a:buClr>
              <a:buSzPts val="1800"/>
              <a:buFont typeface="Arial"/>
              <a:buChar char="•"/>
            </a:pPr>
            <a:r>
              <a:rPr b="0" i="0" lang="en-GB" sz="1800" u="none" cap="none" strike="noStrike">
                <a:solidFill>
                  <a:schemeClr val="dk1"/>
                </a:solidFill>
                <a:latin typeface="Calibri"/>
                <a:ea typeface="Calibri"/>
                <a:cs typeface="Calibri"/>
                <a:sym typeface="Calibri"/>
              </a:rPr>
              <a:t>Online Safety – Cyber Bullying</a:t>
            </a:r>
            <a:endParaRPr/>
          </a:p>
          <a:p>
            <a:pPr indent="-285750" lvl="0" marL="285750" marR="0" rtl="0" algn="l">
              <a:spcBef>
                <a:spcPts val="0"/>
              </a:spcBef>
              <a:spcAft>
                <a:spcPts val="0"/>
              </a:spcAft>
              <a:buClr>
                <a:schemeClr val="dk1"/>
              </a:buClr>
              <a:buSzPts val="1800"/>
              <a:buFont typeface="Arial"/>
              <a:buChar char="•"/>
            </a:pPr>
            <a:r>
              <a:rPr b="0" i="0" lang="en-GB" sz="1800" u="none" cap="none" strike="noStrike">
                <a:solidFill>
                  <a:schemeClr val="dk1"/>
                </a:solidFill>
                <a:latin typeface="Calibri"/>
                <a:ea typeface="Calibri"/>
                <a:cs typeface="Calibri"/>
                <a:sym typeface="Calibri"/>
              </a:rPr>
              <a:t>Grooming Boys and Girls</a:t>
            </a:r>
            <a:endParaRPr/>
          </a:p>
          <a:p>
            <a:pPr indent="-285750" lvl="0" marL="285750" marR="0" rtl="0" algn="l">
              <a:spcBef>
                <a:spcPts val="0"/>
              </a:spcBef>
              <a:spcAft>
                <a:spcPts val="0"/>
              </a:spcAft>
              <a:buClr>
                <a:schemeClr val="dk1"/>
              </a:buClr>
              <a:buSzPts val="1800"/>
              <a:buFont typeface="Arial"/>
              <a:buChar char="•"/>
            </a:pPr>
            <a:r>
              <a:rPr b="0" i="0" lang="en-GB" sz="1800" u="none" cap="none" strike="noStrike">
                <a:solidFill>
                  <a:schemeClr val="dk1"/>
                </a:solidFill>
                <a:latin typeface="Calibri"/>
                <a:ea typeface="Calibri"/>
                <a:cs typeface="Calibri"/>
                <a:sym typeface="Calibri"/>
              </a:rPr>
              <a:t>Drugs – Alcohol Safety</a:t>
            </a:r>
            <a:endParaRPr/>
          </a:p>
          <a:p>
            <a:pPr indent="-285750" lvl="0" marL="285750" marR="0" rtl="0" algn="l">
              <a:spcBef>
                <a:spcPts val="0"/>
              </a:spcBef>
              <a:spcAft>
                <a:spcPts val="0"/>
              </a:spcAft>
              <a:buClr>
                <a:schemeClr val="dk1"/>
              </a:buClr>
              <a:buSzPts val="1800"/>
              <a:buFont typeface="Arial"/>
              <a:buChar char="•"/>
            </a:pPr>
            <a:r>
              <a:rPr b="0" i="0" lang="en-GB" sz="1800" u="none" cap="none" strike="noStrike">
                <a:solidFill>
                  <a:schemeClr val="dk1"/>
                </a:solidFill>
                <a:latin typeface="Calibri"/>
                <a:ea typeface="Calibri"/>
                <a:cs typeface="Calibri"/>
                <a:sym typeface="Calibri"/>
              </a:rPr>
              <a:t>Child Exploitation Online Protection (CEOP)</a:t>
            </a:r>
            <a:endParaRPr b="0" i="0" sz="2000" u="none" cap="none" strike="noStrike">
              <a:solidFill>
                <a:schemeClr val="dk1"/>
              </a:solidFill>
              <a:latin typeface="Arial Narrow"/>
              <a:ea typeface="Arial Narrow"/>
              <a:cs typeface="Arial Narrow"/>
              <a:sym typeface="Arial Narrow"/>
            </a:endParaRPr>
          </a:p>
        </p:txBody>
      </p:sp>
      <p:pic>
        <p:nvPicPr>
          <p:cNvPr id="261" name="Google Shape;261;p13"/>
          <p:cNvPicPr preferRelativeResize="0"/>
          <p:nvPr/>
        </p:nvPicPr>
        <p:blipFill rotWithShape="1">
          <a:blip r:embed="rId4">
            <a:alphaModFix/>
          </a:blip>
          <a:srcRect b="17450" l="0" r="0" t="18499"/>
          <a:stretch/>
        </p:blipFill>
        <p:spPr>
          <a:xfrm>
            <a:off x="7263400" y="4455678"/>
            <a:ext cx="1806908" cy="1637031"/>
          </a:xfrm>
          <a:prstGeom prst="rect">
            <a:avLst/>
          </a:prstGeom>
          <a:noFill/>
          <a:ln>
            <a:noFill/>
          </a:ln>
        </p:spPr>
      </p:pic>
      <p:pic>
        <p:nvPicPr>
          <p:cNvPr id="262" name="Google Shape;262;p13"/>
          <p:cNvPicPr preferRelativeResize="0"/>
          <p:nvPr/>
        </p:nvPicPr>
        <p:blipFill rotWithShape="1">
          <a:blip r:embed="rId5">
            <a:alphaModFix/>
          </a:blip>
          <a:srcRect b="0" l="0" r="0" t="0"/>
          <a:stretch/>
        </p:blipFill>
        <p:spPr>
          <a:xfrm>
            <a:off x="6641446" y="33208"/>
            <a:ext cx="2505356" cy="2709005"/>
          </a:xfrm>
          <a:prstGeom prst="rect">
            <a:avLst/>
          </a:prstGeom>
          <a:noFill/>
          <a:ln>
            <a:noFill/>
          </a:ln>
        </p:spPr>
      </p:pic>
      <p:sp>
        <p:nvSpPr>
          <p:cNvPr id="263" name="Google Shape;263;p13"/>
          <p:cNvSpPr/>
          <p:nvPr/>
        </p:nvSpPr>
        <p:spPr>
          <a:xfrm>
            <a:off x="7803567" y="3072990"/>
            <a:ext cx="873957" cy="92333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GB" sz="5400" u="none" cap="none" strike="noStrike">
                <a:solidFill>
                  <a:schemeClr val="dk1"/>
                </a:solidFill>
                <a:latin typeface="Arial Narrow"/>
                <a:ea typeface="Arial Narrow"/>
                <a:cs typeface="Arial Narrow"/>
                <a:sym typeface="Arial Narrow"/>
              </a:rPr>
              <a:t>Y8</a:t>
            </a:r>
            <a:endParaRPr b="0" i="0" sz="5400" u="none" cap="none" strike="noStrike">
              <a:solidFill>
                <a:schemeClr val="dk1"/>
              </a:solidFill>
              <a:latin typeface="Arial Narrow"/>
              <a:ea typeface="Arial Narrow"/>
              <a:cs typeface="Arial Narrow"/>
              <a:sym typeface="Arial Narrow"/>
            </a:endParaRPr>
          </a:p>
        </p:txBody>
      </p:sp>
      <p:pic>
        <p:nvPicPr>
          <p:cNvPr id="264" name="Google Shape;264;p13"/>
          <p:cNvPicPr preferRelativeResize="0"/>
          <p:nvPr/>
        </p:nvPicPr>
        <p:blipFill rotWithShape="1">
          <a:blip r:embed="rId6">
            <a:alphaModFix/>
          </a:blip>
          <a:srcRect b="0" l="0" r="0" t="0"/>
          <a:stretch/>
        </p:blipFill>
        <p:spPr>
          <a:xfrm>
            <a:off x="0" y="-21729"/>
            <a:ext cx="3644025" cy="114692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9" name="Shape 269"/>
        <p:cNvGrpSpPr/>
        <p:nvPr/>
      </p:nvGrpSpPr>
      <p:grpSpPr>
        <a:xfrm>
          <a:off x="0" y="0"/>
          <a:ext cx="0" cy="0"/>
          <a:chOff x="0" y="0"/>
          <a:chExt cx="0" cy="0"/>
        </a:xfrm>
      </p:grpSpPr>
      <p:pic>
        <p:nvPicPr>
          <p:cNvPr id="270" name="Google Shape;270;p10"/>
          <p:cNvPicPr preferRelativeResize="0"/>
          <p:nvPr/>
        </p:nvPicPr>
        <p:blipFill rotWithShape="1">
          <a:blip r:embed="rId3">
            <a:alphaModFix/>
          </a:blip>
          <a:srcRect b="0" l="0" r="0" t="0"/>
          <a:stretch/>
        </p:blipFill>
        <p:spPr>
          <a:xfrm>
            <a:off x="0" y="6525344"/>
            <a:ext cx="9144000" cy="341923"/>
          </a:xfrm>
          <a:prstGeom prst="rect">
            <a:avLst/>
          </a:prstGeom>
          <a:noFill/>
          <a:ln>
            <a:noFill/>
          </a:ln>
        </p:spPr>
      </p:pic>
      <p:pic>
        <p:nvPicPr>
          <p:cNvPr id="271" name="Google Shape;271;p10"/>
          <p:cNvPicPr preferRelativeResize="0"/>
          <p:nvPr/>
        </p:nvPicPr>
        <p:blipFill rotWithShape="1">
          <a:blip r:embed="rId4">
            <a:alphaModFix/>
          </a:blip>
          <a:srcRect b="0" l="0" r="0" t="0"/>
          <a:stretch/>
        </p:blipFill>
        <p:spPr>
          <a:xfrm>
            <a:off x="6790148" y="31106"/>
            <a:ext cx="2353852" cy="2530832"/>
          </a:xfrm>
          <a:prstGeom prst="rect">
            <a:avLst/>
          </a:prstGeom>
          <a:noFill/>
          <a:ln>
            <a:noFill/>
          </a:ln>
        </p:spPr>
      </p:pic>
      <p:sp>
        <p:nvSpPr>
          <p:cNvPr id="272" name="Google Shape;272;p10"/>
          <p:cNvSpPr/>
          <p:nvPr/>
        </p:nvSpPr>
        <p:spPr>
          <a:xfrm>
            <a:off x="3923928" y="144679"/>
            <a:ext cx="2537557" cy="2726900"/>
          </a:xfrm>
          <a:prstGeom prst="rect">
            <a:avLst/>
          </a:prstGeom>
          <a:noFill/>
          <a:ln cap="flat" cmpd="sng" w="57150">
            <a:solidFill>
              <a:srgbClr val="FFF2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7000"/>
              </a:lnSpc>
              <a:spcBef>
                <a:spcPts val="0"/>
              </a:spcBef>
              <a:spcAft>
                <a:spcPts val="0"/>
              </a:spcAft>
              <a:buNone/>
            </a:pPr>
            <a:r>
              <a:rPr b="0" i="0" lang="en-GB" sz="2000" u="none" cap="none" strike="noStrike">
                <a:solidFill>
                  <a:schemeClr val="dk1"/>
                </a:solidFill>
                <a:latin typeface="Arial Narrow"/>
                <a:ea typeface="Arial Narrow"/>
                <a:cs typeface="Arial Narrow"/>
                <a:sym typeface="Arial Narrow"/>
              </a:rPr>
              <a:t>This theme will be thought provoking, enabling students to consider their future. Students will explore what it takes to feel proud, be confident and ready for their future </a:t>
            </a:r>
            <a:endParaRPr b="0" i="0" sz="2000" u="none" cap="none" strike="noStrike">
              <a:solidFill>
                <a:schemeClr val="dk1"/>
              </a:solidFill>
              <a:latin typeface="Arial Narrow"/>
              <a:ea typeface="Arial Narrow"/>
              <a:cs typeface="Arial Narrow"/>
              <a:sym typeface="Arial Narrow"/>
            </a:endParaRPr>
          </a:p>
        </p:txBody>
      </p:sp>
      <p:sp>
        <p:nvSpPr>
          <p:cNvPr id="273" name="Google Shape;273;p10"/>
          <p:cNvSpPr/>
          <p:nvPr/>
        </p:nvSpPr>
        <p:spPr>
          <a:xfrm>
            <a:off x="387659" y="1508129"/>
            <a:ext cx="2843808" cy="4308872"/>
          </a:xfrm>
          <a:prstGeom prst="rect">
            <a:avLst/>
          </a:prstGeom>
          <a:noFill/>
          <a:ln cap="flat" cmpd="sng" w="57150">
            <a:solidFill>
              <a:srgbClr val="FFF2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None/>
            </a:pPr>
            <a:r>
              <a:rPr b="1" i="0" lang="en-GB" sz="2000" u="none" cap="none" strike="noStrike">
                <a:solidFill>
                  <a:schemeClr val="dk1"/>
                </a:solidFill>
                <a:latin typeface="Arial Narrow"/>
                <a:ea typeface="Arial Narrow"/>
                <a:cs typeface="Arial Narrow"/>
                <a:sym typeface="Arial Narrow"/>
              </a:rPr>
              <a:t>Keywords include:</a:t>
            </a:r>
            <a:endParaRPr/>
          </a:p>
          <a:p>
            <a:pPr indent="-342900" lvl="0" marL="342900" marR="0" rtl="0" algn="l">
              <a:lnSpc>
                <a:spcPct val="107000"/>
              </a:lnSpc>
              <a:spcBef>
                <a:spcPts val="800"/>
              </a:spcBef>
              <a:spcAft>
                <a:spcPts val="0"/>
              </a:spcAft>
              <a:buClr>
                <a:schemeClr val="dk1"/>
              </a:buClr>
              <a:buSzPts val="2000"/>
              <a:buFont typeface="Arial"/>
              <a:buChar char="•"/>
            </a:pPr>
            <a:r>
              <a:rPr b="0" i="0" lang="en-GB" sz="2000" u="none" cap="none" strike="noStrike">
                <a:solidFill>
                  <a:schemeClr val="dk1"/>
                </a:solidFill>
                <a:latin typeface="Arial Narrow"/>
                <a:ea typeface="Arial Narrow"/>
                <a:cs typeface="Arial Narrow"/>
                <a:sym typeface="Arial Narrow"/>
              </a:rPr>
              <a:t>Employability</a:t>
            </a:r>
            <a:endParaRPr/>
          </a:p>
          <a:p>
            <a:pPr indent="-342900" lvl="0" marL="342900" marR="0" rtl="0" algn="l">
              <a:lnSpc>
                <a:spcPct val="107000"/>
              </a:lnSpc>
              <a:spcBef>
                <a:spcPts val="800"/>
              </a:spcBef>
              <a:spcAft>
                <a:spcPts val="0"/>
              </a:spcAft>
              <a:buClr>
                <a:schemeClr val="dk1"/>
              </a:buClr>
              <a:buSzPts val="2000"/>
              <a:buFont typeface="Arial"/>
              <a:buChar char="•"/>
            </a:pPr>
            <a:r>
              <a:rPr b="0" i="0" lang="en-GB" sz="2000" u="none" cap="none" strike="noStrike">
                <a:solidFill>
                  <a:schemeClr val="dk1"/>
                </a:solidFill>
                <a:latin typeface="Arial Narrow"/>
                <a:ea typeface="Arial Narrow"/>
                <a:cs typeface="Arial Narrow"/>
                <a:sym typeface="Arial Narrow"/>
              </a:rPr>
              <a:t>Self Esteem</a:t>
            </a:r>
            <a:endParaRPr/>
          </a:p>
          <a:p>
            <a:pPr indent="-342900" lvl="0" marL="342900" marR="0" rtl="0" algn="l">
              <a:lnSpc>
                <a:spcPct val="107000"/>
              </a:lnSpc>
              <a:spcBef>
                <a:spcPts val="800"/>
              </a:spcBef>
              <a:spcAft>
                <a:spcPts val="0"/>
              </a:spcAft>
              <a:buClr>
                <a:schemeClr val="dk1"/>
              </a:buClr>
              <a:buSzPts val="2000"/>
              <a:buFont typeface="Arial"/>
              <a:buChar char="•"/>
            </a:pPr>
            <a:r>
              <a:rPr b="0" i="0" lang="en-GB" sz="2000" u="none" cap="none" strike="noStrike">
                <a:solidFill>
                  <a:schemeClr val="dk1"/>
                </a:solidFill>
                <a:latin typeface="Arial Narrow"/>
                <a:ea typeface="Arial Narrow"/>
                <a:cs typeface="Arial Narrow"/>
                <a:sym typeface="Arial Narrow"/>
              </a:rPr>
              <a:t>Careers &amp; Jobs</a:t>
            </a:r>
            <a:endParaRPr/>
          </a:p>
          <a:p>
            <a:pPr indent="-342900" lvl="0" marL="342900" marR="0" rtl="0" algn="l">
              <a:lnSpc>
                <a:spcPct val="107000"/>
              </a:lnSpc>
              <a:spcBef>
                <a:spcPts val="800"/>
              </a:spcBef>
              <a:spcAft>
                <a:spcPts val="0"/>
              </a:spcAft>
              <a:buClr>
                <a:schemeClr val="dk1"/>
              </a:buClr>
              <a:buSzPts val="2000"/>
              <a:buFont typeface="Arial"/>
              <a:buChar char="•"/>
            </a:pPr>
            <a:r>
              <a:rPr b="0" i="0" lang="en-GB" sz="2000" u="none" cap="none" strike="noStrike">
                <a:solidFill>
                  <a:schemeClr val="dk1"/>
                </a:solidFill>
                <a:latin typeface="Arial Narrow"/>
                <a:ea typeface="Arial Narrow"/>
                <a:cs typeface="Arial Narrow"/>
                <a:sym typeface="Arial Narrow"/>
              </a:rPr>
              <a:t>Labour Market</a:t>
            </a:r>
            <a:endParaRPr/>
          </a:p>
          <a:p>
            <a:pPr indent="-342900" lvl="0" marL="342900" marR="0" rtl="0" algn="l">
              <a:lnSpc>
                <a:spcPct val="107000"/>
              </a:lnSpc>
              <a:spcBef>
                <a:spcPts val="800"/>
              </a:spcBef>
              <a:spcAft>
                <a:spcPts val="0"/>
              </a:spcAft>
              <a:buClr>
                <a:schemeClr val="dk1"/>
              </a:buClr>
              <a:buSzPts val="2000"/>
              <a:buFont typeface="Arial"/>
              <a:buChar char="•"/>
            </a:pPr>
            <a:r>
              <a:rPr b="0" i="0" lang="en-GB" sz="2000" u="none" cap="none" strike="noStrike">
                <a:solidFill>
                  <a:schemeClr val="dk1"/>
                </a:solidFill>
                <a:latin typeface="Arial Narrow"/>
                <a:ea typeface="Arial Narrow"/>
                <a:cs typeface="Arial Narrow"/>
                <a:sym typeface="Arial Narrow"/>
              </a:rPr>
              <a:t>Employers</a:t>
            </a:r>
            <a:endParaRPr/>
          </a:p>
          <a:p>
            <a:pPr indent="-342900" lvl="0" marL="342900" marR="0" rtl="0" algn="l">
              <a:lnSpc>
                <a:spcPct val="107000"/>
              </a:lnSpc>
              <a:spcBef>
                <a:spcPts val="800"/>
              </a:spcBef>
              <a:spcAft>
                <a:spcPts val="0"/>
              </a:spcAft>
              <a:buClr>
                <a:schemeClr val="dk1"/>
              </a:buClr>
              <a:buSzPts val="2000"/>
              <a:buFont typeface="Arial"/>
              <a:buChar char="•"/>
            </a:pPr>
            <a:r>
              <a:rPr b="0" i="0" lang="en-GB" sz="2000" u="none" cap="none" strike="noStrike">
                <a:solidFill>
                  <a:schemeClr val="dk1"/>
                </a:solidFill>
                <a:latin typeface="Arial Narrow"/>
                <a:ea typeface="Arial Narrow"/>
                <a:cs typeface="Arial Narrow"/>
                <a:sym typeface="Arial Narrow"/>
              </a:rPr>
              <a:t>Skills &amp; Qualities</a:t>
            </a:r>
            <a:endParaRPr/>
          </a:p>
          <a:p>
            <a:pPr indent="-342900" lvl="0" marL="342900" marR="0" rtl="0" algn="l">
              <a:lnSpc>
                <a:spcPct val="107000"/>
              </a:lnSpc>
              <a:spcBef>
                <a:spcPts val="800"/>
              </a:spcBef>
              <a:spcAft>
                <a:spcPts val="0"/>
              </a:spcAft>
              <a:buClr>
                <a:schemeClr val="dk1"/>
              </a:buClr>
              <a:buSzPts val="2000"/>
              <a:buFont typeface="Arial"/>
              <a:buChar char="•"/>
            </a:pPr>
            <a:r>
              <a:rPr b="0" i="0" lang="en-GB" sz="2000" u="none" cap="none" strike="noStrike">
                <a:solidFill>
                  <a:schemeClr val="dk1"/>
                </a:solidFill>
                <a:latin typeface="Arial Narrow"/>
                <a:ea typeface="Arial Narrow"/>
                <a:cs typeface="Arial Narrow"/>
                <a:sym typeface="Arial Narrow"/>
              </a:rPr>
              <a:t>Life Skills </a:t>
            </a:r>
            <a:endParaRPr/>
          </a:p>
          <a:p>
            <a:pPr indent="-342900" lvl="0" marL="342900" marR="0" rtl="0" algn="l">
              <a:lnSpc>
                <a:spcPct val="107000"/>
              </a:lnSpc>
              <a:spcBef>
                <a:spcPts val="800"/>
              </a:spcBef>
              <a:spcAft>
                <a:spcPts val="0"/>
              </a:spcAft>
              <a:buClr>
                <a:schemeClr val="dk1"/>
              </a:buClr>
              <a:buSzPts val="2000"/>
              <a:buFont typeface="Arial"/>
              <a:buChar char="•"/>
            </a:pPr>
            <a:r>
              <a:rPr b="0" i="0" lang="en-GB" sz="2000" u="none" cap="none" strike="noStrike">
                <a:solidFill>
                  <a:schemeClr val="dk1"/>
                </a:solidFill>
                <a:latin typeface="Arial Narrow"/>
                <a:ea typeface="Arial Narrow"/>
                <a:cs typeface="Arial Narrow"/>
                <a:sym typeface="Arial Narrow"/>
              </a:rPr>
              <a:t>Demographics</a:t>
            </a:r>
            <a:endParaRPr/>
          </a:p>
          <a:p>
            <a:pPr indent="-342900" lvl="0" marL="342900" marR="0" rtl="0" algn="l">
              <a:lnSpc>
                <a:spcPct val="107000"/>
              </a:lnSpc>
              <a:spcBef>
                <a:spcPts val="800"/>
              </a:spcBef>
              <a:spcAft>
                <a:spcPts val="0"/>
              </a:spcAft>
              <a:buClr>
                <a:schemeClr val="dk1"/>
              </a:buClr>
              <a:buSzPts val="2000"/>
              <a:buFont typeface="Arial"/>
              <a:buChar char="•"/>
            </a:pPr>
            <a:r>
              <a:rPr b="0" i="0" lang="en-GB" sz="2000" u="none" cap="none" strike="noStrike">
                <a:solidFill>
                  <a:schemeClr val="dk1"/>
                </a:solidFill>
                <a:latin typeface="Arial Narrow"/>
                <a:ea typeface="Arial Narrow"/>
                <a:cs typeface="Arial Narrow"/>
                <a:sym typeface="Arial Narrow"/>
              </a:rPr>
              <a:t>Team work</a:t>
            </a:r>
            <a:endParaRPr/>
          </a:p>
        </p:txBody>
      </p:sp>
      <p:sp>
        <p:nvSpPr>
          <p:cNvPr id="274" name="Google Shape;274;p10"/>
          <p:cNvSpPr/>
          <p:nvPr/>
        </p:nvSpPr>
        <p:spPr>
          <a:xfrm>
            <a:off x="3563889" y="3360762"/>
            <a:ext cx="3312368" cy="2186240"/>
          </a:xfrm>
          <a:prstGeom prst="rect">
            <a:avLst/>
          </a:prstGeom>
          <a:noFill/>
          <a:ln cap="flat" cmpd="sng" w="57150">
            <a:solidFill>
              <a:srgbClr val="FFF2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None/>
            </a:pPr>
            <a:r>
              <a:rPr b="1" i="0" lang="en-GB" sz="2000" u="none" cap="none" strike="noStrike">
                <a:solidFill>
                  <a:schemeClr val="dk1"/>
                </a:solidFill>
                <a:latin typeface="Arial Narrow"/>
                <a:ea typeface="Arial Narrow"/>
                <a:cs typeface="Arial Narrow"/>
                <a:sym typeface="Arial Narrow"/>
              </a:rPr>
              <a:t>You will study:</a:t>
            </a:r>
            <a:endParaRPr/>
          </a:p>
          <a:p>
            <a:pPr indent="-285750" lvl="0" marL="285750" marR="0" rtl="0" algn="l">
              <a:spcBef>
                <a:spcPts val="800"/>
              </a:spcBef>
              <a:spcAft>
                <a:spcPts val="0"/>
              </a:spcAft>
              <a:buClr>
                <a:schemeClr val="dk1"/>
              </a:buClr>
              <a:buSzPts val="1800"/>
              <a:buFont typeface="Arial"/>
              <a:buChar char="•"/>
            </a:pPr>
            <a:r>
              <a:rPr b="0" i="0" lang="en-GB" sz="1800" u="none" cap="none" strike="noStrike">
                <a:solidFill>
                  <a:schemeClr val="dk1"/>
                </a:solidFill>
                <a:latin typeface="Arial Narrow"/>
                <a:ea typeface="Arial Narrow"/>
                <a:cs typeface="Arial Narrow"/>
                <a:sym typeface="Arial Narrow"/>
              </a:rPr>
              <a:t>Employability Skills Practice</a:t>
            </a:r>
            <a:endParaRPr/>
          </a:p>
          <a:p>
            <a:pPr indent="-285750" lvl="0" marL="285750" marR="0" rtl="0" algn="l">
              <a:spcBef>
                <a:spcPts val="0"/>
              </a:spcBef>
              <a:spcAft>
                <a:spcPts val="0"/>
              </a:spcAft>
              <a:buClr>
                <a:schemeClr val="dk1"/>
              </a:buClr>
              <a:buSzPts val="1800"/>
              <a:buFont typeface="Arial"/>
              <a:buChar char="•"/>
            </a:pPr>
            <a:r>
              <a:rPr b="0" i="0" lang="en-GB" sz="1800" u="none" cap="none" strike="noStrike">
                <a:solidFill>
                  <a:schemeClr val="dk1"/>
                </a:solidFill>
                <a:latin typeface="Arial Narrow"/>
                <a:ea typeface="Arial Narrow"/>
                <a:cs typeface="Arial Narrow"/>
                <a:sym typeface="Arial Narrow"/>
              </a:rPr>
              <a:t>Proud to be Me and Careers</a:t>
            </a:r>
            <a:endParaRPr/>
          </a:p>
          <a:p>
            <a:pPr indent="-285750" lvl="0" marL="285750" marR="0" rtl="0" algn="l">
              <a:spcBef>
                <a:spcPts val="0"/>
              </a:spcBef>
              <a:spcAft>
                <a:spcPts val="0"/>
              </a:spcAft>
              <a:buClr>
                <a:schemeClr val="dk1"/>
              </a:buClr>
              <a:buSzPts val="1800"/>
              <a:buFont typeface="Arial"/>
              <a:buChar char="•"/>
            </a:pPr>
            <a:r>
              <a:rPr b="0" i="0" lang="en-GB" sz="1800" u="none" cap="none" strike="noStrike">
                <a:solidFill>
                  <a:schemeClr val="dk1"/>
                </a:solidFill>
                <a:latin typeface="Arial Narrow"/>
                <a:ea typeface="Arial Narrow"/>
                <a:cs typeface="Arial Narrow"/>
                <a:sym typeface="Arial Narrow"/>
              </a:rPr>
              <a:t>Career Interests and Job ideas</a:t>
            </a:r>
            <a:endParaRPr/>
          </a:p>
          <a:p>
            <a:pPr indent="-285750" lvl="0" marL="285750" marR="0" rtl="0" algn="l">
              <a:spcBef>
                <a:spcPts val="0"/>
              </a:spcBef>
              <a:spcAft>
                <a:spcPts val="0"/>
              </a:spcAft>
              <a:buClr>
                <a:schemeClr val="dk1"/>
              </a:buClr>
              <a:buSzPts val="1800"/>
              <a:buFont typeface="Arial"/>
              <a:buChar char="•"/>
            </a:pPr>
            <a:r>
              <a:rPr b="0" i="0" lang="en-GB" sz="1800" u="none" cap="none" strike="noStrike">
                <a:solidFill>
                  <a:schemeClr val="dk1"/>
                </a:solidFill>
                <a:latin typeface="Arial Narrow"/>
                <a:ea typeface="Arial Narrow"/>
                <a:cs typeface="Arial Narrow"/>
                <a:sym typeface="Arial Narrow"/>
              </a:rPr>
              <a:t>Self Esteem and the Media</a:t>
            </a:r>
            <a:endParaRPr/>
          </a:p>
          <a:p>
            <a:pPr indent="-285750" lvl="0" marL="285750" marR="0" rtl="0" algn="l">
              <a:spcBef>
                <a:spcPts val="0"/>
              </a:spcBef>
              <a:spcAft>
                <a:spcPts val="0"/>
              </a:spcAft>
              <a:buClr>
                <a:schemeClr val="dk1"/>
              </a:buClr>
              <a:buSzPts val="1800"/>
              <a:buFont typeface="Arial"/>
              <a:buChar char="•"/>
            </a:pPr>
            <a:r>
              <a:rPr b="0" i="0" lang="en-GB" sz="1800" u="none" cap="none" strike="noStrike">
                <a:solidFill>
                  <a:schemeClr val="dk1"/>
                </a:solidFill>
                <a:latin typeface="Arial Narrow"/>
                <a:ea typeface="Arial Narrow"/>
                <a:cs typeface="Arial Narrow"/>
                <a:sym typeface="Arial Narrow"/>
              </a:rPr>
              <a:t>Labour Market Information</a:t>
            </a:r>
            <a:endParaRPr/>
          </a:p>
          <a:p>
            <a:pPr indent="-285750" lvl="0" marL="285750" marR="0" rtl="0" algn="l">
              <a:spcBef>
                <a:spcPts val="0"/>
              </a:spcBef>
              <a:spcAft>
                <a:spcPts val="0"/>
              </a:spcAft>
              <a:buClr>
                <a:schemeClr val="dk1"/>
              </a:buClr>
              <a:buSzPts val="1800"/>
              <a:buFont typeface="Arial"/>
              <a:buChar char="•"/>
            </a:pPr>
            <a:r>
              <a:rPr b="0" i="0" lang="en-GB" sz="1800" u="none" cap="none" strike="noStrike">
                <a:solidFill>
                  <a:schemeClr val="dk1"/>
                </a:solidFill>
                <a:latin typeface="Arial Narrow"/>
                <a:ea typeface="Arial Narrow"/>
                <a:cs typeface="Arial Narrow"/>
                <a:sym typeface="Arial Narrow"/>
              </a:rPr>
              <a:t>Exploring Careers</a:t>
            </a:r>
            <a:endParaRPr b="0" i="0" sz="2000" u="none" cap="none" strike="noStrike">
              <a:solidFill>
                <a:schemeClr val="dk1"/>
              </a:solidFill>
              <a:latin typeface="Arial Narrow"/>
              <a:ea typeface="Arial Narrow"/>
              <a:cs typeface="Arial Narrow"/>
              <a:sym typeface="Arial Narrow"/>
            </a:endParaRPr>
          </a:p>
        </p:txBody>
      </p:sp>
      <p:pic>
        <p:nvPicPr>
          <p:cNvPr id="275" name="Google Shape;275;p10"/>
          <p:cNvPicPr preferRelativeResize="0"/>
          <p:nvPr/>
        </p:nvPicPr>
        <p:blipFill rotWithShape="1">
          <a:blip r:embed="rId5">
            <a:alphaModFix/>
          </a:blip>
          <a:srcRect b="17450" l="0" r="0" t="18499"/>
          <a:stretch/>
        </p:blipFill>
        <p:spPr>
          <a:xfrm>
            <a:off x="7337092" y="4670954"/>
            <a:ext cx="1806908" cy="1637031"/>
          </a:xfrm>
          <a:prstGeom prst="rect">
            <a:avLst/>
          </a:prstGeom>
          <a:noFill/>
          <a:ln>
            <a:noFill/>
          </a:ln>
        </p:spPr>
      </p:pic>
      <p:sp>
        <p:nvSpPr>
          <p:cNvPr id="276" name="Google Shape;276;p10"/>
          <p:cNvSpPr/>
          <p:nvPr/>
        </p:nvSpPr>
        <p:spPr>
          <a:xfrm>
            <a:off x="7803567" y="3072990"/>
            <a:ext cx="873957" cy="92333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GB" sz="5400" u="none" cap="none" strike="noStrike">
                <a:solidFill>
                  <a:schemeClr val="dk1"/>
                </a:solidFill>
                <a:latin typeface="Arial Narrow"/>
                <a:ea typeface="Arial Narrow"/>
                <a:cs typeface="Arial Narrow"/>
                <a:sym typeface="Arial Narrow"/>
              </a:rPr>
              <a:t>Y8</a:t>
            </a:r>
            <a:endParaRPr b="0" i="0" sz="5400" u="none" cap="none" strike="noStrike">
              <a:solidFill>
                <a:schemeClr val="dk1"/>
              </a:solidFill>
              <a:latin typeface="Arial Narrow"/>
              <a:ea typeface="Arial Narrow"/>
              <a:cs typeface="Arial Narrow"/>
              <a:sym typeface="Arial Narrow"/>
            </a:endParaRPr>
          </a:p>
        </p:txBody>
      </p:sp>
      <p:pic>
        <p:nvPicPr>
          <p:cNvPr id="277" name="Google Shape;277;p10"/>
          <p:cNvPicPr preferRelativeResize="0"/>
          <p:nvPr/>
        </p:nvPicPr>
        <p:blipFill rotWithShape="1">
          <a:blip r:embed="rId6">
            <a:alphaModFix/>
          </a:blip>
          <a:srcRect b="0" l="0" r="0" t="0"/>
          <a:stretch/>
        </p:blipFill>
        <p:spPr>
          <a:xfrm>
            <a:off x="2282" y="0"/>
            <a:ext cx="3474824" cy="1052736"/>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2" name="Shape 282"/>
        <p:cNvGrpSpPr/>
        <p:nvPr/>
      </p:nvGrpSpPr>
      <p:grpSpPr>
        <a:xfrm>
          <a:off x="0" y="0"/>
          <a:ext cx="0" cy="0"/>
          <a:chOff x="0" y="0"/>
          <a:chExt cx="0" cy="0"/>
        </a:xfrm>
      </p:grpSpPr>
      <p:sp>
        <p:nvSpPr>
          <p:cNvPr id="283" name="Google Shape;283;p14"/>
          <p:cNvSpPr/>
          <p:nvPr/>
        </p:nvSpPr>
        <p:spPr>
          <a:xfrm>
            <a:off x="3410378" y="3182456"/>
            <a:ext cx="3201492" cy="3261277"/>
          </a:xfrm>
          <a:prstGeom prst="rect">
            <a:avLst/>
          </a:prstGeom>
          <a:noFill/>
          <a:ln cap="flat" cmpd="sng" w="57150">
            <a:solidFill>
              <a:srgbClr val="FCB0A3"/>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None/>
            </a:pPr>
            <a:r>
              <a:rPr b="1" i="0" lang="en-GB" sz="1800" u="none" cap="none" strike="noStrike">
                <a:solidFill>
                  <a:schemeClr val="dk1"/>
                </a:solidFill>
                <a:latin typeface="Arial Narrow"/>
                <a:ea typeface="Arial Narrow"/>
                <a:cs typeface="Arial Narrow"/>
                <a:sym typeface="Arial Narrow"/>
              </a:rPr>
              <a:t>You will study:</a:t>
            </a:r>
            <a:endParaRPr b="1" i="0" sz="2400" u="none" cap="none" strike="noStrike">
              <a:solidFill>
                <a:schemeClr val="dk1"/>
              </a:solidFill>
              <a:latin typeface="Arial Narrow"/>
              <a:ea typeface="Arial Narrow"/>
              <a:cs typeface="Arial Narrow"/>
              <a:sym typeface="Arial Narrow"/>
            </a:endParaRPr>
          </a:p>
          <a:p>
            <a:pPr indent="-285750" lvl="0" marL="285750" marR="0" rtl="0" algn="l">
              <a:spcBef>
                <a:spcPts val="800"/>
              </a:spcBef>
              <a:spcAft>
                <a:spcPts val="0"/>
              </a:spcAft>
              <a:buClr>
                <a:schemeClr val="dk1"/>
              </a:buClr>
              <a:buSzPts val="1800"/>
              <a:buFont typeface="Arial"/>
              <a:buChar char="•"/>
            </a:pPr>
            <a:r>
              <a:rPr b="0" i="0" lang="en-GB" sz="1800" u="none" cap="none" strike="noStrike">
                <a:solidFill>
                  <a:schemeClr val="dk1"/>
                </a:solidFill>
                <a:latin typeface="Calibri"/>
                <a:ea typeface="Calibri"/>
                <a:cs typeface="Calibri"/>
                <a:sym typeface="Calibri"/>
              </a:rPr>
              <a:t>Introduction to Relationship and Sex Education</a:t>
            </a:r>
            <a:endParaRPr/>
          </a:p>
          <a:p>
            <a:pPr indent="-285750" lvl="0" marL="285750" marR="0" rtl="0" algn="l">
              <a:spcBef>
                <a:spcPts val="0"/>
              </a:spcBef>
              <a:spcAft>
                <a:spcPts val="0"/>
              </a:spcAft>
              <a:buClr>
                <a:schemeClr val="dk1"/>
              </a:buClr>
              <a:buSzPts val="1800"/>
              <a:buFont typeface="Arial"/>
              <a:buChar char="•"/>
            </a:pPr>
            <a:r>
              <a:rPr b="0" i="0" lang="en-GB" sz="1800" u="none" cap="none" strike="noStrike">
                <a:solidFill>
                  <a:schemeClr val="dk1"/>
                </a:solidFill>
                <a:latin typeface="Calibri"/>
                <a:ea typeface="Calibri"/>
                <a:cs typeface="Calibri"/>
                <a:sym typeface="Calibri"/>
              </a:rPr>
              <a:t>Healthy Relationships</a:t>
            </a:r>
            <a:endParaRPr/>
          </a:p>
          <a:p>
            <a:pPr indent="-285750" lvl="0" marL="285750" marR="0" rtl="0" algn="l">
              <a:spcBef>
                <a:spcPts val="0"/>
              </a:spcBef>
              <a:spcAft>
                <a:spcPts val="0"/>
              </a:spcAft>
              <a:buClr>
                <a:schemeClr val="dk1"/>
              </a:buClr>
              <a:buSzPts val="1800"/>
              <a:buFont typeface="Arial"/>
              <a:buChar char="•"/>
            </a:pPr>
            <a:r>
              <a:rPr b="0" i="0" lang="en-GB" sz="1800" u="none" cap="none" strike="noStrike">
                <a:solidFill>
                  <a:schemeClr val="dk1"/>
                </a:solidFill>
                <a:latin typeface="Calibri"/>
                <a:ea typeface="Calibri"/>
                <a:cs typeface="Calibri"/>
                <a:sym typeface="Calibri"/>
              </a:rPr>
              <a:t>Dealing with Conflict</a:t>
            </a:r>
            <a:endParaRPr/>
          </a:p>
          <a:p>
            <a:pPr indent="-285750" lvl="0" marL="285750" marR="0" rtl="0" algn="l">
              <a:spcBef>
                <a:spcPts val="0"/>
              </a:spcBef>
              <a:spcAft>
                <a:spcPts val="0"/>
              </a:spcAft>
              <a:buClr>
                <a:schemeClr val="dk1"/>
              </a:buClr>
              <a:buSzPts val="1800"/>
              <a:buFont typeface="Arial"/>
              <a:buChar char="•"/>
            </a:pPr>
            <a:r>
              <a:rPr b="0" i="0" lang="en-GB" sz="1800" u="none" cap="none" strike="noStrike">
                <a:solidFill>
                  <a:schemeClr val="dk1"/>
                </a:solidFill>
                <a:latin typeface="Calibri"/>
                <a:ea typeface="Calibri"/>
                <a:cs typeface="Calibri"/>
                <a:sym typeface="Calibri"/>
              </a:rPr>
              <a:t>Sexual Orientation</a:t>
            </a:r>
            <a:endParaRPr/>
          </a:p>
          <a:p>
            <a:pPr indent="-285750" lvl="0" marL="285750" marR="0" rtl="0" algn="l">
              <a:spcBef>
                <a:spcPts val="0"/>
              </a:spcBef>
              <a:spcAft>
                <a:spcPts val="0"/>
              </a:spcAft>
              <a:buClr>
                <a:schemeClr val="dk1"/>
              </a:buClr>
              <a:buSzPts val="1800"/>
              <a:buFont typeface="Arial"/>
              <a:buChar char="•"/>
            </a:pPr>
            <a:r>
              <a:rPr b="0" i="0" lang="en-GB" sz="1800" u="none" cap="none" strike="noStrike">
                <a:solidFill>
                  <a:schemeClr val="dk1"/>
                </a:solidFill>
                <a:latin typeface="Calibri"/>
                <a:ea typeface="Calibri"/>
                <a:cs typeface="Calibri"/>
                <a:sym typeface="Calibri"/>
              </a:rPr>
              <a:t>Gender Identity</a:t>
            </a:r>
            <a:endParaRPr/>
          </a:p>
          <a:p>
            <a:pPr indent="-285750" lvl="0" marL="285750" marR="0" rtl="0" algn="l">
              <a:spcBef>
                <a:spcPts val="0"/>
              </a:spcBef>
              <a:spcAft>
                <a:spcPts val="0"/>
              </a:spcAft>
              <a:buClr>
                <a:schemeClr val="dk1"/>
              </a:buClr>
              <a:buSzPts val="1800"/>
              <a:buFont typeface="Arial"/>
              <a:buChar char="•"/>
            </a:pPr>
            <a:r>
              <a:rPr b="0" i="0" lang="en-GB" sz="1800" u="none" cap="none" strike="noStrike">
                <a:solidFill>
                  <a:schemeClr val="dk1"/>
                </a:solidFill>
                <a:latin typeface="Calibri"/>
                <a:ea typeface="Calibri"/>
                <a:cs typeface="Calibri"/>
                <a:sym typeface="Calibri"/>
              </a:rPr>
              <a:t>Introduction to Contraception </a:t>
            </a:r>
            <a:endParaRPr/>
          </a:p>
          <a:p>
            <a:pPr indent="-285750" lvl="0" marL="285750" marR="0" rtl="0" algn="l">
              <a:spcBef>
                <a:spcPts val="0"/>
              </a:spcBef>
              <a:spcAft>
                <a:spcPts val="0"/>
              </a:spcAft>
              <a:buClr>
                <a:schemeClr val="dk1"/>
              </a:buClr>
              <a:buSzPts val="1800"/>
              <a:buFont typeface="Arial"/>
              <a:buChar char="•"/>
            </a:pPr>
            <a:r>
              <a:rPr b="0" i="0" lang="en-GB" sz="1800" u="none" cap="none" strike="noStrike">
                <a:solidFill>
                  <a:schemeClr val="dk1"/>
                </a:solidFill>
                <a:latin typeface="Calibri"/>
                <a:ea typeface="Calibri"/>
                <a:cs typeface="Calibri"/>
                <a:sym typeface="Calibri"/>
              </a:rPr>
              <a:t>What is Love?</a:t>
            </a:r>
            <a:endParaRPr/>
          </a:p>
          <a:p>
            <a:pPr indent="-285750" lvl="0" marL="285750" marR="0" rtl="0" algn="l">
              <a:spcBef>
                <a:spcPts val="0"/>
              </a:spcBef>
              <a:spcAft>
                <a:spcPts val="0"/>
              </a:spcAft>
              <a:buClr>
                <a:schemeClr val="dk1"/>
              </a:buClr>
              <a:buSzPts val="1800"/>
              <a:buFont typeface="Arial"/>
              <a:buChar char="•"/>
            </a:pPr>
            <a:r>
              <a:rPr b="0" i="0" lang="en-GB" sz="1800" u="none" cap="none" strike="noStrike">
                <a:solidFill>
                  <a:schemeClr val="dk1"/>
                </a:solidFill>
                <a:latin typeface="Calibri"/>
                <a:ea typeface="Calibri"/>
                <a:cs typeface="Calibri"/>
                <a:sym typeface="Calibri"/>
              </a:rPr>
              <a:t>Periods and Menstrual Cycle</a:t>
            </a:r>
            <a:endParaRPr/>
          </a:p>
        </p:txBody>
      </p:sp>
      <p:pic>
        <p:nvPicPr>
          <p:cNvPr id="284" name="Google Shape;284;p14"/>
          <p:cNvPicPr preferRelativeResize="0"/>
          <p:nvPr/>
        </p:nvPicPr>
        <p:blipFill rotWithShape="1">
          <a:blip r:embed="rId3">
            <a:alphaModFix/>
          </a:blip>
          <a:srcRect b="0" l="0" r="0" t="0"/>
          <a:stretch/>
        </p:blipFill>
        <p:spPr>
          <a:xfrm>
            <a:off x="0" y="6525344"/>
            <a:ext cx="9144000" cy="341923"/>
          </a:xfrm>
          <a:prstGeom prst="rect">
            <a:avLst/>
          </a:prstGeom>
          <a:noFill/>
          <a:ln>
            <a:noFill/>
          </a:ln>
        </p:spPr>
      </p:pic>
      <p:pic>
        <p:nvPicPr>
          <p:cNvPr id="285" name="Google Shape;285;p14"/>
          <p:cNvPicPr preferRelativeResize="0"/>
          <p:nvPr/>
        </p:nvPicPr>
        <p:blipFill rotWithShape="1">
          <a:blip r:embed="rId4">
            <a:alphaModFix/>
          </a:blip>
          <a:srcRect b="17450" l="0" r="0" t="18499"/>
          <a:stretch/>
        </p:blipFill>
        <p:spPr>
          <a:xfrm>
            <a:off x="6719849" y="4179830"/>
            <a:ext cx="2424151" cy="2196244"/>
          </a:xfrm>
          <a:prstGeom prst="rect">
            <a:avLst/>
          </a:prstGeom>
          <a:noFill/>
          <a:ln>
            <a:noFill/>
          </a:ln>
        </p:spPr>
      </p:pic>
      <p:pic>
        <p:nvPicPr>
          <p:cNvPr id="286" name="Google Shape;286;p14"/>
          <p:cNvPicPr preferRelativeResize="0"/>
          <p:nvPr/>
        </p:nvPicPr>
        <p:blipFill rotWithShape="1">
          <a:blip r:embed="rId5">
            <a:alphaModFix/>
          </a:blip>
          <a:srcRect b="0" l="0" r="0" t="0"/>
          <a:stretch/>
        </p:blipFill>
        <p:spPr>
          <a:xfrm>
            <a:off x="6808777" y="44624"/>
            <a:ext cx="2335224" cy="2520280"/>
          </a:xfrm>
          <a:prstGeom prst="rect">
            <a:avLst/>
          </a:prstGeom>
          <a:noFill/>
          <a:ln>
            <a:noFill/>
          </a:ln>
        </p:spPr>
      </p:pic>
      <p:sp>
        <p:nvSpPr>
          <p:cNvPr id="287" name="Google Shape;287;p14"/>
          <p:cNvSpPr/>
          <p:nvPr/>
        </p:nvSpPr>
        <p:spPr>
          <a:xfrm>
            <a:off x="7803567" y="3072990"/>
            <a:ext cx="873957" cy="92333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GB" sz="5400" u="none" cap="none" strike="noStrike">
                <a:solidFill>
                  <a:schemeClr val="dk1"/>
                </a:solidFill>
                <a:latin typeface="Arial Narrow"/>
                <a:ea typeface="Arial Narrow"/>
                <a:cs typeface="Arial Narrow"/>
                <a:sym typeface="Arial Narrow"/>
              </a:rPr>
              <a:t>Y8</a:t>
            </a:r>
            <a:endParaRPr b="0" i="0" sz="5400" u="none" cap="none" strike="noStrike">
              <a:solidFill>
                <a:schemeClr val="dk1"/>
              </a:solidFill>
              <a:latin typeface="Arial Narrow"/>
              <a:ea typeface="Arial Narrow"/>
              <a:cs typeface="Arial Narrow"/>
              <a:sym typeface="Arial Narrow"/>
            </a:endParaRPr>
          </a:p>
        </p:txBody>
      </p:sp>
      <p:sp>
        <p:nvSpPr>
          <p:cNvPr id="288" name="Google Shape;288;p14"/>
          <p:cNvSpPr/>
          <p:nvPr/>
        </p:nvSpPr>
        <p:spPr>
          <a:xfrm>
            <a:off x="4191000" y="44624"/>
            <a:ext cx="2420870" cy="3056221"/>
          </a:xfrm>
          <a:prstGeom prst="rect">
            <a:avLst/>
          </a:prstGeom>
          <a:noFill/>
          <a:ln cap="flat" cmpd="sng" w="57150">
            <a:solidFill>
              <a:srgbClr val="FCB0A3"/>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7000"/>
              </a:lnSpc>
              <a:spcBef>
                <a:spcPts val="0"/>
              </a:spcBef>
              <a:spcAft>
                <a:spcPts val="0"/>
              </a:spcAft>
              <a:buNone/>
            </a:pPr>
            <a:r>
              <a:rPr b="0" i="0" lang="en-GB" sz="2000" u="none" cap="none" strike="noStrike">
                <a:solidFill>
                  <a:schemeClr val="dk1"/>
                </a:solidFill>
                <a:latin typeface="Arial Narrow"/>
                <a:ea typeface="Arial Narrow"/>
                <a:cs typeface="Arial Narrow"/>
                <a:sym typeface="Arial Narrow"/>
              </a:rPr>
              <a:t>This theme introduces students to relationship and sex education. Students will ascertain a clear understanding of  key areas which in turn will promote them to be confident young people, in charge of their lives</a:t>
            </a:r>
            <a:endParaRPr b="0" i="0" sz="2000" u="none" cap="none" strike="noStrike">
              <a:solidFill>
                <a:schemeClr val="dk1"/>
              </a:solidFill>
              <a:latin typeface="Arial Narrow"/>
              <a:ea typeface="Arial Narrow"/>
              <a:cs typeface="Arial Narrow"/>
              <a:sym typeface="Arial Narrow"/>
            </a:endParaRPr>
          </a:p>
        </p:txBody>
      </p:sp>
      <p:sp>
        <p:nvSpPr>
          <p:cNvPr id="289" name="Google Shape;289;p14"/>
          <p:cNvSpPr/>
          <p:nvPr/>
        </p:nvSpPr>
        <p:spPr>
          <a:xfrm>
            <a:off x="261587" y="2018185"/>
            <a:ext cx="2843808" cy="3774367"/>
          </a:xfrm>
          <a:prstGeom prst="rect">
            <a:avLst/>
          </a:prstGeom>
          <a:noFill/>
          <a:ln cap="flat" cmpd="sng" w="57150">
            <a:solidFill>
              <a:srgbClr val="FCB0A3"/>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None/>
            </a:pPr>
            <a:r>
              <a:rPr b="1" i="0" lang="en-GB" sz="2000" u="none" cap="none" strike="noStrike">
                <a:solidFill>
                  <a:schemeClr val="dk1"/>
                </a:solidFill>
                <a:latin typeface="Arial Narrow"/>
                <a:ea typeface="Arial Narrow"/>
                <a:cs typeface="Arial Narrow"/>
                <a:sym typeface="Arial Narrow"/>
              </a:rPr>
              <a:t>Keywords include:</a:t>
            </a:r>
            <a:endParaRPr/>
          </a:p>
          <a:p>
            <a:pPr indent="-342900" lvl="0" marL="342900" marR="0" rtl="0" algn="l">
              <a:lnSpc>
                <a:spcPct val="107000"/>
              </a:lnSpc>
              <a:spcBef>
                <a:spcPts val="800"/>
              </a:spcBef>
              <a:spcAft>
                <a:spcPts val="0"/>
              </a:spcAft>
              <a:buClr>
                <a:schemeClr val="dk1"/>
              </a:buClr>
              <a:buSzPts val="2000"/>
              <a:buFont typeface="Arial"/>
              <a:buChar char="•"/>
            </a:pPr>
            <a:r>
              <a:rPr b="0" i="0" lang="en-GB" sz="2000" u="none" cap="none" strike="noStrike">
                <a:solidFill>
                  <a:schemeClr val="dk1"/>
                </a:solidFill>
                <a:latin typeface="Arial Narrow"/>
                <a:ea typeface="Arial Narrow"/>
                <a:cs typeface="Arial Narrow"/>
                <a:sym typeface="Arial Narrow"/>
              </a:rPr>
              <a:t>Sexual orientation</a:t>
            </a:r>
            <a:endParaRPr/>
          </a:p>
          <a:p>
            <a:pPr indent="-342900" lvl="0" marL="342900" marR="0" rtl="0" algn="l">
              <a:lnSpc>
                <a:spcPct val="107000"/>
              </a:lnSpc>
              <a:spcBef>
                <a:spcPts val="800"/>
              </a:spcBef>
              <a:spcAft>
                <a:spcPts val="0"/>
              </a:spcAft>
              <a:buClr>
                <a:schemeClr val="dk1"/>
              </a:buClr>
              <a:buSzPts val="2000"/>
              <a:buFont typeface="Arial"/>
              <a:buChar char="•"/>
            </a:pPr>
            <a:r>
              <a:rPr b="0" i="0" lang="en-GB" sz="2000" u="none" cap="none" strike="noStrike">
                <a:solidFill>
                  <a:schemeClr val="dk1"/>
                </a:solidFill>
                <a:latin typeface="Arial Narrow"/>
                <a:ea typeface="Arial Narrow"/>
                <a:cs typeface="Arial Narrow"/>
                <a:sym typeface="Arial Narrow"/>
              </a:rPr>
              <a:t>Gender Identity</a:t>
            </a:r>
            <a:endParaRPr/>
          </a:p>
          <a:p>
            <a:pPr indent="-342900" lvl="0" marL="342900" marR="0" rtl="0" algn="l">
              <a:lnSpc>
                <a:spcPct val="107000"/>
              </a:lnSpc>
              <a:spcBef>
                <a:spcPts val="800"/>
              </a:spcBef>
              <a:spcAft>
                <a:spcPts val="0"/>
              </a:spcAft>
              <a:buClr>
                <a:schemeClr val="dk1"/>
              </a:buClr>
              <a:buSzPts val="2000"/>
              <a:buFont typeface="Arial"/>
              <a:buChar char="•"/>
            </a:pPr>
            <a:r>
              <a:rPr b="0" i="0" lang="en-GB" sz="2000" u="none" cap="none" strike="noStrike">
                <a:solidFill>
                  <a:schemeClr val="dk1"/>
                </a:solidFill>
                <a:latin typeface="Arial Narrow"/>
                <a:ea typeface="Arial Narrow"/>
                <a:cs typeface="Arial Narrow"/>
                <a:sym typeface="Arial Narrow"/>
              </a:rPr>
              <a:t>Contraception</a:t>
            </a:r>
            <a:endParaRPr/>
          </a:p>
          <a:p>
            <a:pPr indent="-342900" lvl="0" marL="342900" marR="0" rtl="0" algn="l">
              <a:lnSpc>
                <a:spcPct val="107000"/>
              </a:lnSpc>
              <a:spcBef>
                <a:spcPts val="800"/>
              </a:spcBef>
              <a:spcAft>
                <a:spcPts val="0"/>
              </a:spcAft>
              <a:buClr>
                <a:schemeClr val="dk1"/>
              </a:buClr>
              <a:buSzPts val="2000"/>
              <a:buFont typeface="Arial"/>
              <a:buChar char="•"/>
            </a:pPr>
            <a:r>
              <a:rPr b="0" i="0" lang="en-GB" sz="2000" u="none" cap="none" strike="noStrike">
                <a:solidFill>
                  <a:schemeClr val="dk1"/>
                </a:solidFill>
                <a:latin typeface="Arial Narrow"/>
                <a:ea typeface="Arial Narrow"/>
                <a:cs typeface="Arial Narrow"/>
                <a:sym typeface="Arial Narrow"/>
              </a:rPr>
              <a:t>Conflict</a:t>
            </a:r>
            <a:endParaRPr/>
          </a:p>
          <a:p>
            <a:pPr indent="-342900" lvl="0" marL="342900" marR="0" rtl="0" algn="l">
              <a:lnSpc>
                <a:spcPct val="107000"/>
              </a:lnSpc>
              <a:spcBef>
                <a:spcPts val="800"/>
              </a:spcBef>
              <a:spcAft>
                <a:spcPts val="0"/>
              </a:spcAft>
              <a:buClr>
                <a:schemeClr val="dk1"/>
              </a:buClr>
              <a:buSzPts val="2000"/>
              <a:buFont typeface="Arial"/>
              <a:buChar char="•"/>
            </a:pPr>
            <a:r>
              <a:rPr b="0" i="0" lang="en-GB" sz="2000" u="none" cap="none" strike="noStrike">
                <a:solidFill>
                  <a:schemeClr val="dk1"/>
                </a:solidFill>
                <a:latin typeface="Arial Narrow"/>
                <a:ea typeface="Arial Narrow"/>
                <a:cs typeface="Arial Narrow"/>
                <a:sym typeface="Arial Narrow"/>
              </a:rPr>
              <a:t>Love</a:t>
            </a:r>
            <a:endParaRPr/>
          </a:p>
          <a:p>
            <a:pPr indent="-342900" lvl="0" marL="342900" marR="0" rtl="0" algn="l">
              <a:lnSpc>
                <a:spcPct val="107000"/>
              </a:lnSpc>
              <a:spcBef>
                <a:spcPts val="800"/>
              </a:spcBef>
              <a:spcAft>
                <a:spcPts val="0"/>
              </a:spcAft>
              <a:buClr>
                <a:schemeClr val="dk1"/>
              </a:buClr>
              <a:buSzPts val="2000"/>
              <a:buFont typeface="Arial"/>
              <a:buChar char="•"/>
            </a:pPr>
            <a:r>
              <a:rPr b="0" i="0" lang="en-GB" sz="2000" u="none" cap="none" strike="noStrike">
                <a:solidFill>
                  <a:schemeClr val="dk1"/>
                </a:solidFill>
                <a:latin typeface="Arial Narrow"/>
                <a:ea typeface="Arial Narrow"/>
                <a:cs typeface="Arial Narrow"/>
                <a:sym typeface="Arial Narrow"/>
              </a:rPr>
              <a:t>Periods &amp; Menstrual Cycle</a:t>
            </a:r>
            <a:endParaRPr/>
          </a:p>
          <a:p>
            <a:pPr indent="-215900" lvl="0" marL="342900" marR="0" rtl="0" algn="l">
              <a:lnSpc>
                <a:spcPct val="107000"/>
              </a:lnSpc>
              <a:spcBef>
                <a:spcPts val="800"/>
              </a:spcBef>
              <a:spcAft>
                <a:spcPts val="0"/>
              </a:spcAft>
              <a:buClr>
                <a:schemeClr val="dk1"/>
              </a:buClr>
              <a:buSzPts val="2000"/>
              <a:buFont typeface="Arial"/>
              <a:buNone/>
            </a:pPr>
            <a:r>
              <a:t/>
            </a:r>
            <a:endParaRPr b="0" i="0" sz="2000" u="none" cap="none" strike="noStrike">
              <a:solidFill>
                <a:schemeClr val="dk1"/>
              </a:solidFill>
              <a:latin typeface="Arial Narrow"/>
              <a:ea typeface="Arial Narrow"/>
              <a:cs typeface="Arial Narrow"/>
              <a:sym typeface="Arial Narrow"/>
            </a:endParaRPr>
          </a:p>
        </p:txBody>
      </p:sp>
      <p:pic>
        <p:nvPicPr>
          <p:cNvPr id="290" name="Google Shape;290;p14"/>
          <p:cNvPicPr preferRelativeResize="0"/>
          <p:nvPr/>
        </p:nvPicPr>
        <p:blipFill rotWithShape="1">
          <a:blip r:embed="rId6">
            <a:alphaModFix/>
          </a:blip>
          <a:srcRect b="0" l="0" r="0" t="0"/>
          <a:stretch/>
        </p:blipFill>
        <p:spPr>
          <a:xfrm>
            <a:off x="18851" y="-4589"/>
            <a:ext cx="3982278" cy="1201341"/>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5" name="Shape 295"/>
        <p:cNvGrpSpPr/>
        <p:nvPr/>
      </p:nvGrpSpPr>
      <p:grpSpPr>
        <a:xfrm>
          <a:off x="0" y="0"/>
          <a:ext cx="0" cy="0"/>
          <a:chOff x="0" y="0"/>
          <a:chExt cx="0" cy="0"/>
        </a:xfrm>
      </p:grpSpPr>
      <p:sp>
        <p:nvSpPr>
          <p:cNvPr id="296" name="Google Shape;296;p16"/>
          <p:cNvSpPr/>
          <p:nvPr/>
        </p:nvSpPr>
        <p:spPr>
          <a:xfrm>
            <a:off x="0" y="0"/>
            <a:ext cx="9144000" cy="6858000"/>
          </a:xfrm>
          <a:prstGeom prst="rect">
            <a:avLst/>
          </a:prstGeom>
          <a:solidFill>
            <a:srgbClr val="4FD1FF"/>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Narrow"/>
              <a:ea typeface="Arial Narrow"/>
              <a:cs typeface="Arial Narrow"/>
              <a:sym typeface="Arial Narrow"/>
            </a:endParaRPr>
          </a:p>
        </p:txBody>
      </p:sp>
      <p:pic>
        <p:nvPicPr>
          <p:cNvPr id="297" name="Google Shape;297;p16"/>
          <p:cNvPicPr preferRelativeResize="0"/>
          <p:nvPr/>
        </p:nvPicPr>
        <p:blipFill rotWithShape="1">
          <a:blip r:embed="rId3">
            <a:alphaModFix/>
          </a:blip>
          <a:srcRect b="0" l="11607" r="9096" t="0"/>
          <a:stretch/>
        </p:blipFill>
        <p:spPr>
          <a:xfrm>
            <a:off x="125506" y="143435"/>
            <a:ext cx="8892988" cy="6580094"/>
          </a:xfrm>
          <a:prstGeom prst="rect">
            <a:avLst/>
          </a:prstGeom>
          <a:noFill/>
          <a:ln cap="flat" cmpd="sng" w="9525">
            <a:solidFill>
              <a:srgbClr val="FF0000"/>
            </a:solidFill>
            <a:prstDash val="solid"/>
            <a:round/>
            <a:headEnd len="sm" w="sm" type="none"/>
            <a:tailEnd len="sm" w="sm" type="none"/>
          </a:ln>
        </p:spPr>
      </p:pic>
      <p:pic>
        <p:nvPicPr>
          <p:cNvPr descr="asphalt-157687_960_720.png" id="298" name="Google Shape;298;p16"/>
          <p:cNvPicPr preferRelativeResize="0"/>
          <p:nvPr/>
        </p:nvPicPr>
        <p:blipFill rotWithShape="1">
          <a:blip r:embed="rId4">
            <a:alphaModFix/>
          </a:blip>
          <a:srcRect b="15915" l="0" r="0" t="13514"/>
          <a:stretch/>
        </p:blipFill>
        <p:spPr>
          <a:xfrm>
            <a:off x="1888852" y="1124878"/>
            <a:ext cx="5706958" cy="4725613"/>
          </a:xfrm>
          <a:prstGeom prst="rect">
            <a:avLst/>
          </a:prstGeom>
          <a:noFill/>
          <a:ln>
            <a:noFill/>
          </a:ln>
        </p:spPr>
      </p:pic>
      <p:pic>
        <p:nvPicPr>
          <p:cNvPr id="299" name="Google Shape;299;p16"/>
          <p:cNvPicPr preferRelativeResize="0"/>
          <p:nvPr/>
        </p:nvPicPr>
        <p:blipFill rotWithShape="1">
          <a:blip r:embed="rId5">
            <a:alphaModFix/>
          </a:blip>
          <a:srcRect b="0" l="0" r="0" t="0"/>
          <a:stretch/>
        </p:blipFill>
        <p:spPr>
          <a:xfrm>
            <a:off x="143896" y="237551"/>
            <a:ext cx="2520000" cy="727422"/>
          </a:xfrm>
          <a:prstGeom prst="rect">
            <a:avLst/>
          </a:prstGeom>
          <a:noFill/>
          <a:ln>
            <a:noFill/>
          </a:ln>
        </p:spPr>
      </p:pic>
      <p:pic>
        <p:nvPicPr>
          <p:cNvPr id="300" name="Google Shape;300;p16"/>
          <p:cNvPicPr preferRelativeResize="0"/>
          <p:nvPr/>
        </p:nvPicPr>
        <p:blipFill rotWithShape="1">
          <a:blip r:embed="rId6">
            <a:alphaModFix/>
          </a:blip>
          <a:srcRect b="0" l="0" r="0" t="0"/>
          <a:stretch/>
        </p:blipFill>
        <p:spPr>
          <a:xfrm>
            <a:off x="3475137" y="6001826"/>
            <a:ext cx="2051842" cy="623029"/>
          </a:xfrm>
          <a:prstGeom prst="rect">
            <a:avLst/>
          </a:prstGeom>
          <a:noFill/>
          <a:ln>
            <a:noFill/>
          </a:ln>
        </p:spPr>
      </p:pic>
      <p:pic>
        <p:nvPicPr>
          <p:cNvPr id="301" name="Google Shape;301;p16"/>
          <p:cNvPicPr preferRelativeResize="0"/>
          <p:nvPr/>
        </p:nvPicPr>
        <p:blipFill rotWithShape="1">
          <a:blip r:embed="rId7">
            <a:alphaModFix/>
          </a:blip>
          <a:srcRect b="0" l="0" r="0" t="0"/>
          <a:stretch/>
        </p:blipFill>
        <p:spPr>
          <a:xfrm>
            <a:off x="6803968" y="5980545"/>
            <a:ext cx="2051842" cy="626374"/>
          </a:xfrm>
          <a:prstGeom prst="rect">
            <a:avLst/>
          </a:prstGeom>
          <a:noFill/>
          <a:ln>
            <a:noFill/>
          </a:ln>
        </p:spPr>
      </p:pic>
      <p:pic>
        <p:nvPicPr>
          <p:cNvPr id="302" name="Google Shape;302;p16"/>
          <p:cNvPicPr preferRelativeResize="0"/>
          <p:nvPr/>
        </p:nvPicPr>
        <p:blipFill rotWithShape="1">
          <a:blip r:embed="rId8">
            <a:alphaModFix/>
          </a:blip>
          <a:srcRect b="0" l="0" r="0" t="0"/>
          <a:stretch/>
        </p:blipFill>
        <p:spPr>
          <a:xfrm>
            <a:off x="289189" y="5949280"/>
            <a:ext cx="2051842" cy="627380"/>
          </a:xfrm>
          <a:prstGeom prst="rect">
            <a:avLst/>
          </a:prstGeom>
          <a:noFill/>
          <a:ln>
            <a:noFill/>
          </a:ln>
        </p:spPr>
      </p:pic>
      <p:pic>
        <p:nvPicPr>
          <p:cNvPr id="303" name="Google Shape;303;p16"/>
          <p:cNvPicPr preferRelativeResize="0"/>
          <p:nvPr/>
        </p:nvPicPr>
        <p:blipFill rotWithShape="1">
          <a:blip r:embed="rId9">
            <a:alphaModFix/>
          </a:blip>
          <a:srcRect b="0" l="0" r="0" t="0"/>
          <a:stretch/>
        </p:blipFill>
        <p:spPr>
          <a:xfrm>
            <a:off x="2929556" y="299932"/>
            <a:ext cx="2086607" cy="668450"/>
          </a:xfrm>
          <a:prstGeom prst="rect">
            <a:avLst/>
          </a:prstGeom>
          <a:noFill/>
          <a:ln>
            <a:noFill/>
          </a:ln>
        </p:spPr>
      </p:pic>
      <p:pic>
        <p:nvPicPr>
          <p:cNvPr id="304" name="Google Shape;304;p16"/>
          <p:cNvPicPr preferRelativeResize="0"/>
          <p:nvPr/>
        </p:nvPicPr>
        <p:blipFill rotWithShape="1">
          <a:blip r:embed="rId10">
            <a:alphaModFix/>
          </a:blip>
          <a:srcRect b="0" l="0" r="0" t="0"/>
          <a:stretch/>
        </p:blipFill>
        <p:spPr>
          <a:xfrm>
            <a:off x="5760657" y="4999546"/>
            <a:ext cx="2284917" cy="695634"/>
          </a:xfrm>
          <a:prstGeom prst="rect">
            <a:avLst/>
          </a:prstGeom>
          <a:noFill/>
          <a:ln>
            <a:noFill/>
          </a:ln>
        </p:spPr>
      </p:pic>
      <p:pic>
        <p:nvPicPr>
          <p:cNvPr id="305" name="Google Shape;305;p16"/>
          <p:cNvPicPr preferRelativeResize="0"/>
          <p:nvPr/>
        </p:nvPicPr>
        <p:blipFill rotWithShape="1">
          <a:blip r:embed="rId11">
            <a:alphaModFix/>
          </a:blip>
          <a:srcRect b="0" l="0" r="0" t="0"/>
          <a:stretch/>
        </p:blipFill>
        <p:spPr>
          <a:xfrm>
            <a:off x="3773738" y="3619726"/>
            <a:ext cx="2296152" cy="696704"/>
          </a:xfrm>
          <a:prstGeom prst="rect">
            <a:avLst/>
          </a:prstGeom>
          <a:noFill/>
          <a:ln>
            <a:noFill/>
          </a:ln>
        </p:spPr>
      </p:pic>
      <p:pic>
        <p:nvPicPr>
          <p:cNvPr id="306" name="Google Shape;306;p16"/>
          <p:cNvPicPr preferRelativeResize="0"/>
          <p:nvPr/>
        </p:nvPicPr>
        <p:blipFill rotWithShape="1">
          <a:blip r:embed="rId12">
            <a:alphaModFix/>
          </a:blip>
          <a:srcRect b="0" l="0" r="0" t="0"/>
          <a:stretch/>
        </p:blipFill>
        <p:spPr>
          <a:xfrm>
            <a:off x="1888848" y="1338116"/>
            <a:ext cx="2235446" cy="676583"/>
          </a:xfrm>
          <a:prstGeom prst="rect">
            <a:avLst/>
          </a:prstGeom>
          <a:noFill/>
          <a:ln>
            <a:noFill/>
          </a:ln>
        </p:spPr>
      </p:pic>
      <p:pic>
        <p:nvPicPr>
          <p:cNvPr id="307" name="Google Shape;307;p16"/>
          <p:cNvPicPr preferRelativeResize="0"/>
          <p:nvPr/>
        </p:nvPicPr>
        <p:blipFill rotWithShape="1">
          <a:blip r:embed="rId13">
            <a:alphaModFix/>
          </a:blip>
          <a:srcRect b="0" l="0" r="0" t="0"/>
          <a:stretch/>
        </p:blipFill>
        <p:spPr>
          <a:xfrm>
            <a:off x="4251298" y="2236941"/>
            <a:ext cx="2296152" cy="699663"/>
          </a:xfrm>
          <a:prstGeom prst="rect">
            <a:avLst/>
          </a:prstGeom>
          <a:noFill/>
          <a:ln>
            <a:noFill/>
          </a:ln>
        </p:spPr>
      </p:pic>
      <p:pic>
        <p:nvPicPr>
          <p:cNvPr id="308" name="Google Shape;308;p16"/>
          <p:cNvPicPr preferRelativeResize="0"/>
          <p:nvPr/>
        </p:nvPicPr>
        <p:blipFill rotWithShape="1">
          <a:blip r:embed="rId14">
            <a:alphaModFix/>
          </a:blip>
          <a:srcRect b="0" l="0" r="0" t="0"/>
          <a:stretch/>
        </p:blipFill>
        <p:spPr>
          <a:xfrm>
            <a:off x="1080677" y="3122560"/>
            <a:ext cx="2216519" cy="672541"/>
          </a:xfrm>
          <a:prstGeom prst="rect">
            <a:avLst/>
          </a:prstGeom>
          <a:noFill/>
          <a:ln>
            <a:noFill/>
          </a:ln>
        </p:spPr>
      </p:pic>
      <p:pic>
        <p:nvPicPr>
          <p:cNvPr id="309" name="Google Shape;309;p16"/>
          <p:cNvPicPr preferRelativeResize="0"/>
          <p:nvPr/>
        </p:nvPicPr>
        <p:blipFill rotWithShape="1">
          <a:blip r:embed="rId15">
            <a:alphaModFix/>
          </a:blip>
          <a:srcRect b="0" l="0" r="0" t="0"/>
          <a:stretch/>
        </p:blipFill>
        <p:spPr>
          <a:xfrm>
            <a:off x="2614669" y="4679471"/>
            <a:ext cx="2401496" cy="732319"/>
          </a:xfrm>
          <a:prstGeom prst="rect">
            <a:avLst/>
          </a:prstGeom>
          <a:noFill/>
          <a:ln>
            <a:noFill/>
          </a:ln>
        </p:spPr>
      </p:pic>
      <p:pic>
        <p:nvPicPr>
          <p:cNvPr id="310" name="Google Shape;310;p16"/>
          <p:cNvPicPr preferRelativeResize="0"/>
          <p:nvPr/>
        </p:nvPicPr>
        <p:blipFill rotWithShape="1">
          <a:blip r:embed="rId16">
            <a:alphaModFix/>
          </a:blip>
          <a:srcRect b="0" l="0" r="0" t="0"/>
          <a:stretch/>
        </p:blipFill>
        <p:spPr>
          <a:xfrm>
            <a:off x="5281823" y="238510"/>
            <a:ext cx="3625967" cy="1099604"/>
          </a:xfrm>
          <a:prstGeom prst="rect">
            <a:avLst/>
          </a:prstGeom>
          <a:noFill/>
          <a:ln>
            <a:noFill/>
          </a:ln>
        </p:spPr>
      </p:pic>
      <p:pic>
        <p:nvPicPr>
          <p:cNvPr id="311" name="Google Shape;311;p16"/>
          <p:cNvPicPr preferRelativeResize="0"/>
          <p:nvPr/>
        </p:nvPicPr>
        <p:blipFill rotWithShape="1">
          <a:blip r:embed="rId17">
            <a:alphaModFix/>
          </a:blip>
          <a:srcRect b="0" l="0" r="0" t="0"/>
          <a:stretch/>
        </p:blipFill>
        <p:spPr>
          <a:xfrm>
            <a:off x="5467946" y="910022"/>
            <a:ext cx="941672" cy="269808"/>
          </a:xfrm>
          <a:prstGeom prst="rect">
            <a:avLst/>
          </a:prstGeom>
          <a:noFill/>
          <a:ln cap="flat" cmpd="sng" w="9525">
            <a:solidFill>
              <a:srgbClr val="000000"/>
            </a:solidFill>
            <a:prstDash val="solid"/>
            <a:round/>
            <a:headEnd len="sm" w="sm" type="none"/>
            <a:tailEnd len="sm" w="sm" type="none"/>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6" name="Shape 316"/>
        <p:cNvGrpSpPr/>
        <p:nvPr/>
      </p:nvGrpSpPr>
      <p:grpSpPr>
        <a:xfrm>
          <a:off x="0" y="0"/>
          <a:ext cx="0" cy="0"/>
          <a:chOff x="0" y="0"/>
          <a:chExt cx="0" cy="0"/>
        </a:xfrm>
      </p:grpSpPr>
      <p:pic>
        <p:nvPicPr>
          <p:cNvPr id="317" name="Google Shape;317;p17"/>
          <p:cNvPicPr preferRelativeResize="0"/>
          <p:nvPr/>
        </p:nvPicPr>
        <p:blipFill rotWithShape="1">
          <a:blip r:embed="rId3">
            <a:alphaModFix/>
          </a:blip>
          <a:srcRect b="0" l="0" r="0" t="0"/>
          <a:stretch/>
        </p:blipFill>
        <p:spPr>
          <a:xfrm>
            <a:off x="0" y="6525344"/>
            <a:ext cx="9144000" cy="341923"/>
          </a:xfrm>
          <a:prstGeom prst="rect">
            <a:avLst/>
          </a:prstGeom>
          <a:noFill/>
          <a:ln>
            <a:noFill/>
          </a:ln>
        </p:spPr>
      </p:pic>
      <p:sp>
        <p:nvSpPr>
          <p:cNvPr id="318" name="Google Shape;318;p17"/>
          <p:cNvSpPr/>
          <p:nvPr/>
        </p:nvSpPr>
        <p:spPr>
          <a:xfrm>
            <a:off x="3907073" y="228676"/>
            <a:ext cx="2726313" cy="2397579"/>
          </a:xfrm>
          <a:prstGeom prst="rect">
            <a:avLst/>
          </a:prstGeom>
          <a:noFill/>
          <a:ln cap="flat" cmpd="sng" w="57150">
            <a:solidFill>
              <a:srgbClr val="4FD1FF"/>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7000"/>
              </a:lnSpc>
              <a:spcBef>
                <a:spcPts val="0"/>
              </a:spcBef>
              <a:spcAft>
                <a:spcPts val="0"/>
              </a:spcAft>
              <a:buNone/>
            </a:pPr>
            <a:r>
              <a:rPr b="0" i="0" lang="en-GB" sz="2000" u="none" cap="none" strike="noStrike">
                <a:solidFill>
                  <a:schemeClr val="dk1"/>
                </a:solidFill>
                <a:latin typeface="Arial Narrow"/>
                <a:ea typeface="Arial Narrow"/>
                <a:cs typeface="Arial Narrow"/>
                <a:sym typeface="Arial Narrow"/>
              </a:rPr>
              <a:t>This theme establishes a knowledge base for students on combatting extremism and terrorism. Students will explore what terrorism is and how radicalisation occurs.</a:t>
            </a:r>
            <a:endParaRPr b="0" i="0" sz="2000" u="none" cap="none" strike="noStrike">
              <a:solidFill>
                <a:schemeClr val="dk1"/>
              </a:solidFill>
              <a:latin typeface="Arial Narrow"/>
              <a:ea typeface="Arial Narrow"/>
              <a:cs typeface="Arial Narrow"/>
              <a:sym typeface="Arial Narrow"/>
            </a:endParaRPr>
          </a:p>
        </p:txBody>
      </p:sp>
      <p:sp>
        <p:nvSpPr>
          <p:cNvPr id="319" name="Google Shape;319;p17"/>
          <p:cNvSpPr/>
          <p:nvPr/>
        </p:nvSpPr>
        <p:spPr>
          <a:xfrm>
            <a:off x="223298" y="1659701"/>
            <a:ext cx="3493557" cy="4433008"/>
          </a:xfrm>
          <a:prstGeom prst="rect">
            <a:avLst/>
          </a:prstGeom>
          <a:noFill/>
          <a:ln cap="flat" cmpd="sng" w="57150">
            <a:solidFill>
              <a:srgbClr val="4FD1FF"/>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None/>
            </a:pPr>
            <a:r>
              <a:rPr b="1" i="0" lang="en-GB" sz="2000" u="none" cap="none" strike="noStrike">
                <a:solidFill>
                  <a:schemeClr val="dk1"/>
                </a:solidFill>
                <a:latin typeface="Arial Narrow"/>
                <a:ea typeface="Arial Narrow"/>
                <a:cs typeface="Arial Narrow"/>
                <a:sym typeface="Arial Narrow"/>
              </a:rPr>
              <a:t>Keywords include:</a:t>
            </a:r>
            <a:endParaRPr/>
          </a:p>
          <a:p>
            <a:pPr indent="-342900" lvl="0" marL="342900" marR="0" rtl="0" algn="l">
              <a:lnSpc>
                <a:spcPct val="107000"/>
              </a:lnSpc>
              <a:spcBef>
                <a:spcPts val="800"/>
              </a:spcBef>
              <a:spcAft>
                <a:spcPts val="0"/>
              </a:spcAft>
              <a:buClr>
                <a:schemeClr val="dk1"/>
              </a:buClr>
              <a:buSzPts val="2000"/>
              <a:buFont typeface="Arial"/>
              <a:buChar char="•"/>
            </a:pPr>
            <a:r>
              <a:rPr b="0" i="0" lang="en-GB" sz="2000" u="none" cap="none" strike="noStrike">
                <a:solidFill>
                  <a:schemeClr val="dk1"/>
                </a:solidFill>
                <a:latin typeface="Arial Narrow"/>
                <a:ea typeface="Arial Narrow"/>
                <a:cs typeface="Arial Narrow"/>
                <a:sym typeface="Arial Narrow"/>
              </a:rPr>
              <a:t>Conspiracy theories</a:t>
            </a:r>
            <a:endParaRPr/>
          </a:p>
          <a:p>
            <a:pPr indent="-342900" lvl="0" marL="342900" marR="0" rtl="0" algn="l">
              <a:lnSpc>
                <a:spcPct val="107000"/>
              </a:lnSpc>
              <a:spcBef>
                <a:spcPts val="800"/>
              </a:spcBef>
              <a:spcAft>
                <a:spcPts val="0"/>
              </a:spcAft>
              <a:buClr>
                <a:schemeClr val="dk1"/>
              </a:buClr>
              <a:buSzPts val="2000"/>
              <a:buFont typeface="Arial"/>
              <a:buChar char="•"/>
            </a:pPr>
            <a:r>
              <a:rPr b="0" i="0" lang="en-GB" sz="2000" u="none" cap="none" strike="noStrike">
                <a:solidFill>
                  <a:schemeClr val="dk1"/>
                </a:solidFill>
                <a:latin typeface="Arial Narrow"/>
                <a:ea typeface="Arial Narrow"/>
                <a:cs typeface="Arial Narrow"/>
                <a:sym typeface="Arial Narrow"/>
              </a:rPr>
              <a:t>Extermism – extremist narratives</a:t>
            </a:r>
            <a:endParaRPr/>
          </a:p>
          <a:p>
            <a:pPr indent="-342900" lvl="0" marL="342900" marR="0" rtl="0" algn="l">
              <a:lnSpc>
                <a:spcPct val="107000"/>
              </a:lnSpc>
              <a:spcBef>
                <a:spcPts val="800"/>
              </a:spcBef>
              <a:spcAft>
                <a:spcPts val="0"/>
              </a:spcAft>
              <a:buClr>
                <a:schemeClr val="dk1"/>
              </a:buClr>
              <a:buSzPts val="2000"/>
              <a:buFont typeface="Arial"/>
              <a:buChar char="•"/>
            </a:pPr>
            <a:r>
              <a:rPr b="0" i="0" lang="en-GB" sz="2000" u="none" cap="none" strike="noStrike">
                <a:solidFill>
                  <a:schemeClr val="dk1"/>
                </a:solidFill>
                <a:latin typeface="Arial Narrow"/>
                <a:ea typeface="Arial Narrow"/>
                <a:cs typeface="Arial Narrow"/>
                <a:sym typeface="Arial Narrow"/>
              </a:rPr>
              <a:t>Evidence</a:t>
            </a:r>
            <a:endParaRPr/>
          </a:p>
          <a:p>
            <a:pPr indent="-342900" lvl="0" marL="342900" marR="0" rtl="0" algn="l">
              <a:lnSpc>
                <a:spcPct val="107000"/>
              </a:lnSpc>
              <a:spcBef>
                <a:spcPts val="800"/>
              </a:spcBef>
              <a:spcAft>
                <a:spcPts val="0"/>
              </a:spcAft>
              <a:buClr>
                <a:schemeClr val="dk1"/>
              </a:buClr>
              <a:buSzPts val="2000"/>
              <a:buFont typeface="Arial"/>
              <a:buChar char="•"/>
            </a:pPr>
            <a:r>
              <a:rPr b="0" i="0" lang="en-GB" sz="2000" u="none" cap="none" strike="noStrike">
                <a:solidFill>
                  <a:schemeClr val="dk1"/>
                </a:solidFill>
                <a:latin typeface="Arial Narrow"/>
                <a:ea typeface="Arial Narrow"/>
                <a:cs typeface="Arial Narrow"/>
                <a:sym typeface="Arial Narrow"/>
              </a:rPr>
              <a:t>Terrorism</a:t>
            </a:r>
            <a:endParaRPr/>
          </a:p>
          <a:p>
            <a:pPr indent="-342900" lvl="0" marL="342900" marR="0" rtl="0" algn="l">
              <a:lnSpc>
                <a:spcPct val="107000"/>
              </a:lnSpc>
              <a:spcBef>
                <a:spcPts val="800"/>
              </a:spcBef>
              <a:spcAft>
                <a:spcPts val="0"/>
              </a:spcAft>
              <a:buClr>
                <a:schemeClr val="dk1"/>
              </a:buClr>
              <a:buSzPts val="2000"/>
              <a:buFont typeface="Arial"/>
              <a:buChar char="•"/>
            </a:pPr>
            <a:r>
              <a:rPr b="0" i="0" lang="en-GB" sz="2000" u="none" cap="none" strike="noStrike">
                <a:solidFill>
                  <a:schemeClr val="dk1"/>
                </a:solidFill>
                <a:latin typeface="Arial Narrow"/>
                <a:ea typeface="Arial Narrow"/>
                <a:cs typeface="Arial Narrow"/>
                <a:sym typeface="Arial Narrow"/>
              </a:rPr>
              <a:t>Radicalisation</a:t>
            </a:r>
            <a:endParaRPr/>
          </a:p>
          <a:p>
            <a:pPr indent="-342900" lvl="0" marL="342900" marR="0" rtl="0" algn="l">
              <a:lnSpc>
                <a:spcPct val="107000"/>
              </a:lnSpc>
              <a:spcBef>
                <a:spcPts val="800"/>
              </a:spcBef>
              <a:spcAft>
                <a:spcPts val="0"/>
              </a:spcAft>
              <a:buClr>
                <a:schemeClr val="dk1"/>
              </a:buClr>
              <a:buSzPts val="2000"/>
              <a:buFont typeface="Arial"/>
              <a:buChar char="•"/>
            </a:pPr>
            <a:r>
              <a:rPr b="0" i="0" lang="en-GB" sz="2000" u="none" cap="none" strike="noStrike">
                <a:solidFill>
                  <a:schemeClr val="dk1"/>
                </a:solidFill>
                <a:latin typeface="Arial Narrow"/>
                <a:ea typeface="Arial Narrow"/>
                <a:cs typeface="Arial Narrow"/>
                <a:sym typeface="Arial Narrow"/>
              </a:rPr>
              <a:t>Anti Semitism </a:t>
            </a:r>
            <a:endParaRPr/>
          </a:p>
          <a:p>
            <a:pPr indent="-342900" lvl="0" marL="342900" marR="0" rtl="0" algn="l">
              <a:lnSpc>
                <a:spcPct val="107000"/>
              </a:lnSpc>
              <a:spcBef>
                <a:spcPts val="800"/>
              </a:spcBef>
              <a:spcAft>
                <a:spcPts val="0"/>
              </a:spcAft>
              <a:buClr>
                <a:schemeClr val="dk1"/>
              </a:buClr>
              <a:buSzPts val="2000"/>
              <a:buFont typeface="Arial"/>
              <a:buChar char="•"/>
            </a:pPr>
            <a:r>
              <a:rPr b="0" i="0" lang="en-GB" sz="2000" u="none" cap="none" strike="noStrike">
                <a:solidFill>
                  <a:schemeClr val="dk1"/>
                </a:solidFill>
                <a:latin typeface="Arial Narrow"/>
                <a:ea typeface="Arial Narrow"/>
                <a:cs typeface="Arial Narrow"/>
                <a:sym typeface="Arial Narrow"/>
              </a:rPr>
              <a:t>British Values – Democracy, Individual Liberty, Respect &amp; Tolanance and Rule of Law</a:t>
            </a:r>
            <a:endParaRPr/>
          </a:p>
        </p:txBody>
      </p:sp>
      <p:sp>
        <p:nvSpPr>
          <p:cNvPr id="320" name="Google Shape;320;p17"/>
          <p:cNvSpPr/>
          <p:nvPr/>
        </p:nvSpPr>
        <p:spPr>
          <a:xfrm>
            <a:off x="3951032" y="3119478"/>
            <a:ext cx="3312368" cy="2740237"/>
          </a:xfrm>
          <a:prstGeom prst="rect">
            <a:avLst/>
          </a:prstGeom>
          <a:noFill/>
          <a:ln cap="flat" cmpd="sng" w="57150">
            <a:solidFill>
              <a:srgbClr val="4FD1FF"/>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None/>
            </a:pPr>
            <a:r>
              <a:rPr b="1" i="0" lang="en-GB" sz="2000" u="none" cap="none" strike="noStrike">
                <a:solidFill>
                  <a:schemeClr val="dk1"/>
                </a:solidFill>
                <a:latin typeface="Arial Narrow"/>
                <a:ea typeface="Arial Narrow"/>
                <a:cs typeface="Arial Narrow"/>
                <a:sym typeface="Arial Narrow"/>
              </a:rPr>
              <a:t>You will study:</a:t>
            </a:r>
            <a:endParaRPr/>
          </a:p>
          <a:p>
            <a:pPr indent="-285750" lvl="0" marL="285750" marR="0" rtl="0" algn="l">
              <a:spcBef>
                <a:spcPts val="800"/>
              </a:spcBef>
              <a:spcAft>
                <a:spcPts val="0"/>
              </a:spcAft>
              <a:buClr>
                <a:schemeClr val="dk1"/>
              </a:buClr>
              <a:buSzPts val="1800"/>
              <a:buFont typeface="Arial"/>
              <a:buChar char="•"/>
            </a:pPr>
            <a:r>
              <a:rPr b="0" i="0" lang="en-GB" sz="1800" u="none" cap="none" strike="noStrike">
                <a:solidFill>
                  <a:schemeClr val="dk1"/>
                </a:solidFill>
                <a:latin typeface="Calibri"/>
                <a:ea typeface="Calibri"/>
                <a:cs typeface="Calibri"/>
                <a:sym typeface="Calibri"/>
              </a:rPr>
              <a:t>Conspiracy Theories and Extremist Narratives</a:t>
            </a:r>
            <a:endParaRPr/>
          </a:p>
          <a:p>
            <a:pPr indent="-285750" lvl="0" marL="285750" marR="0" rtl="0" algn="l">
              <a:spcBef>
                <a:spcPts val="0"/>
              </a:spcBef>
              <a:spcAft>
                <a:spcPts val="0"/>
              </a:spcAft>
              <a:buClr>
                <a:schemeClr val="dk1"/>
              </a:buClr>
              <a:buSzPts val="1800"/>
              <a:buFont typeface="Arial"/>
              <a:buChar char="•"/>
            </a:pPr>
            <a:r>
              <a:rPr b="0" i="0" lang="en-GB" sz="1800" u="none" cap="none" strike="noStrike">
                <a:solidFill>
                  <a:schemeClr val="dk1"/>
                </a:solidFill>
                <a:latin typeface="Calibri"/>
                <a:ea typeface="Calibri"/>
                <a:cs typeface="Calibri"/>
                <a:sym typeface="Calibri"/>
              </a:rPr>
              <a:t>Extremism</a:t>
            </a:r>
            <a:endParaRPr/>
          </a:p>
          <a:p>
            <a:pPr indent="-285750" lvl="0" marL="285750" marR="0" rtl="0" algn="l">
              <a:spcBef>
                <a:spcPts val="0"/>
              </a:spcBef>
              <a:spcAft>
                <a:spcPts val="0"/>
              </a:spcAft>
              <a:buClr>
                <a:schemeClr val="dk1"/>
              </a:buClr>
              <a:buSzPts val="1800"/>
              <a:buFont typeface="Arial"/>
              <a:buChar char="•"/>
            </a:pPr>
            <a:r>
              <a:rPr b="0" i="0" lang="en-GB" sz="1800" u="none" cap="none" strike="noStrike">
                <a:solidFill>
                  <a:schemeClr val="dk1"/>
                </a:solidFill>
                <a:latin typeface="Calibri"/>
                <a:ea typeface="Calibri"/>
                <a:cs typeface="Calibri"/>
                <a:sym typeface="Calibri"/>
              </a:rPr>
              <a:t>What is Terrorism?</a:t>
            </a:r>
            <a:endParaRPr/>
          </a:p>
          <a:p>
            <a:pPr indent="-285750" lvl="0" marL="285750" marR="0" rtl="0" algn="l">
              <a:spcBef>
                <a:spcPts val="0"/>
              </a:spcBef>
              <a:spcAft>
                <a:spcPts val="0"/>
              </a:spcAft>
              <a:buClr>
                <a:schemeClr val="dk1"/>
              </a:buClr>
              <a:buSzPts val="1800"/>
              <a:buFont typeface="Arial"/>
              <a:buChar char="•"/>
            </a:pPr>
            <a:r>
              <a:rPr b="0" i="0" lang="en-GB" sz="1800" u="none" cap="none" strike="noStrike">
                <a:solidFill>
                  <a:schemeClr val="dk1"/>
                </a:solidFill>
                <a:latin typeface="Calibri"/>
                <a:ea typeface="Calibri"/>
                <a:cs typeface="Calibri"/>
                <a:sym typeface="Calibri"/>
              </a:rPr>
              <a:t>What are British Values?</a:t>
            </a:r>
            <a:endParaRPr/>
          </a:p>
          <a:p>
            <a:pPr indent="-285750" lvl="0" marL="285750" marR="0" rtl="0" algn="l">
              <a:spcBef>
                <a:spcPts val="0"/>
              </a:spcBef>
              <a:spcAft>
                <a:spcPts val="0"/>
              </a:spcAft>
              <a:buClr>
                <a:schemeClr val="dk1"/>
              </a:buClr>
              <a:buSzPts val="1800"/>
              <a:buFont typeface="Arial"/>
              <a:buChar char="•"/>
            </a:pPr>
            <a:r>
              <a:rPr b="0" i="0" lang="en-GB" sz="1800" u="none" cap="none" strike="noStrike">
                <a:solidFill>
                  <a:schemeClr val="dk1"/>
                </a:solidFill>
                <a:latin typeface="Calibri"/>
                <a:ea typeface="Calibri"/>
                <a:cs typeface="Calibri"/>
                <a:sym typeface="Calibri"/>
              </a:rPr>
              <a:t>The Radicalisation Process</a:t>
            </a:r>
            <a:endParaRPr/>
          </a:p>
          <a:p>
            <a:pPr indent="-285750" lvl="0" marL="285750" marR="0" rtl="0" algn="l">
              <a:spcBef>
                <a:spcPts val="0"/>
              </a:spcBef>
              <a:spcAft>
                <a:spcPts val="0"/>
              </a:spcAft>
              <a:buClr>
                <a:schemeClr val="dk1"/>
              </a:buClr>
              <a:buSzPts val="1800"/>
              <a:buFont typeface="Arial"/>
              <a:buChar char="•"/>
            </a:pPr>
            <a:r>
              <a:rPr b="0" i="0" lang="en-GB" sz="1800" u="none" cap="none" strike="noStrike">
                <a:solidFill>
                  <a:schemeClr val="dk1"/>
                </a:solidFill>
                <a:latin typeface="Calibri"/>
                <a:ea typeface="Calibri"/>
                <a:cs typeface="Calibri"/>
                <a:sym typeface="Calibri"/>
              </a:rPr>
              <a:t>Counter Terrorism</a:t>
            </a:r>
            <a:endParaRPr/>
          </a:p>
          <a:p>
            <a:pPr indent="-285750" lvl="0" marL="285750" marR="0" rtl="0" algn="l">
              <a:spcBef>
                <a:spcPts val="0"/>
              </a:spcBef>
              <a:spcAft>
                <a:spcPts val="0"/>
              </a:spcAft>
              <a:buClr>
                <a:schemeClr val="dk1"/>
              </a:buClr>
              <a:buSzPts val="1800"/>
              <a:buFont typeface="Arial"/>
              <a:buChar char="•"/>
            </a:pPr>
            <a:r>
              <a:rPr b="0" i="0" lang="en-GB" sz="1800" u="none" cap="none" strike="noStrike">
                <a:solidFill>
                  <a:schemeClr val="dk1"/>
                </a:solidFill>
                <a:latin typeface="Calibri"/>
                <a:ea typeface="Calibri"/>
                <a:cs typeface="Calibri"/>
                <a:sym typeface="Calibri"/>
              </a:rPr>
              <a:t>Anti-Semitism</a:t>
            </a:r>
            <a:endParaRPr b="0" i="0" sz="2000" u="none" cap="none" strike="noStrike">
              <a:solidFill>
                <a:schemeClr val="dk1"/>
              </a:solidFill>
              <a:latin typeface="Arial Narrow"/>
              <a:ea typeface="Arial Narrow"/>
              <a:cs typeface="Arial Narrow"/>
              <a:sym typeface="Arial Narrow"/>
            </a:endParaRPr>
          </a:p>
        </p:txBody>
      </p:sp>
      <p:pic>
        <p:nvPicPr>
          <p:cNvPr id="321" name="Google Shape;321;p17"/>
          <p:cNvPicPr preferRelativeResize="0"/>
          <p:nvPr/>
        </p:nvPicPr>
        <p:blipFill rotWithShape="1">
          <a:blip r:embed="rId4">
            <a:alphaModFix/>
          </a:blip>
          <a:srcRect b="17450" l="0" r="0" t="18499"/>
          <a:stretch/>
        </p:blipFill>
        <p:spPr>
          <a:xfrm>
            <a:off x="7520572" y="4455678"/>
            <a:ext cx="1549736" cy="1404037"/>
          </a:xfrm>
          <a:prstGeom prst="rect">
            <a:avLst/>
          </a:prstGeom>
          <a:noFill/>
          <a:ln>
            <a:noFill/>
          </a:ln>
        </p:spPr>
      </p:pic>
      <p:pic>
        <p:nvPicPr>
          <p:cNvPr id="322" name="Google Shape;322;p17"/>
          <p:cNvPicPr preferRelativeResize="0"/>
          <p:nvPr/>
        </p:nvPicPr>
        <p:blipFill rotWithShape="1">
          <a:blip r:embed="rId5">
            <a:alphaModFix/>
          </a:blip>
          <a:srcRect b="0" l="0" r="0" t="0"/>
          <a:stretch/>
        </p:blipFill>
        <p:spPr>
          <a:xfrm>
            <a:off x="6821437" y="-14263"/>
            <a:ext cx="2324224" cy="2517543"/>
          </a:xfrm>
          <a:prstGeom prst="rect">
            <a:avLst/>
          </a:prstGeom>
          <a:noFill/>
          <a:ln>
            <a:noFill/>
          </a:ln>
        </p:spPr>
      </p:pic>
      <p:sp>
        <p:nvSpPr>
          <p:cNvPr id="323" name="Google Shape;323;p17"/>
          <p:cNvSpPr/>
          <p:nvPr/>
        </p:nvSpPr>
        <p:spPr>
          <a:xfrm>
            <a:off x="7801162" y="3072990"/>
            <a:ext cx="878767" cy="92333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GB" sz="5400" u="none" cap="none" strike="noStrike">
                <a:solidFill>
                  <a:schemeClr val="dk1"/>
                </a:solidFill>
                <a:latin typeface="Arial Narrow"/>
                <a:ea typeface="Arial Narrow"/>
                <a:cs typeface="Arial Narrow"/>
                <a:sym typeface="Arial Narrow"/>
              </a:rPr>
              <a:t>Y9</a:t>
            </a:r>
            <a:endParaRPr b="0" i="0" sz="5400" u="none" cap="none" strike="noStrike">
              <a:solidFill>
                <a:schemeClr val="dk1"/>
              </a:solidFill>
              <a:latin typeface="Arial Narrow"/>
              <a:ea typeface="Arial Narrow"/>
              <a:cs typeface="Arial Narrow"/>
              <a:sym typeface="Arial Narrow"/>
            </a:endParaRPr>
          </a:p>
        </p:txBody>
      </p:sp>
      <p:pic>
        <p:nvPicPr>
          <p:cNvPr id="324" name="Google Shape;324;p17"/>
          <p:cNvPicPr preferRelativeResize="0"/>
          <p:nvPr/>
        </p:nvPicPr>
        <p:blipFill rotWithShape="1">
          <a:blip r:embed="rId6">
            <a:alphaModFix/>
          </a:blip>
          <a:srcRect b="0" l="0" r="0" t="0"/>
          <a:stretch/>
        </p:blipFill>
        <p:spPr>
          <a:xfrm>
            <a:off x="0" y="-1"/>
            <a:ext cx="3782447" cy="1151551"/>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9" name="Shape 329"/>
        <p:cNvGrpSpPr/>
        <p:nvPr/>
      </p:nvGrpSpPr>
      <p:grpSpPr>
        <a:xfrm>
          <a:off x="0" y="0"/>
          <a:ext cx="0" cy="0"/>
          <a:chOff x="0" y="0"/>
          <a:chExt cx="0" cy="0"/>
        </a:xfrm>
      </p:grpSpPr>
      <p:sp>
        <p:nvSpPr>
          <p:cNvPr id="330" name="Google Shape;330;p18"/>
          <p:cNvSpPr/>
          <p:nvPr/>
        </p:nvSpPr>
        <p:spPr>
          <a:xfrm>
            <a:off x="3410378" y="3182456"/>
            <a:ext cx="3201492" cy="2430281"/>
          </a:xfrm>
          <a:prstGeom prst="rect">
            <a:avLst/>
          </a:prstGeom>
          <a:noFill/>
          <a:ln cap="flat" cmpd="sng" w="57150">
            <a:solidFill>
              <a:srgbClr val="FCB0A3"/>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None/>
            </a:pPr>
            <a:r>
              <a:rPr b="1" i="0" lang="en-GB" sz="1800" u="none" cap="none" strike="noStrike">
                <a:solidFill>
                  <a:schemeClr val="dk1"/>
                </a:solidFill>
                <a:latin typeface="Arial Narrow"/>
                <a:ea typeface="Arial Narrow"/>
                <a:cs typeface="Arial Narrow"/>
                <a:sym typeface="Arial Narrow"/>
              </a:rPr>
              <a:t>You will study:</a:t>
            </a:r>
            <a:endParaRPr b="1" i="0" sz="2400" u="none" cap="none" strike="noStrike">
              <a:solidFill>
                <a:schemeClr val="dk1"/>
              </a:solidFill>
              <a:latin typeface="Arial Narrow"/>
              <a:ea typeface="Arial Narrow"/>
              <a:cs typeface="Arial Narrow"/>
              <a:sym typeface="Arial Narrow"/>
            </a:endParaRPr>
          </a:p>
          <a:p>
            <a:pPr indent="-285750" lvl="0" marL="285750" marR="0" rtl="0" algn="l">
              <a:spcBef>
                <a:spcPts val="800"/>
              </a:spcBef>
              <a:spcAft>
                <a:spcPts val="0"/>
              </a:spcAft>
              <a:buClr>
                <a:schemeClr val="dk1"/>
              </a:buClr>
              <a:buSzPts val="1800"/>
              <a:buFont typeface="Arial"/>
              <a:buChar char="•"/>
            </a:pPr>
            <a:r>
              <a:rPr b="0" i="0" lang="en-GB" sz="1800" u="none" cap="none" strike="noStrike">
                <a:solidFill>
                  <a:schemeClr val="dk1"/>
                </a:solidFill>
                <a:latin typeface="Calibri"/>
                <a:ea typeface="Calibri"/>
                <a:cs typeface="Calibri"/>
                <a:sym typeface="Calibri"/>
              </a:rPr>
              <a:t>Sexual Consent and the Law</a:t>
            </a:r>
            <a:endParaRPr/>
          </a:p>
          <a:p>
            <a:pPr indent="-285750" lvl="0" marL="285750" marR="0" rtl="0" algn="l">
              <a:spcBef>
                <a:spcPts val="0"/>
              </a:spcBef>
              <a:spcAft>
                <a:spcPts val="0"/>
              </a:spcAft>
              <a:buClr>
                <a:schemeClr val="dk1"/>
              </a:buClr>
              <a:buSzPts val="1800"/>
              <a:buFont typeface="Arial"/>
              <a:buChar char="•"/>
            </a:pPr>
            <a:r>
              <a:rPr b="0" i="0" lang="en-GB" sz="1800" u="none" cap="none" strike="noStrike">
                <a:solidFill>
                  <a:schemeClr val="dk1"/>
                </a:solidFill>
                <a:latin typeface="Calibri"/>
                <a:ea typeface="Calibri"/>
                <a:cs typeface="Calibri"/>
                <a:sym typeface="Calibri"/>
              </a:rPr>
              <a:t>FGM and the Law</a:t>
            </a:r>
            <a:endParaRPr/>
          </a:p>
          <a:p>
            <a:pPr indent="-285750" lvl="0" marL="285750" marR="0" rtl="0" algn="l">
              <a:spcBef>
                <a:spcPts val="0"/>
              </a:spcBef>
              <a:spcAft>
                <a:spcPts val="0"/>
              </a:spcAft>
              <a:buClr>
                <a:schemeClr val="dk1"/>
              </a:buClr>
              <a:buSzPts val="1800"/>
              <a:buFont typeface="Arial"/>
              <a:buChar char="•"/>
            </a:pPr>
            <a:r>
              <a:rPr b="0" i="0" lang="en-GB" sz="1800" u="none" cap="none" strike="noStrike">
                <a:solidFill>
                  <a:schemeClr val="dk1"/>
                </a:solidFill>
                <a:latin typeface="Calibri"/>
                <a:ea typeface="Calibri"/>
                <a:cs typeface="Calibri"/>
                <a:sym typeface="Calibri"/>
              </a:rPr>
              <a:t>Delaying sexual activity</a:t>
            </a:r>
            <a:endParaRPr/>
          </a:p>
          <a:p>
            <a:pPr indent="-285750" lvl="0" marL="285750" marR="0" rtl="0" algn="l">
              <a:spcBef>
                <a:spcPts val="0"/>
              </a:spcBef>
              <a:spcAft>
                <a:spcPts val="0"/>
              </a:spcAft>
              <a:buClr>
                <a:schemeClr val="dk1"/>
              </a:buClr>
              <a:buSzPts val="1800"/>
              <a:buFont typeface="Arial"/>
              <a:buChar char="•"/>
            </a:pPr>
            <a:r>
              <a:rPr b="0" i="0" lang="en-GB" sz="1800" u="none" cap="none" strike="noStrike">
                <a:solidFill>
                  <a:schemeClr val="dk1"/>
                </a:solidFill>
                <a:latin typeface="Calibri"/>
                <a:ea typeface="Calibri"/>
                <a:cs typeface="Calibri"/>
                <a:sym typeface="Calibri"/>
              </a:rPr>
              <a:t>Why have sex?</a:t>
            </a:r>
            <a:endParaRPr/>
          </a:p>
          <a:p>
            <a:pPr indent="-285750" lvl="0" marL="285750" marR="0" rtl="0" algn="l">
              <a:spcBef>
                <a:spcPts val="0"/>
              </a:spcBef>
              <a:spcAft>
                <a:spcPts val="0"/>
              </a:spcAft>
              <a:buClr>
                <a:schemeClr val="dk1"/>
              </a:buClr>
              <a:buSzPts val="1800"/>
              <a:buFont typeface="Arial"/>
              <a:buChar char="•"/>
            </a:pPr>
            <a:r>
              <a:rPr b="0" i="0" lang="en-GB" sz="1800" u="none" cap="none" strike="noStrike">
                <a:solidFill>
                  <a:schemeClr val="dk1"/>
                </a:solidFill>
                <a:latin typeface="Calibri"/>
                <a:ea typeface="Calibri"/>
                <a:cs typeface="Calibri"/>
                <a:sym typeface="Calibri"/>
              </a:rPr>
              <a:t>Relationship and Partners</a:t>
            </a:r>
            <a:endParaRPr/>
          </a:p>
          <a:p>
            <a:pPr indent="-285750" lvl="0" marL="285750" marR="0" rtl="0" algn="l">
              <a:spcBef>
                <a:spcPts val="0"/>
              </a:spcBef>
              <a:spcAft>
                <a:spcPts val="0"/>
              </a:spcAft>
              <a:buClr>
                <a:schemeClr val="dk1"/>
              </a:buClr>
              <a:buSzPts val="1800"/>
              <a:buFont typeface="Arial"/>
              <a:buChar char="•"/>
            </a:pPr>
            <a:r>
              <a:rPr b="0" i="0" lang="en-GB" sz="1800" u="none" cap="none" strike="noStrike">
                <a:solidFill>
                  <a:schemeClr val="dk1"/>
                </a:solidFill>
                <a:latin typeface="Calibri"/>
                <a:ea typeface="Calibri"/>
                <a:cs typeface="Calibri"/>
                <a:sym typeface="Calibri"/>
              </a:rPr>
              <a:t>Pleasure and Masturbation</a:t>
            </a:r>
            <a:endParaRPr/>
          </a:p>
          <a:p>
            <a:pPr indent="-285750" lvl="0" marL="285750" marR="0" rtl="0" algn="l">
              <a:spcBef>
                <a:spcPts val="0"/>
              </a:spcBef>
              <a:spcAft>
                <a:spcPts val="0"/>
              </a:spcAft>
              <a:buClr>
                <a:schemeClr val="dk1"/>
              </a:buClr>
              <a:buSzPts val="1800"/>
              <a:buFont typeface="Arial"/>
              <a:buChar char="•"/>
            </a:pPr>
            <a:r>
              <a:rPr b="0" i="0" lang="en-GB" sz="1800" u="none" cap="none" strike="noStrike">
                <a:solidFill>
                  <a:schemeClr val="dk1"/>
                </a:solidFill>
                <a:latin typeface="Calibri"/>
                <a:ea typeface="Calibri"/>
                <a:cs typeface="Calibri"/>
                <a:sym typeface="Calibri"/>
              </a:rPr>
              <a:t>What are STI’s?</a:t>
            </a:r>
            <a:endParaRPr/>
          </a:p>
        </p:txBody>
      </p:sp>
      <p:pic>
        <p:nvPicPr>
          <p:cNvPr id="331" name="Google Shape;331;p18"/>
          <p:cNvPicPr preferRelativeResize="0"/>
          <p:nvPr/>
        </p:nvPicPr>
        <p:blipFill rotWithShape="1">
          <a:blip r:embed="rId3">
            <a:alphaModFix/>
          </a:blip>
          <a:srcRect b="0" l="0" r="0" t="0"/>
          <a:stretch/>
        </p:blipFill>
        <p:spPr>
          <a:xfrm>
            <a:off x="0" y="6525344"/>
            <a:ext cx="9144000" cy="341923"/>
          </a:xfrm>
          <a:prstGeom prst="rect">
            <a:avLst/>
          </a:prstGeom>
          <a:noFill/>
          <a:ln>
            <a:noFill/>
          </a:ln>
        </p:spPr>
      </p:pic>
      <p:pic>
        <p:nvPicPr>
          <p:cNvPr id="332" name="Google Shape;332;p18"/>
          <p:cNvPicPr preferRelativeResize="0"/>
          <p:nvPr/>
        </p:nvPicPr>
        <p:blipFill rotWithShape="1">
          <a:blip r:embed="rId4">
            <a:alphaModFix/>
          </a:blip>
          <a:srcRect b="17450" l="0" r="0" t="18499"/>
          <a:stretch/>
        </p:blipFill>
        <p:spPr>
          <a:xfrm>
            <a:off x="6719849" y="4179830"/>
            <a:ext cx="2424151" cy="2196244"/>
          </a:xfrm>
          <a:prstGeom prst="rect">
            <a:avLst/>
          </a:prstGeom>
          <a:noFill/>
          <a:ln>
            <a:noFill/>
          </a:ln>
        </p:spPr>
      </p:pic>
      <p:pic>
        <p:nvPicPr>
          <p:cNvPr id="333" name="Google Shape;333;p18"/>
          <p:cNvPicPr preferRelativeResize="0"/>
          <p:nvPr/>
        </p:nvPicPr>
        <p:blipFill rotWithShape="1">
          <a:blip r:embed="rId5">
            <a:alphaModFix/>
          </a:blip>
          <a:srcRect b="0" l="0" r="0" t="0"/>
          <a:stretch/>
        </p:blipFill>
        <p:spPr>
          <a:xfrm>
            <a:off x="6808777" y="44624"/>
            <a:ext cx="2335224" cy="2520280"/>
          </a:xfrm>
          <a:prstGeom prst="rect">
            <a:avLst/>
          </a:prstGeom>
          <a:noFill/>
          <a:ln>
            <a:noFill/>
          </a:ln>
        </p:spPr>
      </p:pic>
      <p:sp>
        <p:nvSpPr>
          <p:cNvPr id="334" name="Google Shape;334;p18"/>
          <p:cNvSpPr/>
          <p:nvPr/>
        </p:nvSpPr>
        <p:spPr>
          <a:xfrm>
            <a:off x="7801162" y="3072990"/>
            <a:ext cx="878767" cy="92333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GB" sz="5400" u="none" cap="none" strike="noStrike">
                <a:solidFill>
                  <a:schemeClr val="dk1"/>
                </a:solidFill>
                <a:latin typeface="Arial Narrow"/>
                <a:ea typeface="Arial Narrow"/>
                <a:cs typeface="Arial Narrow"/>
                <a:sym typeface="Arial Narrow"/>
              </a:rPr>
              <a:t>Y9</a:t>
            </a:r>
            <a:endParaRPr b="0" i="0" sz="5400" u="none" cap="none" strike="noStrike">
              <a:solidFill>
                <a:schemeClr val="dk1"/>
              </a:solidFill>
              <a:latin typeface="Arial Narrow"/>
              <a:ea typeface="Arial Narrow"/>
              <a:cs typeface="Arial Narrow"/>
              <a:sym typeface="Arial Narrow"/>
            </a:endParaRPr>
          </a:p>
        </p:txBody>
      </p:sp>
      <p:sp>
        <p:nvSpPr>
          <p:cNvPr id="335" name="Google Shape;335;p18"/>
          <p:cNvSpPr/>
          <p:nvPr/>
        </p:nvSpPr>
        <p:spPr>
          <a:xfrm>
            <a:off x="4191000" y="44624"/>
            <a:ext cx="2420870" cy="2068259"/>
          </a:xfrm>
          <a:prstGeom prst="rect">
            <a:avLst/>
          </a:prstGeom>
          <a:noFill/>
          <a:ln cap="flat" cmpd="sng" w="57150">
            <a:solidFill>
              <a:srgbClr val="FCB0A3"/>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7000"/>
              </a:lnSpc>
              <a:spcBef>
                <a:spcPts val="0"/>
              </a:spcBef>
              <a:spcAft>
                <a:spcPts val="0"/>
              </a:spcAft>
              <a:buNone/>
            </a:pPr>
            <a:r>
              <a:rPr b="0" i="0" lang="en-GB" sz="2000" u="none" cap="none" strike="noStrike">
                <a:solidFill>
                  <a:schemeClr val="dk1"/>
                </a:solidFill>
                <a:latin typeface="Arial Narrow"/>
                <a:ea typeface="Arial Narrow"/>
                <a:cs typeface="Arial Narrow"/>
                <a:sym typeface="Arial Narrow"/>
              </a:rPr>
              <a:t>This theme educates students on key features of sexual relationships and encounters as well as consent and the Law.</a:t>
            </a:r>
            <a:endParaRPr b="0" i="0" sz="2000" u="none" cap="none" strike="noStrike">
              <a:solidFill>
                <a:schemeClr val="dk1"/>
              </a:solidFill>
              <a:latin typeface="Arial Narrow"/>
              <a:ea typeface="Arial Narrow"/>
              <a:cs typeface="Arial Narrow"/>
              <a:sym typeface="Arial Narrow"/>
            </a:endParaRPr>
          </a:p>
        </p:txBody>
      </p:sp>
      <p:sp>
        <p:nvSpPr>
          <p:cNvPr id="336" name="Google Shape;336;p18"/>
          <p:cNvSpPr/>
          <p:nvPr/>
        </p:nvSpPr>
        <p:spPr>
          <a:xfrm>
            <a:off x="315258" y="1365248"/>
            <a:ext cx="2843808" cy="5070106"/>
          </a:xfrm>
          <a:prstGeom prst="rect">
            <a:avLst/>
          </a:prstGeom>
          <a:noFill/>
          <a:ln cap="flat" cmpd="sng" w="57150">
            <a:solidFill>
              <a:srgbClr val="FCB0A3"/>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None/>
            </a:pPr>
            <a:r>
              <a:rPr b="1" i="0" lang="en-GB" sz="2000" u="none" cap="none" strike="noStrike">
                <a:solidFill>
                  <a:schemeClr val="dk1"/>
                </a:solidFill>
                <a:latin typeface="Arial Narrow"/>
                <a:ea typeface="Arial Narrow"/>
                <a:cs typeface="Arial Narrow"/>
                <a:sym typeface="Arial Narrow"/>
              </a:rPr>
              <a:t>Keywords include:</a:t>
            </a:r>
            <a:endParaRPr/>
          </a:p>
          <a:p>
            <a:pPr indent="-342900" lvl="0" marL="342900" marR="0" rtl="0" algn="l">
              <a:lnSpc>
                <a:spcPct val="107000"/>
              </a:lnSpc>
              <a:spcBef>
                <a:spcPts val="800"/>
              </a:spcBef>
              <a:spcAft>
                <a:spcPts val="0"/>
              </a:spcAft>
              <a:buClr>
                <a:schemeClr val="dk1"/>
              </a:buClr>
              <a:buSzPts val="2000"/>
              <a:buFont typeface="Arial"/>
              <a:buChar char="•"/>
            </a:pPr>
            <a:r>
              <a:rPr b="0" i="0" lang="en-GB" sz="2000" u="none" cap="none" strike="noStrike">
                <a:solidFill>
                  <a:schemeClr val="dk1"/>
                </a:solidFill>
                <a:latin typeface="Arial Narrow"/>
                <a:ea typeface="Arial Narrow"/>
                <a:cs typeface="Arial Narrow"/>
                <a:sym typeface="Arial Narrow"/>
              </a:rPr>
              <a:t>Sexual Consent</a:t>
            </a:r>
            <a:endParaRPr/>
          </a:p>
          <a:p>
            <a:pPr indent="-342900" lvl="0" marL="342900" marR="0" rtl="0" algn="l">
              <a:lnSpc>
                <a:spcPct val="107000"/>
              </a:lnSpc>
              <a:spcBef>
                <a:spcPts val="800"/>
              </a:spcBef>
              <a:spcAft>
                <a:spcPts val="0"/>
              </a:spcAft>
              <a:buClr>
                <a:schemeClr val="dk1"/>
              </a:buClr>
              <a:buSzPts val="2000"/>
              <a:buFont typeface="Arial"/>
              <a:buChar char="•"/>
            </a:pPr>
            <a:r>
              <a:rPr b="0" i="0" lang="en-GB" sz="2000" u="none" cap="none" strike="noStrike">
                <a:solidFill>
                  <a:schemeClr val="dk1"/>
                </a:solidFill>
                <a:latin typeface="Arial Narrow"/>
                <a:ea typeface="Arial Narrow"/>
                <a:cs typeface="Arial Narrow"/>
                <a:sym typeface="Arial Narrow"/>
              </a:rPr>
              <a:t>Permission</a:t>
            </a:r>
            <a:endParaRPr/>
          </a:p>
          <a:p>
            <a:pPr indent="-342900" lvl="0" marL="342900" marR="0" rtl="0" algn="l">
              <a:lnSpc>
                <a:spcPct val="107000"/>
              </a:lnSpc>
              <a:spcBef>
                <a:spcPts val="800"/>
              </a:spcBef>
              <a:spcAft>
                <a:spcPts val="0"/>
              </a:spcAft>
              <a:buClr>
                <a:schemeClr val="dk1"/>
              </a:buClr>
              <a:buSzPts val="2000"/>
              <a:buFont typeface="Arial"/>
              <a:buChar char="•"/>
            </a:pPr>
            <a:r>
              <a:rPr b="0" i="0" lang="en-GB" sz="2000" u="none" cap="none" strike="noStrike">
                <a:solidFill>
                  <a:schemeClr val="dk1"/>
                </a:solidFill>
                <a:latin typeface="Arial Narrow"/>
                <a:ea typeface="Arial Narrow"/>
                <a:cs typeface="Arial Narrow"/>
                <a:sym typeface="Arial Narrow"/>
              </a:rPr>
              <a:t>Law –legal obligations</a:t>
            </a:r>
            <a:endParaRPr/>
          </a:p>
          <a:p>
            <a:pPr indent="-342900" lvl="0" marL="342900" marR="0" rtl="0" algn="l">
              <a:lnSpc>
                <a:spcPct val="107000"/>
              </a:lnSpc>
              <a:spcBef>
                <a:spcPts val="800"/>
              </a:spcBef>
              <a:spcAft>
                <a:spcPts val="0"/>
              </a:spcAft>
              <a:buClr>
                <a:schemeClr val="dk1"/>
              </a:buClr>
              <a:buSzPts val="2000"/>
              <a:buFont typeface="Arial"/>
              <a:buChar char="•"/>
            </a:pPr>
            <a:r>
              <a:rPr b="0" i="0" lang="en-GB" sz="2000" u="none" cap="none" strike="noStrike">
                <a:solidFill>
                  <a:schemeClr val="dk1"/>
                </a:solidFill>
                <a:latin typeface="Arial Narrow"/>
                <a:ea typeface="Arial Narrow"/>
                <a:cs typeface="Arial Narrow"/>
                <a:sym typeface="Arial Narrow"/>
              </a:rPr>
              <a:t>Relationships – friendships and intimate</a:t>
            </a:r>
            <a:endParaRPr/>
          </a:p>
          <a:p>
            <a:pPr indent="-342900" lvl="0" marL="342900" marR="0" rtl="0" algn="l">
              <a:lnSpc>
                <a:spcPct val="107000"/>
              </a:lnSpc>
              <a:spcBef>
                <a:spcPts val="800"/>
              </a:spcBef>
              <a:spcAft>
                <a:spcPts val="0"/>
              </a:spcAft>
              <a:buClr>
                <a:schemeClr val="dk1"/>
              </a:buClr>
              <a:buSzPts val="2000"/>
              <a:buFont typeface="Arial"/>
              <a:buChar char="•"/>
            </a:pPr>
            <a:r>
              <a:rPr b="0" i="0" lang="en-GB" sz="2000" u="none" cap="none" strike="noStrike">
                <a:solidFill>
                  <a:schemeClr val="dk1"/>
                </a:solidFill>
                <a:latin typeface="Arial Narrow"/>
                <a:ea typeface="Arial Narrow"/>
                <a:cs typeface="Arial Narrow"/>
                <a:sym typeface="Arial Narrow"/>
              </a:rPr>
              <a:t>Parnters</a:t>
            </a:r>
            <a:endParaRPr b="0" i="0" sz="2000" u="none" cap="none" strike="noStrike">
              <a:solidFill>
                <a:schemeClr val="dk1"/>
              </a:solidFill>
              <a:latin typeface="Arial Narrow"/>
              <a:ea typeface="Arial Narrow"/>
              <a:cs typeface="Arial Narrow"/>
              <a:sym typeface="Arial Narrow"/>
            </a:endParaRPr>
          </a:p>
          <a:p>
            <a:pPr indent="-342900" lvl="0" marL="342900" marR="0" rtl="0" algn="l">
              <a:lnSpc>
                <a:spcPct val="107000"/>
              </a:lnSpc>
              <a:spcBef>
                <a:spcPts val="800"/>
              </a:spcBef>
              <a:spcAft>
                <a:spcPts val="0"/>
              </a:spcAft>
              <a:buClr>
                <a:schemeClr val="dk1"/>
              </a:buClr>
              <a:buSzPts val="2000"/>
              <a:buFont typeface="Arial"/>
              <a:buChar char="•"/>
            </a:pPr>
            <a:r>
              <a:rPr b="0" i="0" lang="en-GB" sz="2000" u="none" cap="none" strike="noStrike">
                <a:solidFill>
                  <a:schemeClr val="dk1"/>
                </a:solidFill>
                <a:latin typeface="Arial Narrow"/>
                <a:ea typeface="Arial Narrow"/>
                <a:cs typeface="Arial Narrow"/>
                <a:sym typeface="Arial Narrow"/>
              </a:rPr>
              <a:t>Pleasure</a:t>
            </a:r>
            <a:endParaRPr/>
          </a:p>
          <a:p>
            <a:pPr indent="-342900" lvl="0" marL="342900" marR="0" rtl="0" algn="l">
              <a:lnSpc>
                <a:spcPct val="107000"/>
              </a:lnSpc>
              <a:spcBef>
                <a:spcPts val="800"/>
              </a:spcBef>
              <a:spcAft>
                <a:spcPts val="0"/>
              </a:spcAft>
              <a:buClr>
                <a:schemeClr val="dk1"/>
              </a:buClr>
              <a:buSzPts val="2000"/>
              <a:buFont typeface="Arial"/>
              <a:buChar char="•"/>
            </a:pPr>
            <a:r>
              <a:rPr b="0" i="0" lang="en-GB" sz="2000" u="none" cap="none" strike="noStrike">
                <a:solidFill>
                  <a:schemeClr val="dk1"/>
                </a:solidFill>
                <a:latin typeface="Arial Narrow"/>
                <a:ea typeface="Arial Narrow"/>
                <a:cs typeface="Arial Narrow"/>
                <a:sym typeface="Arial Narrow"/>
              </a:rPr>
              <a:t>Masterbation</a:t>
            </a:r>
            <a:endParaRPr b="0" i="0" sz="2000" u="none" cap="none" strike="noStrike">
              <a:solidFill>
                <a:schemeClr val="dk1"/>
              </a:solidFill>
              <a:latin typeface="Arial Narrow"/>
              <a:ea typeface="Arial Narrow"/>
              <a:cs typeface="Arial Narrow"/>
              <a:sym typeface="Arial Narrow"/>
            </a:endParaRPr>
          </a:p>
          <a:p>
            <a:pPr indent="-342900" lvl="0" marL="342900" marR="0" rtl="0" algn="l">
              <a:lnSpc>
                <a:spcPct val="107000"/>
              </a:lnSpc>
              <a:spcBef>
                <a:spcPts val="800"/>
              </a:spcBef>
              <a:spcAft>
                <a:spcPts val="0"/>
              </a:spcAft>
              <a:buClr>
                <a:schemeClr val="dk1"/>
              </a:buClr>
              <a:buSzPts val="2000"/>
              <a:buFont typeface="Arial"/>
              <a:buChar char="•"/>
            </a:pPr>
            <a:r>
              <a:rPr b="0" i="0" lang="en-GB" sz="2000" u="none" cap="none" strike="noStrike">
                <a:solidFill>
                  <a:schemeClr val="dk1"/>
                </a:solidFill>
                <a:latin typeface="Arial Narrow"/>
                <a:ea typeface="Arial Narrow"/>
                <a:cs typeface="Arial Narrow"/>
                <a:sym typeface="Arial Narrow"/>
              </a:rPr>
              <a:t>STI’s</a:t>
            </a:r>
            <a:endParaRPr/>
          </a:p>
          <a:p>
            <a:pPr indent="-342900" lvl="0" marL="342900" marR="0" rtl="0" algn="l">
              <a:lnSpc>
                <a:spcPct val="107000"/>
              </a:lnSpc>
              <a:spcBef>
                <a:spcPts val="800"/>
              </a:spcBef>
              <a:spcAft>
                <a:spcPts val="0"/>
              </a:spcAft>
              <a:buClr>
                <a:schemeClr val="dk1"/>
              </a:buClr>
              <a:buSzPts val="2000"/>
              <a:buFont typeface="Arial"/>
              <a:buChar char="•"/>
            </a:pPr>
            <a:r>
              <a:rPr b="0" i="0" lang="en-GB" sz="2000" u="none" cap="none" strike="noStrike">
                <a:solidFill>
                  <a:schemeClr val="dk1"/>
                </a:solidFill>
                <a:latin typeface="Arial Narrow"/>
                <a:ea typeface="Arial Narrow"/>
                <a:cs typeface="Arial Narrow"/>
                <a:sym typeface="Arial Narrow"/>
              </a:rPr>
              <a:t>Feelings</a:t>
            </a:r>
            <a:endParaRPr/>
          </a:p>
          <a:p>
            <a:pPr indent="-342900" lvl="0" marL="342900" marR="0" rtl="0" algn="l">
              <a:lnSpc>
                <a:spcPct val="107000"/>
              </a:lnSpc>
              <a:spcBef>
                <a:spcPts val="800"/>
              </a:spcBef>
              <a:spcAft>
                <a:spcPts val="0"/>
              </a:spcAft>
              <a:buClr>
                <a:schemeClr val="dk1"/>
              </a:buClr>
              <a:buSzPts val="2000"/>
              <a:buFont typeface="Arial"/>
              <a:buChar char="•"/>
            </a:pPr>
            <a:r>
              <a:rPr b="0" i="0" lang="en-GB" sz="2000" u="none" cap="none" strike="noStrike">
                <a:solidFill>
                  <a:schemeClr val="dk1"/>
                </a:solidFill>
                <a:latin typeface="Arial Narrow"/>
                <a:ea typeface="Arial Narrow"/>
                <a:cs typeface="Arial Narrow"/>
                <a:sym typeface="Arial Narrow"/>
              </a:rPr>
              <a:t>Sexual Assult</a:t>
            </a:r>
            <a:endParaRPr b="0" i="0" sz="2000" u="none" cap="none" strike="noStrike">
              <a:solidFill>
                <a:schemeClr val="dk1"/>
              </a:solidFill>
              <a:latin typeface="Arial Narrow"/>
              <a:ea typeface="Arial Narrow"/>
              <a:cs typeface="Arial Narrow"/>
              <a:sym typeface="Arial Narrow"/>
            </a:endParaRPr>
          </a:p>
        </p:txBody>
      </p:sp>
      <p:pic>
        <p:nvPicPr>
          <p:cNvPr id="337" name="Google Shape;337;p18"/>
          <p:cNvPicPr preferRelativeResize="0"/>
          <p:nvPr/>
        </p:nvPicPr>
        <p:blipFill rotWithShape="1">
          <a:blip r:embed="rId6">
            <a:alphaModFix/>
          </a:blip>
          <a:srcRect b="0" l="0" r="0" t="0"/>
          <a:stretch/>
        </p:blipFill>
        <p:spPr>
          <a:xfrm>
            <a:off x="-1" y="0"/>
            <a:ext cx="3688377" cy="1124744"/>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2" name="Shape 342"/>
        <p:cNvGrpSpPr/>
        <p:nvPr/>
      </p:nvGrpSpPr>
      <p:grpSpPr>
        <a:xfrm>
          <a:off x="0" y="0"/>
          <a:ext cx="0" cy="0"/>
          <a:chOff x="0" y="0"/>
          <a:chExt cx="0" cy="0"/>
        </a:xfrm>
      </p:grpSpPr>
      <p:pic>
        <p:nvPicPr>
          <p:cNvPr id="343" name="Google Shape;343;p19"/>
          <p:cNvPicPr preferRelativeResize="0"/>
          <p:nvPr/>
        </p:nvPicPr>
        <p:blipFill rotWithShape="1">
          <a:blip r:embed="rId3">
            <a:alphaModFix/>
          </a:blip>
          <a:srcRect b="0" l="0" r="0" t="0"/>
          <a:stretch/>
        </p:blipFill>
        <p:spPr>
          <a:xfrm>
            <a:off x="0" y="6525344"/>
            <a:ext cx="9144000" cy="341923"/>
          </a:xfrm>
          <a:prstGeom prst="rect">
            <a:avLst/>
          </a:prstGeom>
          <a:noFill/>
          <a:ln>
            <a:noFill/>
          </a:ln>
        </p:spPr>
      </p:pic>
      <p:sp>
        <p:nvSpPr>
          <p:cNvPr id="344" name="Google Shape;344;p19"/>
          <p:cNvSpPr/>
          <p:nvPr/>
        </p:nvSpPr>
        <p:spPr>
          <a:xfrm>
            <a:off x="3779579" y="188920"/>
            <a:ext cx="2726313" cy="1713802"/>
          </a:xfrm>
          <a:prstGeom prst="rect">
            <a:avLst/>
          </a:prstGeom>
          <a:noFill/>
          <a:ln cap="flat" cmpd="sng" w="57150">
            <a:solidFill>
              <a:srgbClr val="FDC0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7000"/>
              </a:lnSpc>
              <a:spcBef>
                <a:spcPts val="0"/>
              </a:spcBef>
              <a:spcAft>
                <a:spcPts val="0"/>
              </a:spcAft>
              <a:buNone/>
            </a:pPr>
            <a:r>
              <a:rPr b="0" i="0" lang="en-GB" sz="2000" u="none" cap="none" strike="noStrike">
                <a:solidFill>
                  <a:schemeClr val="dk1"/>
                </a:solidFill>
                <a:latin typeface="Arial Narrow"/>
                <a:ea typeface="Arial Narrow"/>
                <a:cs typeface="Arial Narrow"/>
                <a:sym typeface="Arial Narrow"/>
              </a:rPr>
              <a:t>This theme delivers students with the required understanding of legal and illegal drugs and their impact.</a:t>
            </a:r>
            <a:endParaRPr b="0" i="0" sz="2000" u="none" cap="none" strike="noStrike">
              <a:solidFill>
                <a:schemeClr val="dk1"/>
              </a:solidFill>
              <a:latin typeface="Arial Narrow"/>
              <a:ea typeface="Arial Narrow"/>
              <a:cs typeface="Arial Narrow"/>
              <a:sym typeface="Arial Narrow"/>
            </a:endParaRPr>
          </a:p>
        </p:txBody>
      </p:sp>
      <p:sp>
        <p:nvSpPr>
          <p:cNvPr id="345" name="Google Shape;345;p19"/>
          <p:cNvSpPr/>
          <p:nvPr/>
        </p:nvSpPr>
        <p:spPr>
          <a:xfrm>
            <a:off x="178262" y="1914724"/>
            <a:ext cx="2843808" cy="3239861"/>
          </a:xfrm>
          <a:prstGeom prst="rect">
            <a:avLst/>
          </a:prstGeom>
          <a:noFill/>
          <a:ln cap="flat" cmpd="sng" w="57150">
            <a:solidFill>
              <a:srgbClr val="FDC0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None/>
            </a:pPr>
            <a:r>
              <a:rPr b="1" i="0" lang="en-GB" sz="2000" u="none" cap="none" strike="noStrike">
                <a:solidFill>
                  <a:schemeClr val="dk1"/>
                </a:solidFill>
                <a:latin typeface="Arial Narrow"/>
                <a:ea typeface="Arial Narrow"/>
                <a:cs typeface="Arial Narrow"/>
                <a:sym typeface="Arial Narrow"/>
              </a:rPr>
              <a:t>Keywords include:</a:t>
            </a:r>
            <a:endParaRPr/>
          </a:p>
          <a:p>
            <a:pPr indent="-342900" lvl="0" marL="342900" marR="0" rtl="0" algn="l">
              <a:lnSpc>
                <a:spcPct val="107000"/>
              </a:lnSpc>
              <a:spcBef>
                <a:spcPts val="800"/>
              </a:spcBef>
              <a:spcAft>
                <a:spcPts val="0"/>
              </a:spcAft>
              <a:buClr>
                <a:schemeClr val="dk1"/>
              </a:buClr>
              <a:buSzPts val="2000"/>
              <a:buFont typeface="Arial"/>
              <a:buChar char="•"/>
            </a:pPr>
            <a:r>
              <a:rPr b="0" i="0" lang="en-GB" sz="2000" u="none" cap="none" strike="noStrike">
                <a:solidFill>
                  <a:schemeClr val="dk1"/>
                </a:solidFill>
                <a:latin typeface="Arial Narrow"/>
                <a:ea typeface="Arial Narrow"/>
                <a:cs typeface="Arial Narrow"/>
                <a:sym typeface="Arial Narrow"/>
              </a:rPr>
              <a:t>Drugs</a:t>
            </a:r>
            <a:endParaRPr/>
          </a:p>
          <a:p>
            <a:pPr indent="-342900" lvl="0" marL="342900" marR="0" rtl="0" algn="l">
              <a:lnSpc>
                <a:spcPct val="107000"/>
              </a:lnSpc>
              <a:spcBef>
                <a:spcPts val="800"/>
              </a:spcBef>
              <a:spcAft>
                <a:spcPts val="0"/>
              </a:spcAft>
              <a:buClr>
                <a:schemeClr val="dk1"/>
              </a:buClr>
              <a:buSzPts val="2000"/>
              <a:buFont typeface="Arial"/>
              <a:buChar char="•"/>
            </a:pPr>
            <a:r>
              <a:rPr b="0" i="0" lang="en-GB" sz="2000" u="none" cap="none" strike="noStrike">
                <a:solidFill>
                  <a:schemeClr val="dk1"/>
                </a:solidFill>
                <a:latin typeface="Arial Narrow"/>
                <a:ea typeface="Arial Narrow"/>
                <a:cs typeface="Arial Narrow"/>
                <a:sym typeface="Arial Narrow"/>
              </a:rPr>
              <a:t>Addictions and their impact</a:t>
            </a:r>
            <a:endParaRPr/>
          </a:p>
          <a:p>
            <a:pPr indent="-342900" lvl="0" marL="342900" marR="0" rtl="0" algn="l">
              <a:lnSpc>
                <a:spcPct val="107000"/>
              </a:lnSpc>
              <a:spcBef>
                <a:spcPts val="800"/>
              </a:spcBef>
              <a:spcAft>
                <a:spcPts val="0"/>
              </a:spcAft>
              <a:buClr>
                <a:schemeClr val="dk1"/>
              </a:buClr>
              <a:buSzPts val="2000"/>
              <a:buFont typeface="Arial"/>
              <a:buChar char="•"/>
            </a:pPr>
            <a:r>
              <a:rPr b="0" i="0" lang="en-GB" sz="2000" u="none" cap="none" strike="noStrike">
                <a:solidFill>
                  <a:schemeClr val="dk1"/>
                </a:solidFill>
                <a:latin typeface="Arial Narrow"/>
                <a:ea typeface="Arial Narrow"/>
                <a:cs typeface="Arial Narrow"/>
                <a:sym typeface="Arial Narrow"/>
              </a:rPr>
              <a:t>Drug Classifications– class</a:t>
            </a:r>
            <a:endParaRPr/>
          </a:p>
          <a:p>
            <a:pPr indent="-342900" lvl="0" marL="342900" marR="0" rtl="0" algn="l">
              <a:lnSpc>
                <a:spcPct val="107000"/>
              </a:lnSpc>
              <a:spcBef>
                <a:spcPts val="800"/>
              </a:spcBef>
              <a:spcAft>
                <a:spcPts val="0"/>
              </a:spcAft>
              <a:buClr>
                <a:schemeClr val="dk1"/>
              </a:buClr>
              <a:buSzPts val="2000"/>
              <a:buFont typeface="Arial"/>
              <a:buChar char="•"/>
            </a:pPr>
            <a:r>
              <a:rPr b="0" i="0" lang="en-GB" sz="2000" u="none" cap="none" strike="noStrike">
                <a:solidFill>
                  <a:schemeClr val="dk1"/>
                </a:solidFill>
                <a:latin typeface="Arial Narrow"/>
                <a:ea typeface="Arial Narrow"/>
                <a:cs typeface="Arial Narrow"/>
                <a:sym typeface="Arial Narrow"/>
              </a:rPr>
              <a:t>Substance Abuse</a:t>
            </a:r>
            <a:endParaRPr/>
          </a:p>
          <a:p>
            <a:pPr indent="-342900" lvl="0" marL="342900" marR="0" rtl="0" algn="l">
              <a:lnSpc>
                <a:spcPct val="107000"/>
              </a:lnSpc>
              <a:spcBef>
                <a:spcPts val="800"/>
              </a:spcBef>
              <a:spcAft>
                <a:spcPts val="0"/>
              </a:spcAft>
              <a:buClr>
                <a:schemeClr val="dk1"/>
              </a:buClr>
              <a:buSzPts val="2000"/>
              <a:buFont typeface="Arial"/>
              <a:buChar char="•"/>
            </a:pPr>
            <a:r>
              <a:rPr b="0" i="0" lang="en-GB" sz="2000" u="none" cap="none" strike="noStrike">
                <a:solidFill>
                  <a:schemeClr val="dk1"/>
                </a:solidFill>
                <a:latin typeface="Arial Narrow"/>
                <a:ea typeface="Arial Narrow"/>
                <a:cs typeface="Arial Narrow"/>
                <a:sym typeface="Arial Narrow"/>
              </a:rPr>
              <a:t>Cannabis</a:t>
            </a:r>
            <a:endParaRPr/>
          </a:p>
        </p:txBody>
      </p:sp>
      <p:sp>
        <p:nvSpPr>
          <p:cNvPr id="346" name="Google Shape;346;p19"/>
          <p:cNvSpPr/>
          <p:nvPr/>
        </p:nvSpPr>
        <p:spPr>
          <a:xfrm>
            <a:off x="3486551" y="3350820"/>
            <a:ext cx="3312368" cy="2463238"/>
          </a:xfrm>
          <a:prstGeom prst="rect">
            <a:avLst/>
          </a:prstGeom>
          <a:noFill/>
          <a:ln cap="flat" cmpd="sng" w="57150">
            <a:solidFill>
              <a:srgbClr val="FDC0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None/>
            </a:pPr>
            <a:r>
              <a:rPr b="1" i="0" lang="en-GB" sz="2000" u="none" cap="none" strike="noStrike">
                <a:solidFill>
                  <a:schemeClr val="dk1"/>
                </a:solidFill>
                <a:latin typeface="Arial Narrow"/>
                <a:ea typeface="Arial Narrow"/>
                <a:cs typeface="Arial Narrow"/>
                <a:sym typeface="Arial Narrow"/>
              </a:rPr>
              <a:t>You will study:</a:t>
            </a:r>
            <a:endParaRPr/>
          </a:p>
          <a:p>
            <a:pPr indent="-285750" lvl="0" marL="285750" marR="0" rtl="0" algn="l">
              <a:spcBef>
                <a:spcPts val="800"/>
              </a:spcBef>
              <a:spcAft>
                <a:spcPts val="0"/>
              </a:spcAft>
              <a:buClr>
                <a:schemeClr val="dk1"/>
              </a:buClr>
              <a:buSzPts val="1800"/>
              <a:buFont typeface="Arial"/>
              <a:buChar char="•"/>
            </a:pPr>
            <a:r>
              <a:rPr b="0" i="0" lang="en-GB" sz="1800" u="none" cap="none" strike="noStrike">
                <a:solidFill>
                  <a:schemeClr val="dk1"/>
                </a:solidFill>
                <a:latin typeface="Calibri"/>
                <a:ea typeface="Calibri"/>
                <a:cs typeface="Calibri"/>
                <a:sym typeface="Calibri"/>
              </a:rPr>
              <a:t>Introduction to Drugs</a:t>
            </a:r>
            <a:endParaRPr/>
          </a:p>
          <a:p>
            <a:pPr indent="-285750" lvl="0" marL="285750" marR="0" rtl="0" algn="l">
              <a:spcBef>
                <a:spcPts val="0"/>
              </a:spcBef>
              <a:spcAft>
                <a:spcPts val="0"/>
              </a:spcAft>
              <a:buClr>
                <a:schemeClr val="dk1"/>
              </a:buClr>
              <a:buSzPts val="1800"/>
              <a:buFont typeface="Arial"/>
              <a:buChar char="•"/>
            </a:pPr>
            <a:r>
              <a:rPr b="0" i="0" lang="en-GB" sz="1800" u="none" cap="none" strike="noStrike">
                <a:solidFill>
                  <a:schemeClr val="dk1"/>
                </a:solidFill>
                <a:latin typeface="Calibri"/>
                <a:ea typeface="Calibri"/>
                <a:cs typeface="Calibri"/>
                <a:sym typeface="Calibri"/>
              </a:rPr>
              <a:t>Different types of Addictions</a:t>
            </a:r>
            <a:endParaRPr/>
          </a:p>
          <a:p>
            <a:pPr indent="-285750" lvl="0" marL="285750" marR="0" rtl="0" algn="l">
              <a:spcBef>
                <a:spcPts val="0"/>
              </a:spcBef>
              <a:spcAft>
                <a:spcPts val="0"/>
              </a:spcAft>
              <a:buClr>
                <a:schemeClr val="dk1"/>
              </a:buClr>
              <a:buSzPts val="1800"/>
              <a:buFont typeface="Arial"/>
              <a:buChar char="•"/>
            </a:pPr>
            <a:r>
              <a:rPr b="0" i="0" lang="en-GB" sz="1800" u="none" cap="none" strike="noStrike">
                <a:solidFill>
                  <a:schemeClr val="dk1"/>
                </a:solidFill>
                <a:latin typeface="Calibri"/>
                <a:ea typeface="Calibri"/>
                <a:cs typeface="Calibri"/>
                <a:sym typeface="Calibri"/>
              </a:rPr>
              <a:t>Drugs – Cannabis Products</a:t>
            </a:r>
            <a:endParaRPr/>
          </a:p>
          <a:p>
            <a:pPr indent="-285750" lvl="0" marL="285750" marR="0" rtl="0" algn="l">
              <a:spcBef>
                <a:spcPts val="0"/>
              </a:spcBef>
              <a:spcAft>
                <a:spcPts val="0"/>
              </a:spcAft>
              <a:buClr>
                <a:schemeClr val="dk1"/>
              </a:buClr>
              <a:buSzPts val="1800"/>
              <a:buFont typeface="Arial"/>
              <a:buChar char="•"/>
            </a:pPr>
            <a:r>
              <a:rPr b="0" i="0" lang="en-GB" sz="1800" u="none" cap="none" strike="noStrike">
                <a:solidFill>
                  <a:schemeClr val="dk1"/>
                </a:solidFill>
                <a:latin typeface="Calibri"/>
                <a:ea typeface="Calibri"/>
                <a:cs typeface="Calibri"/>
                <a:sym typeface="Calibri"/>
              </a:rPr>
              <a:t>Drugs Classifications</a:t>
            </a:r>
            <a:endParaRPr/>
          </a:p>
          <a:p>
            <a:pPr indent="-285750" lvl="0" marL="285750" marR="0" rtl="0" algn="l">
              <a:spcBef>
                <a:spcPts val="0"/>
              </a:spcBef>
              <a:spcAft>
                <a:spcPts val="0"/>
              </a:spcAft>
              <a:buClr>
                <a:schemeClr val="dk1"/>
              </a:buClr>
              <a:buSzPts val="1800"/>
              <a:buFont typeface="Arial"/>
              <a:buChar char="•"/>
            </a:pPr>
            <a:r>
              <a:rPr b="0" i="0" lang="en-GB" sz="1800" u="none" cap="none" strike="noStrike">
                <a:solidFill>
                  <a:schemeClr val="dk1"/>
                </a:solidFill>
                <a:latin typeface="Calibri"/>
                <a:ea typeface="Calibri"/>
                <a:cs typeface="Calibri"/>
                <a:sym typeface="Calibri"/>
              </a:rPr>
              <a:t>Party Drugs</a:t>
            </a:r>
            <a:endParaRPr/>
          </a:p>
          <a:p>
            <a:pPr indent="-285750" lvl="0" marL="285750" marR="0" rtl="0" algn="l">
              <a:spcBef>
                <a:spcPts val="0"/>
              </a:spcBef>
              <a:spcAft>
                <a:spcPts val="0"/>
              </a:spcAft>
              <a:buClr>
                <a:schemeClr val="dk1"/>
              </a:buClr>
              <a:buSzPts val="1800"/>
              <a:buFont typeface="Arial"/>
              <a:buChar char="•"/>
            </a:pPr>
            <a:r>
              <a:rPr b="0" i="0" lang="en-GB" sz="1800" u="none" cap="none" strike="noStrike">
                <a:solidFill>
                  <a:schemeClr val="dk1"/>
                </a:solidFill>
                <a:latin typeface="Calibri"/>
                <a:ea typeface="Calibri"/>
                <a:cs typeface="Calibri"/>
                <a:sym typeface="Calibri"/>
              </a:rPr>
              <a:t>Illegal Drugs</a:t>
            </a:r>
            <a:endParaRPr/>
          </a:p>
          <a:p>
            <a:pPr indent="-285750" lvl="0" marL="285750" marR="0" rtl="0" algn="l">
              <a:spcBef>
                <a:spcPts val="0"/>
              </a:spcBef>
              <a:spcAft>
                <a:spcPts val="0"/>
              </a:spcAft>
              <a:buClr>
                <a:schemeClr val="dk1"/>
              </a:buClr>
              <a:buSzPts val="1800"/>
              <a:buFont typeface="Arial"/>
              <a:buChar char="•"/>
            </a:pPr>
            <a:r>
              <a:rPr b="0" i="0" lang="en-GB" sz="1800" u="none" cap="none" strike="noStrike">
                <a:solidFill>
                  <a:schemeClr val="dk1"/>
                </a:solidFill>
                <a:latin typeface="Calibri"/>
                <a:ea typeface="Calibri"/>
                <a:cs typeface="Calibri"/>
                <a:sym typeface="Calibri"/>
              </a:rPr>
              <a:t>Volatile Substance Abuse</a:t>
            </a:r>
            <a:endParaRPr/>
          </a:p>
        </p:txBody>
      </p:sp>
      <p:pic>
        <p:nvPicPr>
          <p:cNvPr id="347" name="Google Shape;347;p19"/>
          <p:cNvPicPr preferRelativeResize="0"/>
          <p:nvPr/>
        </p:nvPicPr>
        <p:blipFill rotWithShape="1">
          <a:blip r:embed="rId4">
            <a:alphaModFix/>
          </a:blip>
          <a:srcRect b="17450" l="0" r="0" t="18499"/>
          <a:stretch/>
        </p:blipFill>
        <p:spPr>
          <a:xfrm>
            <a:off x="7263400" y="4455678"/>
            <a:ext cx="1806908" cy="1637031"/>
          </a:xfrm>
          <a:prstGeom prst="rect">
            <a:avLst/>
          </a:prstGeom>
          <a:noFill/>
          <a:ln>
            <a:noFill/>
          </a:ln>
        </p:spPr>
      </p:pic>
      <p:pic>
        <p:nvPicPr>
          <p:cNvPr id="348" name="Google Shape;348;p19"/>
          <p:cNvPicPr preferRelativeResize="0"/>
          <p:nvPr/>
        </p:nvPicPr>
        <p:blipFill rotWithShape="1">
          <a:blip r:embed="rId5">
            <a:alphaModFix/>
          </a:blip>
          <a:srcRect b="0" l="0" r="0" t="0"/>
          <a:stretch/>
        </p:blipFill>
        <p:spPr>
          <a:xfrm>
            <a:off x="6641446" y="33208"/>
            <a:ext cx="2505356" cy="2709005"/>
          </a:xfrm>
          <a:prstGeom prst="rect">
            <a:avLst/>
          </a:prstGeom>
          <a:noFill/>
          <a:ln>
            <a:noFill/>
          </a:ln>
        </p:spPr>
      </p:pic>
      <p:sp>
        <p:nvSpPr>
          <p:cNvPr id="349" name="Google Shape;349;p19"/>
          <p:cNvSpPr/>
          <p:nvPr/>
        </p:nvSpPr>
        <p:spPr>
          <a:xfrm>
            <a:off x="7801162" y="3072990"/>
            <a:ext cx="878767" cy="92333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GB" sz="5400" u="none" cap="none" strike="noStrike">
                <a:solidFill>
                  <a:schemeClr val="dk1"/>
                </a:solidFill>
                <a:latin typeface="Arial Narrow"/>
                <a:ea typeface="Arial Narrow"/>
                <a:cs typeface="Arial Narrow"/>
                <a:sym typeface="Arial Narrow"/>
              </a:rPr>
              <a:t>Y9</a:t>
            </a:r>
            <a:endParaRPr b="0" i="0" sz="5400" u="none" cap="none" strike="noStrike">
              <a:solidFill>
                <a:schemeClr val="dk1"/>
              </a:solidFill>
              <a:latin typeface="Arial Narrow"/>
              <a:ea typeface="Arial Narrow"/>
              <a:cs typeface="Arial Narrow"/>
              <a:sym typeface="Arial Narrow"/>
            </a:endParaRPr>
          </a:p>
        </p:txBody>
      </p:sp>
      <p:pic>
        <p:nvPicPr>
          <p:cNvPr id="350" name="Google Shape;350;p19"/>
          <p:cNvPicPr preferRelativeResize="0"/>
          <p:nvPr/>
        </p:nvPicPr>
        <p:blipFill rotWithShape="1">
          <a:blip r:embed="rId6">
            <a:alphaModFix/>
          </a:blip>
          <a:srcRect b="0" l="0" r="0" t="0"/>
          <a:stretch/>
        </p:blipFill>
        <p:spPr>
          <a:xfrm>
            <a:off x="0" y="0"/>
            <a:ext cx="3644025" cy="1196752"/>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p2"/>
          <p:cNvSpPr/>
          <p:nvPr/>
        </p:nvSpPr>
        <p:spPr>
          <a:xfrm>
            <a:off x="0" y="0"/>
            <a:ext cx="9144000" cy="6858000"/>
          </a:xfrm>
          <a:prstGeom prst="rect">
            <a:avLst/>
          </a:prstGeom>
          <a:solidFill>
            <a:srgbClr val="4FD1FF"/>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Narrow"/>
              <a:ea typeface="Arial Narrow"/>
              <a:cs typeface="Arial Narrow"/>
              <a:sym typeface="Arial Narrow"/>
            </a:endParaRPr>
          </a:p>
        </p:txBody>
      </p:sp>
      <p:pic>
        <p:nvPicPr>
          <p:cNvPr id="98" name="Google Shape;98;p2"/>
          <p:cNvPicPr preferRelativeResize="0"/>
          <p:nvPr/>
        </p:nvPicPr>
        <p:blipFill rotWithShape="1">
          <a:blip r:embed="rId3">
            <a:alphaModFix/>
          </a:blip>
          <a:srcRect b="0" l="11607" r="9096" t="0"/>
          <a:stretch/>
        </p:blipFill>
        <p:spPr>
          <a:xfrm>
            <a:off x="125506" y="143435"/>
            <a:ext cx="8892988" cy="6580094"/>
          </a:xfrm>
          <a:prstGeom prst="rect">
            <a:avLst/>
          </a:prstGeom>
          <a:noFill/>
          <a:ln cap="flat" cmpd="sng" w="9525">
            <a:solidFill>
              <a:srgbClr val="FF0000"/>
            </a:solidFill>
            <a:prstDash val="solid"/>
            <a:round/>
            <a:headEnd len="sm" w="sm" type="none"/>
            <a:tailEnd len="sm" w="sm" type="none"/>
          </a:ln>
        </p:spPr>
      </p:pic>
      <p:pic>
        <p:nvPicPr>
          <p:cNvPr descr="asphalt-157687_960_720.png" id="99" name="Google Shape;99;p2"/>
          <p:cNvPicPr preferRelativeResize="0"/>
          <p:nvPr/>
        </p:nvPicPr>
        <p:blipFill rotWithShape="1">
          <a:blip r:embed="rId4">
            <a:alphaModFix/>
          </a:blip>
          <a:srcRect b="15915" l="0" r="0" t="13514"/>
          <a:stretch/>
        </p:blipFill>
        <p:spPr>
          <a:xfrm>
            <a:off x="1814277" y="1094316"/>
            <a:ext cx="5706958" cy="4725613"/>
          </a:xfrm>
          <a:prstGeom prst="rect">
            <a:avLst/>
          </a:prstGeom>
          <a:noFill/>
          <a:ln>
            <a:noFill/>
          </a:ln>
        </p:spPr>
      </p:pic>
      <p:pic>
        <p:nvPicPr>
          <p:cNvPr id="100" name="Google Shape;100;p2"/>
          <p:cNvPicPr preferRelativeResize="0"/>
          <p:nvPr/>
        </p:nvPicPr>
        <p:blipFill rotWithShape="1">
          <a:blip r:embed="rId5">
            <a:alphaModFix/>
          </a:blip>
          <a:srcRect b="0" l="0" r="0" t="0"/>
          <a:stretch/>
        </p:blipFill>
        <p:spPr>
          <a:xfrm>
            <a:off x="143896" y="237551"/>
            <a:ext cx="2520000" cy="727422"/>
          </a:xfrm>
          <a:prstGeom prst="rect">
            <a:avLst/>
          </a:prstGeom>
          <a:noFill/>
          <a:ln>
            <a:noFill/>
          </a:ln>
        </p:spPr>
      </p:pic>
      <p:pic>
        <p:nvPicPr>
          <p:cNvPr id="101" name="Google Shape;101;p2"/>
          <p:cNvPicPr preferRelativeResize="0"/>
          <p:nvPr/>
        </p:nvPicPr>
        <p:blipFill rotWithShape="1">
          <a:blip r:embed="rId6">
            <a:alphaModFix/>
          </a:blip>
          <a:srcRect b="0" l="0" r="0" t="0"/>
          <a:stretch/>
        </p:blipFill>
        <p:spPr>
          <a:xfrm>
            <a:off x="4124022" y="3929777"/>
            <a:ext cx="2519999" cy="762831"/>
          </a:xfrm>
          <a:prstGeom prst="rect">
            <a:avLst/>
          </a:prstGeom>
          <a:noFill/>
          <a:ln>
            <a:noFill/>
          </a:ln>
        </p:spPr>
      </p:pic>
      <p:pic>
        <p:nvPicPr>
          <p:cNvPr id="102" name="Google Shape;102;p2"/>
          <p:cNvPicPr preferRelativeResize="0"/>
          <p:nvPr/>
        </p:nvPicPr>
        <p:blipFill rotWithShape="1">
          <a:blip r:embed="rId7">
            <a:alphaModFix/>
          </a:blip>
          <a:srcRect b="0" l="0" r="0" t="0"/>
          <a:stretch/>
        </p:blipFill>
        <p:spPr>
          <a:xfrm>
            <a:off x="3475137" y="6001826"/>
            <a:ext cx="2051842" cy="623029"/>
          </a:xfrm>
          <a:prstGeom prst="rect">
            <a:avLst/>
          </a:prstGeom>
          <a:noFill/>
          <a:ln>
            <a:noFill/>
          </a:ln>
        </p:spPr>
      </p:pic>
      <p:pic>
        <p:nvPicPr>
          <p:cNvPr id="103" name="Google Shape;103;p2"/>
          <p:cNvPicPr preferRelativeResize="0"/>
          <p:nvPr/>
        </p:nvPicPr>
        <p:blipFill rotWithShape="1">
          <a:blip r:embed="rId8">
            <a:alphaModFix/>
          </a:blip>
          <a:srcRect b="0" l="0" r="0" t="0"/>
          <a:stretch/>
        </p:blipFill>
        <p:spPr>
          <a:xfrm>
            <a:off x="6803968" y="5980545"/>
            <a:ext cx="2051842" cy="626374"/>
          </a:xfrm>
          <a:prstGeom prst="rect">
            <a:avLst/>
          </a:prstGeom>
          <a:noFill/>
          <a:ln>
            <a:noFill/>
          </a:ln>
        </p:spPr>
      </p:pic>
      <p:pic>
        <p:nvPicPr>
          <p:cNvPr id="104" name="Google Shape;104;p2"/>
          <p:cNvPicPr preferRelativeResize="0"/>
          <p:nvPr/>
        </p:nvPicPr>
        <p:blipFill rotWithShape="1">
          <a:blip r:embed="rId9">
            <a:alphaModFix/>
          </a:blip>
          <a:srcRect b="0" l="0" r="0" t="0"/>
          <a:stretch/>
        </p:blipFill>
        <p:spPr>
          <a:xfrm>
            <a:off x="289189" y="5949280"/>
            <a:ext cx="2051842" cy="627380"/>
          </a:xfrm>
          <a:prstGeom prst="rect">
            <a:avLst/>
          </a:prstGeom>
          <a:noFill/>
          <a:ln>
            <a:noFill/>
          </a:ln>
        </p:spPr>
      </p:pic>
      <p:pic>
        <p:nvPicPr>
          <p:cNvPr id="105" name="Google Shape;105;p2"/>
          <p:cNvPicPr preferRelativeResize="0"/>
          <p:nvPr/>
        </p:nvPicPr>
        <p:blipFill rotWithShape="1">
          <a:blip r:embed="rId10">
            <a:alphaModFix/>
          </a:blip>
          <a:srcRect b="0" l="0" r="0" t="0"/>
          <a:stretch/>
        </p:blipFill>
        <p:spPr>
          <a:xfrm>
            <a:off x="5795830" y="219313"/>
            <a:ext cx="3135203" cy="956014"/>
          </a:xfrm>
          <a:prstGeom prst="rect">
            <a:avLst/>
          </a:prstGeom>
          <a:noFill/>
          <a:ln>
            <a:noFill/>
          </a:ln>
        </p:spPr>
      </p:pic>
      <p:pic>
        <p:nvPicPr>
          <p:cNvPr id="106" name="Google Shape;106;p2"/>
          <p:cNvPicPr preferRelativeResize="0"/>
          <p:nvPr/>
        </p:nvPicPr>
        <p:blipFill rotWithShape="1">
          <a:blip r:embed="rId11">
            <a:alphaModFix/>
          </a:blip>
          <a:srcRect b="0" l="0" r="0" t="0"/>
          <a:stretch/>
        </p:blipFill>
        <p:spPr>
          <a:xfrm>
            <a:off x="5936438" y="790016"/>
            <a:ext cx="941672" cy="269808"/>
          </a:xfrm>
          <a:prstGeom prst="rect">
            <a:avLst/>
          </a:prstGeom>
          <a:noFill/>
          <a:ln cap="flat" cmpd="sng" w="9525">
            <a:solidFill>
              <a:srgbClr val="000000"/>
            </a:solidFill>
            <a:prstDash val="solid"/>
            <a:round/>
            <a:headEnd len="sm" w="sm" type="none"/>
            <a:tailEnd len="sm" w="sm" type="none"/>
          </a:ln>
        </p:spPr>
      </p:pic>
      <p:pic>
        <p:nvPicPr>
          <p:cNvPr id="107" name="Google Shape;107;p2"/>
          <p:cNvPicPr preferRelativeResize="0"/>
          <p:nvPr/>
        </p:nvPicPr>
        <p:blipFill rotWithShape="1">
          <a:blip r:embed="rId12">
            <a:alphaModFix/>
          </a:blip>
          <a:srcRect b="0" l="0" r="0" t="0"/>
          <a:stretch/>
        </p:blipFill>
        <p:spPr>
          <a:xfrm>
            <a:off x="2929556" y="299932"/>
            <a:ext cx="2086607" cy="668450"/>
          </a:xfrm>
          <a:prstGeom prst="rect">
            <a:avLst/>
          </a:prstGeom>
          <a:noFill/>
          <a:ln>
            <a:noFill/>
          </a:ln>
        </p:spPr>
      </p:pic>
      <p:pic>
        <p:nvPicPr>
          <p:cNvPr id="108" name="Google Shape;108;p2"/>
          <p:cNvPicPr preferRelativeResize="0"/>
          <p:nvPr/>
        </p:nvPicPr>
        <p:blipFill rotWithShape="1">
          <a:blip r:embed="rId13">
            <a:alphaModFix/>
          </a:blip>
          <a:srcRect b="0" l="0" r="0" t="0"/>
          <a:stretch/>
        </p:blipFill>
        <p:spPr>
          <a:xfrm>
            <a:off x="3691446" y="2613686"/>
            <a:ext cx="2519999" cy="765957"/>
          </a:xfrm>
          <a:prstGeom prst="rect">
            <a:avLst/>
          </a:prstGeom>
          <a:noFill/>
          <a:ln>
            <a:noFill/>
          </a:ln>
        </p:spPr>
      </p:pic>
      <p:pic>
        <p:nvPicPr>
          <p:cNvPr id="109" name="Google Shape;109;p2"/>
          <p:cNvPicPr preferRelativeResize="0"/>
          <p:nvPr/>
        </p:nvPicPr>
        <p:blipFill rotWithShape="1">
          <a:blip r:embed="rId14">
            <a:alphaModFix/>
          </a:blip>
          <a:srcRect b="0" l="0" r="0" t="0"/>
          <a:stretch/>
        </p:blipFill>
        <p:spPr>
          <a:xfrm>
            <a:off x="1814263" y="1558230"/>
            <a:ext cx="2519999" cy="764624"/>
          </a:xfrm>
          <a:prstGeom prst="rect">
            <a:avLst/>
          </a:prstGeom>
          <a:noFill/>
          <a:ln>
            <a:noFill/>
          </a:ln>
        </p:spPr>
      </p:pic>
      <p:pic>
        <p:nvPicPr>
          <p:cNvPr id="110" name="Google Shape;110;p2"/>
          <p:cNvPicPr preferRelativeResize="0"/>
          <p:nvPr/>
        </p:nvPicPr>
        <p:blipFill rotWithShape="1">
          <a:blip r:embed="rId15">
            <a:alphaModFix/>
          </a:blip>
          <a:srcRect b="0" l="0" r="0" t="0"/>
          <a:stretch/>
        </p:blipFill>
        <p:spPr>
          <a:xfrm>
            <a:off x="1220658" y="3429002"/>
            <a:ext cx="2470790" cy="750834"/>
          </a:xfrm>
          <a:prstGeom prst="rect">
            <a:avLst/>
          </a:prstGeom>
          <a:noFill/>
          <a:ln>
            <a:noFill/>
          </a:ln>
        </p:spPr>
      </p:pic>
      <p:pic>
        <p:nvPicPr>
          <p:cNvPr id="111" name="Google Shape;111;p2"/>
          <p:cNvPicPr preferRelativeResize="0"/>
          <p:nvPr/>
        </p:nvPicPr>
        <p:blipFill rotWithShape="1">
          <a:blip r:embed="rId16">
            <a:alphaModFix/>
          </a:blip>
          <a:srcRect b="0" l="0" r="0" t="0"/>
          <a:stretch/>
        </p:blipFill>
        <p:spPr>
          <a:xfrm>
            <a:off x="2496171" y="4818000"/>
            <a:ext cx="2519999" cy="764043"/>
          </a:xfrm>
          <a:prstGeom prst="rect">
            <a:avLst/>
          </a:prstGeom>
          <a:noFill/>
          <a:ln>
            <a:noFill/>
          </a:ln>
        </p:spPr>
      </p:pic>
      <p:pic>
        <p:nvPicPr>
          <p:cNvPr id="112" name="Google Shape;112;p2"/>
          <p:cNvPicPr preferRelativeResize="0"/>
          <p:nvPr/>
        </p:nvPicPr>
        <p:blipFill rotWithShape="1">
          <a:blip r:embed="rId17">
            <a:alphaModFix/>
          </a:blip>
          <a:srcRect b="9453" l="0" r="0" t="0"/>
          <a:stretch/>
        </p:blipFill>
        <p:spPr>
          <a:xfrm>
            <a:off x="5936439" y="5148626"/>
            <a:ext cx="2486073" cy="734379"/>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5" name="Shape 355"/>
        <p:cNvGrpSpPr/>
        <p:nvPr/>
      </p:nvGrpSpPr>
      <p:grpSpPr>
        <a:xfrm>
          <a:off x="0" y="0"/>
          <a:ext cx="0" cy="0"/>
          <a:chOff x="0" y="0"/>
          <a:chExt cx="0" cy="0"/>
        </a:xfrm>
      </p:grpSpPr>
      <p:sp>
        <p:nvSpPr>
          <p:cNvPr id="356" name="Google Shape;356;p20"/>
          <p:cNvSpPr/>
          <p:nvPr/>
        </p:nvSpPr>
        <p:spPr>
          <a:xfrm>
            <a:off x="3377608" y="3017795"/>
            <a:ext cx="3201492" cy="3261277"/>
          </a:xfrm>
          <a:prstGeom prst="rect">
            <a:avLst/>
          </a:prstGeom>
          <a:noFill/>
          <a:ln cap="flat" cmpd="sng" w="57150">
            <a:solidFill>
              <a:srgbClr val="FCB0A3"/>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None/>
            </a:pPr>
            <a:r>
              <a:rPr b="1" i="0" lang="en-GB" sz="1800" u="none" cap="none" strike="noStrike">
                <a:solidFill>
                  <a:schemeClr val="dk1"/>
                </a:solidFill>
                <a:latin typeface="Arial Narrow"/>
                <a:ea typeface="Arial Narrow"/>
                <a:cs typeface="Arial Narrow"/>
                <a:sym typeface="Arial Narrow"/>
              </a:rPr>
              <a:t>You will study:</a:t>
            </a:r>
            <a:endParaRPr/>
          </a:p>
          <a:p>
            <a:pPr indent="-285750" lvl="0" marL="285750" marR="0" rtl="0" algn="l">
              <a:spcBef>
                <a:spcPts val="800"/>
              </a:spcBef>
              <a:spcAft>
                <a:spcPts val="0"/>
              </a:spcAft>
              <a:buClr>
                <a:schemeClr val="dk1"/>
              </a:buClr>
              <a:buSzPts val="1800"/>
              <a:buFont typeface="Arial"/>
              <a:buChar char="•"/>
            </a:pPr>
            <a:r>
              <a:rPr b="0" i="0" lang="en-GB" sz="1800" u="none" cap="none" strike="noStrike">
                <a:solidFill>
                  <a:schemeClr val="dk1"/>
                </a:solidFill>
                <a:latin typeface="Calibri"/>
                <a:ea typeface="Calibri"/>
                <a:cs typeface="Calibri"/>
                <a:sym typeface="Calibri"/>
              </a:rPr>
              <a:t>STI’s</a:t>
            </a:r>
            <a:endParaRPr/>
          </a:p>
          <a:p>
            <a:pPr indent="-285750" lvl="0" marL="285750" marR="0" rtl="0" algn="l">
              <a:spcBef>
                <a:spcPts val="0"/>
              </a:spcBef>
              <a:spcAft>
                <a:spcPts val="0"/>
              </a:spcAft>
              <a:buClr>
                <a:schemeClr val="dk1"/>
              </a:buClr>
              <a:buSzPts val="1800"/>
              <a:buFont typeface="Arial"/>
              <a:buChar char="•"/>
            </a:pPr>
            <a:r>
              <a:rPr b="0" i="0" lang="en-GB" sz="1800" u="none" cap="none" strike="noStrike">
                <a:solidFill>
                  <a:schemeClr val="dk1"/>
                </a:solidFill>
                <a:latin typeface="Calibri"/>
                <a:ea typeface="Calibri"/>
                <a:cs typeface="Calibri"/>
                <a:sym typeface="Calibri"/>
              </a:rPr>
              <a:t>Contraception Available</a:t>
            </a:r>
            <a:endParaRPr/>
          </a:p>
          <a:p>
            <a:pPr indent="-285750" lvl="0" marL="285750" marR="0" rtl="0" algn="l">
              <a:spcBef>
                <a:spcPts val="0"/>
              </a:spcBef>
              <a:spcAft>
                <a:spcPts val="0"/>
              </a:spcAft>
              <a:buClr>
                <a:schemeClr val="dk1"/>
              </a:buClr>
              <a:buSzPts val="1800"/>
              <a:buFont typeface="Arial"/>
              <a:buChar char="•"/>
            </a:pPr>
            <a:r>
              <a:rPr b="0" i="0" lang="en-GB" sz="1800" u="none" cap="none" strike="noStrike">
                <a:solidFill>
                  <a:schemeClr val="dk1"/>
                </a:solidFill>
                <a:latin typeface="Calibri"/>
                <a:ea typeface="Calibri"/>
                <a:cs typeface="Calibri"/>
                <a:sym typeface="Calibri"/>
              </a:rPr>
              <a:t>Condom Lesson</a:t>
            </a:r>
            <a:endParaRPr/>
          </a:p>
          <a:p>
            <a:pPr indent="-285750" lvl="0" marL="285750" marR="0" rtl="0" algn="l">
              <a:spcBef>
                <a:spcPts val="0"/>
              </a:spcBef>
              <a:spcAft>
                <a:spcPts val="0"/>
              </a:spcAft>
              <a:buClr>
                <a:schemeClr val="dk1"/>
              </a:buClr>
              <a:buSzPts val="1800"/>
              <a:buFont typeface="Arial"/>
              <a:buChar char="•"/>
            </a:pPr>
            <a:r>
              <a:rPr b="0" i="0" lang="en-GB" sz="1800" u="none" cap="none" strike="noStrike">
                <a:solidFill>
                  <a:schemeClr val="dk1"/>
                </a:solidFill>
                <a:latin typeface="Calibri"/>
                <a:ea typeface="Calibri"/>
                <a:cs typeface="Calibri"/>
                <a:sym typeface="Calibri"/>
              </a:rPr>
              <a:t>Contraception explored further</a:t>
            </a:r>
            <a:endParaRPr/>
          </a:p>
          <a:p>
            <a:pPr indent="-285750" lvl="0" marL="285750" marR="0" rtl="0" algn="l">
              <a:spcBef>
                <a:spcPts val="0"/>
              </a:spcBef>
              <a:spcAft>
                <a:spcPts val="0"/>
              </a:spcAft>
              <a:buClr>
                <a:schemeClr val="dk1"/>
              </a:buClr>
              <a:buSzPts val="1800"/>
              <a:buFont typeface="Arial"/>
              <a:buChar char="•"/>
            </a:pPr>
            <a:r>
              <a:rPr b="0" i="0" lang="en-GB" sz="1800" u="none" cap="none" strike="noStrike">
                <a:solidFill>
                  <a:schemeClr val="dk1"/>
                </a:solidFill>
                <a:latin typeface="Calibri"/>
                <a:ea typeface="Calibri"/>
                <a:cs typeface="Calibri"/>
                <a:sym typeface="Calibri"/>
              </a:rPr>
              <a:t>HIV and AIDS</a:t>
            </a:r>
            <a:endParaRPr/>
          </a:p>
          <a:p>
            <a:pPr indent="-285750" lvl="0" marL="285750" marR="0" rtl="0" algn="l">
              <a:spcBef>
                <a:spcPts val="0"/>
              </a:spcBef>
              <a:spcAft>
                <a:spcPts val="0"/>
              </a:spcAft>
              <a:buClr>
                <a:schemeClr val="dk1"/>
              </a:buClr>
              <a:buSzPts val="1800"/>
              <a:buFont typeface="Arial"/>
              <a:buChar char="•"/>
            </a:pPr>
            <a:r>
              <a:rPr b="0" i="0" lang="en-GB" sz="1800" u="none" cap="none" strike="noStrike">
                <a:solidFill>
                  <a:schemeClr val="dk1"/>
                </a:solidFill>
                <a:latin typeface="Calibri"/>
                <a:ea typeface="Calibri"/>
                <a:cs typeface="Calibri"/>
                <a:sym typeface="Calibri"/>
              </a:rPr>
              <a:t> Sexual Harassment and Stalking</a:t>
            </a:r>
            <a:endParaRPr/>
          </a:p>
          <a:p>
            <a:pPr indent="-285750" lvl="0" marL="285750" marR="0" rtl="0" algn="l">
              <a:spcBef>
                <a:spcPts val="0"/>
              </a:spcBef>
              <a:spcAft>
                <a:spcPts val="0"/>
              </a:spcAft>
              <a:buClr>
                <a:schemeClr val="dk1"/>
              </a:buClr>
              <a:buSzPts val="1800"/>
              <a:buFont typeface="Arial"/>
              <a:buChar char="•"/>
            </a:pPr>
            <a:r>
              <a:rPr b="0" i="0" lang="en-GB" sz="1800" u="none" cap="none" strike="noStrike">
                <a:solidFill>
                  <a:schemeClr val="dk1"/>
                </a:solidFill>
                <a:latin typeface="Calibri"/>
                <a:ea typeface="Calibri"/>
                <a:cs typeface="Calibri"/>
                <a:sym typeface="Calibri"/>
              </a:rPr>
              <a:t>AIDS Prejudice and Discrimination</a:t>
            </a:r>
            <a:endParaRPr b="1" i="0" sz="2400" u="none" cap="none" strike="noStrike">
              <a:solidFill>
                <a:schemeClr val="dk1"/>
              </a:solidFill>
              <a:latin typeface="Arial Narrow"/>
              <a:ea typeface="Arial Narrow"/>
              <a:cs typeface="Arial Narrow"/>
              <a:sym typeface="Arial Narrow"/>
            </a:endParaRPr>
          </a:p>
        </p:txBody>
      </p:sp>
      <p:pic>
        <p:nvPicPr>
          <p:cNvPr id="357" name="Google Shape;357;p20"/>
          <p:cNvPicPr preferRelativeResize="0"/>
          <p:nvPr/>
        </p:nvPicPr>
        <p:blipFill rotWithShape="1">
          <a:blip r:embed="rId3">
            <a:alphaModFix/>
          </a:blip>
          <a:srcRect b="0" l="0" r="0" t="0"/>
          <a:stretch/>
        </p:blipFill>
        <p:spPr>
          <a:xfrm>
            <a:off x="0" y="6525344"/>
            <a:ext cx="9144000" cy="341923"/>
          </a:xfrm>
          <a:prstGeom prst="rect">
            <a:avLst/>
          </a:prstGeom>
          <a:noFill/>
          <a:ln>
            <a:noFill/>
          </a:ln>
        </p:spPr>
      </p:pic>
      <p:pic>
        <p:nvPicPr>
          <p:cNvPr id="358" name="Google Shape;358;p20"/>
          <p:cNvPicPr preferRelativeResize="0"/>
          <p:nvPr/>
        </p:nvPicPr>
        <p:blipFill rotWithShape="1">
          <a:blip r:embed="rId4">
            <a:alphaModFix/>
          </a:blip>
          <a:srcRect b="17450" l="0" r="0" t="18499"/>
          <a:stretch/>
        </p:blipFill>
        <p:spPr>
          <a:xfrm>
            <a:off x="6719849" y="4179830"/>
            <a:ext cx="2424151" cy="2196244"/>
          </a:xfrm>
          <a:prstGeom prst="rect">
            <a:avLst/>
          </a:prstGeom>
          <a:noFill/>
          <a:ln>
            <a:noFill/>
          </a:ln>
        </p:spPr>
      </p:pic>
      <p:pic>
        <p:nvPicPr>
          <p:cNvPr id="359" name="Google Shape;359;p20"/>
          <p:cNvPicPr preferRelativeResize="0"/>
          <p:nvPr/>
        </p:nvPicPr>
        <p:blipFill rotWithShape="1">
          <a:blip r:embed="rId5">
            <a:alphaModFix/>
          </a:blip>
          <a:srcRect b="0" l="0" r="0" t="0"/>
          <a:stretch/>
        </p:blipFill>
        <p:spPr>
          <a:xfrm>
            <a:off x="6808777" y="44624"/>
            <a:ext cx="2335224" cy="2520280"/>
          </a:xfrm>
          <a:prstGeom prst="rect">
            <a:avLst/>
          </a:prstGeom>
          <a:noFill/>
          <a:ln>
            <a:noFill/>
          </a:ln>
        </p:spPr>
      </p:pic>
      <p:sp>
        <p:nvSpPr>
          <p:cNvPr id="360" name="Google Shape;360;p20"/>
          <p:cNvSpPr/>
          <p:nvPr/>
        </p:nvSpPr>
        <p:spPr>
          <a:xfrm>
            <a:off x="7801162" y="3072990"/>
            <a:ext cx="878767" cy="92333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GB" sz="5400" u="none" cap="none" strike="noStrike">
                <a:solidFill>
                  <a:schemeClr val="dk1"/>
                </a:solidFill>
                <a:latin typeface="Arial Narrow"/>
                <a:ea typeface="Arial Narrow"/>
                <a:cs typeface="Arial Narrow"/>
                <a:sym typeface="Arial Narrow"/>
              </a:rPr>
              <a:t>Y9</a:t>
            </a:r>
            <a:endParaRPr b="0" i="0" sz="5400" u="none" cap="none" strike="noStrike">
              <a:solidFill>
                <a:schemeClr val="dk1"/>
              </a:solidFill>
              <a:latin typeface="Arial Narrow"/>
              <a:ea typeface="Arial Narrow"/>
              <a:cs typeface="Arial Narrow"/>
              <a:sym typeface="Arial Narrow"/>
            </a:endParaRPr>
          </a:p>
        </p:txBody>
      </p:sp>
      <p:sp>
        <p:nvSpPr>
          <p:cNvPr id="361" name="Google Shape;361;p20"/>
          <p:cNvSpPr/>
          <p:nvPr/>
        </p:nvSpPr>
        <p:spPr>
          <a:xfrm>
            <a:off x="3923928" y="44624"/>
            <a:ext cx="2687942" cy="2726900"/>
          </a:xfrm>
          <a:prstGeom prst="rect">
            <a:avLst/>
          </a:prstGeom>
          <a:noFill/>
          <a:ln cap="flat" cmpd="sng" w="57150">
            <a:solidFill>
              <a:srgbClr val="FCB0A3"/>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7000"/>
              </a:lnSpc>
              <a:spcBef>
                <a:spcPts val="0"/>
              </a:spcBef>
              <a:spcAft>
                <a:spcPts val="0"/>
              </a:spcAft>
              <a:buNone/>
            </a:pPr>
            <a:r>
              <a:rPr b="0" i="0" lang="en-GB" sz="2000" u="none" cap="none" strike="noStrike">
                <a:solidFill>
                  <a:schemeClr val="dk1"/>
                </a:solidFill>
                <a:latin typeface="Arial Narrow"/>
                <a:ea typeface="Arial Narrow"/>
                <a:cs typeface="Arial Narrow"/>
                <a:sym typeface="Arial Narrow"/>
              </a:rPr>
              <a:t>This theme enables students to explore, in more depth the range of contraception and STI’s. Further to this students will develop an awareness of sexual harassment and stalking</a:t>
            </a:r>
            <a:endParaRPr b="0" i="0" sz="2000" u="none" cap="none" strike="noStrike">
              <a:solidFill>
                <a:schemeClr val="dk1"/>
              </a:solidFill>
              <a:latin typeface="Arial Narrow"/>
              <a:ea typeface="Arial Narrow"/>
              <a:cs typeface="Arial Narrow"/>
              <a:sym typeface="Arial Narrow"/>
            </a:endParaRPr>
          </a:p>
        </p:txBody>
      </p:sp>
      <p:sp>
        <p:nvSpPr>
          <p:cNvPr id="362" name="Google Shape;362;p20"/>
          <p:cNvSpPr/>
          <p:nvPr/>
        </p:nvSpPr>
        <p:spPr>
          <a:xfrm>
            <a:off x="261587" y="2018185"/>
            <a:ext cx="2843808" cy="3342453"/>
          </a:xfrm>
          <a:prstGeom prst="rect">
            <a:avLst/>
          </a:prstGeom>
          <a:noFill/>
          <a:ln cap="flat" cmpd="sng" w="57150">
            <a:solidFill>
              <a:srgbClr val="FCB0A3"/>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None/>
            </a:pPr>
            <a:r>
              <a:rPr b="1" i="0" lang="en-GB" sz="2000" u="none" cap="none" strike="noStrike">
                <a:solidFill>
                  <a:schemeClr val="dk1"/>
                </a:solidFill>
                <a:latin typeface="Arial Narrow"/>
                <a:ea typeface="Arial Narrow"/>
                <a:cs typeface="Arial Narrow"/>
                <a:sym typeface="Arial Narrow"/>
              </a:rPr>
              <a:t>Keywords include:</a:t>
            </a:r>
            <a:endParaRPr/>
          </a:p>
          <a:p>
            <a:pPr indent="-342900" lvl="0" marL="342900" marR="0" rtl="0" algn="l">
              <a:lnSpc>
                <a:spcPct val="107000"/>
              </a:lnSpc>
              <a:spcBef>
                <a:spcPts val="800"/>
              </a:spcBef>
              <a:spcAft>
                <a:spcPts val="0"/>
              </a:spcAft>
              <a:buClr>
                <a:schemeClr val="dk1"/>
              </a:buClr>
              <a:buSzPts val="2000"/>
              <a:buFont typeface="Arial"/>
              <a:buChar char="•"/>
            </a:pPr>
            <a:r>
              <a:rPr b="0" i="0" lang="en-GB" sz="2000" u="none" cap="none" strike="noStrike">
                <a:solidFill>
                  <a:schemeClr val="dk1"/>
                </a:solidFill>
                <a:latin typeface="Arial Narrow"/>
                <a:ea typeface="Arial Narrow"/>
                <a:cs typeface="Arial Narrow"/>
                <a:sym typeface="Arial Narrow"/>
              </a:rPr>
              <a:t>Stalking</a:t>
            </a:r>
            <a:endParaRPr/>
          </a:p>
          <a:p>
            <a:pPr indent="-342900" lvl="0" marL="342900" marR="0" rtl="0" algn="l">
              <a:lnSpc>
                <a:spcPct val="107000"/>
              </a:lnSpc>
              <a:spcBef>
                <a:spcPts val="800"/>
              </a:spcBef>
              <a:spcAft>
                <a:spcPts val="0"/>
              </a:spcAft>
              <a:buClr>
                <a:schemeClr val="dk1"/>
              </a:buClr>
              <a:buSzPts val="2000"/>
              <a:buFont typeface="Arial"/>
              <a:buChar char="•"/>
            </a:pPr>
            <a:r>
              <a:rPr b="0" i="0" lang="en-GB" sz="2000" u="none" cap="none" strike="noStrike">
                <a:solidFill>
                  <a:schemeClr val="dk1"/>
                </a:solidFill>
                <a:latin typeface="Arial Narrow"/>
                <a:ea typeface="Arial Narrow"/>
                <a:cs typeface="Arial Narrow"/>
                <a:sym typeface="Arial Narrow"/>
              </a:rPr>
              <a:t>Contraception</a:t>
            </a:r>
            <a:endParaRPr/>
          </a:p>
          <a:p>
            <a:pPr indent="-342900" lvl="0" marL="342900" marR="0" rtl="0" algn="l">
              <a:lnSpc>
                <a:spcPct val="107000"/>
              </a:lnSpc>
              <a:spcBef>
                <a:spcPts val="800"/>
              </a:spcBef>
              <a:spcAft>
                <a:spcPts val="0"/>
              </a:spcAft>
              <a:buClr>
                <a:schemeClr val="dk1"/>
              </a:buClr>
              <a:buSzPts val="2000"/>
              <a:buFont typeface="Arial"/>
              <a:buChar char="•"/>
            </a:pPr>
            <a:r>
              <a:rPr b="0" i="0" lang="en-GB" sz="2000" u="none" cap="none" strike="noStrike">
                <a:solidFill>
                  <a:schemeClr val="dk1"/>
                </a:solidFill>
                <a:latin typeface="Arial Narrow"/>
                <a:ea typeface="Arial Narrow"/>
                <a:cs typeface="Arial Narrow"/>
                <a:sym typeface="Arial Narrow"/>
              </a:rPr>
              <a:t>HIV &amp; AIDS</a:t>
            </a:r>
            <a:endParaRPr/>
          </a:p>
          <a:p>
            <a:pPr indent="-342900" lvl="0" marL="342900" marR="0" rtl="0" algn="l">
              <a:lnSpc>
                <a:spcPct val="107000"/>
              </a:lnSpc>
              <a:spcBef>
                <a:spcPts val="800"/>
              </a:spcBef>
              <a:spcAft>
                <a:spcPts val="0"/>
              </a:spcAft>
              <a:buClr>
                <a:schemeClr val="dk1"/>
              </a:buClr>
              <a:buSzPts val="2000"/>
              <a:buFont typeface="Arial"/>
              <a:buChar char="•"/>
            </a:pPr>
            <a:r>
              <a:rPr b="0" i="0" lang="en-GB" sz="2000" u="none" cap="none" strike="noStrike">
                <a:solidFill>
                  <a:schemeClr val="dk1"/>
                </a:solidFill>
                <a:latin typeface="Arial Narrow"/>
                <a:ea typeface="Arial Narrow"/>
                <a:cs typeface="Arial Narrow"/>
                <a:sym typeface="Arial Narrow"/>
              </a:rPr>
              <a:t>Condoms</a:t>
            </a:r>
            <a:endParaRPr/>
          </a:p>
          <a:p>
            <a:pPr indent="-342900" lvl="0" marL="342900" marR="0" rtl="0" algn="l">
              <a:lnSpc>
                <a:spcPct val="107000"/>
              </a:lnSpc>
              <a:spcBef>
                <a:spcPts val="800"/>
              </a:spcBef>
              <a:spcAft>
                <a:spcPts val="0"/>
              </a:spcAft>
              <a:buClr>
                <a:schemeClr val="dk1"/>
              </a:buClr>
              <a:buSzPts val="2000"/>
              <a:buFont typeface="Arial"/>
              <a:buChar char="•"/>
            </a:pPr>
            <a:r>
              <a:rPr b="0" i="0" lang="en-GB" sz="2000" u="none" cap="none" strike="noStrike">
                <a:solidFill>
                  <a:schemeClr val="dk1"/>
                </a:solidFill>
                <a:latin typeface="Arial Narrow"/>
                <a:ea typeface="Arial Narrow"/>
                <a:cs typeface="Arial Narrow"/>
                <a:sym typeface="Arial Narrow"/>
              </a:rPr>
              <a:t>Sexual Harassment</a:t>
            </a:r>
            <a:endParaRPr/>
          </a:p>
          <a:p>
            <a:pPr indent="-342900" lvl="0" marL="342900" marR="0" rtl="0" algn="l">
              <a:lnSpc>
                <a:spcPct val="107000"/>
              </a:lnSpc>
              <a:spcBef>
                <a:spcPts val="800"/>
              </a:spcBef>
              <a:spcAft>
                <a:spcPts val="0"/>
              </a:spcAft>
              <a:buClr>
                <a:schemeClr val="dk1"/>
              </a:buClr>
              <a:buSzPts val="2000"/>
              <a:buFont typeface="Arial"/>
              <a:buChar char="•"/>
            </a:pPr>
            <a:r>
              <a:rPr b="0" i="0" lang="en-GB" sz="2000" u="none" cap="none" strike="noStrike">
                <a:solidFill>
                  <a:schemeClr val="dk1"/>
                </a:solidFill>
                <a:latin typeface="Arial Narrow"/>
                <a:ea typeface="Arial Narrow"/>
                <a:cs typeface="Arial Narrow"/>
                <a:sym typeface="Arial Narrow"/>
              </a:rPr>
              <a:t>Prejudice &amp; Discrimination</a:t>
            </a:r>
            <a:endParaRPr/>
          </a:p>
        </p:txBody>
      </p:sp>
      <p:pic>
        <p:nvPicPr>
          <p:cNvPr id="363" name="Google Shape;363;p20"/>
          <p:cNvPicPr preferRelativeResize="0"/>
          <p:nvPr/>
        </p:nvPicPr>
        <p:blipFill rotWithShape="1">
          <a:blip r:embed="rId6">
            <a:alphaModFix/>
          </a:blip>
          <a:srcRect b="0" l="0" r="0" t="0"/>
          <a:stretch/>
        </p:blipFill>
        <p:spPr>
          <a:xfrm>
            <a:off x="0" y="-10305"/>
            <a:ext cx="3740821" cy="1295697"/>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8" name="Shape 368"/>
        <p:cNvGrpSpPr/>
        <p:nvPr/>
      </p:nvGrpSpPr>
      <p:grpSpPr>
        <a:xfrm>
          <a:off x="0" y="0"/>
          <a:ext cx="0" cy="0"/>
          <a:chOff x="0" y="0"/>
          <a:chExt cx="0" cy="0"/>
        </a:xfrm>
      </p:grpSpPr>
      <p:pic>
        <p:nvPicPr>
          <p:cNvPr id="369" name="Google Shape;369;p21"/>
          <p:cNvPicPr preferRelativeResize="0"/>
          <p:nvPr/>
        </p:nvPicPr>
        <p:blipFill rotWithShape="1">
          <a:blip r:embed="rId3">
            <a:alphaModFix/>
          </a:blip>
          <a:srcRect b="0" l="0" r="0" t="0"/>
          <a:stretch/>
        </p:blipFill>
        <p:spPr>
          <a:xfrm>
            <a:off x="0" y="6525344"/>
            <a:ext cx="9144000" cy="341923"/>
          </a:xfrm>
          <a:prstGeom prst="rect">
            <a:avLst/>
          </a:prstGeom>
          <a:noFill/>
          <a:ln>
            <a:noFill/>
          </a:ln>
        </p:spPr>
      </p:pic>
      <p:pic>
        <p:nvPicPr>
          <p:cNvPr id="370" name="Google Shape;370;p21"/>
          <p:cNvPicPr preferRelativeResize="0"/>
          <p:nvPr/>
        </p:nvPicPr>
        <p:blipFill rotWithShape="1">
          <a:blip r:embed="rId4">
            <a:alphaModFix/>
          </a:blip>
          <a:srcRect b="0" l="0" r="0" t="0"/>
          <a:stretch/>
        </p:blipFill>
        <p:spPr>
          <a:xfrm>
            <a:off x="6790148" y="31106"/>
            <a:ext cx="2353852" cy="2530832"/>
          </a:xfrm>
          <a:prstGeom prst="rect">
            <a:avLst/>
          </a:prstGeom>
          <a:noFill/>
          <a:ln>
            <a:noFill/>
          </a:ln>
        </p:spPr>
      </p:pic>
      <p:sp>
        <p:nvSpPr>
          <p:cNvPr id="371" name="Google Shape;371;p21"/>
          <p:cNvSpPr/>
          <p:nvPr/>
        </p:nvSpPr>
        <p:spPr>
          <a:xfrm>
            <a:off x="3923928" y="144679"/>
            <a:ext cx="2537557" cy="2397579"/>
          </a:xfrm>
          <a:prstGeom prst="rect">
            <a:avLst/>
          </a:prstGeom>
          <a:noFill/>
          <a:ln cap="flat" cmpd="sng" w="57150">
            <a:solidFill>
              <a:srgbClr val="FFF2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7000"/>
              </a:lnSpc>
              <a:spcBef>
                <a:spcPts val="0"/>
              </a:spcBef>
              <a:spcAft>
                <a:spcPts val="0"/>
              </a:spcAft>
              <a:buNone/>
            </a:pPr>
            <a:r>
              <a:rPr b="0" i="0" lang="en-GB" sz="2000" u="none" cap="none" strike="noStrike">
                <a:solidFill>
                  <a:schemeClr val="dk1"/>
                </a:solidFill>
                <a:latin typeface="Arial Narrow"/>
                <a:ea typeface="Arial Narrow"/>
                <a:cs typeface="Arial Narrow"/>
                <a:sym typeface="Arial Narrow"/>
              </a:rPr>
              <a:t>This theme will provide students with key life skills that will promote their resilience as well as giving them the opportunity to consider and plan their futures</a:t>
            </a:r>
            <a:endParaRPr b="0" i="0" sz="2000" u="none" cap="none" strike="noStrike">
              <a:solidFill>
                <a:schemeClr val="dk1"/>
              </a:solidFill>
              <a:latin typeface="Arial Narrow"/>
              <a:ea typeface="Arial Narrow"/>
              <a:cs typeface="Arial Narrow"/>
              <a:sym typeface="Arial Narrow"/>
            </a:endParaRPr>
          </a:p>
        </p:txBody>
      </p:sp>
      <p:sp>
        <p:nvSpPr>
          <p:cNvPr id="372" name="Google Shape;372;p21"/>
          <p:cNvSpPr/>
          <p:nvPr/>
        </p:nvSpPr>
        <p:spPr>
          <a:xfrm>
            <a:off x="371510" y="1757908"/>
            <a:ext cx="2843808" cy="4206280"/>
          </a:xfrm>
          <a:prstGeom prst="rect">
            <a:avLst/>
          </a:prstGeom>
          <a:noFill/>
          <a:ln cap="flat" cmpd="sng" w="57150">
            <a:solidFill>
              <a:srgbClr val="FFF2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None/>
            </a:pPr>
            <a:r>
              <a:rPr b="1" i="0" lang="en-GB" sz="2000" u="none" cap="none" strike="noStrike">
                <a:solidFill>
                  <a:schemeClr val="dk1"/>
                </a:solidFill>
                <a:latin typeface="Arial Narrow"/>
                <a:ea typeface="Arial Narrow"/>
                <a:cs typeface="Arial Narrow"/>
                <a:sym typeface="Arial Narrow"/>
              </a:rPr>
              <a:t>Keywords include:</a:t>
            </a:r>
            <a:endParaRPr/>
          </a:p>
          <a:p>
            <a:pPr indent="-342900" lvl="0" marL="342900" marR="0" rtl="0" algn="l">
              <a:lnSpc>
                <a:spcPct val="107000"/>
              </a:lnSpc>
              <a:spcBef>
                <a:spcPts val="800"/>
              </a:spcBef>
              <a:spcAft>
                <a:spcPts val="0"/>
              </a:spcAft>
              <a:buClr>
                <a:schemeClr val="dk1"/>
              </a:buClr>
              <a:buSzPts val="2000"/>
              <a:buFont typeface="Arial"/>
              <a:buChar char="•"/>
            </a:pPr>
            <a:r>
              <a:rPr b="0" i="0" lang="en-GB" sz="2000" u="none" cap="none" strike="noStrike">
                <a:solidFill>
                  <a:schemeClr val="dk1"/>
                </a:solidFill>
                <a:latin typeface="Arial Narrow"/>
                <a:ea typeface="Arial Narrow"/>
                <a:cs typeface="Arial Narrow"/>
                <a:sym typeface="Arial Narrow"/>
              </a:rPr>
              <a:t>First Aid</a:t>
            </a:r>
            <a:endParaRPr/>
          </a:p>
          <a:p>
            <a:pPr indent="-342900" lvl="0" marL="342900" marR="0" rtl="0" algn="l">
              <a:lnSpc>
                <a:spcPct val="107000"/>
              </a:lnSpc>
              <a:spcBef>
                <a:spcPts val="800"/>
              </a:spcBef>
              <a:spcAft>
                <a:spcPts val="0"/>
              </a:spcAft>
              <a:buClr>
                <a:schemeClr val="dk1"/>
              </a:buClr>
              <a:buSzPts val="2000"/>
              <a:buFont typeface="Arial"/>
              <a:buChar char="•"/>
            </a:pPr>
            <a:r>
              <a:rPr b="0" i="0" lang="en-GB" sz="2000" u="none" cap="none" strike="noStrike">
                <a:solidFill>
                  <a:schemeClr val="dk1"/>
                </a:solidFill>
                <a:latin typeface="Arial Narrow"/>
                <a:ea typeface="Arial Narrow"/>
                <a:cs typeface="Arial Narrow"/>
                <a:sym typeface="Arial Narrow"/>
              </a:rPr>
              <a:t>Defibrillator</a:t>
            </a:r>
            <a:endParaRPr/>
          </a:p>
          <a:p>
            <a:pPr indent="-342900" lvl="0" marL="342900" marR="0" rtl="0" algn="l">
              <a:lnSpc>
                <a:spcPct val="107000"/>
              </a:lnSpc>
              <a:spcBef>
                <a:spcPts val="800"/>
              </a:spcBef>
              <a:spcAft>
                <a:spcPts val="0"/>
              </a:spcAft>
              <a:buClr>
                <a:schemeClr val="dk1"/>
              </a:buClr>
              <a:buSzPts val="2000"/>
              <a:buFont typeface="Arial"/>
              <a:buChar char="•"/>
            </a:pPr>
            <a:r>
              <a:rPr b="0" i="0" lang="en-GB" sz="2000" u="none" cap="none" strike="noStrike">
                <a:solidFill>
                  <a:schemeClr val="dk1"/>
                </a:solidFill>
                <a:latin typeface="Arial Narrow"/>
                <a:ea typeface="Arial Narrow"/>
                <a:cs typeface="Arial Narrow"/>
                <a:sym typeface="Arial Narrow"/>
              </a:rPr>
              <a:t>Recovery Position</a:t>
            </a:r>
            <a:endParaRPr/>
          </a:p>
          <a:p>
            <a:pPr indent="-342900" lvl="0" marL="342900" marR="0" rtl="0" algn="l">
              <a:lnSpc>
                <a:spcPct val="107000"/>
              </a:lnSpc>
              <a:spcBef>
                <a:spcPts val="800"/>
              </a:spcBef>
              <a:spcAft>
                <a:spcPts val="0"/>
              </a:spcAft>
              <a:buClr>
                <a:schemeClr val="dk1"/>
              </a:buClr>
              <a:buSzPts val="2000"/>
              <a:buFont typeface="Arial"/>
              <a:buChar char="•"/>
            </a:pPr>
            <a:r>
              <a:rPr b="0" i="0" lang="en-GB" sz="2000" u="none" cap="none" strike="noStrike">
                <a:solidFill>
                  <a:schemeClr val="dk1"/>
                </a:solidFill>
                <a:latin typeface="Arial Narrow"/>
                <a:ea typeface="Arial Narrow"/>
                <a:cs typeface="Arial Narrow"/>
                <a:sym typeface="Arial Narrow"/>
              </a:rPr>
              <a:t>Happiness &amp; Self Esteem</a:t>
            </a:r>
            <a:endParaRPr/>
          </a:p>
          <a:p>
            <a:pPr indent="-342900" lvl="0" marL="342900" marR="0" rtl="0" algn="l">
              <a:lnSpc>
                <a:spcPct val="107000"/>
              </a:lnSpc>
              <a:spcBef>
                <a:spcPts val="800"/>
              </a:spcBef>
              <a:spcAft>
                <a:spcPts val="0"/>
              </a:spcAft>
              <a:buClr>
                <a:schemeClr val="dk1"/>
              </a:buClr>
              <a:buSzPts val="2000"/>
              <a:buFont typeface="Arial"/>
              <a:buChar char="•"/>
            </a:pPr>
            <a:r>
              <a:rPr b="0" i="0" lang="en-GB" sz="2000" u="none" cap="none" strike="noStrike">
                <a:solidFill>
                  <a:schemeClr val="dk1"/>
                </a:solidFill>
                <a:latin typeface="Arial Narrow"/>
                <a:ea typeface="Arial Narrow"/>
                <a:cs typeface="Arial Narrow"/>
                <a:sym typeface="Arial Narrow"/>
              </a:rPr>
              <a:t>Employment</a:t>
            </a:r>
            <a:endParaRPr/>
          </a:p>
          <a:p>
            <a:pPr indent="-342900" lvl="0" marL="342900" marR="0" rtl="0" algn="l">
              <a:lnSpc>
                <a:spcPct val="107000"/>
              </a:lnSpc>
              <a:spcBef>
                <a:spcPts val="800"/>
              </a:spcBef>
              <a:spcAft>
                <a:spcPts val="0"/>
              </a:spcAft>
              <a:buClr>
                <a:schemeClr val="dk1"/>
              </a:buClr>
              <a:buSzPts val="2000"/>
              <a:buFont typeface="Arial"/>
              <a:buChar char="•"/>
            </a:pPr>
            <a:r>
              <a:rPr b="0" i="0" lang="en-GB" sz="2000" u="none" cap="none" strike="noStrike">
                <a:solidFill>
                  <a:schemeClr val="dk1"/>
                </a:solidFill>
                <a:latin typeface="Arial Narrow"/>
                <a:ea typeface="Arial Narrow"/>
                <a:cs typeface="Arial Narrow"/>
                <a:sym typeface="Arial Narrow"/>
              </a:rPr>
              <a:t>Finances</a:t>
            </a:r>
            <a:endParaRPr/>
          </a:p>
          <a:p>
            <a:pPr indent="-342900" lvl="0" marL="342900" marR="0" rtl="0" algn="l">
              <a:lnSpc>
                <a:spcPct val="107000"/>
              </a:lnSpc>
              <a:spcBef>
                <a:spcPts val="800"/>
              </a:spcBef>
              <a:spcAft>
                <a:spcPts val="0"/>
              </a:spcAft>
              <a:buClr>
                <a:schemeClr val="dk1"/>
              </a:buClr>
              <a:buSzPts val="2000"/>
              <a:buFont typeface="Arial"/>
              <a:buChar char="•"/>
            </a:pPr>
            <a:r>
              <a:rPr b="0" i="0" lang="en-GB" sz="2000" u="none" cap="none" strike="noStrike">
                <a:solidFill>
                  <a:schemeClr val="dk1"/>
                </a:solidFill>
                <a:latin typeface="Arial Narrow"/>
                <a:ea typeface="Arial Narrow"/>
                <a:cs typeface="Arial Narrow"/>
                <a:sym typeface="Arial Narrow"/>
              </a:rPr>
              <a:t>Money Management</a:t>
            </a:r>
            <a:endParaRPr/>
          </a:p>
          <a:p>
            <a:pPr indent="-342900" lvl="0" marL="342900" marR="0" rtl="0" algn="l">
              <a:lnSpc>
                <a:spcPct val="107000"/>
              </a:lnSpc>
              <a:spcBef>
                <a:spcPts val="800"/>
              </a:spcBef>
              <a:spcAft>
                <a:spcPts val="0"/>
              </a:spcAft>
              <a:buClr>
                <a:schemeClr val="dk1"/>
              </a:buClr>
              <a:buSzPts val="2000"/>
              <a:buFont typeface="Arial"/>
              <a:buChar char="•"/>
            </a:pPr>
            <a:r>
              <a:rPr b="0" i="0" lang="en-GB" sz="2000" u="none" cap="none" strike="noStrike">
                <a:solidFill>
                  <a:schemeClr val="dk1"/>
                </a:solidFill>
                <a:latin typeface="Arial Narrow"/>
                <a:ea typeface="Arial Narrow"/>
                <a:cs typeface="Arial Narrow"/>
                <a:sym typeface="Arial Narrow"/>
              </a:rPr>
              <a:t>Social Media</a:t>
            </a:r>
            <a:endParaRPr/>
          </a:p>
        </p:txBody>
      </p:sp>
      <p:sp>
        <p:nvSpPr>
          <p:cNvPr id="373" name="Google Shape;373;p21"/>
          <p:cNvSpPr/>
          <p:nvPr/>
        </p:nvSpPr>
        <p:spPr>
          <a:xfrm>
            <a:off x="3536522" y="3217457"/>
            <a:ext cx="3312368" cy="3017236"/>
          </a:xfrm>
          <a:prstGeom prst="rect">
            <a:avLst/>
          </a:prstGeom>
          <a:noFill/>
          <a:ln cap="flat" cmpd="sng" w="57150">
            <a:solidFill>
              <a:srgbClr val="FFF2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None/>
            </a:pPr>
            <a:r>
              <a:rPr b="1" i="0" lang="en-GB" sz="2000" u="none" cap="none" strike="noStrike">
                <a:solidFill>
                  <a:schemeClr val="dk1"/>
                </a:solidFill>
                <a:latin typeface="Arial Narrow"/>
                <a:ea typeface="Arial Narrow"/>
                <a:cs typeface="Arial Narrow"/>
                <a:sym typeface="Arial Narrow"/>
              </a:rPr>
              <a:t>You will study:</a:t>
            </a:r>
            <a:endParaRPr/>
          </a:p>
          <a:p>
            <a:pPr indent="-285750" lvl="0" marL="285750" marR="0" rtl="0" algn="l">
              <a:spcBef>
                <a:spcPts val="800"/>
              </a:spcBef>
              <a:spcAft>
                <a:spcPts val="0"/>
              </a:spcAft>
              <a:buClr>
                <a:schemeClr val="dk1"/>
              </a:buClr>
              <a:buSzPts val="1800"/>
              <a:buFont typeface="Arial"/>
              <a:buChar char="•"/>
            </a:pPr>
            <a:r>
              <a:rPr b="0" i="0" lang="en-GB" sz="1800" u="none" cap="none" strike="noStrike">
                <a:solidFill>
                  <a:schemeClr val="dk1"/>
                </a:solidFill>
                <a:latin typeface="Calibri"/>
                <a:ea typeface="Calibri"/>
                <a:cs typeface="Calibri"/>
                <a:sym typeface="Calibri"/>
              </a:rPr>
              <a:t>From Failure to Success</a:t>
            </a:r>
            <a:endParaRPr/>
          </a:p>
          <a:p>
            <a:pPr indent="-285750" lvl="0" marL="285750" marR="0" rtl="0" algn="l">
              <a:spcBef>
                <a:spcPts val="0"/>
              </a:spcBef>
              <a:spcAft>
                <a:spcPts val="0"/>
              </a:spcAft>
              <a:buClr>
                <a:schemeClr val="dk1"/>
              </a:buClr>
              <a:buSzPts val="1800"/>
              <a:buFont typeface="Arial"/>
              <a:buChar char="•"/>
            </a:pPr>
            <a:r>
              <a:rPr b="0" i="0" lang="en-GB" sz="1800" u="none" cap="none" strike="noStrike">
                <a:solidFill>
                  <a:schemeClr val="dk1"/>
                </a:solidFill>
                <a:latin typeface="Calibri"/>
                <a:ea typeface="Calibri"/>
                <a:cs typeface="Calibri"/>
                <a:sym typeface="Calibri"/>
              </a:rPr>
              <a:t>First Aid</a:t>
            </a:r>
            <a:endParaRPr/>
          </a:p>
          <a:p>
            <a:pPr indent="-285750" lvl="0" marL="285750" marR="0" rtl="0" algn="l">
              <a:spcBef>
                <a:spcPts val="0"/>
              </a:spcBef>
              <a:spcAft>
                <a:spcPts val="0"/>
              </a:spcAft>
              <a:buClr>
                <a:schemeClr val="dk1"/>
              </a:buClr>
              <a:buSzPts val="1800"/>
              <a:buFont typeface="Arial"/>
              <a:buChar char="•"/>
            </a:pPr>
            <a:r>
              <a:rPr b="0" i="0" lang="en-GB" sz="1800" u="none" cap="none" strike="noStrike">
                <a:solidFill>
                  <a:schemeClr val="dk1"/>
                </a:solidFill>
                <a:latin typeface="Calibri"/>
                <a:ea typeface="Calibri"/>
                <a:cs typeface="Calibri"/>
                <a:sym typeface="Calibri"/>
              </a:rPr>
              <a:t>Importance of Happiness</a:t>
            </a:r>
            <a:endParaRPr/>
          </a:p>
          <a:p>
            <a:pPr indent="-285750" lvl="0" marL="285750" marR="0" rtl="0" algn="l">
              <a:spcBef>
                <a:spcPts val="0"/>
              </a:spcBef>
              <a:spcAft>
                <a:spcPts val="0"/>
              </a:spcAft>
              <a:buClr>
                <a:schemeClr val="dk1"/>
              </a:buClr>
              <a:buSzPts val="1800"/>
              <a:buFont typeface="Arial"/>
              <a:buChar char="•"/>
            </a:pPr>
            <a:r>
              <a:rPr b="0" i="0" lang="en-GB" sz="1800" u="none" cap="none" strike="noStrike">
                <a:solidFill>
                  <a:schemeClr val="dk1"/>
                </a:solidFill>
                <a:latin typeface="Calibri"/>
                <a:ea typeface="Calibri"/>
                <a:cs typeface="Calibri"/>
                <a:sym typeface="Calibri"/>
              </a:rPr>
              <a:t>What is Anger?</a:t>
            </a:r>
            <a:endParaRPr/>
          </a:p>
          <a:p>
            <a:pPr indent="-285750" lvl="0" marL="285750" marR="0" rtl="0" algn="l">
              <a:spcBef>
                <a:spcPts val="0"/>
              </a:spcBef>
              <a:spcAft>
                <a:spcPts val="0"/>
              </a:spcAft>
              <a:buClr>
                <a:schemeClr val="dk1"/>
              </a:buClr>
              <a:buSzPts val="1800"/>
              <a:buFont typeface="Arial"/>
              <a:buChar char="•"/>
            </a:pPr>
            <a:r>
              <a:rPr b="0" i="0" lang="en-GB" sz="1800" u="none" cap="none" strike="noStrike">
                <a:solidFill>
                  <a:schemeClr val="dk1"/>
                </a:solidFill>
                <a:latin typeface="Calibri"/>
                <a:ea typeface="Calibri"/>
                <a:cs typeface="Calibri"/>
                <a:sym typeface="Calibri"/>
              </a:rPr>
              <a:t>Saving and Managing Money</a:t>
            </a:r>
            <a:endParaRPr/>
          </a:p>
          <a:p>
            <a:pPr indent="-285750" lvl="0" marL="285750" marR="0" rtl="0" algn="l">
              <a:spcBef>
                <a:spcPts val="0"/>
              </a:spcBef>
              <a:spcAft>
                <a:spcPts val="0"/>
              </a:spcAft>
              <a:buClr>
                <a:schemeClr val="dk1"/>
              </a:buClr>
              <a:buSzPts val="1800"/>
              <a:buFont typeface="Arial"/>
              <a:buChar char="•"/>
            </a:pPr>
            <a:r>
              <a:rPr b="0" i="0" lang="en-GB" sz="1800" u="none" cap="none" strike="noStrike">
                <a:solidFill>
                  <a:schemeClr val="dk1"/>
                </a:solidFill>
                <a:latin typeface="Calibri"/>
                <a:ea typeface="Calibri"/>
                <a:cs typeface="Calibri"/>
                <a:sym typeface="Calibri"/>
              </a:rPr>
              <a:t>Employment and Financial Management </a:t>
            </a:r>
            <a:endParaRPr/>
          </a:p>
          <a:p>
            <a:pPr indent="-285750" lvl="0" marL="285750" marR="0" rtl="0" algn="l">
              <a:spcBef>
                <a:spcPts val="0"/>
              </a:spcBef>
              <a:spcAft>
                <a:spcPts val="0"/>
              </a:spcAft>
              <a:buClr>
                <a:schemeClr val="dk1"/>
              </a:buClr>
              <a:buSzPts val="1800"/>
              <a:buFont typeface="Arial"/>
              <a:buChar char="•"/>
            </a:pPr>
            <a:r>
              <a:rPr b="0" i="0" lang="en-GB" sz="1800" u="none" cap="none" strike="noStrike">
                <a:solidFill>
                  <a:schemeClr val="dk1"/>
                </a:solidFill>
                <a:latin typeface="Calibri"/>
                <a:ea typeface="Calibri"/>
                <a:cs typeface="Calibri"/>
                <a:sym typeface="Calibri"/>
              </a:rPr>
              <a:t>Social Media and Online Stress</a:t>
            </a:r>
            <a:endParaRPr/>
          </a:p>
        </p:txBody>
      </p:sp>
      <p:pic>
        <p:nvPicPr>
          <p:cNvPr id="374" name="Google Shape;374;p21"/>
          <p:cNvPicPr preferRelativeResize="0"/>
          <p:nvPr/>
        </p:nvPicPr>
        <p:blipFill rotWithShape="1">
          <a:blip r:embed="rId5">
            <a:alphaModFix/>
          </a:blip>
          <a:srcRect b="17450" l="0" r="0" t="18499"/>
          <a:stretch/>
        </p:blipFill>
        <p:spPr>
          <a:xfrm>
            <a:off x="7337092" y="4670954"/>
            <a:ext cx="1806908" cy="1637031"/>
          </a:xfrm>
          <a:prstGeom prst="rect">
            <a:avLst/>
          </a:prstGeom>
          <a:noFill/>
          <a:ln>
            <a:noFill/>
          </a:ln>
        </p:spPr>
      </p:pic>
      <p:sp>
        <p:nvSpPr>
          <p:cNvPr id="375" name="Google Shape;375;p21"/>
          <p:cNvSpPr/>
          <p:nvPr/>
        </p:nvSpPr>
        <p:spPr>
          <a:xfrm>
            <a:off x="7801162" y="3072990"/>
            <a:ext cx="878767" cy="92333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GB" sz="5400" u="none" cap="none" strike="noStrike">
                <a:solidFill>
                  <a:schemeClr val="dk1"/>
                </a:solidFill>
                <a:latin typeface="Arial Narrow"/>
                <a:ea typeface="Arial Narrow"/>
                <a:cs typeface="Arial Narrow"/>
                <a:sym typeface="Arial Narrow"/>
              </a:rPr>
              <a:t>Y9</a:t>
            </a:r>
            <a:endParaRPr b="0" i="0" sz="5400" u="none" cap="none" strike="noStrike">
              <a:solidFill>
                <a:schemeClr val="dk1"/>
              </a:solidFill>
              <a:latin typeface="Arial Narrow"/>
              <a:ea typeface="Arial Narrow"/>
              <a:cs typeface="Arial Narrow"/>
              <a:sym typeface="Arial Narrow"/>
            </a:endParaRPr>
          </a:p>
        </p:txBody>
      </p:sp>
      <p:pic>
        <p:nvPicPr>
          <p:cNvPr id="376" name="Google Shape;376;p21"/>
          <p:cNvPicPr preferRelativeResize="0"/>
          <p:nvPr/>
        </p:nvPicPr>
        <p:blipFill rotWithShape="1">
          <a:blip r:embed="rId6">
            <a:alphaModFix/>
          </a:blip>
          <a:srcRect b="0" l="0" r="0" t="0"/>
          <a:stretch/>
        </p:blipFill>
        <p:spPr>
          <a:xfrm>
            <a:off x="7600" y="31106"/>
            <a:ext cx="3825415" cy="1165646"/>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1" name="Shape 381"/>
        <p:cNvGrpSpPr/>
        <p:nvPr/>
      </p:nvGrpSpPr>
      <p:grpSpPr>
        <a:xfrm>
          <a:off x="0" y="0"/>
          <a:ext cx="0" cy="0"/>
          <a:chOff x="0" y="0"/>
          <a:chExt cx="0" cy="0"/>
        </a:xfrm>
      </p:grpSpPr>
      <p:pic>
        <p:nvPicPr>
          <p:cNvPr id="382" name="Google Shape;382;p22"/>
          <p:cNvPicPr preferRelativeResize="0"/>
          <p:nvPr/>
        </p:nvPicPr>
        <p:blipFill rotWithShape="1">
          <a:blip r:embed="rId3">
            <a:alphaModFix/>
          </a:blip>
          <a:srcRect b="0" l="0" r="0" t="0"/>
          <a:stretch/>
        </p:blipFill>
        <p:spPr>
          <a:xfrm>
            <a:off x="0" y="6525344"/>
            <a:ext cx="9144000" cy="341923"/>
          </a:xfrm>
          <a:prstGeom prst="rect">
            <a:avLst/>
          </a:prstGeom>
          <a:noFill/>
          <a:ln>
            <a:noFill/>
          </a:ln>
        </p:spPr>
      </p:pic>
      <p:sp>
        <p:nvSpPr>
          <p:cNvPr id="383" name="Google Shape;383;p22"/>
          <p:cNvSpPr/>
          <p:nvPr/>
        </p:nvSpPr>
        <p:spPr>
          <a:xfrm>
            <a:off x="3730907" y="265811"/>
            <a:ext cx="2746721" cy="1409617"/>
          </a:xfrm>
          <a:prstGeom prst="rect">
            <a:avLst/>
          </a:prstGeom>
          <a:noFill/>
          <a:ln cap="flat" cmpd="sng" w="57150">
            <a:solidFill>
              <a:srgbClr val="E6CDFF"/>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7000"/>
              </a:lnSpc>
              <a:spcBef>
                <a:spcPts val="0"/>
              </a:spcBef>
              <a:spcAft>
                <a:spcPts val="0"/>
              </a:spcAft>
              <a:buNone/>
            </a:pPr>
            <a:r>
              <a:rPr b="0" i="0" lang="en-GB" sz="2000" u="none" cap="none" strike="noStrike">
                <a:solidFill>
                  <a:schemeClr val="dk1"/>
                </a:solidFill>
                <a:latin typeface="Arial Narrow"/>
                <a:ea typeface="Arial Narrow"/>
                <a:cs typeface="Arial Narrow"/>
                <a:sym typeface="Arial Narrow"/>
              </a:rPr>
              <a:t>This theme is vital in promoting a sense of body confidence and increased self-esteem for students.</a:t>
            </a:r>
            <a:endParaRPr b="0" i="0" sz="2000" u="none" cap="none" strike="noStrike">
              <a:solidFill>
                <a:schemeClr val="dk1"/>
              </a:solidFill>
              <a:latin typeface="Arial Narrow"/>
              <a:ea typeface="Arial Narrow"/>
              <a:cs typeface="Arial Narrow"/>
              <a:sym typeface="Arial Narrow"/>
            </a:endParaRPr>
          </a:p>
        </p:txBody>
      </p:sp>
      <p:sp>
        <p:nvSpPr>
          <p:cNvPr id="384" name="Google Shape;384;p22"/>
          <p:cNvSpPr/>
          <p:nvPr/>
        </p:nvSpPr>
        <p:spPr>
          <a:xfrm>
            <a:off x="3936222" y="2000155"/>
            <a:ext cx="2843808" cy="4308872"/>
          </a:xfrm>
          <a:prstGeom prst="rect">
            <a:avLst/>
          </a:prstGeom>
          <a:noFill/>
          <a:ln cap="flat" cmpd="sng" w="57150">
            <a:solidFill>
              <a:srgbClr val="E6CDFF"/>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None/>
            </a:pPr>
            <a:r>
              <a:rPr b="1" i="0" lang="en-GB" sz="2000" u="none" cap="none" strike="noStrike">
                <a:solidFill>
                  <a:schemeClr val="dk1"/>
                </a:solidFill>
                <a:latin typeface="Arial Narrow"/>
                <a:ea typeface="Arial Narrow"/>
                <a:cs typeface="Arial Narrow"/>
                <a:sym typeface="Arial Narrow"/>
              </a:rPr>
              <a:t>Keywords include:</a:t>
            </a:r>
            <a:endParaRPr/>
          </a:p>
          <a:p>
            <a:pPr indent="-342900" lvl="0" marL="342900" marR="0" rtl="0" algn="l">
              <a:lnSpc>
                <a:spcPct val="107000"/>
              </a:lnSpc>
              <a:spcBef>
                <a:spcPts val="800"/>
              </a:spcBef>
              <a:spcAft>
                <a:spcPts val="0"/>
              </a:spcAft>
              <a:buClr>
                <a:schemeClr val="dk1"/>
              </a:buClr>
              <a:buSzPts val="2000"/>
              <a:buFont typeface="Arial"/>
              <a:buChar char="•"/>
            </a:pPr>
            <a:r>
              <a:rPr b="0" i="0" lang="en-GB" sz="2000" u="none" cap="none" strike="noStrike">
                <a:solidFill>
                  <a:schemeClr val="dk1"/>
                </a:solidFill>
                <a:latin typeface="Arial Narrow"/>
                <a:ea typeface="Arial Narrow"/>
                <a:cs typeface="Arial Narrow"/>
                <a:sym typeface="Arial Narrow"/>
              </a:rPr>
              <a:t>Body Image</a:t>
            </a:r>
            <a:endParaRPr/>
          </a:p>
          <a:p>
            <a:pPr indent="-342900" lvl="0" marL="342900" marR="0" rtl="0" algn="l">
              <a:lnSpc>
                <a:spcPct val="107000"/>
              </a:lnSpc>
              <a:spcBef>
                <a:spcPts val="800"/>
              </a:spcBef>
              <a:spcAft>
                <a:spcPts val="0"/>
              </a:spcAft>
              <a:buClr>
                <a:schemeClr val="dk1"/>
              </a:buClr>
              <a:buSzPts val="2000"/>
              <a:buFont typeface="Arial"/>
              <a:buChar char="•"/>
            </a:pPr>
            <a:r>
              <a:rPr b="0" i="0" lang="en-GB" sz="2000" u="none" cap="none" strike="noStrike">
                <a:solidFill>
                  <a:schemeClr val="dk1"/>
                </a:solidFill>
                <a:latin typeface="Arial Narrow"/>
                <a:ea typeface="Arial Narrow"/>
                <a:cs typeface="Arial Narrow"/>
                <a:sym typeface="Arial Narrow"/>
              </a:rPr>
              <a:t>Penis &amp; Testicles</a:t>
            </a:r>
            <a:endParaRPr/>
          </a:p>
          <a:p>
            <a:pPr indent="-342900" lvl="0" marL="342900" marR="0" rtl="0" algn="l">
              <a:lnSpc>
                <a:spcPct val="107000"/>
              </a:lnSpc>
              <a:spcBef>
                <a:spcPts val="800"/>
              </a:spcBef>
              <a:spcAft>
                <a:spcPts val="0"/>
              </a:spcAft>
              <a:buClr>
                <a:schemeClr val="dk1"/>
              </a:buClr>
              <a:buSzPts val="2000"/>
              <a:buFont typeface="Arial"/>
              <a:buChar char="•"/>
            </a:pPr>
            <a:r>
              <a:rPr b="0" i="0" lang="en-GB" sz="2000" u="none" cap="none" strike="noStrike">
                <a:solidFill>
                  <a:schemeClr val="dk1"/>
                </a:solidFill>
                <a:latin typeface="Arial Narrow"/>
                <a:ea typeface="Arial Narrow"/>
                <a:cs typeface="Arial Narrow"/>
                <a:sym typeface="Arial Narrow"/>
              </a:rPr>
              <a:t>Vulva &amp; Vagina</a:t>
            </a:r>
            <a:endParaRPr/>
          </a:p>
          <a:p>
            <a:pPr indent="-342900" lvl="0" marL="342900" marR="0" rtl="0" algn="l">
              <a:lnSpc>
                <a:spcPct val="107000"/>
              </a:lnSpc>
              <a:spcBef>
                <a:spcPts val="800"/>
              </a:spcBef>
              <a:spcAft>
                <a:spcPts val="0"/>
              </a:spcAft>
              <a:buClr>
                <a:schemeClr val="dk1"/>
              </a:buClr>
              <a:buSzPts val="2000"/>
              <a:buFont typeface="Arial"/>
              <a:buChar char="•"/>
            </a:pPr>
            <a:r>
              <a:rPr b="0" i="0" lang="en-GB" sz="2000" u="none" cap="none" strike="noStrike">
                <a:solidFill>
                  <a:schemeClr val="dk1"/>
                </a:solidFill>
                <a:latin typeface="Arial Narrow"/>
                <a:ea typeface="Arial Narrow"/>
                <a:cs typeface="Arial Narrow"/>
                <a:sym typeface="Arial Narrow"/>
              </a:rPr>
              <a:t>Lifestyle</a:t>
            </a:r>
            <a:endParaRPr/>
          </a:p>
          <a:p>
            <a:pPr indent="-342900" lvl="0" marL="342900" marR="0" rtl="0" algn="l">
              <a:lnSpc>
                <a:spcPct val="107000"/>
              </a:lnSpc>
              <a:spcBef>
                <a:spcPts val="800"/>
              </a:spcBef>
              <a:spcAft>
                <a:spcPts val="0"/>
              </a:spcAft>
              <a:buClr>
                <a:schemeClr val="dk1"/>
              </a:buClr>
              <a:buSzPts val="2000"/>
              <a:buFont typeface="Arial"/>
              <a:buChar char="•"/>
            </a:pPr>
            <a:r>
              <a:rPr b="0" i="0" lang="en-GB" sz="2000" u="none" cap="none" strike="noStrike">
                <a:solidFill>
                  <a:schemeClr val="dk1"/>
                </a:solidFill>
                <a:latin typeface="Arial Narrow"/>
                <a:ea typeface="Arial Narrow"/>
                <a:cs typeface="Arial Narrow"/>
                <a:sym typeface="Arial Narrow"/>
              </a:rPr>
              <a:t>Cancer prevention</a:t>
            </a:r>
            <a:endParaRPr/>
          </a:p>
          <a:p>
            <a:pPr indent="-342900" lvl="0" marL="342900" marR="0" rtl="0" algn="l">
              <a:lnSpc>
                <a:spcPct val="107000"/>
              </a:lnSpc>
              <a:spcBef>
                <a:spcPts val="800"/>
              </a:spcBef>
              <a:spcAft>
                <a:spcPts val="0"/>
              </a:spcAft>
              <a:buClr>
                <a:schemeClr val="dk1"/>
              </a:buClr>
              <a:buSzPts val="2000"/>
              <a:buFont typeface="Arial"/>
              <a:buChar char="•"/>
            </a:pPr>
            <a:r>
              <a:rPr b="0" i="0" lang="en-GB" sz="2000" u="none" cap="none" strike="noStrike">
                <a:solidFill>
                  <a:schemeClr val="dk1"/>
                </a:solidFill>
                <a:latin typeface="Arial Narrow"/>
                <a:ea typeface="Arial Narrow"/>
                <a:cs typeface="Arial Narrow"/>
                <a:sym typeface="Arial Narrow"/>
              </a:rPr>
              <a:t>Illness</a:t>
            </a:r>
            <a:endParaRPr/>
          </a:p>
          <a:p>
            <a:pPr indent="-342900" lvl="0" marL="342900" marR="0" rtl="0" algn="l">
              <a:lnSpc>
                <a:spcPct val="107000"/>
              </a:lnSpc>
              <a:spcBef>
                <a:spcPts val="800"/>
              </a:spcBef>
              <a:spcAft>
                <a:spcPts val="0"/>
              </a:spcAft>
              <a:buClr>
                <a:schemeClr val="dk1"/>
              </a:buClr>
              <a:buSzPts val="2000"/>
              <a:buFont typeface="Arial"/>
              <a:buChar char="•"/>
            </a:pPr>
            <a:r>
              <a:rPr b="0" i="0" lang="en-GB" sz="2000" u="none" cap="none" strike="noStrike">
                <a:solidFill>
                  <a:schemeClr val="dk1"/>
                </a:solidFill>
                <a:latin typeface="Arial Narrow"/>
                <a:ea typeface="Arial Narrow"/>
                <a:cs typeface="Arial Narrow"/>
                <a:sym typeface="Arial Narrow"/>
              </a:rPr>
              <a:t>Grief and Loss</a:t>
            </a:r>
            <a:endParaRPr/>
          </a:p>
          <a:p>
            <a:pPr indent="-342900" lvl="0" marL="342900" marR="0" rtl="0" algn="l">
              <a:lnSpc>
                <a:spcPct val="107000"/>
              </a:lnSpc>
              <a:spcBef>
                <a:spcPts val="800"/>
              </a:spcBef>
              <a:spcAft>
                <a:spcPts val="0"/>
              </a:spcAft>
              <a:buClr>
                <a:schemeClr val="dk1"/>
              </a:buClr>
              <a:buSzPts val="2000"/>
              <a:buFont typeface="Arial"/>
              <a:buChar char="•"/>
            </a:pPr>
            <a:r>
              <a:rPr b="0" i="0" lang="en-GB" sz="2000" u="none" cap="none" strike="noStrike">
                <a:solidFill>
                  <a:schemeClr val="dk1"/>
                </a:solidFill>
                <a:latin typeface="Arial Narrow"/>
                <a:ea typeface="Arial Narrow"/>
                <a:cs typeface="Arial Narrow"/>
                <a:sym typeface="Arial Narrow"/>
              </a:rPr>
              <a:t>Emotions &amp; Feelings</a:t>
            </a:r>
            <a:endParaRPr/>
          </a:p>
          <a:p>
            <a:pPr indent="-342900" lvl="0" marL="342900" marR="0" rtl="0" algn="l">
              <a:lnSpc>
                <a:spcPct val="107000"/>
              </a:lnSpc>
              <a:spcBef>
                <a:spcPts val="800"/>
              </a:spcBef>
              <a:spcAft>
                <a:spcPts val="0"/>
              </a:spcAft>
              <a:buClr>
                <a:schemeClr val="dk1"/>
              </a:buClr>
              <a:buSzPts val="2000"/>
              <a:buFont typeface="Arial"/>
              <a:buChar char="•"/>
            </a:pPr>
            <a:r>
              <a:rPr b="0" i="0" lang="en-GB" sz="2000" u="none" cap="none" strike="noStrike">
                <a:solidFill>
                  <a:schemeClr val="dk1"/>
                </a:solidFill>
                <a:latin typeface="Arial Narrow"/>
                <a:ea typeface="Arial Narrow"/>
                <a:cs typeface="Arial Narrow"/>
                <a:sym typeface="Arial Narrow"/>
              </a:rPr>
              <a:t>Bullying</a:t>
            </a:r>
            <a:endParaRPr/>
          </a:p>
        </p:txBody>
      </p:sp>
      <p:sp>
        <p:nvSpPr>
          <p:cNvPr id="385" name="Google Shape;385;p22"/>
          <p:cNvSpPr/>
          <p:nvPr/>
        </p:nvSpPr>
        <p:spPr>
          <a:xfrm>
            <a:off x="291364" y="1841371"/>
            <a:ext cx="3312368" cy="3069558"/>
          </a:xfrm>
          <a:prstGeom prst="rect">
            <a:avLst/>
          </a:prstGeom>
          <a:noFill/>
          <a:ln cap="flat" cmpd="sng" w="57150">
            <a:solidFill>
              <a:srgbClr val="E6CDFF"/>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None/>
            </a:pPr>
            <a:r>
              <a:rPr b="1" i="0" lang="en-GB" sz="2000" u="none" cap="none" strike="noStrike">
                <a:solidFill>
                  <a:schemeClr val="dk1"/>
                </a:solidFill>
                <a:latin typeface="Arial Narrow"/>
                <a:ea typeface="Arial Narrow"/>
                <a:cs typeface="Arial Narrow"/>
                <a:sym typeface="Arial Narrow"/>
              </a:rPr>
              <a:t>You will study:</a:t>
            </a:r>
            <a:endParaRPr/>
          </a:p>
          <a:p>
            <a:pPr indent="-285750" lvl="0" marL="285750" marR="0" rtl="0" algn="l">
              <a:spcBef>
                <a:spcPts val="800"/>
              </a:spcBef>
              <a:spcAft>
                <a:spcPts val="0"/>
              </a:spcAft>
              <a:buClr>
                <a:schemeClr val="dk1"/>
              </a:buClr>
              <a:buSzPts val="1800"/>
              <a:buFont typeface="Arial"/>
              <a:buChar char="•"/>
            </a:pPr>
            <a:r>
              <a:rPr b="0" i="0" lang="en-GB" sz="1800" u="none" cap="none" strike="noStrike">
                <a:solidFill>
                  <a:schemeClr val="dk1"/>
                </a:solidFill>
                <a:latin typeface="Calibri"/>
                <a:ea typeface="Calibri"/>
                <a:cs typeface="Calibri"/>
                <a:sym typeface="Calibri"/>
              </a:rPr>
              <a:t>Self Esteem Changes</a:t>
            </a:r>
            <a:endParaRPr/>
          </a:p>
          <a:p>
            <a:pPr indent="-285750" lvl="0" marL="285750" marR="0" rtl="0" algn="l">
              <a:spcBef>
                <a:spcPts val="0"/>
              </a:spcBef>
              <a:spcAft>
                <a:spcPts val="0"/>
              </a:spcAft>
              <a:buClr>
                <a:schemeClr val="dk1"/>
              </a:buClr>
              <a:buSzPts val="1800"/>
              <a:buFont typeface="Arial"/>
              <a:buChar char="•"/>
            </a:pPr>
            <a:r>
              <a:rPr b="0" i="0" lang="en-GB" sz="1800" u="none" cap="none" strike="noStrike">
                <a:solidFill>
                  <a:schemeClr val="dk1"/>
                </a:solidFill>
                <a:latin typeface="Calibri"/>
                <a:ea typeface="Calibri"/>
                <a:cs typeface="Calibri"/>
                <a:sym typeface="Calibri"/>
              </a:rPr>
              <a:t>What is a Penis?</a:t>
            </a:r>
            <a:endParaRPr/>
          </a:p>
          <a:p>
            <a:pPr indent="-285750" lvl="0" marL="285750" marR="0" rtl="0" algn="l">
              <a:spcBef>
                <a:spcPts val="0"/>
              </a:spcBef>
              <a:spcAft>
                <a:spcPts val="0"/>
              </a:spcAft>
              <a:buClr>
                <a:schemeClr val="dk1"/>
              </a:buClr>
              <a:buSzPts val="1800"/>
              <a:buFont typeface="Arial"/>
              <a:buChar char="•"/>
            </a:pPr>
            <a:r>
              <a:rPr b="0" i="0" lang="en-GB" sz="1800" u="none" cap="none" strike="noStrike">
                <a:solidFill>
                  <a:schemeClr val="dk1"/>
                </a:solidFill>
                <a:latin typeface="Calibri"/>
                <a:ea typeface="Calibri"/>
                <a:cs typeface="Calibri"/>
                <a:sym typeface="Calibri"/>
              </a:rPr>
              <a:t>What is a Vulva?</a:t>
            </a:r>
            <a:endParaRPr/>
          </a:p>
          <a:p>
            <a:pPr indent="-285750" lvl="0" marL="285750" marR="0" rtl="0" algn="l">
              <a:spcBef>
                <a:spcPts val="0"/>
              </a:spcBef>
              <a:spcAft>
                <a:spcPts val="0"/>
              </a:spcAft>
              <a:buClr>
                <a:schemeClr val="dk1"/>
              </a:buClr>
              <a:buSzPts val="1800"/>
              <a:buFont typeface="Arial"/>
              <a:buChar char="•"/>
            </a:pPr>
            <a:r>
              <a:rPr b="0" i="0" lang="en-GB" sz="1800" u="none" cap="none" strike="noStrike">
                <a:solidFill>
                  <a:schemeClr val="dk1"/>
                </a:solidFill>
                <a:latin typeface="Calibri"/>
                <a:ea typeface="Calibri"/>
                <a:cs typeface="Calibri"/>
                <a:sym typeface="Calibri"/>
              </a:rPr>
              <a:t>Bullying in all its forms</a:t>
            </a:r>
            <a:endParaRPr/>
          </a:p>
          <a:p>
            <a:pPr indent="-285750" lvl="0" marL="285750" marR="0" rtl="0" algn="l">
              <a:spcBef>
                <a:spcPts val="0"/>
              </a:spcBef>
              <a:spcAft>
                <a:spcPts val="0"/>
              </a:spcAft>
              <a:buClr>
                <a:schemeClr val="dk1"/>
              </a:buClr>
              <a:buSzPts val="1800"/>
              <a:buFont typeface="Arial"/>
              <a:buChar char="•"/>
            </a:pPr>
            <a:r>
              <a:rPr b="0" i="0" lang="en-GB" sz="1800" u="none" cap="none" strike="noStrike">
                <a:solidFill>
                  <a:schemeClr val="dk1"/>
                </a:solidFill>
                <a:latin typeface="Calibri"/>
                <a:ea typeface="Calibri"/>
                <a:cs typeface="Calibri"/>
                <a:sym typeface="Calibri"/>
              </a:rPr>
              <a:t>Dealing with Grief and Loss</a:t>
            </a:r>
            <a:endParaRPr/>
          </a:p>
          <a:p>
            <a:pPr indent="-285750" lvl="0" marL="285750" marR="0" rtl="0" algn="l">
              <a:spcBef>
                <a:spcPts val="0"/>
              </a:spcBef>
              <a:spcAft>
                <a:spcPts val="0"/>
              </a:spcAft>
              <a:buClr>
                <a:schemeClr val="dk1"/>
              </a:buClr>
              <a:buSzPts val="1800"/>
              <a:buFont typeface="Arial"/>
              <a:buChar char="•"/>
            </a:pPr>
            <a:r>
              <a:rPr b="0" i="0" lang="en-GB" sz="1800" u="none" cap="none" strike="noStrike">
                <a:solidFill>
                  <a:schemeClr val="dk1"/>
                </a:solidFill>
                <a:latin typeface="Calibri"/>
                <a:ea typeface="Calibri"/>
                <a:cs typeface="Calibri"/>
                <a:sym typeface="Calibri"/>
              </a:rPr>
              <a:t>Media and Airbrushing</a:t>
            </a:r>
            <a:endParaRPr/>
          </a:p>
          <a:p>
            <a:pPr indent="-285750" lvl="0" marL="285750" marR="0" rtl="0" algn="l">
              <a:spcBef>
                <a:spcPts val="0"/>
              </a:spcBef>
              <a:spcAft>
                <a:spcPts val="0"/>
              </a:spcAft>
              <a:buClr>
                <a:schemeClr val="dk1"/>
              </a:buClr>
              <a:buSzPts val="1800"/>
              <a:buFont typeface="Arial"/>
              <a:buChar char="•"/>
            </a:pPr>
            <a:r>
              <a:rPr b="0" i="0" lang="en-GB" sz="1800" u="none" cap="none" strike="noStrike">
                <a:solidFill>
                  <a:schemeClr val="dk1"/>
                </a:solidFill>
                <a:latin typeface="Calibri"/>
                <a:ea typeface="Calibri"/>
                <a:cs typeface="Calibri"/>
                <a:sym typeface="Calibri"/>
              </a:rPr>
              <a:t>Cancer Prevention – Healthy Lifestyle</a:t>
            </a:r>
            <a:endParaRPr b="0" i="0" sz="2000" u="none" cap="none" strike="noStrike">
              <a:solidFill>
                <a:schemeClr val="dk1"/>
              </a:solidFill>
              <a:latin typeface="Arial Narrow"/>
              <a:ea typeface="Arial Narrow"/>
              <a:cs typeface="Arial Narrow"/>
              <a:sym typeface="Arial Narrow"/>
            </a:endParaRPr>
          </a:p>
          <a:p>
            <a:pPr indent="0" lvl="0" marL="0" marR="0" rtl="0" algn="l">
              <a:lnSpc>
                <a:spcPct val="107000"/>
              </a:lnSpc>
              <a:spcBef>
                <a:spcPts val="0"/>
              </a:spcBef>
              <a:spcAft>
                <a:spcPts val="0"/>
              </a:spcAft>
              <a:buNone/>
            </a:pPr>
            <a:r>
              <a:t/>
            </a:r>
            <a:endParaRPr b="0" i="0" sz="2000" u="none" cap="none" strike="noStrike">
              <a:solidFill>
                <a:schemeClr val="dk1"/>
              </a:solidFill>
              <a:latin typeface="Arial Narrow"/>
              <a:ea typeface="Arial Narrow"/>
              <a:cs typeface="Arial Narrow"/>
              <a:sym typeface="Arial Narrow"/>
            </a:endParaRPr>
          </a:p>
        </p:txBody>
      </p:sp>
      <p:pic>
        <p:nvPicPr>
          <p:cNvPr id="386" name="Google Shape;386;p22"/>
          <p:cNvPicPr preferRelativeResize="0"/>
          <p:nvPr/>
        </p:nvPicPr>
        <p:blipFill rotWithShape="1">
          <a:blip r:embed="rId4">
            <a:alphaModFix/>
          </a:blip>
          <a:srcRect b="17450" l="0" r="0" t="18499"/>
          <a:stretch/>
        </p:blipFill>
        <p:spPr>
          <a:xfrm>
            <a:off x="7263400" y="4455678"/>
            <a:ext cx="1806908" cy="1637031"/>
          </a:xfrm>
          <a:prstGeom prst="rect">
            <a:avLst/>
          </a:prstGeom>
          <a:noFill/>
          <a:ln>
            <a:noFill/>
          </a:ln>
        </p:spPr>
      </p:pic>
      <p:pic>
        <p:nvPicPr>
          <p:cNvPr id="387" name="Google Shape;387;p22"/>
          <p:cNvPicPr preferRelativeResize="0"/>
          <p:nvPr/>
        </p:nvPicPr>
        <p:blipFill rotWithShape="1">
          <a:blip r:embed="rId5">
            <a:alphaModFix/>
          </a:blip>
          <a:srcRect b="0" l="0" r="0" t="0"/>
          <a:stretch/>
        </p:blipFill>
        <p:spPr>
          <a:xfrm>
            <a:off x="6932680" y="570"/>
            <a:ext cx="2211320" cy="2639447"/>
          </a:xfrm>
          <a:prstGeom prst="rect">
            <a:avLst/>
          </a:prstGeom>
          <a:noFill/>
          <a:ln>
            <a:noFill/>
          </a:ln>
        </p:spPr>
      </p:pic>
      <p:sp>
        <p:nvSpPr>
          <p:cNvPr id="388" name="Google Shape;388;p22"/>
          <p:cNvSpPr/>
          <p:nvPr/>
        </p:nvSpPr>
        <p:spPr>
          <a:xfrm>
            <a:off x="7801162" y="3072990"/>
            <a:ext cx="878767" cy="92333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GB" sz="5400" u="none" cap="none" strike="noStrike">
                <a:solidFill>
                  <a:schemeClr val="dk1"/>
                </a:solidFill>
                <a:latin typeface="Arial Narrow"/>
                <a:ea typeface="Arial Narrow"/>
                <a:cs typeface="Arial Narrow"/>
                <a:sym typeface="Arial Narrow"/>
              </a:rPr>
              <a:t>Y9</a:t>
            </a:r>
            <a:endParaRPr b="0" i="0" sz="5400" u="none" cap="none" strike="noStrike">
              <a:solidFill>
                <a:schemeClr val="dk1"/>
              </a:solidFill>
              <a:latin typeface="Arial Narrow"/>
              <a:ea typeface="Arial Narrow"/>
              <a:cs typeface="Arial Narrow"/>
              <a:sym typeface="Arial Narrow"/>
            </a:endParaRPr>
          </a:p>
        </p:txBody>
      </p:sp>
      <p:pic>
        <p:nvPicPr>
          <p:cNvPr id="389" name="Google Shape;389;p22"/>
          <p:cNvPicPr preferRelativeResize="0"/>
          <p:nvPr/>
        </p:nvPicPr>
        <p:blipFill rotWithShape="1">
          <a:blip r:embed="rId6">
            <a:alphaModFix/>
          </a:blip>
          <a:srcRect b="0" l="0" r="0" t="0"/>
          <a:stretch/>
        </p:blipFill>
        <p:spPr>
          <a:xfrm>
            <a:off x="-1" y="0"/>
            <a:ext cx="3275857" cy="1412776"/>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4" name="Shape 394"/>
        <p:cNvGrpSpPr/>
        <p:nvPr/>
      </p:nvGrpSpPr>
      <p:grpSpPr>
        <a:xfrm>
          <a:off x="0" y="0"/>
          <a:ext cx="0" cy="0"/>
          <a:chOff x="0" y="0"/>
          <a:chExt cx="0" cy="0"/>
        </a:xfrm>
      </p:grpSpPr>
      <p:sp>
        <p:nvSpPr>
          <p:cNvPr id="395" name="Google Shape;395;p23"/>
          <p:cNvSpPr/>
          <p:nvPr/>
        </p:nvSpPr>
        <p:spPr>
          <a:xfrm>
            <a:off x="0" y="0"/>
            <a:ext cx="9144000" cy="6858000"/>
          </a:xfrm>
          <a:prstGeom prst="rect">
            <a:avLst/>
          </a:prstGeom>
          <a:solidFill>
            <a:srgbClr val="4FD1FF"/>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Narrow"/>
              <a:ea typeface="Arial Narrow"/>
              <a:cs typeface="Arial Narrow"/>
              <a:sym typeface="Arial Narrow"/>
            </a:endParaRPr>
          </a:p>
        </p:txBody>
      </p:sp>
      <p:pic>
        <p:nvPicPr>
          <p:cNvPr id="396" name="Google Shape;396;p23"/>
          <p:cNvPicPr preferRelativeResize="0"/>
          <p:nvPr/>
        </p:nvPicPr>
        <p:blipFill rotWithShape="1">
          <a:blip r:embed="rId3">
            <a:alphaModFix/>
          </a:blip>
          <a:srcRect b="0" l="11607" r="9096" t="0"/>
          <a:stretch/>
        </p:blipFill>
        <p:spPr>
          <a:xfrm>
            <a:off x="125506" y="143435"/>
            <a:ext cx="8892988" cy="6580094"/>
          </a:xfrm>
          <a:prstGeom prst="rect">
            <a:avLst/>
          </a:prstGeom>
          <a:noFill/>
          <a:ln cap="flat" cmpd="sng" w="9525">
            <a:solidFill>
              <a:srgbClr val="FF0000"/>
            </a:solidFill>
            <a:prstDash val="solid"/>
            <a:round/>
            <a:headEnd len="sm" w="sm" type="none"/>
            <a:tailEnd len="sm" w="sm" type="none"/>
          </a:ln>
        </p:spPr>
      </p:pic>
      <p:pic>
        <p:nvPicPr>
          <p:cNvPr descr="asphalt-157687_960_720.png" id="397" name="Google Shape;397;p23"/>
          <p:cNvPicPr preferRelativeResize="0"/>
          <p:nvPr/>
        </p:nvPicPr>
        <p:blipFill rotWithShape="1">
          <a:blip r:embed="rId4">
            <a:alphaModFix/>
          </a:blip>
          <a:srcRect b="15915" l="0" r="0" t="13514"/>
          <a:stretch/>
        </p:blipFill>
        <p:spPr>
          <a:xfrm>
            <a:off x="1850752" y="1064166"/>
            <a:ext cx="5706958" cy="4725613"/>
          </a:xfrm>
          <a:prstGeom prst="rect">
            <a:avLst/>
          </a:prstGeom>
          <a:noFill/>
          <a:ln>
            <a:noFill/>
          </a:ln>
        </p:spPr>
      </p:pic>
      <p:pic>
        <p:nvPicPr>
          <p:cNvPr id="398" name="Google Shape;398;p23"/>
          <p:cNvPicPr preferRelativeResize="0"/>
          <p:nvPr/>
        </p:nvPicPr>
        <p:blipFill rotWithShape="1">
          <a:blip r:embed="rId5">
            <a:alphaModFix/>
          </a:blip>
          <a:srcRect b="0" l="0" r="0" t="0"/>
          <a:stretch/>
        </p:blipFill>
        <p:spPr>
          <a:xfrm>
            <a:off x="143896" y="237551"/>
            <a:ext cx="2520000" cy="727422"/>
          </a:xfrm>
          <a:prstGeom prst="rect">
            <a:avLst/>
          </a:prstGeom>
          <a:noFill/>
          <a:ln>
            <a:noFill/>
          </a:ln>
        </p:spPr>
      </p:pic>
      <p:pic>
        <p:nvPicPr>
          <p:cNvPr id="399" name="Google Shape;399;p23"/>
          <p:cNvPicPr preferRelativeResize="0"/>
          <p:nvPr/>
        </p:nvPicPr>
        <p:blipFill rotWithShape="1">
          <a:blip r:embed="rId6">
            <a:alphaModFix/>
          </a:blip>
          <a:srcRect b="0" l="0" r="0" t="0"/>
          <a:stretch/>
        </p:blipFill>
        <p:spPr>
          <a:xfrm>
            <a:off x="3475137" y="6001826"/>
            <a:ext cx="2051842" cy="623029"/>
          </a:xfrm>
          <a:prstGeom prst="rect">
            <a:avLst/>
          </a:prstGeom>
          <a:noFill/>
          <a:ln>
            <a:noFill/>
          </a:ln>
        </p:spPr>
      </p:pic>
      <p:pic>
        <p:nvPicPr>
          <p:cNvPr id="400" name="Google Shape;400;p23"/>
          <p:cNvPicPr preferRelativeResize="0"/>
          <p:nvPr/>
        </p:nvPicPr>
        <p:blipFill rotWithShape="1">
          <a:blip r:embed="rId7">
            <a:alphaModFix/>
          </a:blip>
          <a:srcRect b="0" l="0" r="0" t="0"/>
          <a:stretch/>
        </p:blipFill>
        <p:spPr>
          <a:xfrm>
            <a:off x="6803968" y="5980545"/>
            <a:ext cx="2051842" cy="626374"/>
          </a:xfrm>
          <a:prstGeom prst="rect">
            <a:avLst/>
          </a:prstGeom>
          <a:noFill/>
          <a:ln>
            <a:noFill/>
          </a:ln>
        </p:spPr>
      </p:pic>
      <p:pic>
        <p:nvPicPr>
          <p:cNvPr id="401" name="Google Shape;401;p23"/>
          <p:cNvPicPr preferRelativeResize="0"/>
          <p:nvPr/>
        </p:nvPicPr>
        <p:blipFill rotWithShape="1">
          <a:blip r:embed="rId8">
            <a:alphaModFix/>
          </a:blip>
          <a:srcRect b="0" l="0" r="0" t="0"/>
          <a:stretch/>
        </p:blipFill>
        <p:spPr>
          <a:xfrm>
            <a:off x="378842" y="5888984"/>
            <a:ext cx="2163704" cy="661583"/>
          </a:xfrm>
          <a:prstGeom prst="rect">
            <a:avLst/>
          </a:prstGeom>
          <a:noFill/>
          <a:ln>
            <a:noFill/>
          </a:ln>
        </p:spPr>
      </p:pic>
      <p:pic>
        <p:nvPicPr>
          <p:cNvPr id="402" name="Google Shape;402;p23"/>
          <p:cNvPicPr preferRelativeResize="0"/>
          <p:nvPr/>
        </p:nvPicPr>
        <p:blipFill rotWithShape="1">
          <a:blip r:embed="rId9">
            <a:alphaModFix/>
          </a:blip>
          <a:srcRect b="0" l="0" r="0" t="0"/>
          <a:stretch/>
        </p:blipFill>
        <p:spPr>
          <a:xfrm>
            <a:off x="2929556" y="299932"/>
            <a:ext cx="2086607" cy="668450"/>
          </a:xfrm>
          <a:prstGeom prst="rect">
            <a:avLst/>
          </a:prstGeom>
          <a:noFill/>
          <a:ln>
            <a:noFill/>
          </a:ln>
        </p:spPr>
      </p:pic>
      <p:pic>
        <p:nvPicPr>
          <p:cNvPr id="403" name="Google Shape;403;p23"/>
          <p:cNvPicPr preferRelativeResize="0"/>
          <p:nvPr/>
        </p:nvPicPr>
        <p:blipFill rotWithShape="1">
          <a:blip r:embed="rId10">
            <a:alphaModFix/>
          </a:blip>
          <a:srcRect b="0" l="0" r="0" t="0"/>
          <a:stretch/>
        </p:blipFill>
        <p:spPr>
          <a:xfrm>
            <a:off x="6024302" y="5165433"/>
            <a:ext cx="2461692" cy="723551"/>
          </a:xfrm>
          <a:prstGeom prst="rect">
            <a:avLst/>
          </a:prstGeom>
          <a:noFill/>
          <a:ln>
            <a:noFill/>
          </a:ln>
        </p:spPr>
      </p:pic>
      <p:pic>
        <p:nvPicPr>
          <p:cNvPr id="404" name="Google Shape;404;p23"/>
          <p:cNvPicPr preferRelativeResize="0"/>
          <p:nvPr/>
        </p:nvPicPr>
        <p:blipFill rotWithShape="1">
          <a:blip r:embed="rId11">
            <a:alphaModFix/>
          </a:blip>
          <a:srcRect b="0" l="0" r="0" t="0"/>
          <a:stretch/>
        </p:blipFill>
        <p:spPr>
          <a:xfrm>
            <a:off x="1952688" y="1661137"/>
            <a:ext cx="2386083" cy="726357"/>
          </a:xfrm>
          <a:prstGeom prst="rect">
            <a:avLst/>
          </a:prstGeom>
          <a:noFill/>
          <a:ln>
            <a:noFill/>
          </a:ln>
        </p:spPr>
      </p:pic>
      <p:pic>
        <p:nvPicPr>
          <p:cNvPr id="405" name="Google Shape;405;p23"/>
          <p:cNvPicPr preferRelativeResize="0"/>
          <p:nvPr/>
        </p:nvPicPr>
        <p:blipFill rotWithShape="1">
          <a:blip r:embed="rId12">
            <a:alphaModFix/>
          </a:blip>
          <a:srcRect b="0" l="0" r="0" t="0"/>
          <a:stretch/>
        </p:blipFill>
        <p:spPr>
          <a:xfrm>
            <a:off x="2663895" y="4898889"/>
            <a:ext cx="2461692" cy="748233"/>
          </a:xfrm>
          <a:prstGeom prst="rect">
            <a:avLst/>
          </a:prstGeom>
          <a:noFill/>
          <a:ln>
            <a:noFill/>
          </a:ln>
        </p:spPr>
      </p:pic>
      <p:pic>
        <p:nvPicPr>
          <p:cNvPr id="406" name="Google Shape;406;p23"/>
          <p:cNvPicPr preferRelativeResize="0"/>
          <p:nvPr/>
        </p:nvPicPr>
        <p:blipFill rotWithShape="1">
          <a:blip r:embed="rId13">
            <a:alphaModFix/>
          </a:blip>
          <a:srcRect b="0" l="0" r="0" t="0"/>
          <a:stretch/>
        </p:blipFill>
        <p:spPr>
          <a:xfrm>
            <a:off x="3681812" y="2751628"/>
            <a:ext cx="2461692" cy="750834"/>
          </a:xfrm>
          <a:prstGeom prst="rect">
            <a:avLst/>
          </a:prstGeom>
          <a:noFill/>
          <a:ln>
            <a:noFill/>
          </a:ln>
        </p:spPr>
      </p:pic>
      <p:pic>
        <p:nvPicPr>
          <p:cNvPr id="407" name="Google Shape;407;p23"/>
          <p:cNvPicPr preferRelativeResize="0"/>
          <p:nvPr/>
        </p:nvPicPr>
        <p:blipFill rotWithShape="1">
          <a:blip r:embed="rId14">
            <a:alphaModFix/>
          </a:blip>
          <a:srcRect b="0" l="0" r="0" t="0"/>
          <a:stretch/>
        </p:blipFill>
        <p:spPr>
          <a:xfrm>
            <a:off x="1278124" y="3428990"/>
            <a:ext cx="2336958" cy="708385"/>
          </a:xfrm>
          <a:prstGeom prst="rect">
            <a:avLst/>
          </a:prstGeom>
          <a:noFill/>
          <a:ln>
            <a:noFill/>
          </a:ln>
        </p:spPr>
      </p:pic>
      <p:pic>
        <p:nvPicPr>
          <p:cNvPr id="408" name="Google Shape;408;p23"/>
          <p:cNvPicPr preferRelativeResize="0"/>
          <p:nvPr/>
        </p:nvPicPr>
        <p:blipFill rotWithShape="1">
          <a:blip r:embed="rId15">
            <a:alphaModFix/>
          </a:blip>
          <a:srcRect b="0" l="0" r="0" t="0"/>
          <a:stretch/>
        </p:blipFill>
        <p:spPr>
          <a:xfrm>
            <a:off x="4571996" y="3961839"/>
            <a:ext cx="2343223" cy="713463"/>
          </a:xfrm>
          <a:prstGeom prst="rect">
            <a:avLst/>
          </a:prstGeom>
          <a:noFill/>
          <a:ln>
            <a:noFill/>
          </a:ln>
        </p:spPr>
      </p:pic>
      <p:pic>
        <p:nvPicPr>
          <p:cNvPr id="409" name="Google Shape;409;p23"/>
          <p:cNvPicPr preferRelativeResize="0"/>
          <p:nvPr/>
        </p:nvPicPr>
        <p:blipFill rotWithShape="1">
          <a:blip r:embed="rId16">
            <a:alphaModFix/>
          </a:blip>
          <a:srcRect b="0" l="0" r="0" t="0"/>
          <a:stretch/>
        </p:blipFill>
        <p:spPr>
          <a:xfrm>
            <a:off x="5111534" y="306876"/>
            <a:ext cx="3811588" cy="1154641"/>
          </a:xfrm>
          <a:prstGeom prst="rect">
            <a:avLst/>
          </a:prstGeom>
          <a:noFill/>
          <a:ln>
            <a:noFill/>
          </a:ln>
        </p:spPr>
      </p:pic>
      <p:pic>
        <p:nvPicPr>
          <p:cNvPr id="410" name="Google Shape;410;p23"/>
          <p:cNvPicPr preferRelativeResize="0"/>
          <p:nvPr/>
        </p:nvPicPr>
        <p:blipFill rotWithShape="1">
          <a:blip r:embed="rId17">
            <a:alphaModFix/>
          </a:blip>
          <a:srcRect b="0" l="0" r="0" t="0"/>
          <a:stretch/>
        </p:blipFill>
        <p:spPr>
          <a:xfrm>
            <a:off x="5201834" y="1075575"/>
            <a:ext cx="941672" cy="269808"/>
          </a:xfrm>
          <a:prstGeom prst="rect">
            <a:avLst/>
          </a:prstGeom>
          <a:noFill/>
          <a:ln cap="flat" cmpd="sng" w="9525">
            <a:solidFill>
              <a:srgbClr val="000000"/>
            </a:solidFill>
            <a:prstDash val="solid"/>
            <a:round/>
            <a:headEnd len="sm" w="sm" type="none"/>
            <a:tailEnd len="sm" w="sm" type="none"/>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5" name="Shape 415"/>
        <p:cNvGrpSpPr/>
        <p:nvPr/>
      </p:nvGrpSpPr>
      <p:grpSpPr>
        <a:xfrm>
          <a:off x="0" y="0"/>
          <a:ext cx="0" cy="0"/>
          <a:chOff x="0" y="0"/>
          <a:chExt cx="0" cy="0"/>
        </a:xfrm>
      </p:grpSpPr>
      <p:pic>
        <p:nvPicPr>
          <p:cNvPr id="416" name="Google Shape;416;p29"/>
          <p:cNvPicPr preferRelativeResize="0"/>
          <p:nvPr/>
        </p:nvPicPr>
        <p:blipFill rotWithShape="1">
          <a:blip r:embed="rId3">
            <a:alphaModFix/>
          </a:blip>
          <a:srcRect b="0" l="0" r="0" t="0"/>
          <a:stretch/>
        </p:blipFill>
        <p:spPr>
          <a:xfrm>
            <a:off x="0" y="6525344"/>
            <a:ext cx="9144000" cy="341923"/>
          </a:xfrm>
          <a:prstGeom prst="rect">
            <a:avLst/>
          </a:prstGeom>
          <a:noFill/>
          <a:ln>
            <a:noFill/>
          </a:ln>
        </p:spPr>
      </p:pic>
      <p:sp>
        <p:nvSpPr>
          <p:cNvPr id="417" name="Google Shape;417;p29"/>
          <p:cNvSpPr/>
          <p:nvPr/>
        </p:nvSpPr>
        <p:spPr>
          <a:xfrm>
            <a:off x="3802096" y="490826"/>
            <a:ext cx="2726313" cy="2397579"/>
          </a:xfrm>
          <a:prstGeom prst="rect">
            <a:avLst/>
          </a:prstGeom>
          <a:noFill/>
          <a:ln cap="flat" cmpd="sng" w="57150">
            <a:solidFill>
              <a:srgbClr val="4FD1FF"/>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7000"/>
              </a:lnSpc>
              <a:spcBef>
                <a:spcPts val="0"/>
              </a:spcBef>
              <a:spcAft>
                <a:spcPts val="0"/>
              </a:spcAft>
              <a:buNone/>
            </a:pPr>
            <a:r>
              <a:rPr b="0" i="0" lang="en-GB" sz="2000" u="none" cap="none" strike="noStrike">
                <a:solidFill>
                  <a:schemeClr val="dk1"/>
                </a:solidFill>
                <a:latin typeface="Arial Narrow"/>
                <a:ea typeface="Arial Narrow"/>
                <a:cs typeface="Arial Narrow"/>
                <a:sym typeface="Arial Narrow"/>
              </a:rPr>
              <a:t>This theme aims to get students to develop their critical thinking skills whilst exploring British Values, Human Rights and elements that threaten the values</a:t>
            </a:r>
            <a:endParaRPr b="0" i="0" sz="2000" u="none" cap="none" strike="noStrike">
              <a:solidFill>
                <a:schemeClr val="dk1"/>
              </a:solidFill>
              <a:latin typeface="Arial Narrow"/>
              <a:ea typeface="Arial Narrow"/>
              <a:cs typeface="Arial Narrow"/>
              <a:sym typeface="Arial Narrow"/>
            </a:endParaRPr>
          </a:p>
        </p:txBody>
      </p:sp>
      <p:sp>
        <p:nvSpPr>
          <p:cNvPr id="418" name="Google Shape;418;p29"/>
          <p:cNvSpPr/>
          <p:nvPr/>
        </p:nvSpPr>
        <p:spPr>
          <a:xfrm>
            <a:off x="254346" y="1135786"/>
            <a:ext cx="2843808" cy="5296835"/>
          </a:xfrm>
          <a:prstGeom prst="rect">
            <a:avLst/>
          </a:prstGeom>
          <a:noFill/>
          <a:ln cap="flat" cmpd="sng" w="57150">
            <a:solidFill>
              <a:srgbClr val="4FD1FF"/>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None/>
            </a:pPr>
            <a:r>
              <a:rPr b="1" i="0" lang="en-GB" sz="2000" u="none" cap="none" strike="noStrike">
                <a:solidFill>
                  <a:schemeClr val="dk1"/>
                </a:solidFill>
                <a:latin typeface="Arial Narrow"/>
                <a:ea typeface="Arial Narrow"/>
                <a:cs typeface="Arial Narrow"/>
                <a:sym typeface="Arial Narrow"/>
              </a:rPr>
              <a:t>Keywords include:</a:t>
            </a:r>
            <a:endParaRPr/>
          </a:p>
          <a:p>
            <a:pPr indent="-342900" lvl="0" marL="342900" marR="0" rtl="0" algn="l">
              <a:lnSpc>
                <a:spcPct val="107000"/>
              </a:lnSpc>
              <a:spcBef>
                <a:spcPts val="800"/>
              </a:spcBef>
              <a:spcAft>
                <a:spcPts val="0"/>
              </a:spcAft>
              <a:buClr>
                <a:schemeClr val="dk1"/>
              </a:buClr>
              <a:buSzPts val="2000"/>
              <a:buFont typeface="Arial"/>
              <a:buChar char="•"/>
            </a:pPr>
            <a:r>
              <a:rPr b="0" i="0" lang="en-GB" sz="2000" u="none" cap="none" strike="noStrike">
                <a:solidFill>
                  <a:schemeClr val="dk1"/>
                </a:solidFill>
                <a:latin typeface="Arial Narrow"/>
                <a:ea typeface="Arial Narrow"/>
                <a:cs typeface="Arial Narrow"/>
                <a:sym typeface="Arial Narrow"/>
              </a:rPr>
              <a:t>Critical thinking</a:t>
            </a:r>
            <a:endParaRPr/>
          </a:p>
          <a:p>
            <a:pPr indent="-342900" lvl="0" marL="342900" marR="0" rtl="0" algn="l">
              <a:lnSpc>
                <a:spcPct val="107000"/>
              </a:lnSpc>
              <a:spcBef>
                <a:spcPts val="800"/>
              </a:spcBef>
              <a:spcAft>
                <a:spcPts val="0"/>
              </a:spcAft>
              <a:buClr>
                <a:schemeClr val="dk1"/>
              </a:buClr>
              <a:buSzPts val="2000"/>
              <a:buFont typeface="Arial"/>
              <a:buChar char="•"/>
            </a:pPr>
            <a:r>
              <a:rPr b="0" i="0" lang="en-GB" sz="2000" u="none" cap="none" strike="noStrike">
                <a:solidFill>
                  <a:schemeClr val="dk1"/>
                </a:solidFill>
                <a:latin typeface="Arial Narrow"/>
                <a:ea typeface="Arial Narrow"/>
                <a:cs typeface="Arial Narrow"/>
                <a:sym typeface="Arial Narrow"/>
              </a:rPr>
              <a:t>Fake News</a:t>
            </a:r>
            <a:endParaRPr/>
          </a:p>
          <a:p>
            <a:pPr indent="-342900" lvl="0" marL="342900" marR="0" rtl="0" algn="l">
              <a:lnSpc>
                <a:spcPct val="107000"/>
              </a:lnSpc>
              <a:spcBef>
                <a:spcPts val="800"/>
              </a:spcBef>
              <a:spcAft>
                <a:spcPts val="0"/>
              </a:spcAft>
              <a:buClr>
                <a:schemeClr val="dk1"/>
              </a:buClr>
              <a:buSzPts val="2000"/>
              <a:buFont typeface="Arial"/>
              <a:buChar char="•"/>
            </a:pPr>
            <a:r>
              <a:rPr b="0" i="0" lang="en-GB" sz="2000" u="none" cap="none" strike="noStrike">
                <a:solidFill>
                  <a:schemeClr val="dk1"/>
                </a:solidFill>
                <a:latin typeface="Arial Narrow"/>
                <a:ea typeface="Arial Narrow"/>
                <a:cs typeface="Arial Narrow"/>
                <a:sym typeface="Arial Narrow"/>
              </a:rPr>
              <a:t>Disinformation</a:t>
            </a:r>
            <a:endParaRPr/>
          </a:p>
          <a:p>
            <a:pPr indent="-342900" lvl="0" marL="342900" marR="0" rtl="0" algn="l">
              <a:lnSpc>
                <a:spcPct val="107000"/>
              </a:lnSpc>
              <a:spcBef>
                <a:spcPts val="800"/>
              </a:spcBef>
              <a:spcAft>
                <a:spcPts val="0"/>
              </a:spcAft>
              <a:buClr>
                <a:schemeClr val="dk1"/>
              </a:buClr>
              <a:buSzPts val="2000"/>
              <a:buFont typeface="Arial"/>
              <a:buChar char="•"/>
            </a:pPr>
            <a:r>
              <a:rPr b="0" i="0" lang="en-GB" sz="2000" u="none" cap="none" strike="noStrike">
                <a:solidFill>
                  <a:schemeClr val="dk1"/>
                </a:solidFill>
                <a:latin typeface="Arial Narrow"/>
                <a:ea typeface="Arial Narrow"/>
                <a:cs typeface="Arial Narrow"/>
                <a:sym typeface="Arial Narrow"/>
              </a:rPr>
              <a:t>Misinformation</a:t>
            </a:r>
            <a:endParaRPr/>
          </a:p>
          <a:p>
            <a:pPr indent="-342900" lvl="0" marL="342900" marR="0" rtl="0" algn="l">
              <a:lnSpc>
                <a:spcPct val="107000"/>
              </a:lnSpc>
              <a:spcBef>
                <a:spcPts val="800"/>
              </a:spcBef>
              <a:spcAft>
                <a:spcPts val="0"/>
              </a:spcAft>
              <a:buClr>
                <a:schemeClr val="dk1"/>
              </a:buClr>
              <a:buSzPts val="2000"/>
              <a:buFont typeface="Arial"/>
              <a:buChar char="•"/>
            </a:pPr>
            <a:r>
              <a:rPr b="0" i="0" lang="en-GB" sz="2000" u="none" cap="none" strike="noStrike">
                <a:solidFill>
                  <a:schemeClr val="dk1"/>
                </a:solidFill>
                <a:latin typeface="Arial Narrow"/>
                <a:ea typeface="Arial Narrow"/>
                <a:cs typeface="Arial Narrow"/>
                <a:sym typeface="Arial Narrow"/>
              </a:rPr>
              <a:t>British Values – Democracy, Individual Liberty, Rule of Law &amp; Respect and Tolarance</a:t>
            </a:r>
            <a:endParaRPr b="0" i="0" sz="2000" u="none" cap="none" strike="noStrike">
              <a:solidFill>
                <a:schemeClr val="dk1"/>
              </a:solidFill>
              <a:latin typeface="Arial Narrow"/>
              <a:ea typeface="Arial Narrow"/>
              <a:cs typeface="Arial Narrow"/>
              <a:sym typeface="Arial Narrow"/>
            </a:endParaRPr>
          </a:p>
          <a:p>
            <a:pPr indent="-342900" lvl="0" marL="342900" marR="0" rtl="0" algn="l">
              <a:lnSpc>
                <a:spcPct val="107000"/>
              </a:lnSpc>
              <a:spcBef>
                <a:spcPts val="800"/>
              </a:spcBef>
              <a:spcAft>
                <a:spcPts val="0"/>
              </a:spcAft>
              <a:buClr>
                <a:schemeClr val="dk1"/>
              </a:buClr>
              <a:buSzPts val="2000"/>
              <a:buFont typeface="Arial"/>
              <a:buChar char="•"/>
            </a:pPr>
            <a:r>
              <a:rPr b="0" i="0" lang="en-GB" sz="2000" u="none" cap="none" strike="noStrike">
                <a:solidFill>
                  <a:schemeClr val="dk1"/>
                </a:solidFill>
                <a:latin typeface="Arial Narrow"/>
                <a:ea typeface="Arial Narrow"/>
                <a:cs typeface="Arial Narrow"/>
                <a:sym typeface="Arial Narrow"/>
              </a:rPr>
              <a:t>Human Rights</a:t>
            </a:r>
            <a:endParaRPr/>
          </a:p>
          <a:p>
            <a:pPr indent="-342900" lvl="0" marL="342900" marR="0" rtl="0" algn="l">
              <a:lnSpc>
                <a:spcPct val="107000"/>
              </a:lnSpc>
              <a:spcBef>
                <a:spcPts val="800"/>
              </a:spcBef>
              <a:spcAft>
                <a:spcPts val="0"/>
              </a:spcAft>
              <a:buClr>
                <a:schemeClr val="dk1"/>
              </a:buClr>
              <a:buSzPts val="2000"/>
              <a:buFont typeface="Arial"/>
              <a:buChar char="•"/>
            </a:pPr>
            <a:r>
              <a:rPr b="0" i="0" lang="en-GB" sz="2000" u="none" cap="none" strike="noStrike">
                <a:solidFill>
                  <a:schemeClr val="dk1"/>
                </a:solidFill>
                <a:latin typeface="Arial Narrow"/>
                <a:ea typeface="Arial Narrow"/>
                <a:cs typeface="Arial Narrow"/>
                <a:sym typeface="Arial Narrow"/>
              </a:rPr>
              <a:t>Laws</a:t>
            </a:r>
            <a:endParaRPr/>
          </a:p>
          <a:p>
            <a:pPr indent="-342900" lvl="0" marL="342900" marR="0" rtl="0" algn="l">
              <a:lnSpc>
                <a:spcPct val="107000"/>
              </a:lnSpc>
              <a:spcBef>
                <a:spcPts val="800"/>
              </a:spcBef>
              <a:spcAft>
                <a:spcPts val="0"/>
              </a:spcAft>
              <a:buClr>
                <a:schemeClr val="dk1"/>
              </a:buClr>
              <a:buSzPts val="2000"/>
              <a:buFont typeface="Arial"/>
              <a:buChar char="•"/>
            </a:pPr>
            <a:r>
              <a:rPr b="0" i="0" lang="en-GB" sz="2000" u="none" cap="none" strike="noStrike">
                <a:solidFill>
                  <a:schemeClr val="dk1"/>
                </a:solidFill>
                <a:latin typeface="Arial Narrow"/>
                <a:ea typeface="Arial Narrow"/>
                <a:cs typeface="Arial Narrow"/>
                <a:sym typeface="Arial Narrow"/>
              </a:rPr>
              <a:t>Cult</a:t>
            </a:r>
            <a:endParaRPr/>
          </a:p>
          <a:p>
            <a:pPr indent="-215900" lvl="0" marL="342900" marR="0" rtl="0" algn="l">
              <a:lnSpc>
                <a:spcPct val="107000"/>
              </a:lnSpc>
              <a:spcBef>
                <a:spcPts val="800"/>
              </a:spcBef>
              <a:spcAft>
                <a:spcPts val="0"/>
              </a:spcAft>
              <a:buClr>
                <a:schemeClr val="dk1"/>
              </a:buClr>
              <a:buSzPts val="2000"/>
              <a:buFont typeface="Arial"/>
              <a:buNone/>
            </a:pPr>
            <a:r>
              <a:t/>
            </a:r>
            <a:endParaRPr b="0" i="0" sz="2000" u="none" cap="none" strike="noStrike">
              <a:solidFill>
                <a:schemeClr val="dk1"/>
              </a:solidFill>
              <a:latin typeface="Arial Narrow"/>
              <a:ea typeface="Arial Narrow"/>
              <a:cs typeface="Arial Narrow"/>
              <a:sym typeface="Arial Narrow"/>
            </a:endParaRPr>
          </a:p>
        </p:txBody>
      </p:sp>
      <p:sp>
        <p:nvSpPr>
          <p:cNvPr id="419" name="Google Shape;419;p29"/>
          <p:cNvSpPr/>
          <p:nvPr/>
        </p:nvSpPr>
        <p:spPr>
          <a:xfrm>
            <a:off x="3509069" y="3344180"/>
            <a:ext cx="3312368" cy="2740237"/>
          </a:xfrm>
          <a:prstGeom prst="rect">
            <a:avLst/>
          </a:prstGeom>
          <a:noFill/>
          <a:ln cap="flat" cmpd="sng" w="57150">
            <a:solidFill>
              <a:srgbClr val="4FD1FF"/>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None/>
            </a:pPr>
            <a:r>
              <a:rPr b="1" i="0" lang="en-GB" sz="2000" u="none" cap="none" strike="noStrike">
                <a:solidFill>
                  <a:schemeClr val="dk1"/>
                </a:solidFill>
                <a:latin typeface="Arial Narrow"/>
                <a:ea typeface="Arial Narrow"/>
                <a:cs typeface="Arial Narrow"/>
                <a:sym typeface="Arial Narrow"/>
              </a:rPr>
              <a:t>You will study:</a:t>
            </a:r>
            <a:endParaRPr/>
          </a:p>
          <a:p>
            <a:pPr indent="-285750" lvl="0" marL="285750" marR="0" rtl="0" algn="l">
              <a:spcBef>
                <a:spcPts val="800"/>
              </a:spcBef>
              <a:spcAft>
                <a:spcPts val="0"/>
              </a:spcAft>
              <a:buClr>
                <a:schemeClr val="dk1"/>
              </a:buClr>
              <a:buSzPts val="1800"/>
              <a:buFont typeface="Arial"/>
              <a:buChar char="•"/>
            </a:pPr>
            <a:r>
              <a:rPr b="0" i="0" lang="en-GB" sz="1800" u="none" cap="none" strike="noStrike">
                <a:solidFill>
                  <a:schemeClr val="dk1"/>
                </a:solidFill>
                <a:latin typeface="Calibri"/>
                <a:ea typeface="Calibri"/>
                <a:cs typeface="Calibri"/>
                <a:sym typeface="Calibri"/>
              </a:rPr>
              <a:t>Critical Thinking and Fake News</a:t>
            </a:r>
            <a:endParaRPr/>
          </a:p>
          <a:p>
            <a:pPr indent="-285750" lvl="0" marL="285750" marR="0" rtl="0" algn="l">
              <a:spcBef>
                <a:spcPts val="0"/>
              </a:spcBef>
              <a:spcAft>
                <a:spcPts val="0"/>
              </a:spcAft>
              <a:buClr>
                <a:schemeClr val="dk1"/>
              </a:buClr>
              <a:buSzPts val="1800"/>
              <a:buFont typeface="Arial"/>
              <a:buChar char="•"/>
            </a:pPr>
            <a:r>
              <a:rPr b="0" i="0" lang="en-GB" sz="1800" u="none" cap="none" strike="noStrike">
                <a:solidFill>
                  <a:schemeClr val="dk1"/>
                </a:solidFill>
                <a:latin typeface="Calibri"/>
                <a:ea typeface="Calibri"/>
                <a:cs typeface="Calibri"/>
                <a:sym typeface="Calibri"/>
              </a:rPr>
              <a:t>What is a Cult?</a:t>
            </a:r>
            <a:endParaRPr/>
          </a:p>
          <a:p>
            <a:pPr indent="-285750" lvl="0" marL="285750" marR="0" rtl="0" algn="l">
              <a:spcBef>
                <a:spcPts val="0"/>
              </a:spcBef>
              <a:spcAft>
                <a:spcPts val="0"/>
              </a:spcAft>
              <a:buClr>
                <a:schemeClr val="dk1"/>
              </a:buClr>
              <a:buSzPts val="1800"/>
              <a:buFont typeface="Arial"/>
              <a:buChar char="•"/>
            </a:pPr>
            <a:r>
              <a:rPr b="0" i="0" lang="en-GB" sz="1800" u="none" cap="none" strike="noStrike">
                <a:solidFill>
                  <a:schemeClr val="dk1"/>
                </a:solidFill>
                <a:latin typeface="Calibri"/>
                <a:ea typeface="Calibri"/>
                <a:cs typeface="Calibri"/>
                <a:sym typeface="Calibri"/>
              </a:rPr>
              <a:t>Exploring Britishness and British Values </a:t>
            </a:r>
            <a:endParaRPr/>
          </a:p>
          <a:p>
            <a:pPr indent="-285750" lvl="0" marL="285750" marR="0" rtl="0" algn="l">
              <a:spcBef>
                <a:spcPts val="0"/>
              </a:spcBef>
              <a:spcAft>
                <a:spcPts val="0"/>
              </a:spcAft>
              <a:buClr>
                <a:schemeClr val="dk1"/>
              </a:buClr>
              <a:buSzPts val="1800"/>
              <a:buFont typeface="Arial"/>
              <a:buChar char="•"/>
            </a:pPr>
            <a:r>
              <a:rPr b="0" i="0" lang="en-GB" sz="1800" u="none" cap="none" strike="noStrike">
                <a:solidFill>
                  <a:schemeClr val="dk1"/>
                </a:solidFill>
                <a:latin typeface="Calibri"/>
                <a:ea typeface="Calibri"/>
                <a:cs typeface="Calibri"/>
                <a:sym typeface="Calibri"/>
              </a:rPr>
              <a:t>LGBT Rights and British Values</a:t>
            </a:r>
            <a:endParaRPr/>
          </a:p>
          <a:p>
            <a:pPr indent="-285750" lvl="0" marL="285750" marR="0" rtl="0" algn="l">
              <a:spcBef>
                <a:spcPts val="0"/>
              </a:spcBef>
              <a:spcAft>
                <a:spcPts val="0"/>
              </a:spcAft>
              <a:buClr>
                <a:schemeClr val="dk1"/>
              </a:buClr>
              <a:buSzPts val="1800"/>
              <a:buFont typeface="Arial"/>
              <a:buChar char="•"/>
            </a:pPr>
            <a:r>
              <a:rPr b="0" i="0" lang="en-GB" sz="1800" u="none" cap="none" strike="noStrike">
                <a:solidFill>
                  <a:schemeClr val="dk1"/>
                </a:solidFill>
                <a:latin typeface="Calibri"/>
                <a:ea typeface="Calibri"/>
                <a:cs typeface="Calibri"/>
                <a:sym typeface="Calibri"/>
              </a:rPr>
              <a:t>What are Human Rights?</a:t>
            </a:r>
            <a:endParaRPr/>
          </a:p>
          <a:p>
            <a:pPr indent="-285750" lvl="0" marL="285750" marR="0" rtl="0" algn="l">
              <a:spcBef>
                <a:spcPts val="0"/>
              </a:spcBef>
              <a:spcAft>
                <a:spcPts val="0"/>
              </a:spcAft>
              <a:buClr>
                <a:schemeClr val="dk1"/>
              </a:buClr>
              <a:buSzPts val="1800"/>
              <a:buFont typeface="Arial"/>
              <a:buChar char="•"/>
            </a:pPr>
            <a:r>
              <a:rPr b="0" i="0" lang="en-GB" sz="1800" u="none" cap="none" strike="noStrike">
                <a:solidFill>
                  <a:schemeClr val="dk1"/>
                </a:solidFill>
                <a:latin typeface="Calibri"/>
                <a:ea typeface="Calibri"/>
                <a:cs typeface="Calibri"/>
                <a:sym typeface="Calibri"/>
              </a:rPr>
              <a:t>Exploring Human Rights</a:t>
            </a:r>
            <a:endParaRPr b="0" i="0" sz="2000" u="none" cap="none" strike="noStrike">
              <a:solidFill>
                <a:schemeClr val="dk1"/>
              </a:solidFill>
              <a:latin typeface="Arial Narrow"/>
              <a:ea typeface="Arial Narrow"/>
              <a:cs typeface="Arial Narrow"/>
              <a:sym typeface="Arial Narrow"/>
            </a:endParaRPr>
          </a:p>
        </p:txBody>
      </p:sp>
      <p:pic>
        <p:nvPicPr>
          <p:cNvPr id="420" name="Google Shape;420;p29"/>
          <p:cNvPicPr preferRelativeResize="0"/>
          <p:nvPr/>
        </p:nvPicPr>
        <p:blipFill rotWithShape="1">
          <a:blip r:embed="rId4">
            <a:alphaModFix/>
          </a:blip>
          <a:srcRect b="17450" l="0" r="0" t="18499"/>
          <a:stretch/>
        </p:blipFill>
        <p:spPr>
          <a:xfrm>
            <a:off x="7263400" y="4455678"/>
            <a:ext cx="1806908" cy="1637031"/>
          </a:xfrm>
          <a:prstGeom prst="rect">
            <a:avLst/>
          </a:prstGeom>
          <a:noFill/>
          <a:ln>
            <a:noFill/>
          </a:ln>
        </p:spPr>
      </p:pic>
      <p:pic>
        <p:nvPicPr>
          <p:cNvPr id="421" name="Google Shape;421;p29"/>
          <p:cNvPicPr preferRelativeResize="0"/>
          <p:nvPr/>
        </p:nvPicPr>
        <p:blipFill rotWithShape="1">
          <a:blip r:embed="rId5">
            <a:alphaModFix/>
          </a:blip>
          <a:srcRect b="0" l="0" r="0" t="0"/>
          <a:stretch/>
        </p:blipFill>
        <p:spPr>
          <a:xfrm>
            <a:off x="6821437" y="-14263"/>
            <a:ext cx="2324224" cy="2517543"/>
          </a:xfrm>
          <a:prstGeom prst="rect">
            <a:avLst/>
          </a:prstGeom>
          <a:noFill/>
          <a:ln>
            <a:noFill/>
          </a:ln>
        </p:spPr>
      </p:pic>
      <p:sp>
        <p:nvSpPr>
          <p:cNvPr id="422" name="Google Shape;422;p29"/>
          <p:cNvSpPr/>
          <p:nvPr/>
        </p:nvSpPr>
        <p:spPr>
          <a:xfrm>
            <a:off x="7643267" y="3072990"/>
            <a:ext cx="1194558" cy="92333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GB" sz="5400" u="none" cap="none" strike="noStrike">
                <a:solidFill>
                  <a:schemeClr val="dk1"/>
                </a:solidFill>
                <a:latin typeface="Arial Narrow"/>
                <a:ea typeface="Arial Narrow"/>
                <a:cs typeface="Arial Narrow"/>
                <a:sym typeface="Arial Narrow"/>
              </a:rPr>
              <a:t>Y10</a:t>
            </a:r>
            <a:endParaRPr b="0" i="0" sz="5400" u="none" cap="none" strike="noStrike">
              <a:solidFill>
                <a:schemeClr val="dk1"/>
              </a:solidFill>
              <a:latin typeface="Arial Narrow"/>
              <a:ea typeface="Arial Narrow"/>
              <a:cs typeface="Arial Narrow"/>
              <a:sym typeface="Arial Narrow"/>
            </a:endParaRPr>
          </a:p>
        </p:txBody>
      </p:sp>
      <p:pic>
        <p:nvPicPr>
          <p:cNvPr id="423" name="Google Shape;423;p29"/>
          <p:cNvPicPr preferRelativeResize="0"/>
          <p:nvPr/>
        </p:nvPicPr>
        <p:blipFill rotWithShape="1">
          <a:blip r:embed="rId6">
            <a:alphaModFix/>
          </a:blip>
          <a:srcRect b="0" l="0" r="0" t="0"/>
          <a:stretch/>
        </p:blipFill>
        <p:spPr>
          <a:xfrm>
            <a:off x="0" y="35471"/>
            <a:ext cx="3428067" cy="1007592"/>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8" name="Shape 428"/>
        <p:cNvGrpSpPr/>
        <p:nvPr/>
      </p:nvGrpSpPr>
      <p:grpSpPr>
        <a:xfrm>
          <a:off x="0" y="0"/>
          <a:ext cx="0" cy="0"/>
          <a:chOff x="0" y="0"/>
          <a:chExt cx="0" cy="0"/>
        </a:xfrm>
      </p:grpSpPr>
      <p:pic>
        <p:nvPicPr>
          <p:cNvPr id="429" name="Google Shape;429;p28"/>
          <p:cNvPicPr preferRelativeResize="0"/>
          <p:nvPr/>
        </p:nvPicPr>
        <p:blipFill rotWithShape="1">
          <a:blip r:embed="rId3">
            <a:alphaModFix/>
          </a:blip>
          <a:srcRect b="0" l="0" r="0" t="0"/>
          <a:stretch/>
        </p:blipFill>
        <p:spPr>
          <a:xfrm>
            <a:off x="0" y="6525344"/>
            <a:ext cx="9144000" cy="341923"/>
          </a:xfrm>
          <a:prstGeom prst="rect">
            <a:avLst/>
          </a:prstGeom>
          <a:noFill/>
          <a:ln>
            <a:noFill/>
          </a:ln>
        </p:spPr>
      </p:pic>
      <p:sp>
        <p:nvSpPr>
          <p:cNvPr id="430" name="Google Shape;430;p28"/>
          <p:cNvSpPr/>
          <p:nvPr/>
        </p:nvSpPr>
        <p:spPr>
          <a:xfrm>
            <a:off x="4063852" y="296062"/>
            <a:ext cx="2746721" cy="2397579"/>
          </a:xfrm>
          <a:prstGeom prst="rect">
            <a:avLst/>
          </a:prstGeom>
          <a:noFill/>
          <a:ln cap="flat" cmpd="sng" w="57150">
            <a:solidFill>
              <a:srgbClr val="E6CDFF"/>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7000"/>
              </a:lnSpc>
              <a:spcBef>
                <a:spcPts val="0"/>
              </a:spcBef>
              <a:spcAft>
                <a:spcPts val="0"/>
              </a:spcAft>
              <a:buNone/>
            </a:pPr>
            <a:r>
              <a:rPr b="0" i="0" lang="en-GB" sz="2000" u="none" cap="none" strike="noStrike">
                <a:solidFill>
                  <a:schemeClr val="dk1"/>
                </a:solidFill>
                <a:latin typeface="Arial Narrow"/>
                <a:ea typeface="Arial Narrow"/>
                <a:cs typeface="Arial Narrow"/>
                <a:sym typeface="Arial Narrow"/>
              </a:rPr>
              <a:t>This theme supports students in being mindful of how to look after their mental health and wellbeing by covering key issues faced by young people</a:t>
            </a:r>
            <a:endParaRPr b="0" i="0" sz="2000" u="none" cap="none" strike="noStrike">
              <a:solidFill>
                <a:schemeClr val="dk1"/>
              </a:solidFill>
              <a:latin typeface="Arial Narrow"/>
              <a:ea typeface="Arial Narrow"/>
              <a:cs typeface="Arial Narrow"/>
              <a:sym typeface="Arial Narrow"/>
            </a:endParaRPr>
          </a:p>
        </p:txBody>
      </p:sp>
      <p:sp>
        <p:nvSpPr>
          <p:cNvPr id="431" name="Google Shape;431;p28"/>
          <p:cNvSpPr/>
          <p:nvPr/>
        </p:nvSpPr>
        <p:spPr>
          <a:xfrm>
            <a:off x="3941745" y="2989422"/>
            <a:ext cx="3413547" cy="3017236"/>
          </a:xfrm>
          <a:prstGeom prst="rect">
            <a:avLst/>
          </a:prstGeom>
          <a:noFill/>
          <a:ln cap="flat" cmpd="sng" w="57150">
            <a:solidFill>
              <a:srgbClr val="E6CDFF"/>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None/>
            </a:pPr>
            <a:r>
              <a:rPr b="1" i="0" lang="en-GB" sz="2000" u="none" cap="none" strike="noStrike">
                <a:solidFill>
                  <a:schemeClr val="dk1"/>
                </a:solidFill>
                <a:latin typeface="Arial Narrow"/>
                <a:ea typeface="Arial Narrow"/>
                <a:cs typeface="Arial Narrow"/>
                <a:sym typeface="Arial Narrow"/>
              </a:rPr>
              <a:t>Keywords include:</a:t>
            </a:r>
            <a:endParaRPr/>
          </a:p>
          <a:p>
            <a:pPr indent="-285750" lvl="0" marL="285750" marR="0" rtl="0" algn="l">
              <a:spcBef>
                <a:spcPts val="800"/>
              </a:spcBef>
              <a:spcAft>
                <a:spcPts val="0"/>
              </a:spcAft>
              <a:buClr>
                <a:schemeClr val="dk1"/>
              </a:buClr>
              <a:buSzPts val="1800"/>
              <a:buFont typeface="Arial"/>
              <a:buChar char="•"/>
            </a:pPr>
            <a:r>
              <a:rPr b="0" i="0" lang="en-GB" sz="1800" u="none" cap="none" strike="noStrike">
                <a:solidFill>
                  <a:schemeClr val="dk1"/>
                </a:solidFill>
                <a:latin typeface="Calibri"/>
                <a:ea typeface="Calibri"/>
                <a:cs typeface="Calibri"/>
                <a:sym typeface="Calibri"/>
              </a:rPr>
              <a:t>Child Abuse CSE</a:t>
            </a:r>
            <a:endParaRPr/>
          </a:p>
          <a:p>
            <a:pPr indent="-285750" lvl="0" marL="285750" marR="0" rtl="0" algn="l">
              <a:spcBef>
                <a:spcPts val="0"/>
              </a:spcBef>
              <a:spcAft>
                <a:spcPts val="0"/>
              </a:spcAft>
              <a:buClr>
                <a:schemeClr val="dk1"/>
              </a:buClr>
              <a:buSzPts val="1800"/>
              <a:buFont typeface="Arial"/>
              <a:buChar char="•"/>
            </a:pPr>
            <a:r>
              <a:rPr b="0" i="0" lang="en-GB" sz="1800" u="none" cap="none" strike="noStrike">
                <a:solidFill>
                  <a:schemeClr val="dk1"/>
                </a:solidFill>
                <a:latin typeface="Calibri"/>
                <a:ea typeface="Calibri"/>
                <a:cs typeface="Calibri"/>
                <a:sym typeface="Calibri"/>
              </a:rPr>
              <a:t>Screen time and safe use of mobiles</a:t>
            </a:r>
            <a:endParaRPr/>
          </a:p>
          <a:p>
            <a:pPr indent="-285750" lvl="0" marL="285750" marR="0" rtl="0" algn="l">
              <a:spcBef>
                <a:spcPts val="0"/>
              </a:spcBef>
              <a:spcAft>
                <a:spcPts val="0"/>
              </a:spcAft>
              <a:buClr>
                <a:schemeClr val="dk1"/>
              </a:buClr>
              <a:buSzPts val="1800"/>
              <a:buFont typeface="Arial"/>
              <a:buChar char="•"/>
            </a:pPr>
            <a:r>
              <a:rPr b="0" i="0" lang="en-GB" sz="1800" u="none" cap="none" strike="noStrike">
                <a:solidFill>
                  <a:schemeClr val="dk1"/>
                </a:solidFill>
                <a:latin typeface="Calibri"/>
                <a:ea typeface="Calibri"/>
                <a:cs typeface="Calibri"/>
                <a:sym typeface="Calibri"/>
              </a:rPr>
              <a:t>Common types of Mental Health</a:t>
            </a:r>
            <a:endParaRPr/>
          </a:p>
          <a:p>
            <a:pPr indent="-285750" lvl="0" marL="285750" marR="0" rtl="0" algn="l">
              <a:spcBef>
                <a:spcPts val="0"/>
              </a:spcBef>
              <a:spcAft>
                <a:spcPts val="0"/>
              </a:spcAft>
              <a:buClr>
                <a:schemeClr val="dk1"/>
              </a:buClr>
              <a:buSzPts val="1800"/>
              <a:buFont typeface="Arial"/>
              <a:buChar char="•"/>
            </a:pPr>
            <a:r>
              <a:rPr b="0" i="0" lang="en-GB" sz="1800" u="none" cap="none" strike="noStrike">
                <a:solidFill>
                  <a:schemeClr val="dk1"/>
                </a:solidFill>
                <a:latin typeface="Calibri"/>
                <a:ea typeface="Calibri"/>
                <a:cs typeface="Calibri"/>
                <a:sym typeface="Calibri"/>
              </a:rPr>
              <a:t>Self-Harm</a:t>
            </a:r>
            <a:endParaRPr b="0" i="0" sz="1800" u="none" cap="none" strike="noStrike">
              <a:solidFill>
                <a:schemeClr val="dk1"/>
              </a:solidFill>
              <a:latin typeface="Calibri"/>
              <a:ea typeface="Calibri"/>
              <a:cs typeface="Calibri"/>
              <a:sym typeface="Calibri"/>
            </a:endParaRPr>
          </a:p>
          <a:p>
            <a:pPr indent="-285750" lvl="0" marL="285750" marR="0" rtl="0" algn="l">
              <a:spcBef>
                <a:spcPts val="0"/>
              </a:spcBef>
              <a:spcAft>
                <a:spcPts val="0"/>
              </a:spcAft>
              <a:buClr>
                <a:schemeClr val="dk1"/>
              </a:buClr>
              <a:buSzPts val="1800"/>
              <a:buFont typeface="Arial"/>
              <a:buChar char="•"/>
            </a:pPr>
            <a:r>
              <a:rPr b="0" i="0" lang="en-GB" sz="1800" u="none" cap="none" strike="noStrike">
                <a:solidFill>
                  <a:schemeClr val="dk1"/>
                </a:solidFill>
                <a:latin typeface="Calibri"/>
                <a:ea typeface="Calibri"/>
                <a:cs typeface="Calibri"/>
                <a:sym typeface="Calibri"/>
              </a:rPr>
              <a:t>Suicide (Thoughts and Feelings)</a:t>
            </a:r>
            <a:endParaRPr/>
          </a:p>
          <a:p>
            <a:pPr indent="-285750" lvl="0" marL="285750" marR="0" rtl="0" algn="l">
              <a:spcBef>
                <a:spcPts val="0"/>
              </a:spcBef>
              <a:spcAft>
                <a:spcPts val="0"/>
              </a:spcAft>
              <a:buClr>
                <a:schemeClr val="dk1"/>
              </a:buClr>
              <a:buSzPts val="1800"/>
              <a:buFont typeface="Arial"/>
              <a:buChar char="•"/>
            </a:pPr>
            <a:r>
              <a:rPr b="0" i="0" lang="en-GB" sz="1800" u="none" cap="none" strike="noStrike">
                <a:solidFill>
                  <a:schemeClr val="dk1"/>
                </a:solidFill>
                <a:latin typeface="Calibri"/>
                <a:ea typeface="Calibri"/>
                <a:cs typeface="Calibri"/>
                <a:sym typeface="Calibri"/>
              </a:rPr>
              <a:t>Promoting Emotional Wellbeing</a:t>
            </a:r>
            <a:endParaRPr b="0" i="0" sz="2000" u="none" cap="none" strike="noStrike">
              <a:solidFill>
                <a:schemeClr val="dk1"/>
              </a:solidFill>
              <a:latin typeface="Arial Narrow"/>
              <a:ea typeface="Arial Narrow"/>
              <a:cs typeface="Arial Narrow"/>
              <a:sym typeface="Arial Narrow"/>
            </a:endParaRPr>
          </a:p>
        </p:txBody>
      </p:sp>
      <p:sp>
        <p:nvSpPr>
          <p:cNvPr id="432" name="Google Shape;432;p28"/>
          <p:cNvSpPr/>
          <p:nvPr/>
        </p:nvSpPr>
        <p:spPr>
          <a:xfrm>
            <a:off x="291364" y="1841371"/>
            <a:ext cx="3312368" cy="3931333"/>
          </a:xfrm>
          <a:prstGeom prst="rect">
            <a:avLst/>
          </a:prstGeom>
          <a:noFill/>
          <a:ln cap="flat" cmpd="sng" w="57150">
            <a:solidFill>
              <a:srgbClr val="E6CDFF"/>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None/>
            </a:pPr>
            <a:r>
              <a:rPr b="1" i="0" lang="en-GB" sz="2000" u="none" cap="none" strike="noStrike">
                <a:solidFill>
                  <a:schemeClr val="dk1"/>
                </a:solidFill>
                <a:latin typeface="Arial Narrow"/>
                <a:ea typeface="Arial Narrow"/>
                <a:cs typeface="Arial Narrow"/>
                <a:sym typeface="Arial Narrow"/>
              </a:rPr>
              <a:t>You will study:</a:t>
            </a:r>
            <a:endParaRPr/>
          </a:p>
          <a:p>
            <a:pPr indent="-342900" lvl="0" marL="342900" marR="0" rtl="0" algn="l">
              <a:spcBef>
                <a:spcPts val="800"/>
              </a:spcBef>
              <a:spcAft>
                <a:spcPts val="0"/>
              </a:spcAft>
              <a:buClr>
                <a:schemeClr val="dk1"/>
              </a:buClr>
              <a:buSzPts val="2000"/>
              <a:buFont typeface="Arial"/>
              <a:buChar char="•"/>
            </a:pPr>
            <a:r>
              <a:rPr b="0" i="0" lang="en-GB" sz="2000" u="none" cap="none" strike="noStrike">
                <a:solidFill>
                  <a:schemeClr val="dk1"/>
                </a:solidFill>
                <a:latin typeface="Arial Narrow"/>
                <a:ea typeface="Arial Narrow"/>
                <a:cs typeface="Arial Narrow"/>
                <a:sym typeface="Arial Narrow"/>
              </a:rPr>
              <a:t>Child Abuse &amp; Exploitation</a:t>
            </a:r>
            <a:endParaRPr/>
          </a:p>
          <a:p>
            <a:pPr indent="-342900" lvl="0" marL="342900" marR="0" rtl="0" algn="l">
              <a:spcBef>
                <a:spcPts val="0"/>
              </a:spcBef>
              <a:spcAft>
                <a:spcPts val="0"/>
              </a:spcAft>
              <a:buClr>
                <a:schemeClr val="dk1"/>
              </a:buClr>
              <a:buSzPts val="2000"/>
              <a:buFont typeface="Arial"/>
              <a:buChar char="•"/>
            </a:pPr>
            <a:r>
              <a:rPr b="0" i="0" lang="en-GB" sz="2000" u="none" cap="none" strike="noStrike">
                <a:solidFill>
                  <a:schemeClr val="dk1"/>
                </a:solidFill>
                <a:latin typeface="Arial Narrow"/>
                <a:ea typeface="Arial Narrow"/>
                <a:cs typeface="Arial Narrow"/>
                <a:sym typeface="Arial Narrow"/>
              </a:rPr>
              <a:t>Screen time</a:t>
            </a:r>
            <a:endParaRPr/>
          </a:p>
          <a:p>
            <a:pPr indent="-342900" lvl="0" marL="342900" marR="0" rtl="0" algn="l">
              <a:spcBef>
                <a:spcPts val="0"/>
              </a:spcBef>
              <a:spcAft>
                <a:spcPts val="0"/>
              </a:spcAft>
              <a:buClr>
                <a:schemeClr val="dk1"/>
              </a:buClr>
              <a:buSzPts val="2000"/>
              <a:buFont typeface="Arial"/>
              <a:buChar char="•"/>
            </a:pPr>
            <a:r>
              <a:rPr b="0" i="0" lang="en-GB" sz="2000" u="none" cap="none" strike="noStrike">
                <a:solidFill>
                  <a:schemeClr val="dk1"/>
                </a:solidFill>
                <a:latin typeface="Arial Narrow"/>
                <a:ea typeface="Arial Narrow"/>
                <a:cs typeface="Arial Narrow"/>
                <a:sym typeface="Arial Narrow"/>
              </a:rPr>
              <a:t>Digital safety</a:t>
            </a:r>
            <a:endParaRPr/>
          </a:p>
          <a:p>
            <a:pPr indent="-342900" lvl="0" marL="342900" marR="0" rtl="0" algn="l">
              <a:spcBef>
                <a:spcPts val="0"/>
              </a:spcBef>
              <a:spcAft>
                <a:spcPts val="0"/>
              </a:spcAft>
              <a:buClr>
                <a:schemeClr val="dk1"/>
              </a:buClr>
              <a:buSzPts val="2000"/>
              <a:buFont typeface="Arial"/>
              <a:buChar char="•"/>
            </a:pPr>
            <a:r>
              <a:rPr b="0" i="0" lang="en-GB" sz="2000" u="none" cap="none" strike="noStrike">
                <a:solidFill>
                  <a:schemeClr val="dk1"/>
                </a:solidFill>
                <a:latin typeface="Arial Narrow"/>
                <a:ea typeface="Arial Narrow"/>
                <a:cs typeface="Arial Narrow"/>
                <a:sym typeface="Arial Narrow"/>
              </a:rPr>
              <a:t>Mental health conditions</a:t>
            </a:r>
            <a:endParaRPr/>
          </a:p>
          <a:p>
            <a:pPr indent="-342900" lvl="0" marL="342900" marR="0" rtl="0" algn="l">
              <a:spcBef>
                <a:spcPts val="0"/>
              </a:spcBef>
              <a:spcAft>
                <a:spcPts val="0"/>
              </a:spcAft>
              <a:buClr>
                <a:schemeClr val="dk1"/>
              </a:buClr>
              <a:buSzPts val="2000"/>
              <a:buFont typeface="Arial"/>
              <a:buChar char="•"/>
            </a:pPr>
            <a:r>
              <a:rPr b="0" i="0" lang="en-GB" sz="2000" u="none" cap="none" strike="noStrike">
                <a:solidFill>
                  <a:schemeClr val="dk1"/>
                </a:solidFill>
                <a:latin typeface="Arial Narrow"/>
                <a:ea typeface="Arial Narrow"/>
                <a:cs typeface="Arial Narrow"/>
                <a:sym typeface="Arial Narrow"/>
              </a:rPr>
              <a:t>Anxiety</a:t>
            </a:r>
            <a:endParaRPr/>
          </a:p>
          <a:p>
            <a:pPr indent="-342900" lvl="0" marL="342900" marR="0" rtl="0" algn="l">
              <a:spcBef>
                <a:spcPts val="0"/>
              </a:spcBef>
              <a:spcAft>
                <a:spcPts val="0"/>
              </a:spcAft>
              <a:buClr>
                <a:schemeClr val="dk1"/>
              </a:buClr>
              <a:buSzPts val="2000"/>
              <a:buFont typeface="Arial"/>
              <a:buChar char="•"/>
            </a:pPr>
            <a:r>
              <a:rPr b="0" i="0" lang="en-GB" sz="2000" u="none" cap="none" strike="noStrike">
                <a:solidFill>
                  <a:schemeClr val="dk1"/>
                </a:solidFill>
                <a:latin typeface="Arial Narrow"/>
                <a:ea typeface="Arial Narrow"/>
                <a:cs typeface="Arial Narrow"/>
                <a:sym typeface="Arial Narrow"/>
              </a:rPr>
              <a:t>Self-harm</a:t>
            </a:r>
            <a:endParaRPr/>
          </a:p>
          <a:p>
            <a:pPr indent="-342900" lvl="0" marL="342900" marR="0" rtl="0" algn="l">
              <a:spcBef>
                <a:spcPts val="0"/>
              </a:spcBef>
              <a:spcAft>
                <a:spcPts val="0"/>
              </a:spcAft>
              <a:buClr>
                <a:schemeClr val="dk1"/>
              </a:buClr>
              <a:buSzPts val="2000"/>
              <a:buFont typeface="Arial"/>
              <a:buChar char="•"/>
            </a:pPr>
            <a:r>
              <a:rPr b="0" i="0" lang="en-GB" sz="2000" u="none" cap="none" strike="noStrike">
                <a:solidFill>
                  <a:schemeClr val="dk1"/>
                </a:solidFill>
                <a:latin typeface="Arial Narrow"/>
                <a:ea typeface="Arial Narrow"/>
                <a:cs typeface="Arial Narrow"/>
                <a:sym typeface="Arial Narrow"/>
              </a:rPr>
              <a:t>Low self esteem</a:t>
            </a:r>
            <a:endParaRPr/>
          </a:p>
          <a:p>
            <a:pPr indent="-342900" lvl="0" marL="342900" marR="0" rtl="0" algn="l">
              <a:spcBef>
                <a:spcPts val="0"/>
              </a:spcBef>
              <a:spcAft>
                <a:spcPts val="0"/>
              </a:spcAft>
              <a:buClr>
                <a:schemeClr val="dk1"/>
              </a:buClr>
              <a:buSzPts val="2000"/>
              <a:buFont typeface="Arial"/>
              <a:buChar char="•"/>
            </a:pPr>
            <a:r>
              <a:rPr b="0" i="0" lang="en-GB" sz="2000" u="none" cap="none" strike="noStrike">
                <a:solidFill>
                  <a:schemeClr val="dk1"/>
                </a:solidFill>
                <a:latin typeface="Arial Narrow"/>
                <a:ea typeface="Arial Narrow"/>
                <a:cs typeface="Arial Narrow"/>
                <a:sym typeface="Arial Narrow"/>
              </a:rPr>
              <a:t>Suicide</a:t>
            </a:r>
            <a:endParaRPr/>
          </a:p>
          <a:p>
            <a:pPr indent="-342900" lvl="0" marL="342900" marR="0" rtl="0" algn="l">
              <a:spcBef>
                <a:spcPts val="0"/>
              </a:spcBef>
              <a:spcAft>
                <a:spcPts val="0"/>
              </a:spcAft>
              <a:buClr>
                <a:schemeClr val="dk1"/>
              </a:buClr>
              <a:buSzPts val="2000"/>
              <a:buFont typeface="Arial"/>
              <a:buChar char="•"/>
            </a:pPr>
            <a:r>
              <a:rPr b="0" i="0" lang="en-GB" sz="2000" u="none" cap="none" strike="noStrike">
                <a:solidFill>
                  <a:schemeClr val="dk1"/>
                </a:solidFill>
                <a:latin typeface="Arial Narrow"/>
                <a:ea typeface="Arial Narrow"/>
                <a:cs typeface="Arial Narrow"/>
                <a:sym typeface="Arial Narrow"/>
              </a:rPr>
              <a:t>Emotional Wellbeing</a:t>
            </a:r>
            <a:endParaRPr/>
          </a:p>
          <a:p>
            <a:pPr indent="-342900" lvl="0" marL="342900" marR="0" rtl="0" algn="l">
              <a:spcBef>
                <a:spcPts val="0"/>
              </a:spcBef>
              <a:spcAft>
                <a:spcPts val="0"/>
              </a:spcAft>
              <a:buClr>
                <a:schemeClr val="dk1"/>
              </a:buClr>
              <a:buSzPts val="2000"/>
              <a:buFont typeface="Arial"/>
              <a:buChar char="•"/>
            </a:pPr>
            <a:r>
              <a:rPr b="0" i="0" lang="en-GB" sz="2000" u="none" cap="none" strike="noStrike">
                <a:solidFill>
                  <a:schemeClr val="dk1"/>
                </a:solidFill>
                <a:latin typeface="Arial Narrow"/>
                <a:ea typeface="Arial Narrow"/>
                <a:cs typeface="Arial Narrow"/>
                <a:sym typeface="Arial Narrow"/>
              </a:rPr>
              <a:t>Relaxation</a:t>
            </a:r>
            <a:endParaRPr b="0" i="0" sz="2000" u="none" cap="none" strike="noStrike">
              <a:solidFill>
                <a:schemeClr val="dk1"/>
              </a:solidFill>
              <a:latin typeface="Arial Narrow"/>
              <a:ea typeface="Arial Narrow"/>
              <a:cs typeface="Arial Narrow"/>
              <a:sym typeface="Arial Narrow"/>
            </a:endParaRPr>
          </a:p>
          <a:p>
            <a:pPr indent="0" lvl="0" marL="0" marR="0" rtl="0" algn="l">
              <a:lnSpc>
                <a:spcPct val="107000"/>
              </a:lnSpc>
              <a:spcBef>
                <a:spcPts val="0"/>
              </a:spcBef>
              <a:spcAft>
                <a:spcPts val="0"/>
              </a:spcAft>
              <a:buNone/>
            </a:pPr>
            <a:r>
              <a:t/>
            </a:r>
            <a:endParaRPr b="0" i="0" sz="2000" u="none" cap="none" strike="noStrike">
              <a:solidFill>
                <a:schemeClr val="dk1"/>
              </a:solidFill>
              <a:latin typeface="Arial Narrow"/>
              <a:ea typeface="Arial Narrow"/>
              <a:cs typeface="Arial Narrow"/>
              <a:sym typeface="Arial Narrow"/>
            </a:endParaRPr>
          </a:p>
        </p:txBody>
      </p:sp>
      <p:pic>
        <p:nvPicPr>
          <p:cNvPr id="433" name="Google Shape;433;p28"/>
          <p:cNvPicPr preferRelativeResize="0"/>
          <p:nvPr/>
        </p:nvPicPr>
        <p:blipFill rotWithShape="1">
          <a:blip r:embed="rId4">
            <a:alphaModFix/>
          </a:blip>
          <a:srcRect b="17450" l="0" r="0" t="18499"/>
          <a:stretch/>
        </p:blipFill>
        <p:spPr>
          <a:xfrm>
            <a:off x="7693304" y="4845165"/>
            <a:ext cx="1377003" cy="1247544"/>
          </a:xfrm>
          <a:prstGeom prst="rect">
            <a:avLst/>
          </a:prstGeom>
          <a:noFill/>
          <a:ln>
            <a:noFill/>
          </a:ln>
        </p:spPr>
      </p:pic>
      <p:pic>
        <p:nvPicPr>
          <p:cNvPr id="434" name="Google Shape;434;p28"/>
          <p:cNvPicPr preferRelativeResize="0"/>
          <p:nvPr/>
        </p:nvPicPr>
        <p:blipFill rotWithShape="1">
          <a:blip r:embed="rId5">
            <a:alphaModFix/>
          </a:blip>
          <a:srcRect b="0" l="0" r="0" t="0"/>
          <a:stretch/>
        </p:blipFill>
        <p:spPr>
          <a:xfrm>
            <a:off x="6932680" y="570"/>
            <a:ext cx="2211320" cy="2639447"/>
          </a:xfrm>
          <a:prstGeom prst="rect">
            <a:avLst/>
          </a:prstGeom>
          <a:noFill/>
          <a:ln>
            <a:noFill/>
          </a:ln>
        </p:spPr>
      </p:pic>
      <p:sp>
        <p:nvSpPr>
          <p:cNvPr id="435" name="Google Shape;435;p28"/>
          <p:cNvSpPr/>
          <p:nvPr/>
        </p:nvSpPr>
        <p:spPr>
          <a:xfrm>
            <a:off x="7643267" y="3072990"/>
            <a:ext cx="1194558" cy="92333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GB" sz="5400" u="none" cap="none" strike="noStrike">
                <a:solidFill>
                  <a:schemeClr val="dk1"/>
                </a:solidFill>
                <a:latin typeface="Arial Narrow"/>
                <a:ea typeface="Arial Narrow"/>
                <a:cs typeface="Arial Narrow"/>
                <a:sym typeface="Arial Narrow"/>
              </a:rPr>
              <a:t>Y10</a:t>
            </a:r>
            <a:endParaRPr b="0" i="0" sz="5400" u="none" cap="none" strike="noStrike">
              <a:solidFill>
                <a:schemeClr val="dk1"/>
              </a:solidFill>
              <a:latin typeface="Arial Narrow"/>
              <a:ea typeface="Arial Narrow"/>
              <a:cs typeface="Arial Narrow"/>
              <a:sym typeface="Arial Narrow"/>
            </a:endParaRPr>
          </a:p>
        </p:txBody>
      </p:sp>
      <p:pic>
        <p:nvPicPr>
          <p:cNvPr id="436" name="Google Shape;436;p28"/>
          <p:cNvPicPr preferRelativeResize="0"/>
          <p:nvPr/>
        </p:nvPicPr>
        <p:blipFill rotWithShape="1">
          <a:blip r:embed="rId6">
            <a:alphaModFix/>
          </a:blip>
          <a:srcRect b="0" l="0" r="0" t="0"/>
          <a:stretch/>
        </p:blipFill>
        <p:spPr>
          <a:xfrm>
            <a:off x="2852" y="570"/>
            <a:ext cx="3938893" cy="1279247"/>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1" name="Shape 441"/>
        <p:cNvGrpSpPr/>
        <p:nvPr/>
      </p:nvGrpSpPr>
      <p:grpSpPr>
        <a:xfrm>
          <a:off x="0" y="0"/>
          <a:ext cx="0" cy="0"/>
          <a:chOff x="0" y="0"/>
          <a:chExt cx="0" cy="0"/>
        </a:xfrm>
      </p:grpSpPr>
      <p:sp>
        <p:nvSpPr>
          <p:cNvPr id="442" name="Google Shape;442;p26"/>
          <p:cNvSpPr/>
          <p:nvPr/>
        </p:nvSpPr>
        <p:spPr>
          <a:xfrm>
            <a:off x="3410378" y="3401669"/>
            <a:ext cx="3201492" cy="1876283"/>
          </a:xfrm>
          <a:prstGeom prst="rect">
            <a:avLst/>
          </a:prstGeom>
          <a:noFill/>
          <a:ln cap="flat" cmpd="sng" w="57150">
            <a:solidFill>
              <a:srgbClr val="FCB0A3"/>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None/>
            </a:pPr>
            <a:r>
              <a:rPr b="1" i="0" lang="en-GB" sz="1800" u="none" cap="none" strike="noStrike">
                <a:solidFill>
                  <a:schemeClr val="dk1"/>
                </a:solidFill>
                <a:latin typeface="Arial Narrow"/>
                <a:ea typeface="Arial Narrow"/>
                <a:cs typeface="Arial Narrow"/>
                <a:sym typeface="Arial Narrow"/>
              </a:rPr>
              <a:t>You will study:</a:t>
            </a:r>
            <a:endParaRPr b="1" i="0" sz="2400" u="none" cap="none" strike="noStrike">
              <a:solidFill>
                <a:schemeClr val="dk1"/>
              </a:solidFill>
              <a:latin typeface="Arial Narrow"/>
              <a:ea typeface="Arial Narrow"/>
              <a:cs typeface="Arial Narrow"/>
              <a:sym typeface="Arial Narrow"/>
            </a:endParaRPr>
          </a:p>
          <a:p>
            <a:pPr indent="-285750" lvl="0" marL="285750" marR="0" rtl="0" algn="l">
              <a:spcBef>
                <a:spcPts val="800"/>
              </a:spcBef>
              <a:spcAft>
                <a:spcPts val="0"/>
              </a:spcAft>
              <a:buClr>
                <a:schemeClr val="dk1"/>
              </a:buClr>
              <a:buSzPts val="1800"/>
              <a:buFont typeface="Arial"/>
              <a:buChar char="•"/>
            </a:pPr>
            <a:r>
              <a:rPr b="0" i="0" lang="en-GB" sz="1800" u="none" cap="none" strike="noStrike">
                <a:solidFill>
                  <a:schemeClr val="dk1"/>
                </a:solidFill>
                <a:latin typeface="Calibri"/>
                <a:ea typeface="Calibri"/>
                <a:cs typeface="Calibri"/>
                <a:sym typeface="Calibri"/>
              </a:rPr>
              <a:t>Campaigning against FGM</a:t>
            </a:r>
            <a:endParaRPr/>
          </a:p>
          <a:p>
            <a:pPr indent="-285750" lvl="0" marL="285750" marR="0" rtl="0" algn="l">
              <a:spcBef>
                <a:spcPts val="0"/>
              </a:spcBef>
              <a:spcAft>
                <a:spcPts val="0"/>
              </a:spcAft>
              <a:buClr>
                <a:schemeClr val="dk1"/>
              </a:buClr>
              <a:buSzPts val="1800"/>
              <a:buFont typeface="Arial"/>
              <a:buChar char="•"/>
            </a:pPr>
            <a:r>
              <a:rPr b="0" i="0" lang="en-GB" sz="1800" u="none" cap="none" strike="noStrike">
                <a:solidFill>
                  <a:schemeClr val="dk1"/>
                </a:solidFill>
                <a:latin typeface="Calibri"/>
                <a:ea typeface="Calibri"/>
                <a:cs typeface="Calibri"/>
                <a:sym typeface="Calibri"/>
              </a:rPr>
              <a:t>Sexting Nudes and Dick Pics</a:t>
            </a:r>
            <a:endParaRPr/>
          </a:p>
          <a:p>
            <a:pPr indent="-285750" lvl="0" marL="285750" marR="0" rtl="0" algn="l">
              <a:spcBef>
                <a:spcPts val="0"/>
              </a:spcBef>
              <a:spcAft>
                <a:spcPts val="0"/>
              </a:spcAft>
              <a:buClr>
                <a:schemeClr val="dk1"/>
              </a:buClr>
              <a:buSzPts val="1800"/>
              <a:buFont typeface="Arial"/>
              <a:buChar char="•"/>
            </a:pPr>
            <a:r>
              <a:rPr b="0" i="0" lang="en-GB" sz="1800" u="none" cap="none" strike="noStrike">
                <a:solidFill>
                  <a:schemeClr val="dk1"/>
                </a:solidFill>
                <a:latin typeface="Calibri"/>
                <a:ea typeface="Calibri"/>
                <a:cs typeface="Calibri"/>
                <a:sym typeface="Calibri"/>
              </a:rPr>
              <a:t>Pornography</a:t>
            </a:r>
            <a:endParaRPr/>
          </a:p>
          <a:p>
            <a:pPr indent="-285750" lvl="0" marL="285750" marR="0" rtl="0" algn="l">
              <a:spcBef>
                <a:spcPts val="0"/>
              </a:spcBef>
              <a:spcAft>
                <a:spcPts val="0"/>
              </a:spcAft>
              <a:buClr>
                <a:schemeClr val="dk1"/>
              </a:buClr>
              <a:buSzPts val="1800"/>
              <a:buFont typeface="Arial"/>
              <a:buChar char="•"/>
            </a:pPr>
            <a:r>
              <a:rPr b="0" i="0" lang="en-GB" sz="1800" u="none" cap="none" strike="noStrike">
                <a:solidFill>
                  <a:schemeClr val="dk1"/>
                </a:solidFill>
                <a:latin typeface="Calibri"/>
                <a:ea typeface="Calibri"/>
                <a:cs typeface="Calibri"/>
                <a:sym typeface="Calibri"/>
              </a:rPr>
              <a:t>Domestic Abuse and Rape</a:t>
            </a:r>
            <a:endParaRPr/>
          </a:p>
          <a:p>
            <a:pPr indent="-285750" lvl="0" marL="285750" marR="0" rtl="0" algn="l">
              <a:spcBef>
                <a:spcPts val="0"/>
              </a:spcBef>
              <a:spcAft>
                <a:spcPts val="0"/>
              </a:spcAft>
              <a:buClr>
                <a:schemeClr val="dk1"/>
              </a:buClr>
              <a:buSzPts val="1800"/>
              <a:buFont typeface="Arial"/>
              <a:buChar char="•"/>
            </a:pPr>
            <a:r>
              <a:rPr b="0" i="0" lang="en-GB" sz="1800" u="none" cap="none" strike="noStrike">
                <a:solidFill>
                  <a:schemeClr val="dk1"/>
                </a:solidFill>
                <a:latin typeface="Calibri"/>
                <a:ea typeface="Calibri"/>
                <a:cs typeface="Calibri"/>
                <a:sym typeface="Calibri"/>
              </a:rPr>
              <a:t>Sexualisation of the Media</a:t>
            </a:r>
            <a:endParaRPr/>
          </a:p>
        </p:txBody>
      </p:sp>
      <p:pic>
        <p:nvPicPr>
          <p:cNvPr id="443" name="Google Shape;443;p26"/>
          <p:cNvPicPr preferRelativeResize="0"/>
          <p:nvPr/>
        </p:nvPicPr>
        <p:blipFill rotWithShape="1">
          <a:blip r:embed="rId3">
            <a:alphaModFix/>
          </a:blip>
          <a:srcRect b="0" l="0" r="0" t="0"/>
          <a:stretch/>
        </p:blipFill>
        <p:spPr>
          <a:xfrm>
            <a:off x="0" y="6525344"/>
            <a:ext cx="9144000" cy="341923"/>
          </a:xfrm>
          <a:prstGeom prst="rect">
            <a:avLst/>
          </a:prstGeom>
          <a:noFill/>
          <a:ln>
            <a:noFill/>
          </a:ln>
        </p:spPr>
      </p:pic>
      <p:pic>
        <p:nvPicPr>
          <p:cNvPr id="444" name="Google Shape;444;p26"/>
          <p:cNvPicPr preferRelativeResize="0"/>
          <p:nvPr/>
        </p:nvPicPr>
        <p:blipFill rotWithShape="1">
          <a:blip r:embed="rId4">
            <a:alphaModFix/>
          </a:blip>
          <a:srcRect b="17450" l="0" r="0" t="18499"/>
          <a:stretch/>
        </p:blipFill>
        <p:spPr>
          <a:xfrm>
            <a:off x="6719849" y="4179830"/>
            <a:ext cx="2424151" cy="2196244"/>
          </a:xfrm>
          <a:prstGeom prst="rect">
            <a:avLst/>
          </a:prstGeom>
          <a:noFill/>
          <a:ln>
            <a:noFill/>
          </a:ln>
        </p:spPr>
      </p:pic>
      <p:pic>
        <p:nvPicPr>
          <p:cNvPr id="445" name="Google Shape;445;p26"/>
          <p:cNvPicPr preferRelativeResize="0"/>
          <p:nvPr/>
        </p:nvPicPr>
        <p:blipFill rotWithShape="1">
          <a:blip r:embed="rId5">
            <a:alphaModFix/>
          </a:blip>
          <a:srcRect b="0" l="0" r="0" t="0"/>
          <a:stretch/>
        </p:blipFill>
        <p:spPr>
          <a:xfrm>
            <a:off x="6808777" y="44624"/>
            <a:ext cx="2335224" cy="2520280"/>
          </a:xfrm>
          <a:prstGeom prst="rect">
            <a:avLst/>
          </a:prstGeom>
          <a:noFill/>
          <a:ln>
            <a:noFill/>
          </a:ln>
        </p:spPr>
      </p:pic>
      <p:sp>
        <p:nvSpPr>
          <p:cNvPr id="446" name="Google Shape;446;p26"/>
          <p:cNvSpPr/>
          <p:nvPr/>
        </p:nvSpPr>
        <p:spPr>
          <a:xfrm>
            <a:off x="7643267" y="3072990"/>
            <a:ext cx="1194558" cy="92333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GB" sz="5400" u="none" cap="none" strike="noStrike">
                <a:solidFill>
                  <a:schemeClr val="dk1"/>
                </a:solidFill>
                <a:latin typeface="Arial Narrow"/>
                <a:ea typeface="Arial Narrow"/>
                <a:cs typeface="Arial Narrow"/>
                <a:sym typeface="Arial Narrow"/>
              </a:rPr>
              <a:t>Y10</a:t>
            </a:r>
            <a:endParaRPr b="0" i="0" sz="5400" u="none" cap="none" strike="noStrike">
              <a:solidFill>
                <a:schemeClr val="dk1"/>
              </a:solidFill>
              <a:latin typeface="Arial Narrow"/>
              <a:ea typeface="Arial Narrow"/>
              <a:cs typeface="Arial Narrow"/>
              <a:sym typeface="Arial Narrow"/>
            </a:endParaRPr>
          </a:p>
        </p:txBody>
      </p:sp>
      <p:sp>
        <p:nvSpPr>
          <p:cNvPr id="447" name="Google Shape;447;p26"/>
          <p:cNvSpPr/>
          <p:nvPr/>
        </p:nvSpPr>
        <p:spPr>
          <a:xfrm>
            <a:off x="4040949" y="496645"/>
            <a:ext cx="2420870" cy="2068259"/>
          </a:xfrm>
          <a:prstGeom prst="rect">
            <a:avLst/>
          </a:prstGeom>
          <a:noFill/>
          <a:ln cap="flat" cmpd="sng" w="57150">
            <a:solidFill>
              <a:srgbClr val="FCB0A3"/>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7000"/>
              </a:lnSpc>
              <a:spcBef>
                <a:spcPts val="0"/>
              </a:spcBef>
              <a:spcAft>
                <a:spcPts val="0"/>
              </a:spcAft>
              <a:buNone/>
            </a:pPr>
            <a:r>
              <a:rPr b="0" i="0" lang="en-GB" sz="2000" u="none" cap="none" strike="noStrike">
                <a:solidFill>
                  <a:schemeClr val="dk1"/>
                </a:solidFill>
                <a:latin typeface="Arial Narrow"/>
                <a:ea typeface="Arial Narrow"/>
                <a:cs typeface="Arial Narrow"/>
                <a:sym typeface="Arial Narrow"/>
              </a:rPr>
              <a:t>This theme allows students to gain an insight into key issues within relationships and sex education in the 21</a:t>
            </a:r>
            <a:r>
              <a:rPr b="0" baseline="30000" i="0" lang="en-GB" sz="2000" u="none" cap="none" strike="noStrike">
                <a:solidFill>
                  <a:schemeClr val="dk1"/>
                </a:solidFill>
                <a:latin typeface="Arial Narrow"/>
                <a:ea typeface="Arial Narrow"/>
                <a:cs typeface="Arial Narrow"/>
                <a:sym typeface="Arial Narrow"/>
              </a:rPr>
              <a:t>st</a:t>
            </a:r>
            <a:r>
              <a:rPr b="0" i="0" lang="en-GB" sz="2000" u="none" cap="none" strike="noStrike">
                <a:solidFill>
                  <a:schemeClr val="dk1"/>
                </a:solidFill>
                <a:latin typeface="Arial Narrow"/>
                <a:ea typeface="Arial Narrow"/>
                <a:cs typeface="Arial Narrow"/>
                <a:sym typeface="Arial Narrow"/>
              </a:rPr>
              <a:t> Century.</a:t>
            </a:r>
            <a:endParaRPr b="0" i="0" sz="2000" u="none" cap="none" strike="noStrike">
              <a:solidFill>
                <a:schemeClr val="dk1"/>
              </a:solidFill>
              <a:latin typeface="Arial Narrow"/>
              <a:ea typeface="Arial Narrow"/>
              <a:cs typeface="Arial Narrow"/>
              <a:sym typeface="Arial Narrow"/>
            </a:endParaRPr>
          </a:p>
        </p:txBody>
      </p:sp>
      <p:sp>
        <p:nvSpPr>
          <p:cNvPr id="448" name="Google Shape;448;p26"/>
          <p:cNvSpPr/>
          <p:nvPr/>
        </p:nvSpPr>
        <p:spPr>
          <a:xfrm>
            <a:off x="261587" y="2018185"/>
            <a:ext cx="2843808" cy="4206280"/>
          </a:xfrm>
          <a:prstGeom prst="rect">
            <a:avLst/>
          </a:prstGeom>
          <a:noFill/>
          <a:ln cap="flat" cmpd="sng" w="57150">
            <a:solidFill>
              <a:srgbClr val="FCB0A3"/>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None/>
            </a:pPr>
            <a:r>
              <a:rPr b="1" i="0" lang="en-GB" sz="2000" u="none" cap="none" strike="noStrike">
                <a:solidFill>
                  <a:schemeClr val="dk1"/>
                </a:solidFill>
                <a:latin typeface="Arial Narrow"/>
                <a:ea typeface="Arial Narrow"/>
                <a:cs typeface="Arial Narrow"/>
                <a:sym typeface="Arial Narrow"/>
              </a:rPr>
              <a:t>Keywords include:</a:t>
            </a:r>
            <a:endParaRPr/>
          </a:p>
          <a:p>
            <a:pPr indent="-342900" lvl="0" marL="342900" marR="0" rtl="0" algn="l">
              <a:lnSpc>
                <a:spcPct val="107000"/>
              </a:lnSpc>
              <a:spcBef>
                <a:spcPts val="800"/>
              </a:spcBef>
              <a:spcAft>
                <a:spcPts val="0"/>
              </a:spcAft>
              <a:buClr>
                <a:schemeClr val="dk1"/>
              </a:buClr>
              <a:buSzPts val="2000"/>
              <a:buFont typeface="Arial"/>
              <a:buChar char="•"/>
            </a:pPr>
            <a:r>
              <a:rPr b="0" i="0" lang="en-GB" sz="2000" u="none" cap="none" strike="noStrike">
                <a:solidFill>
                  <a:schemeClr val="dk1"/>
                </a:solidFill>
                <a:latin typeface="Arial Narrow"/>
                <a:ea typeface="Arial Narrow"/>
                <a:cs typeface="Arial Narrow"/>
                <a:sym typeface="Arial Narrow"/>
              </a:rPr>
              <a:t>FGM</a:t>
            </a:r>
            <a:endParaRPr/>
          </a:p>
          <a:p>
            <a:pPr indent="-342900" lvl="0" marL="342900" marR="0" rtl="0" algn="l">
              <a:lnSpc>
                <a:spcPct val="107000"/>
              </a:lnSpc>
              <a:spcBef>
                <a:spcPts val="800"/>
              </a:spcBef>
              <a:spcAft>
                <a:spcPts val="0"/>
              </a:spcAft>
              <a:buClr>
                <a:schemeClr val="dk1"/>
              </a:buClr>
              <a:buSzPts val="2000"/>
              <a:buFont typeface="Arial"/>
              <a:buChar char="•"/>
            </a:pPr>
            <a:r>
              <a:rPr b="0" i="0" lang="en-GB" sz="2000" u="none" cap="none" strike="noStrike">
                <a:solidFill>
                  <a:schemeClr val="dk1"/>
                </a:solidFill>
                <a:latin typeface="Arial Narrow"/>
                <a:ea typeface="Arial Narrow"/>
                <a:cs typeface="Arial Narrow"/>
                <a:sym typeface="Arial Narrow"/>
              </a:rPr>
              <a:t>Pornography</a:t>
            </a:r>
            <a:endParaRPr/>
          </a:p>
          <a:p>
            <a:pPr indent="-342900" lvl="0" marL="342900" marR="0" rtl="0" algn="l">
              <a:lnSpc>
                <a:spcPct val="107000"/>
              </a:lnSpc>
              <a:spcBef>
                <a:spcPts val="800"/>
              </a:spcBef>
              <a:spcAft>
                <a:spcPts val="0"/>
              </a:spcAft>
              <a:buClr>
                <a:schemeClr val="dk1"/>
              </a:buClr>
              <a:buSzPts val="2000"/>
              <a:buFont typeface="Arial"/>
              <a:buChar char="•"/>
            </a:pPr>
            <a:r>
              <a:rPr b="0" i="0" lang="en-GB" sz="2000" u="none" cap="none" strike="noStrike">
                <a:solidFill>
                  <a:schemeClr val="dk1"/>
                </a:solidFill>
                <a:latin typeface="Arial Narrow"/>
                <a:ea typeface="Arial Narrow"/>
                <a:cs typeface="Arial Narrow"/>
                <a:sym typeface="Arial Narrow"/>
              </a:rPr>
              <a:t>Domestic Abuse &amp; Rape</a:t>
            </a:r>
            <a:endParaRPr/>
          </a:p>
          <a:p>
            <a:pPr indent="-342900" lvl="0" marL="342900" marR="0" rtl="0" algn="l">
              <a:lnSpc>
                <a:spcPct val="107000"/>
              </a:lnSpc>
              <a:spcBef>
                <a:spcPts val="800"/>
              </a:spcBef>
              <a:spcAft>
                <a:spcPts val="0"/>
              </a:spcAft>
              <a:buClr>
                <a:schemeClr val="dk1"/>
              </a:buClr>
              <a:buSzPts val="2000"/>
              <a:buFont typeface="Arial"/>
              <a:buChar char="•"/>
            </a:pPr>
            <a:r>
              <a:rPr b="0" i="0" lang="en-GB" sz="2000" u="none" cap="none" strike="noStrike">
                <a:solidFill>
                  <a:schemeClr val="dk1"/>
                </a:solidFill>
                <a:latin typeface="Arial Narrow"/>
                <a:ea typeface="Arial Narrow"/>
                <a:cs typeface="Arial Narrow"/>
                <a:sym typeface="Arial Narrow"/>
              </a:rPr>
              <a:t>Consent</a:t>
            </a:r>
            <a:endParaRPr/>
          </a:p>
          <a:p>
            <a:pPr indent="-342900" lvl="0" marL="342900" marR="0" rtl="0" algn="l">
              <a:lnSpc>
                <a:spcPct val="107000"/>
              </a:lnSpc>
              <a:spcBef>
                <a:spcPts val="800"/>
              </a:spcBef>
              <a:spcAft>
                <a:spcPts val="0"/>
              </a:spcAft>
              <a:buClr>
                <a:schemeClr val="dk1"/>
              </a:buClr>
              <a:buSzPts val="2000"/>
              <a:buFont typeface="Arial"/>
              <a:buChar char="•"/>
            </a:pPr>
            <a:r>
              <a:rPr b="0" i="0" lang="en-GB" sz="2000" u="none" cap="none" strike="noStrike">
                <a:solidFill>
                  <a:schemeClr val="dk1"/>
                </a:solidFill>
                <a:latin typeface="Arial Narrow"/>
                <a:ea typeface="Arial Narrow"/>
                <a:cs typeface="Arial Narrow"/>
                <a:sym typeface="Arial Narrow"/>
              </a:rPr>
              <a:t>Sexualisation</a:t>
            </a:r>
            <a:endParaRPr/>
          </a:p>
          <a:p>
            <a:pPr indent="-342900" lvl="0" marL="342900" marR="0" rtl="0" algn="l">
              <a:lnSpc>
                <a:spcPct val="107000"/>
              </a:lnSpc>
              <a:spcBef>
                <a:spcPts val="800"/>
              </a:spcBef>
              <a:spcAft>
                <a:spcPts val="0"/>
              </a:spcAft>
              <a:buClr>
                <a:schemeClr val="dk1"/>
              </a:buClr>
              <a:buSzPts val="2000"/>
              <a:buFont typeface="Arial"/>
              <a:buChar char="•"/>
            </a:pPr>
            <a:r>
              <a:rPr b="0" i="0" lang="en-GB" sz="2000" u="none" cap="none" strike="noStrike">
                <a:solidFill>
                  <a:schemeClr val="dk1"/>
                </a:solidFill>
                <a:latin typeface="Arial Narrow"/>
                <a:ea typeface="Arial Narrow"/>
                <a:cs typeface="Arial Narrow"/>
                <a:sym typeface="Arial Narrow"/>
              </a:rPr>
              <a:t>Media</a:t>
            </a:r>
            <a:endParaRPr/>
          </a:p>
          <a:p>
            <a:pPr indent="-342900" lvl="0" marL="342900" marR="0" rtl="0" algn="l">
              <a:lnSpc>
                <a:spcPct val="107000"/>
              </a:lnSpc>
              <a:spcBef>
                <a:spcPts val="800"/>
              </a:spcBef>
              <a:spcAft>
                <a:spcPts val="0"/>
              </a:spcAft>
              <a:buClr>
                <a:schemeClr val="dk1"/>
              </a:buClr>
              <a:buSzPts val="2000"/>
              <a:buFont typeface="Arial"/>
              <a:buChar char="•"/>
            </a:pPr>
            <a:r>
              <a:rPr b="0" i="0" lang="en-GB" sz="2000" u="none" cap="none" strike="noStrike">
                <a:solidFill>
                  <a:schemeClr val="dk1"/>
                </a:solidFill>
                <a:latin typeface="Arial Narrow"/>
                <a:ea typeface="Arial Narrow"/>
                <a:cs typeface="Arial Narrow"/>
                <a:sym typeface="Arial Narrow"/>
              </a:rPr>
              <a:t>Social Media – Selfie’s, Likes, Body confidence</a:t>
            </a:r>
            <a:endParaRPr/>
          </a:p>
          <a:p>
            <a:pPr indent="-342900" lvl="0" marL="342900" marR="0" rtl="0" algn="l">
              <a:lnSpc>
                <a:spcPct val="107000"/>
              </a:lnSpc>
              <a:spcBef>
                <a:spcPts val="800"/>
              </a:spcBef>
              <a:spcAft>
                <a:spcPts val="0"/>
              </a:spcAft>
              <a:buClr>
                <a:schemeClr val="dk1"/>
              </a:buClr>
              <a:buSzPts val="2000"/>
              <a:buFont typeface="Arial"/>
              <a:buChar char="•"/>
            </a:pPr>
            <a:r>
              <a:rPr b="0" i="0" lang="en-GB" sz="2000" u="none" cap="none" strike="noStrike">
                <a:solidFill>
                  <a:schemeClr val="dk1"/>
                </a:solidFill>
                <a:latin typeface="Arial Narrow"/>
                <a:ea typeface="Arial Narrow"/>
                <a:cs typeface="Arial Narrow"/>
                <a:sym typeface="Arial Narrow"/>
              </a:rPr>
              <a:t>Sexting</a:t>
            </a:r>
            <a:endParaRPr/>
          </a:p>
        </p:txBody>
      </p:sp>
      <p:pic>
        <p:nvPicPr>
          <p:cNvPr id="449" name="Google Shape;449;p26"/>
          <p:cNvPicPr preferRelativeResize="0"/>
          <p:nvPr/>
        </p:nvPicPr>
        <p:blipFill rotWithShape="1">
          <a:blip r:embed="rId6">
            <a:alphaModFix/>
          </a:blip>
          <a:srcRect b="0" l="0" r="0" t="0"/>
          <a:stretch/>
        </p:blipFill>
        <p:spPr>
          <a:xfrm>
            <a:off x="-1" y="0"/>
            <a:ext cx="3693993" cy="1124744"/>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4" name="Shape 454"/>
        <p:cNvGrpSpPr/>
        <p:nvPr/>
      </p:nvGrpSpPr>
      <p:grpSpPr>
        <a:xfrm>
          <a:off x="0" y="0"/>
          <a:ext cx="0" cy="0"/>
          <a:chOff x="0" y="0"/>
          <a:chExt cx="0" cy="0"/>
        </a:xfrm>
      </p:grpSpPr>
      <p:pic>
        <p:nvPicPr>
          <p:cNvPr id="455" name="Google Shape;455;p27"/>
          <p:cNvPicPr preferRelativeResize="0"/>
          <p:nvPr/>
        </p:nvPicPr>
        <p:blipFill rotWithShape="1">
          <a:blip r:embed="rId3">
            <a:alphaModFix/>
          </a:blip>
          <a:srcRect b="0" l="0" r="0" t="0"/>
          <a:stretch/>
        </p:blipFill>
        <p:spPr>
          <a:xfrm>
            <a:off x="0" y="6525344"/>
            <a:ext cx="9144000" cy="341923"/>
          </a:xfrm>
          <a:prstGeom prst="rect">
            <a:avLst/>
          </a:prstGeom>
          <a:noFill/>
          <a:ln>
            <a:noFill/>
          </a:ln>
        </p:spPr>
      </p:pic>
      <p:sp>
        <p:nvSpPr>
          <p:cNvPr id="456" name="Google Shape;456;p27"/>
          <p:cNvSpPr/>
          <p:nvPr/>
        </p:nvSpPr>
        <p:spPr>
          <a:xfrm>
            <a:off x="3374043" y="172958"/>
            <a:ext cx="3157576" cy="1738938"/>
          </a:xfrm>
          <a:prstGeom prst="rect">
            <a:avLst/>
          </a:prstGeom>
          <a:noFill/>
          <a:ln cap="flat" cmpd="sng" w="57150">
            <a:solidFill>
              <a:srgbClr val="94FF34"/>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7000"/>
              </a:lnSpc>
              <a:spcBef>
                <a:spcPts val="0"/>
              </a:spcBef>
              <a:spcAft>
                <a:spcPts val="0"/>
              </a:spcAft>
              <a:buNone/>
            </a:pPr>
            <a:r>
              <a:rPr b="0" i="0" lang="en-GB" sz="2000" u="none" cap="none" strike="noStrike">
                <a:solidFill>
                  <a:schemeClr val="dk1"/>
                </a:solidFill>
                <a:latin typeface="Arial Narrow"/>
                <a:ea typeface="Arial Narrow"/>
                <a:cs typeface="Arial Narrow"/>
                <a:sym typeface="Arial Narrow"/>
              </a:rPr>
              <a:t>This theme provides students with the opportunity to delve into the topics of equality and diversity through current global issues</a:t>
            </a:r>
            <a:endParaRPr b="0" i="0" sz="2000" u="none" cap="none" strike="noStrike">
              <a:solidFill>
                <a:schemeClr val="dk1"/>
              </a:solidFill>
              <a:latin typeface="Arial Narrow"/>
              <a:ea typeface="Arial Narrow"/>
              <a:cs typeface="Arial Narrow"/>
              <a:sym typeface="Arial Narrow"/>
            </a:endParaRPr>
          </a:p>
        </p:txBody>
      </p:sp>
      <p:sp>
        <p:nvSpPr>
          <p:cNvPr id="457" name="Google Shape;457;p27"/>
          <p:cNvSpPr/>
          <p:nvPr/>
        </p:nvSpPr>
        <p:spPr>
          <a:xfrm>
            <a:off x="239236" y="1382643"/>
            <a:ext cx="2843808" cy="4740785"/>
          </a:xfrm>
          <a:prstGeom prst="rect">
            <a:avLst/>
          </a:prstGeom>
          <a:noFill/>
          <a:ln cap="flat" cmpd="sng" w="57150">
            <a:solidFill>
              <a:srgbClr val="94FF34"/>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None/>
            </a:pPr>
            <a:r>
              <a:rPr b="1" i="0" lang="en-GB" sz="2000" u="none" cap="none" strike="noStrike">
                <a:solidFill>
                  <a:schemeClr val="dk1"/>
                </a:solidFill>
                <a:latin typeface="Arial Narrow"/>
                <a:ea typeface="Arial Narrow"/>
                <a:cs typeface="Arial Narrow"/>
                <a:sym typeface="Arial Narrow"/>
              </a:rPr>
              <a:t>Keywords include:</a:t>
            </a:r>
            <a:endParaRPr/>
          </a:p>
          <a:p>
            <a:pPr indent="-342900" lvl="0" marL="342900" marR="0" rtl="0" algn="l">
              <a:lnSpc>
                <a:spcPct val="107000"/>
              </a:lnSpc>
              <a:spcBef>
                <a:spcPts val="800"/>
              </a:spcBef>
              <a:spcAft>
                <a:spcPts val="0"/>
              </a:spcAft>
              <a:buClr>
                <a:schemeClr val="dk1"/>
              </a:buClr>
              <a:buSzPts val="2000"/>
              <a:buFont typeface="Arial"/>
              <a:buChar char="•"/>
            </a:pPr>
            <a:r>
              <a:rPr b="0" i="0" lang="en-GB" sz="2000" u="none" cap="none" strike="noStrike">
                <a:solidFill>
                  <a:schemeClr val="dk1"/>
                </a:solidFill>
                <a:latin typeface="Arial Narrow"/>
                <a:ea typeface="Arial Narrow"/>
                <a:cs typeface="Arial Narrow"/>
                <a:sym typeface="Arial Narrow"/>
              </a:rPr>
              <a:t>Brexit</a:t>
            </a:r>
            <a:endParaRPr/>
          </a:p>
          <a:p>
            <a:pPr indent="-342900" lvl="0" marL="342900" marR="0" rtl="0" algn="l">
              <a:lnSpc>
                <a:spcPct val="107000"/>
              </a:lnSpc>
              <a:spcBef>
                <a:spcPts val="800"/>
              </a:spcBef>
              <a:spcAft>
                <a:spcPts val="0"/>
              </a:spcAft>
              <a:buClr>
                <a:schemeClr val="dk1"/>
              </a:buClr>
              <a:buSzPts val="2000"/>
              <a:buFont typeface="Arial"/>
              <a:buChar char="•"/>
            </a:pPr>
            <a:r>
              <a:rPr b="0" i="0" lang="en-GB" sz="2000" u="none" cap="none" strike="noStrike">
                <a:solidFill>
                  <a:schemeClr val="dk1"/>
                </a:solidFill>
                <a:latin typeface="Arial Narrow"/>
                <a:ea typeface="Arial Narrow"/>
                <a:cs typeface="Arial Narrow"/>
                <a:sym typeface="Arial Narrow"/>
              </a:rPr>
              <a:t>Government</a:t>
            </a:r>
            <a:endParaRPr/>
          </a:p>
          <a:p>
            <a:pPr indent="-342900" lvl="0" marL="342900" marR="0" rtl="0" algn="l">
              <a:lnSpc>
                <a:spcPct val="107000"/>
              </a:lnSpc>
              <a:spcBef>
                <a:spcPts val="800"/>
              </a:spcBef>
              <a:spcAft>
                <a:spcPts val="0"/>
              </a:spcAft>
              <a:buClr>
                <a:schemeClr val="dk1"/>
              </a:buClr>
              <a:buSzPts val="2000"/>
              <a:buFont typeface="Arial"/>
              <a:buChar char="•"/>
            </a:pPr>
            <a:r>
              <a:rPr b="0" i="0" lang="en-GB" sz="2000" u="none" cap="none" strike="noStrike">
                <a:solidFill>
                  <a:schemeClr val="dk1"/>
                </a:solidFill>
                <a:latin typeface="Arial Narrow"/>
                <a:ea typeface="Arial Narrow"/>
                <a:cs typeface="Arial Narrow"/>
                <a:sym typeface="Arial Narrow"/>
              </a:rPr>
              <a:t>World Aid</a:t>
            </a:r>
            <a:endParaRPr/>
          </a:p>
          <a:p>
            <a:pPr indent="-342900" lvl="0" marL="342900" marR="0" rtl="0" algn="l">
              <a:lnSpc>
                <a:spcPct val="107000"/>
              </a:lnSpc>
              <a:spcBef>
                <a:spcPts val="800"/>
              </a:spcBef>
              <a:spcAft>
                <a:spcPts val="0"/>
              </a:spcAft>
              <a:buClr>
                <a:schemeClr val="dk1"/>
              </a:buClr>
              <a:buSzPts val="2000"/>
              <a:buFont typeface="Arial"/>
              <a:buChar char="•"/>
            </a:pPr>
            <a:r>
              <a:rPr b="0" i="0" lang="en-GB" sz="2000" u="none" cap="none" strike="noStrike">
                <a:solidFill>
                  <a:schemeClr val="dk1"/>
                </a:solidFill>
                <a:latin typeface="Arial Narrow"/>
                <a:ea typeface="Arial Narrow"/>
                <a:cs typeface="Arial Narrow"/>
                <a:sym typeface="Arial Narrow"/>
              </a:rPr>
              <a:t>Fairtrade</a:t>
            </a:r>
            <a:endParaRPr/>
          </a:p>
          <a:p>
            <a:pPr indent="-342900" lvl="0" marL="342900" marR="0" rtl="0" algn="l">
              <a:lnSpc>
                <a:spcPct val="107000"/>
              </a:lnSpc>
              <a:spcBef>
                <a:spcPts val="800"/>
              </a:spcBef>
              <a:spcAft>
                <a:spcPts val="0"/>
              </a:spcAft>
              <a:buClr>
                <a:schemeClr val="dk1"/>
              </a:buClr>
              <a:buSzPts val="2000"/>
              <a:buFont typeface="Arial"/>
              <a:buChar char="•"/>
            </a:pPr>
            <a:r>
              <a:rPr b="0" i="0" lang="en-GB" sz="2000" u="none" cap="none" strike="noStrike">
                <a:solidFill>
                  <a:schemeClr val="dk1"/>
                </a:solidFill>
                <a:latin typeface="Arial Narrow"/>
                <a:ea typeface="Arial Narrow"/>
                <a:cs typeface="Arial Narrow"/>
                <a:sym typeface="Arial Narrow"/>
              </a:rPr>
              <a:t>Pressure groups</a:t>
            </a:r>
            <a:endParaRPr/>
          </a:p>
          <a:p>
            <a:pPr indent="-342900" lvl="0" marL="342900" marR="0" rtl="0" algn="l">
              <a:lnSpc>
                <a:spcPct val="107000"/>
              </a:lnSpc>
              <a:spcBef>
                <a:spcPts val="800"/>
              </a:spcBef>
              <a:spcAft>
                <a:spcPts val="0"/>
              </a:spcAft>
              <a:buClr>
                <a:schemeClr val="dk1"/>
              </a:buClr>
              <a:buSzPts val="2000"/>
              <a:buFont typeface="Arial"/>
              <a:buChar char="•"/>
            </a:pPr>
            <a:r>
              <a:rPr b="0" i="0" lang="en-GB" sz="2000" u="none" cap="none" strike="noStrike">
                <a:solidFill>
                  <a:schemeClr val="dk1"/>
                </a:solidFill>
                <a:latin typeface="Arial Narrow"/>
                <a:ea typeface="Arial Narrow"/>
                <a:cs typeface="Arial Narrow"/>
                <a:sym typeface="Arial Narrow"/>
              </a:rPr>
              <a:t>Protests</a:t>
            </a:r>
            <a:endParaRPr/>
          </a:p>
          <a:p>
            <a:pPr indent="-342900" lvl="0" marL="342900" marR="0" rtl="0" algn="l">
              <a:lnSpc>
                <a:spcPct val="107000"/>
              </a:lnSpc>
              <a:spcBef>
                <a:spcPts val="800"/>
              </a:spcBef>
              <a:spcAft>
                <a:spcPts val="0"/>
              </a:spcAft>
              <a:buClr>
                <a:schemeClr val="dk1"/>
              </a:buClr>
              <a:buSzPts val="2000"/>
              <a:buFont typeface="Arial"/>
              <a:buChar char="•"/>
            </a:pPr>
            <a:r>
              <a:rPr b="0" i="0" lang="en-GB" sz="2000" u="none" cap="none" strike="noStrike">
                <a:solidFill>
                  <a:schemeClr val="dk1"/>
                </a:solidFill>
                <a:latin typeface="Arial Narrow"/>
                <a:ea typeface="Arial Narrow"/>
                <a:cs typeface="Arial Narrow"/>
                <a:sym typeface="Arial Narrow"/>
              </a:rPr>
              <a:t>Women's Rights</a:t>
            </a:r>
            <a:endParaRPr/>
          </a:p>
          <a:p>
            <a:pPr indent="-342900" lvl="0" marL="342900" marR="0" rtl="0" algn="l">
              <a:lnSpc>
                <a:spcPct val="107000"/>
              </a:lnSpc>
              <a:spcBef>
                <a:spcPts val="800"/>
              </a:spcBef>
              <a:spcAft>
                <a:spcPts val="0"/>
              </a:spcAft>
              <a:buClr>
                <a:schemeClr val="dk1"/>
              </a:buClr>
              <a:buSzPts val="2000"/>
              <a:buFont typeface="Arial"/>
              <a:buChar char="•"/>
            </a:pPr>
            <a:r>
              <a:rPr b="0" i="0" lang="en-GB" sz="2000" u="none" cap="none" strike="noStrike">
                <a:solidFill>
                  <a:schemeClr val="dk1"/>
                </a:solidFill>
                <a:latin typeface="Arial Narrow"/>
                <a:ea typeface="Arial Narrow"/>
                <a:cs typeface="Arial Narrow"/>
                <a:sym typeface="Arial Narrow"/>
              </a:rPr>
              <a:t>Campaigns</a:t>
            </a:r>
            <a:endParaRPr/>
          </a:p>
          <a:p>
            <a:pPr indent="-342900" lvl="0" marL="342900" marR="0" rtl="0" algn="l">
              <a:lnSpc>
                <a:spcPct val="107000"/>
              </a:lnSpc>
              <a:spcBef>
                <a:spcPts val="800"/>
              </a:spcBef>
              <a:spcAft>
                <a:spcPts val="0"/>
              </a:spcAft>
              <a:buClr>
                <a:schemeClr val="dk1"/>
              </a:buClr>
              <a:buSzPts val="2000"/>
              <a:buFont typeface="Arial"/>
              <a:buChar char="•"/>
            </a:pPr>
            <a:r>
              <a:rPr b="0" i="0" lang="en-GB" sz="2000" u="none" cap="none" strike="noStrike">
                <a:solidFill>
                  <a:schemeClr val="dk1"/>
                </a:solidFill>
                <a:latin typeface="Arial Narrow"/>
                <a:ea typeface="Arial Narrow"/>
                <a:cs typeface="Arial Narrow"/>
                <a:sym typeface="Arial Narrow"/>
              </a:rPr>
              <a:t>Peace &amp; Conflict</a:t>
            </a:r>
            <a:endParaRPr/>
          </a:p>
          <a:p>
            <a:pPr indent="-342900" lvl="0" marL="342900" marR="0" rtl="0" algn="l">
              <a:lnSpc>
                <a:spcPct val="107000"/>
              </a:lnSpc>
              <a:spcBef>
                <a:spcPts val="800"/>
              </a:spcBef>
              <a:spcAft>
                <a:spcPts val="0"/>
              </a:spcAft>
              <a:buClr>
                <a:schemeClr val="dk1"/>
              </a:buClr>
              <a:buSzPts val="2000"/>
              <a:buFont typeface="Arial"/>
              <a:buChar char="•"/>
            </a:pPr>
            <a:r>
              <a:rPr b="0" i="0" lang="en-GB" sz="2000" u="none" cap="none" strike="noStrike">
                <a:solidFill>
                  <a:schemeClr val="dk1"/>
                </a:solidFill>
                <a:latin typeface="Arial Narrow"/>
                <a:ea typeface="Arial Narrow"/>
                <a:cs typeface="Arial Narrow"/>
                <a:sym typeface="Arial Narrow"/>
              </a:rPr>
              <a:t>Activists</a:t>
            </a:r>
            <a:endParaRPr/>
          </a:p>
        </p:txBody>
      </p:sp>
      <p:sp>
        <p:nvSpPr>
          <p:cNvPr id="458" name="Google Shape;458;p27"/>
          <p:cNvSpPr/>
          <p:nvPr/>
        </p:nvSpPr>
        <p:spPr>
          <a:xfrm>
            <a:off x="3624690" y="3210854"/>
            <a:ext cx="3476931" cy="2740237"/>
          </a:xfrm>
          <a:prstGeom prst="rect">
            <a:avLst/>
          </a:prstGeom>
          <a:noFill/>
          <a:ln cap="flat" cmpd="sng" w="57150">
            <a:solidFill>
              <a:srgbClr val="94FF34"/>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None/>
            </a:pPr>
            <a:r>
              <a:rPr b="1" i="0" lang="en-GB" sz="2000" u="none" cap="none" strike="noStrike">
                <a:solidFill>
                  <a:schemeClr val="dk1"/>
                </a:solidFill>
                <a:latin typeface="Arial Narrow"/>
                <a:ea typeface="Arial Narrow"/>
                <a:cs typeface="Arial Narrow"/>
                <a:sym typeface="Arial Narrow"/>
              </a:rPr>
              <a:t>You will study:</a:t>
            </a:r>
            <a:endParaRPr/>
          </a:p>
          <a:p>
            <a:pPr indent="-285750" lvl="0" marL="285750" marR="0" rtl="0" algn="l">
              <a:spcBef>
                <a:spcPts val="800"/>
              </a:spcBef>
              <a:spcAft>
                <a:spcPts val="0"/>
              </a:spcAft>
              <a:buClr>
                <a:schemeClr val="dk1"/>
              </a:buClr>
              <a:buSzPts val="1800"/>
              <a:buFont typeface="Arial"/>
              <a:buChar char="•"/>
            </a:pPr>
            <a:r>
              <a:rPr b="0" i="0" lang="en-GB" sz="1800" u="none" cap="none" strike="noStrike">
                <a:solidFill>
                  <a:schemeClr val="dk1"/>
                </a:solidFill>
                <a:latin typeface="Calibri"/>
                <a:ea typeface="Calibri"/>
                <a:cs typeface="Calibri"/>
                <a:sym typeface="Calibri"/>
              </a:rPr>
              <a:t>International Organisations</a:t>
            </a:r>
            <a:endParaRPr/>
          </a:p>
          <a:p>
            <a:pPr indent="-285750" lvl="0" marL="285750" marR="0" rtl="0" algn="l">
              <a:spcBef>
                <a:spcPts val="0"/>
              </a:spcBef>
              <a:spcAft>
                <a:spcPts val="0"/>
              </a:spcAft>
              <a:buClr>
                <a:schemeClr val="dk1"/>
              </a:buClr>
              <a:buSzPts val="1800"/>
              <a:buFont typeface="Arial"/>
              <a:buChar char="•"/>
            </a:pPr>
            <a:r>
              <a:rPr b="0" i="0" lang="en-GB" sz="1800" u="none" cap="none" strike="noStrike">
                <a:solidFill>
                  <a:schemeClr val="dk1"/>
                </a:solidFill>
                <a:latin typeface="Calibri"/>
                <a:ea typeface="Calibri"/>
                <a:cs typeface="Calibri"/>
                <a:sym typeface="Calibri"/>
              </a:rPr>
              <a:t>Brexit</a:t>
            </a:r>
            <a:endParaRPr/>
          </a:p>
          <a:p>
            <a:pPr indent="-285750" lvl="0" marL="285750" marR="0" rtl="0" algn="l">
              <a:spcBef>
                <a:spcPts val="0"/>
              </a:spcBef>
              <a:spcAft>
                <a:spcPts val="0"/>
              </a:spcAft>
              <a:buClr>
                <a:schemeClr val="dk1"/>
              </a:buClr>
              <a:buSzPts val="1800"/>
              <a:buFont typeface="Arial"/>
              <a:buChar char="•"/>
            </a:pPr>
            <a:r>
              <a:rPr b="0" i="0" lang="en-GB" sz="1800" u="none" cap="none" strike="noStrike">
                <a:solidFill>
                  <a:schemeClr val="dk1"/>
                </a:solidFill>
                <a:latin typeface="Calibri"/>
                <a:ea typeface="Calibri"/>
                <a:cs typeface="Calibri"/>
                <a:sym typeface="Calibri"/>
              </a:rPr>
              <a:t>Aid and Supporting other Countries</a:t>
            </a:r>
            <a:endParaRPr/>
          </a:p>
          <a:p>
            <a:pPr indent="-285750" lvl="0" marL="285750" marR="0" rtl="0" algn="l">
              <a:spcBef>
                <a:spcPts val="0"/>
              </a:spcBef>
              <a:spcAft>
                <a:spcPts val="0"/>
              </a:spcAft>
              <a:buClr>
                <a:schemeClr val="dk1"/>
              </a:buClr>
              <a:buSzPts val="1800"/>
              <a:buFont typeface="Arial"/>
              <a:buChar char="•"/>
            </a:pPr>
            <a:r>
              <a:rPr b="0" i="0" lang="en-GB" sz="1800" u="none" cap="none" strike="noStrike">
                <a:solidFill>
                  <a:schemeClr val="dk1"/>
                </a:solidFill>
                <a:latin typeface="Calibri"/>
                <a:ea typeface="Calibri"/>
                <a:cs typeface="Calibri"/>
                <a:sym typeface="Calibri"/>
              </a:rPr>
              <a:t>Fairtrade</a:t>
            </a:r>
            <a:endParaRPr/>
          </a:p>
          <a:p>
            <a:pPr indent="-285750" lvl="0" marL="285750" marR="0" rtl="0" algn="l">
              <a:spcBef>
                <a:spcPts val="0"/>
              </a:spcBef>
              <a:spcAft>
                <a:spcPts val="0"/>
              </a:spcAft>
              <a:buClr>
                <a:schemeClr val="dk1"/>
              </a:buClr>
              <a:buSzPts val="1800"/>
              <a:buFont typeface="Arial"/>
              <a:buChar char="•"/>
            </a:pPr>
            <a:r>
              <a:rPr b="0" i="0" lang="en-GB" sz="1800" u="none" cap="none" strike="noStrike">
                <a:solidFill>
                  <a:schemeClr val="dk1"/>
                </a:solidFill>
                <a:latin typeface="Calibri"/>
                <a:ea typeface="Calibri"/>
                <a:cs typeface="Calibri"/>
                <a:sym typeface="Calibri"/>
              </a:rPr>
              <a:t>Peace War and Conflict</a:t>
            </a:r>
            <a:endParaRPr/>
          </a:p>
          <a:p>
            <a:pPr indent="-285750" lvl="0" marL="285750" marR="0" rtl="0" algn="l">
              <a:spcBef>
                <a:spcPts val="0"/>
              </a:spcBef>
              <a:spcAft>
                <a:spcPts val="0"/>
              </a:spcAft>
              <a:buClr>
                <a:schemeClr val="dk1"/>
              </a:buClr>
              <a:buSzPts val="1800"/>
              <a:buFont typeface="Arial"/>
              <a:buChar char="•"/>
            </a:pPr>
            <a:r>
              <a:rPr b="0" i="0" lang="en-GB" sz="1800" u="none" cap="none" strike="noStrike">
                <a:solidFill>
                  <a:schemeClr val="dk1"/>
                </a:solidFill>
                <a:latin typeface="Calibri"/>
                <a:ea typeface="Calibri"/>
                <a:cs typeface="Calibri"/>
                <a:sym typeface="Calibri"/>
              </a:rPr>
              <a:t>Women’s Rights and Equality</a:t>
            </a:r>
            <a:endParaRPr/>
          </a:p>
          <a:p>
            <a:pPr indent="-285750" lvl="0" marL="285750" marR="0" rtl="0" algn="l">
              <a:spcBef>
                <a:spcPts val="0"/>
              </a:spcBef>
              <a:spcAft>
                <a:spcPts val="0"/>
              </a:spcAft>
              <a:buClr>
                <a:schemeClr val="dk1"/>
              </a:buClr>
              <a:buSzPts val="1800"/>
              <a:buFont typeface="Arial"/>
              <a:buChar char="•"/>
            </a:pPr>
            <a:r>
              <a:rPr b="0" i="0" lang="en-GB" sz="1800" u="none" cap="none" strike="noStrike">
                <a:solidFill>
                  <a:schemeClr val="dk1"/>
                </a:solidFill>
                <a:latin typeface="Calibri"/>
                <a:ea typeface="Calibri"/>
                <a:cs typeface="Calibri"/>
                <a:sym typeface="Calibri"/>
              </a:rPr>
              <a:t>MeToo and Time Up Movement</a:t>
            </a:r>
            <a:endParaRPr/>
          </a:p>
        </p:txBody>
      </p:sp>
      <p:pic>
        <p:nvPicPr>
          <p:cNvPr id="459" name="Google Shape;459;p27"/>
          <p:cNvPicPr preferRelativeResize="0"/>
          <p:nvPr/>
        </p:nvPicPr>
        <p:blipFill rotWithShape="1">
          <a:blip r:embed="rId4">
            <a:alphaModFix/>
          </a:blip>
          <a:srcRect b="17450" l="0" r="0" t="18499"/>
          <a:stretch/>
        </p:blipFill>
        <p:spPr>
          <a:xfrm>
            <a:off x="7263400" y="4455678"/>
            <a:ext cx="1806908" cy="1637031"/>
          </a:xfrm>
          <a:prstGeom prst="rect">
            <a:avLst/>
          </a:prstGeom>
          <a:noFill/>
          <a:ln>
            <a:noFill/>
          </a:ln>
        </p:spPr>
      </p:pic>
      <p:pic>
        <p:nvPicPr>
          <p:cNvPr id="460" name="Google Shape;460;p27"/>
          <p:cNvPicPr preferRelativeResize="0"/>
          <p:nvPr/>
        </p:nvPicPr>
        <p:blipFill rotWithShape="1">
          <a:blip r:embed="rId5">
            <a:alphaModFix/>
          </a:blip>
          <a:srcRect b="0" l="0" r="0" t="0"/>
          <a:stretch/>
        </p:blipFill>
        <p:spPr>
          <a:xfrm>
            <a:off x="6734432" y="46424"/>
            <a:ext cx="2395801" cy="2590178"/>
          </a:xfrm>
          <a:prstGeom prst="rect">
            <a:avLst/>
          </a:prstGeom>
          <a:noFill/>
          <a:ln>
            <a:noFill/>
          </a:ln>
        </p:spPr>
      </p:pic>
      <p:sp>
        <p:nvSpPr>
          <p:cNvPr id="461" name="Google Shape;461;p27"/>
          <p:cNvSpPr/>
          <p:nvPr/>
        </p:nvSpPr>
        <p:spPr>
          <a:xfrm>
            <a:off x="7643267" y="3072990"/>
            <a:ext cx="1194558" cy="92333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GB" sz="5400" u="none" cap="none" strike="noStrike">
                <a:solidFill>
                  <a:schemeClr val="dk1"/>
                </a:solidFill>
                <a:latin typeface="Arial Narrow"/>
                <a:ea typeface="Arial Narrow"/>
                <a:cs typeface="Arial Narrow"/>
                <a:sym typeface="Arial Narrow"/>
              </a:rPr>
              <a:t>Y10</a:t>
            </a:r>
            <a:endParaRPr b="0" i="0" sz="5400" u="none" cap="none" strike="noStrike">
              <a:solidFill>
                <a:schemeClr val="dk1"/>
              </a:solidFill>
              <a:latin typeface="Arial Narrow"/>
              <a:ea typeface="Arial Narrow"/>
              <a:cs typeface="Arial Narrow"/>
              <a:sym typeface="Arial Narrow"/>
            </a:endParaRPr>
          </a:p>
        </p:txBody>
      </p:sp>
      <p:pic>
        <p:nvPicPr>
          <p:cNvPr id="462" name="Google Shape;462;p27"/>
          <p:cNvPicPr preferRelativeResize="0"/>
          <p:nvPr/>
        </p:nvPicPr>
        <p:blipFill rotWithShape="1">
          <a:blip r:embed="rId6">
            <a:alphaModFix/>
          </a:blip>
          <a:srcRect b="0" l="0" r="0" t="0"/>
          <a:stretch/>
        </p:blipFill>
        <p:spPr>
          <a:xfrm>
            <a:off x="0" y="0"/>
            <a:ext cx="3235416" cy="980728"/>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7" name="Shape 467"/>
        <p:cNvGrpSpPr/>
        <p:nvPr/>
      </p:nvGrpSpPr>
      <p:grpSpPr>
        <a:xfrm>
          <a:off x="0" y="0"/>
          <a:ext cx="0" cy="0"/>
          <a:chOff x="0" y="0"/>
          <a:chExt cx="0" cy="0"/>
        </a:xfrm>
      </p:grpSpPr>
      <p:pic>
        <p:nvPicPr>
          <p:cNvPr id="468" name="Google Shape;468;p25"/>
          <p:cNvPicPr preferRelativeResize="0"/>
          <p:nvPr/>
        </p:nvPicPr>
        <p:blipFill rotWithShape="1">
          <a:blip r:embed="rId3">
            <a:alphaModFix/>
          </a:blip>
          <a:srcRect b="0" l="0" r="0" t="0"/>
          <a:stretch/>
        </p:blipFill>
        <p:spPr>
          <a:xfrm>
            <a:off x="0" y="6525344"/>
            <a:ext cx="9144000" cy="341923"/>
          </a:xfrm>
          <a:prstGeom prst="rect">
            <a:avLst/>
          </a:prstGeom>
          <a:noFill/>
          <a:ln>
            <a:noFill/>
          </a:ln>
        </p:spPr>
      </p:pic>
      <p:pic>
        <p:nvPicPr>
          <p:cNvPr id="469" name="Google Shape;469;p25"/>
          <p:cNvPicPr preferRelativeResize="0"/>
          <p:nvPr/>
        </p:nvPicPr>
        <p:blipFill rotWithShape="1">
          <a:blip r:embed="rId4">
            <a:alphaModFix/>
          </a:blip>
          <a:srcRect b="0" l="0" r="0" t="0"/>
          <a:stretch/>
        </p:blipFill>
        <p:spPr>
          <a:xfrm>
            <a:off x="6790148" y="31106"/>
            <a:ext cx="2353852" cy="2530832"/>
          </a:xfrm>
          <a:prstGeom prst="rect">
            <a:avLst/>
          </a:prstGeom>
          <a:noFill/>
          <a:ln>
            <a:noFill/>
          </a:ln>
        </p:spPr>
      </p:pic>
      <p:sp>
        <p:nvSpPr>
          <p:cNvPr id="470" name="Google Shape;470;p25"/>
          <p:cNvSpPr/>
          <p:nvPr/>
        </p:nvSpPr>
        <p:spPr>
          <a:xfrm>
            <a:off x="3815916" y="144679"/>
            <a:ext cx="2753581" cy="2726900"/>
          </a:xfrm>
          <a:prstGeom prst="rect">
            <a:avLst/>
          </a:prstGeom>
          <a:noFill/>
          <a:ln cap="flat" cmpd="sng" w="57150">
            <a:solidFill>
              <a:srgbClr val="FFF2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7000"/>
              </a:lnSpc>
              <a:spcBef>
                <a:spcPts val="0"/>
              </a:spcBef>
              <a:spcAft>
                <a:spcPts val="0"/>
              </a:spcAft>
              <a:buNone/>
            </a:pPr>
            <a:r>
              <a:rPr b="0" i="0" lang="en-GB" sz="2000" u="none" cap="none" strike="noStrike">
                <a:solidFill>
                  <a:schemeClr val="dk1"/>
                </a:solidFill>
                <a:latin typeface="Arial Narrow"/>
                <a:ea typeface="Arial Narrow"/>
                <a:cs typeface="Arial Narrow"/>
                <a:sym typeface="Arial Narrow"/>
              </a:rPr>
              <a:t>This theme will be thought provoking, enabling students to consider their rights &amp; responsibilities. Students will explore what it takes to feel proud, be confident and ready for their future </a:t>
            </a:r>
            <a:endParaRPr b="0" i="0" sz="2000" u="none" cap="none" strike="noStrike">
              <a:solidFill>
                <a:schemeClr val="dk1"/>
              </a:solidFill>
              <a:latin typeface="Arial Narrow"/>
              <a:ea typeface="Arial Narrow"/>
              <a:cs typeface="Arial Narrow"/>
              <a:sym typeface="Arial Narrow"/>
            </a:endParaRPr>
          </a:p>
        </p:txBody>
      </p:sp>
      <p:sp>
        <p:nvSpPr>
          <p:cNvPr id="471" name="Google Shape;471;p25"/>
          <p:cNvSpPr/>
          <p:nvPr/>
        </p:nvSpPr>
        <p:spPr>
          <a:xfrm>
            <a:off x="387659" y="1508129"/>
            <a:ext cx="2843808" cy="4740785"/>
          </a:xfrm>
          <a:prstGeom prst="rect">
            <a:avLst/>
          </a:prstGeom>
          <a:noFill/>
          <a:ln cap="flat" cmpd="sng" w="57150">
            <a:solidFill>
              <a:srgbClr val="FFF2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None/>
            </a:pPr>
            <a:r>
              <a:rPr b="1" i="0" lang="en-GB" sz="2000" u="none" cap="none" strike="noStrike">
                <a:solidFill>
                  <a:schemeClr val="dk1"/>
                </a:solidFill>
                <a:latin typeface="Arial Narrow"/>
                <a:ea typeface="Arial Narrow"/>
                <a:cs typeface="Arial Narrow"/>
                <a:sym typeface="Arial Narrow"/>
              </a:rPr>
              <a:t>Keywords include:</a:t>
            </a:r>
            <a:endParaRPr/>
          </a:p>
          <a:p>
            <a:pPr indent="-342900" lvl="0" marL="342900" marR="0" rtl="0" algn="l">
              <a:lnSpc>
                <a:spcPct val="107000"/>
              </a:lnSpc>
              <a:spcBef>
                <a:spcPts val="800"/>
              </a:spcBef>
              <a:spcAft>
                <a:spcPts val="0"/>
              </a:spcAft>
              <a:buClr>
                <a:schemeClr val="dk1"/>
              </a:buClr>
              <a:buSzPts val="2000"/>
              <a:buFont typeface="Arial"/>
              <a:buChar char="•"/>
            </a:pPr>
            <a:r>
              <a:rPr b="0" i="0" lang="en-GB" sz="2000" u="none" cap="none" strike="noStrike">
                <a:solidFill>
                  <a:schemeClr val="dk1"/>
                </a:solidFill>
                <a:latin typeface="Arial Narrow"/>
                <a:ea typeface="Arial Narrow"/>
                <a:cs typeface="Arial Narrow"/>
                <a:sym typeface="Arial Narrow"/>
              </a:rPr>
              <a:t>Child Abuse</a:t>
            </a:r>
            <a:endParaRPr/>
          </a:p>
          <a:p>
            <a:pPr indent="-342900" lvl="0" marL="342900" marR="0" rtl="0" algn="l">
              <a:lnSpc>
                <a:spcPct val="107000"/>
              </a:lnSpc>
              <a:spcBef>
                <a:spcPts val="800"/>
              </a:spcBef>
              <a:spcAft>
                <a:spcPts val="0"/>
              </a:spcAft>
              <a:buClr>
                <a:schemeClr val="dk1"/>
              </a:buClr>
              <a:buSzPts val="2000"/>
              <a:buFont typeface="Arial"/>
              <a:buChar char="•"/>
            </a:pPr>
            <a:r>
              <a:rPr b="0" i="0" lang="en-GB" sz="2000" u="none" cap="none" strike="noStrike">
                <a:solidFill>
                  <a:schemeClr val="dk1"/>
                </a:solidFill>
                <a:latin typeface="Arial Narrow"/>
                <a:ea typeface="Arial Narrow"/>
                <a:cs typeface="Arial Narrow"/>
                <a:sym typeface="Arial Narrow"/>
              </a:rPr>
              <a:t>Mental Health</a:t>
            </a:r>
            <a:endParaRPr/>
          </a:p>
          <a:p>
            <a:pPr indent="-342900" lvl="0" marL="342900" marR="0" rtl="0" algn="l">
              <a:lnSpc>
                <a:spcPct val="107000"/>
              </a:lnSpc>
              <a:spcBef>
                <a:spcPts val="800"/>
              </a:spcBef>
              <a:spcAft>
                <a:spcPts val="0"/>
              </a:spcAft>
              <a:buClr>
                <a:schemeClr val="dk1"/>
              </a:buClr>
              <a:buSzPts val="2000"/>
              <a:buFont typeface="Arial"/>
              <a:buChar char="•"/>
            </a:pPr>
            <a:r>
              <a:rPr b="0" i="0" lang="en-GB" sz="2000" u="none" cap="none" strike="noStrike">
                <a:solidFill>
                  <a:schemeClr val="dk1"/>
                </a:solidFill>
                <a:latin typeface="Arial Narrow"/>
                <a:ea typeface="Arial Narrow"/>
                <a:cs typeface="Arial Narrow"/>
                <a:sym typeface="Arial Narrow"/>
              </a:rPr>
              <a:t>Self-harm</a:t>
            </a:r>
            <a:endParaRPr/>
          </a:p>
          <a:p>
            <a:pPr indent="-342900" lvl="0" marL="342900" marR="0" rtl="0" algn="l">
              <a:lnSpc>
                <a:spcPct val="107000"/>
              </a:lnSpc>
              <a:spcBef>
                <a:spcPts val="800"/>
              </a:spcBef>
              <a:spcAft>
                <a:spcPts val="0"/>
              </a:spcAft>
              <a:buClr>
                <a:schemeClr val="dk1"/>
              </a:buClr>
              <a:buSzPts val="2000"/>
              <a:buFont typeface="Arial"/>
              <a:buChar char="•"/>
            </a:pPr>
            <a:r>
              <a:rPr b="0" i="0" lang="en-GB" sz="2000" u="none" cap="none" strike="noStrike">
                <a:solidFill>
                  <a:schemeClr val="dk1"/>
                </a:solidFill>
                <a:latin typeface="Arial Narrow"/>
                <a:ea typeface="Arial Narrow"/>
                <a:cs typeface="Arial Narrow"/>
                <a:sym typeface="Arial Narrow"/>
              </a:rPr>
              <a:t>Self esteem</a:t>
            </a:r>
            <a:endParaRPr/>
          </a:p>
          <a:p>
            <a:pPr indent="-342900" lvl="0" marL="342900" marR="0" rtl="0" algn="l">
              <a:lnSpc>
                <a:spcPct val="107000"/>
              </a:lnSpc>
              <a:spcBef>
                <a:spcPts val="800"/>
              </a:spcBef>
              <a:spcAft>
                <a:spcPts val="0"/>
              </a:spcAft>
              <a:buClr>
                <a:schemeClr val="dk1"/>
              </a:buClr>
              <a:buSzPts val="2000"/>
              <a:buFont typeface="Arial"/>
              <a:buChar char="•"/>
            </a:pPr>
            <a:r>
              <a:rPr b="0" i="0" lang="en-GB" sz="2000" u="none" cap="none" strike="noStrike">
                <a:solidFill>
                  <a:schemeClr val="dk1"/>
                </a:solidFill>
                <a:latin typeface="Arial Narrow"/>
                <a:ea typeface="Arial Narrow"/>
                <a:cs typeface="Arial Narrow"/>
                <a:sym typeface="Arial Narrow"/>
              </a:rPr>
              <a:t>Emotional Wellbeing</a:t>
            </a:r>
            <a:endParaRPr/>
          </a:p>
          <a:p>
            <a:pPr indent="-342900" lvl="0" marL="342900" marR="0" rtl="0" algn="l">
              <a:lnSpc>
                <a:spcPct val="107000"/>
              </a:lnSpc>
              <a:spcBef>
                <a:spcPts val="800"/>
              </a:spcBef>
              <a:spcAft>
                <a:spcPts val="0"/>
              </a:spcAft>
              <a:buClr>
                <a:schemeClr val="dk1"/>
              </a:buClr>
              <a:buSzPts val="2000"/>
              <a:buFont typeface="Arial"/>
              <a:buChar char="•"/>
            </a:pPr>
            <a:r>
              <a:rPr b="0" i="0" lang="en-GB" sz="2000" u="none" cap="none" strike="noStrike">
                <a:solidFill>
                  <a:schemeClr val="dk1"/>
                </a:solidFill>
                <a:latin typeface="Arial Narrow"/>
                <a:ea typeface="Arial Narrow"/>
                <a:cs typeface="Arial Narrow"/>
                <a:sym typeface="Arial Narrow"/>
              </a:rPr>
              <a:t>Thoughts &amp; Feelings</a:t>
            </a:r>
            <a:endParaRPr/>
          </a:p>
          <a:p>
            <a:pPr indent="-342900" lvl="0" marL="342900" marR="0" rtl="0" algn="l">
              <a:lnSpc>
                <a:spcPct val="107000"/>
              </a:lnSpc>
              <a:spcBef>
                <a:spcPts val="800"/>
              </a:spcBef>
              <a:spcAft>
                <a:spcPts val="0"/>
              </a:spcAft>
              <a:buClr>
                <a:schemeClr val="dk1"/>
              </a:buClr>
              <a:buSzPts val="2000"/>
              <a:buFont typeface="Arial"/>
              <a:buChar char="•"/>
            </a:pPr>
            <a:r>
              <a:rPr b="0" i="0" lang="en-GB" sz="2000" u="none" cap="none" strike="noStrike">
                <a:solidFill>
                  <a:schemeClr val="dk1"/>
                </a:solidFill>
                <a:latin typeface="Arial Narrow"/>
                <a:ea typeface="Arial Narrow"/>
                <a:cs typeface="Arial Narrow"/>
                <a:sym typeface="Arial Narrow"/>
              </a:rPr>
              <a:t>Apps</a:t>
            </a:r>
            <a:endParaRPr/>
          </a:p>
          <a:p>
            <a:pPr indent="-342900" lvl="0" marL="342900" marR="0" rtl="0" algn="l">
              <a:lnSpc>
                <a:spcPct val="107000"/>
              </a:lnSpc>
              <a:spcBef>
                <a:spcPts val="800"/>
              </a:spcBef>
              <a:spcAft>
                <a:spcPts val="0"/>
              </a:spcAft>
              <a:buClr>
                <a:schemeClr val="dk1"/>
              </a:buClr>
              <a:buSzPts val="2000"/>
              <a:buFont typeface="Arial"/>
              <a:buChar char="•"/>
            </a:pPr>
            <a:r>
              <a:rPr b="0" i="0" lang="en-GB" sz="2000" u="none" cap="none" strike="noStrike">
                <a:solidFill>
                  <a:schemeClr val="dk1"/>
                </a:solidFill>
                <a:latin typeface="Arial Narrow"/>
                <a:ea typeface="Arial Narrow"/>
                <a:cs typeface="Arial Narrow"/>
                <a:sym typeface="Arial Narrow"/>
              </a:rPr>
              <a:t>Screen time</a:t>
            </a:r>
            <a:endParaRPr/>
          </a:p>
          <a:p>
            <a:pPr indent="-342900" lvl="0" marL="342900" marR="0" rtl="0" algn="l">
              <a:lnSpc>
                <a:spcPct val="107000"/>
              </a:lnSpc>
              <a:spcBef>
                <a:spcPts val="800"/>
              </a:spcBef>
              <a:spcAft>
                <a:spcPts val="0"/>
              </a:spcAft>
              <a:buClr>
                <a:schemeClr val="dk1"/>
              </a:buClr>
              <a:buSzPts val="2000"/>
              <a:buFont typeface="Arial"/>
              <a:buChar char="•"/>
            </a:pPr>
            <a:r>
              <a:rPr b="0" i="0" lang="en-GB" sz="2000" u="none" cap="none" strike="noStrike">
                <a:solidFill>
                  <a:schemeClr val="dk1"/>
                </a:solidFill>
                <a:latin typeface="Arial Narrow"/>
                <a:ea typeface="Arial Narrow"/>
                <a:cs typeface="Arial Narrow"/>
                <a:sym typeface="Arial Narrow"/>
              </a:rPr>
              <a:t>Social Media</a:t>
            </a:r>
            <a:endParaRPr/>
          </a:p>
          <a:p>
            <a:pPr indent="-342900" lvl="0" marL="342900" marR="0" rtl="0" algn="l">
              <a:lnSpc>
                <a:spcPct val="107000"/>
              </a:lnSpc>
              <a:spcBef>
                <a:spcPts val="800"/>
              </a:spcBef>
              <a:spcAft>
                <a:spcPts val="0"/>
              </a:spcAft>
              <a:buClr>
                <a:schemeClr val="dk1"/>
              </a:buClr>
              <a:buSzPts val="2000"/>
              <a:buFont typeface="Arial"/>
              <a:buChar char="•"/>
            </a:pPr>
            <a:r>
              <a:rPr b="0" i="0" lang="en-GB" sz="2000" u="none" cap="none" strike="noStrike">
                <a:solidFill>
                  <a:schemeClr val="dk1"/>
                </a:solidFill>
                <a:latin typeface="Arial Narrow"/>
                <a:ea typeface="Arial Narrow"/>
                <a:cs typeface="Arial Narrow"/>
                <a:sym typeface="Arial Narrow"/>
              </a:rPr>
              <a:t>Online Identify</a:t>
            </a:r>
            <a:endParaRPr/>
          </a:p>
        </p:txBody>
      </p:sp>
      <p:sp>
        <p:nvSpPr>
          <p:cNvPr id="472" name="Google Shape;472;p25"/>
          <p:cNvSpPr/>
          <p:nvPr/>
        </p:nvSpPr>
        <p:spPr>
          <a:xfrm>
            <a:off x="3536522" y="3075262"/>
            <a:ext cx="3312368" cy="3294235"/>
          </a:xfrm>
          <a:prstGeom prst="rect">
            <a:avLst/>
          </a:prstGeom>
          <a:noFill/>
          <a:ln cap="flat" cmpd="sng" w="57150">
            <a:solidFill>
              <a:srgbClr val="FFF2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None/>
            </a:pPr>
            <a:r>
              <a:rPr b="1" i="0" lang="en-GB" sz="2000" u="none" cap="none" strike="noStrike">
                <a:solidFill>
                  <a:schemeClr val="dk1"/>
                </a:solidFill>
                <a:latin typeface="Arial Narrow"/>
                <a:ea typeface="Arial Narrow"/>
                <a:cs typeface="Arial Narrow"/>
                <a:sym typeface="Arial Narrow"/>
              </a:rPr>
              <a:t>You will study:</a:t>
            </a:r>
            <a:endParaRPr/>
          </a:p>
          <a:p>
            <a:pPr indent="-285750" lvl="0" marL="285750" marR="0" rtl="0" algn="l">
              <a:spcBef>
                <a:spcPts val="800"/>
              </a:spcBef>
              <a:spcAft>
                <a:spcPts val="0"/>
              </a:spcAft>
              <a:buClr>
                <a:schemeClr val="dk1"/>
              </a:buClr>
              <a:buSzPts val="1800"/>
              <a:buFont typeface="Arial"/>
              <a:buChar char="•"/>
            </a:pPr>
            <a:r>
              <a:rPr b="0" i="0" lang="en-GB" sz="1800" u="none" cap="none" strike="noStrike">
                <a:solidFill>
                  <a:schemeClr val="dk1"/>
                </a:solidFill>
                <a:latin typeface="Calibri"/>
                <a:ea typeface="Calibri"/>
                <a:cs typeface="Calibri"/>
                <a:sym typeface="Calibri"/>
              </a:rPr>
              <a:t>Child Abuse CSE</a:t>
            </a:r>
            <a:endParaRPr/>
          </a:p>
          <a:p>
            <a:pPr indent="-285750" lvl="0" marL="285750" marR="0" rtl="0" algn="l">
              <a:spcBef>
                <a:spcPts val="0"/>
              </a:spcBef>
              <a:spcAft>
                <a:spcPts val="0"/>
              </a:spcAft>
              <a:buClr>
                <a:schemeClr val="dk1"/>
              </a:buClr>
              <a:buSzPts val="1800"/>
              <a:buFont typeface="Arial"/>
              <a:buChar char="•"/>
            </a:pPr>
            <a:r>
              <a:rPr b="0" i="0" lang="en-GB" sz="1800" u="none" cap="none" strike="noStrike">
                <a:solidFill>
                  <a:schemeClr val="dk1"/>
                </a:solidFill>
                <a:latin typeface="Calibri"/>
                <a:ea typeface="Calibri"/>
                <a:cs typeface="Calibri"/>
                <a:sym typeface="Calibri"/>
              </a:rPr>
              <a:t>Screen time and safe use of mobiles</a:t>
            </a:r>
            <a:endParaRPr/>
          </a:p>
          <a:p>
            <a:pPr indent="-285750" lvl="0" marL="285750" marR="0" rtl="0" algn="l">
              <a:spcBef>
                <a:spcPts val="0"/>
              </a:spcBef>
              <a:spcAft>
                <a:spcPts val="0"/>
              </a:spcAft>
              <a:buClr>
                <a:schemeClr val="dk1"/>
              </a:buClr>
              <a:buSzPts val="1800"/>
              <a:buFont typeface="Arial"/>
              <a:buChar char="•"/>
            </a:pPr>
            <a:r>
              <a:rPr b="0" i="0" lang="en-GB" sz="1800" u="none" cap="none" strike="noStrike">
                <a:solidFill>
                  <a:schemeClr val="dk1"/>
                </a:solidFill>
                <a:latin typeface="Calibri"/>
                <a:ea typeface="Calibri"/>
                <a:cs typeface="Calibri"/>
                <a:sym typeface="Calibri"/>
              </a:rPr>
              <a:t>Common types of Mental Health</a:t>
            </a:r>
            <a:endParaRPr/>
          </a:p>
          <a:p>
            <a:pPr indent="-285750" lvl="0" marL="285750" marR="0" rtl="0" algn="l">
              <a:spcBef>
                <a:spcPts val="0"/>
              </a:spcBef>
              <a:spcAft>
                <a:spcPts val="0"/>
              </a:spcAft>
              <a:buClr>
                <a:schemeClr val="dk1"/>
              </a:buClr>
              <a:buSzPts val="1800"/>
              <a:buFont typeface="Arial"/>
              <a:buChar char="•"/>
            </a:pPr>
            <a:r>
              <a:rPr b="0" i="0" lang="en-GB" sz="1800" u="none" cap="none" strike="noStrike">
                <a:solidFill>
                  <a:schemeClr val="dk1"/>
                </a:solidFill>
                <a:latin typeface="Calibri"/>
                <a:ea typeface="Calibri"/>
                <a:cs typeface="Calibri"/>
                <a:sym typeface="Calibri"/>
              </a:rPr>
              <a:t>Self Harm</a:t>
            </a:r>
            <a:endParaRPr b="0" i="0" sz="1800" u="none" cap="none" strike="noStrike">
              <a:solidFill>
                <a:schemeClr val="dk1"/>
              </a:solidFill>
              <a:latin typeface="Calibri"/>
              <a:ea typeface="Calibri"/>
              <a:cs typeface="Calibri"/>
              <a:sym typeface="Calibri"/>
            </a:endParaRPr>
          </a:p>
          <a:p>
            <a:pPr indent="-285750" lvl="0" marL="285750" marR="0" rtl="0" algn="l">
              <a:spcBef>
                <a:spcPts val="0"/>
              </a:spcBef>
              <a:spcAft>
                <a:spcPts val="0"/>
              </a:spcAft>
              <a:buClr>
                <a:schemeClr val="dk1"/>
              </a:buClr>
              <a:buSzPts val="1800"/>
              <a:buFont typeface="Arial"/>
              <a:buChar char="•"/>
            </a:pPr>
            <a:r>
              <a:rPr b="0" i="0" lang="en-GB" sz="1800" u="none" cap="none" strike="noStrike">
                <a:solidFill>
                  <a:schemeClr val="dk1"/>
                </a:solidFill>
                <a:latin typeface="Calibri"/>
                <a:ea typeface="Calibri"/>
                <a:cs typeface="Calibri"/>
                <a:sym typeface="Calibri"/>
              </a:rPr>
              <a:t>Suicide (Thoughts and Feelings)</a:t>
            </a:r>
            <a:endParaRPr/>
          </a:p>
          <a:p>
            <a:pPr indent="-285750" lvl="0" marL="285750" marR="0" rtl="0" algn="l">
              <a:spcBef>
                <a:spcPts val="0"/>
              </a:spcBef>
              <a:spcAft>
                <a:spcPts val="0"/>
              </a:spcAft>
              <a:buClr>
                <a:schemeClr val="dk1"/>
              </a:buClr>
              <a:buSzPts val="1800"/>
              <a:buFont typeface="Arial"/>
              <a:buChar char="•"/>
            </a:pPr>
            <a:r>
              <a:rPr b="0" i="0" lang="en-GB" sz="1800" u="none" cap="none" strike="noStrike">
                <a:solidFill>
                  <a:schemeClr val="dk1"/>
                </a:solidFill>
                <a:latin typeface="Calibri"/>
                <a:ea typeface="Calibri"/>
                <a:cs typeface="Calibri"/>
                <a:sym typeface="Calibri"/>
              </a:rPr>
              <a:t>Promoting Emotional Wellbeing</a:t>
            </a:r>
            <a:endParaRPr b="0" i="0" sz="2000" u="none" cap="none" strike="noStrike">
              <a:solidFill>
                <a:schemeClr val="dk1"/>
              </a:solidFill>
              <a:latin typeface="Arial Narrow"/>
              <a:ea typeface="Arial Narrow"/>
              <a:cs typeface="Arial Narrow"/>
              <a:sym typeface="Arial Narrow"/>
            </a:endParaRPr>
          </a:p>
        </p:txBody>
      </p:sp>
      <p:pic>
        <p:nvPicPr>
          <p:cNvPr id="473" name="Google Shape;473;p25"/>
          <p:cNvPicPr preferRelativeResize="0"/>
          <p:nvPr/>
        </p:nvPicPr>
        <p:blipFill rotWithShape="1">
          <a:blip r:embed="rId5">
            <a:alphaModFix/>
          </a:blip>
          <a:srcRect b="17450" l="0" r="0" t="18499"/>
          <a:stretch/>
        </p:blipFill>
        <p:spPr>
          <a:xfrm>
            <a:off x="7337092" y="4670954"/>
            <a:ext cx="1806908" cy="1637031"/>
          </a:xfrm>
          <a:prstGeom prst="rect">
            <a:avLst/>
          </a:prstGeom>
          <a:noFill/>
          <a:ln>
            <a:noFill/>
          </a:ln>
        </p:spPr>
      </p:pic>
      <p:sp>
        <p:nvSpPr>
          <p:cNvPr id="474" name="Google Shape;474;p25"/>
          <p:cNvSpPr/>
          <p:nvPr/>
        </p:nvSpPr>
        <p:spPr>
          <a:xfrm>
            <a:off x="7643267" y="3072990"/>
            <a:ext cx="1194558" cy="92333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GB" sz="5400" u="none" cap="none" strike="noStrike">
                <a:solidFill>
                  <a:schemeClr val="dk1"/>
                </a:solidFill>
                <a:latin typeface="Arial Narrow"/>
                <a:ea typeface="Arial Narrow"/>
                <a:cs typeface="Arial Narrow"/>
                <a:sym typeface="Arial Narrow"/>
              </a:rPr>
              <a:t>Y10</a:t>
            </a:r>
            <a:endParaRPr b="0" i="0" sz="5400" u="none" cap="none" strike="noStrike">
              <a:solidFill>
                <a:schemeClr val="dk1"/>
              </a:solidFill>
              <a:latin typeface="Arial Narrow"/>
              <a:ea typeface="Arial Narrow"/>
              <a:cs typeface="Arial Narrow"/>
              <a:sym typeface="Arial Narrow"/>
            </a:endParaRPr>
          </a:p>
        </p:txBody>
      </p:sp>
      <p:pic>
        <p:nvPicPr>
          <p:cNvPr id="475" name="Google Shape;475;p25"/>
          <p:cNvPicPr preferRelativeResize="0"/>
          <p:nvPr/>
        </p:nvPicPr>
        <p:blipFill rotWithShape="1">
          <a:blip r:embed="rId6">
            <a:alphaModFix/>
          </a:blip>
          <a:srcRect b="0" l="0" r="0" t="0"/>
          <a:stretch/>
        </p:blipFill>
        <p:spPr>
          <a:xfrm>
            <a:off x="0" y="16200"/>
            <a:ext cx="3595265" cy="1180552"/>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0" name="Shape 480"/>
        <p:cNvGrpSpPr/>
        <p:nvPr/>
      </p:nvGrpSpPr>
      <p:grpSpPr>
        <a:xfrm>
          <a:off x="0" y="0"/>
          <a:ext cx="0" cy="0"/>
          <a:chOff x="0" y="0"/>
          <a:chExt cx="0" cy="0"/>
        </a:xfrm>
      </p:grpSpPr>
      <p:pic>
        <p:nvPicPr>
          <p:cNvPr id="481" name="Google Shape;481;p24"/>
          <p:cNvPicPr preferRelativeResize="0"/>
          <p:nvPr/>
        </p:nvPicPr>
        <p:blipFill rotWithShape="1">
          <a:blip r:embed="rId3">
            <a:alphaModFix/>
          </a:blip>
          <a:srcRect b="0" l="0" r="0" t="0"/>
          <a:stretch/>
        </p:blipFill>
        <p:spPr>
          <a:xfrm>
            <a:off x="0" y="6525344"/>
            <a:ext cx="9144000" cy="341923"/>
          </a:xfrm>
          <a:prstGeom prst="rect">
            <a:avLst/>
          </a:prstGeom>
          <a:noFill/>
          <a:ln>
            <a:noFill/>
          </a:ln>
        </p:spPr>
      </p:pic>
      <p:sp>
        <p:nvSpPr>
          <p:cNvPr id="482" name="Google Shape;482;p24"/>
          <p:cNvSpPr/>
          <p:nvPr/>
        </p:nvSpPr>
        <p:spPr>
          <a:xfrm>
            <a:off x="3779579" y="188920"/>
            <a:ext cx="2726313" cy="2397579"/>
          </a:xfrm>
          <a:prstGeom prst="rect">
            <a:avLst/>
          </a:prstGeom>
          <a:noFill/>
          <a:ln cap="flat" cmpd="sng" w="57150">
            <a:solidFill>
              <a:srgbClr val="FDC0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7000"/>
              </a:lnSpc>
              <a:spcBef>
                <a:spcPts val="0"/>
              </a:spcBef>
              <a:spcAft>
                <a:spcPts val="0"/>
              </a:spcAft>
              <a:buNone/>
            </a:pPr>
            <a:r>
              <a:rPr b="0" i="0" lang="en-GB" sz="2000" u="none" cap="none" strike="noStrike">
                <a:solidFill>
                  <a:schemeClr val="dk1"/>
                </a:solidFill>
                <a:latin typeface="Arial Narrow"/>
                <a:ea typeface="Arial Narrow"/>
                <a:cs typeface="Arial Narrow"/>
                <a:sym typeface="Arial Narrow"/>
              </a:rPr>
              <a:t>This theme delivers students with the required understanding of global issues in relation to violence and crimes as well as educating students in how to stay safe.</a:t>
            </a:r>
            <a:endParaRPr b="0" i="0" sz="2000" u="none" cap="none" strike="noStrike">
              <a:solidFill>
                <a:schemeClr val="dk1"/>
              </a:solidFill>
              <a:latin typeface="Arial Narrow"/>
              <a:ea typeface="Arial Narrow"/>
              <a:cs typeface="Arial Narrow"/>
              <a:sym typeface="Arial Narrow"/>
            </a:endParaRPr>
          </a:p>
        </p:txBody>
      </p:sp>
      <p:sp>
        <p:nvSpPr>
          <p:cNvPr id="483" name="Google Shape;483;p24"/>
          <p:cNvSpPr/>
          <p:nvPr/>
        </p:nvSpPr>
        <p:spPr>
          <a:xfrm>
            <a:off x="220569" y="1194286"/>
            <a:ext cx="2843808" cy="5070106"/>
          </a:xfrm>
          <a:prstGeom prst="rect">
            <a:avLst/>
          </a:prstGeom>
          <a:noFill/>
          <a:ln cap="flat" cmpd="sng" w="57150">
            <a:solidFill>
              <a:srgbClr val="FDC0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None/>
            </a:pPr>
            <a:r>
              <a:rPr b="1" i="0" lang="en-GB" sz="2000" u="none" cap="none" strike="noStrike">
                <a:solidFill>
                  <a:schemeClr val="dk1"/>
                </a:solidFill>
                <a:latin typeface="Arial Narrow"/>
                <a:ea typeface="Arial Narrow"/>
                <a:cs typeface="Arial Narrow"/>
                <a:sym typeface="Arial Narrow"/>
              </a:rPr>
              <a:t>Keywords include:</a:t>
            </a:r>
            <a:endParaRPr/>
          </a:p>
          <a:p>
            <a:pPr indent="-342900" lvl="0" marL="342900" marR="0" rtl="0" algn="l">
              <a:lnSpc>
                <a:spcPct val="107000"/>
              </a:lnSpc>
              <a:spcBef>
                <a:spcPts val="800"/>
              </a:spcBef>
              <a:spcAft>
                <a:spcPts val="0"/>
              </a:spcAft>
              <a:buClr>
                <a:schemeClr val="dk1"/>
              </a:buClr>
              <a:buSzPts val="2000"/>
              <a:buFont typeface="Arial"/>
              <a:buChar char="•"/>
            </a:pPr>
            <a:r>
              <a:rPr b="0" i="0" lang="en-GB" sz="2000" u="none" cap="none" strike="noStrike">
                <a:solidFill>
                  <a:schemeClr val="dk1"/>
                </a:solidFill>
                <a:latin typeface="Arial Narrow"/>
                <a:ea typeface="Arial Narrow"/>
                <a:cs typeface="Arial Narrow"/>
                <a:sym typeface="Arial Narrow"/>
              </a:rPr>
              <a:t>Honour Based Violence (HBV)</a:t>
            </a:r>
            <a:endParaRPr/>
          </a:p>
          <a:p>
            <a:pPr indent="-342900" lvl="0" marL="342900" marR="0" rtl="0" algn="l">
              <a:lnSpc>
                <a:spcPct val="107000"/>
              </a:lnSpc>
              <a:spcBef>
                <a:spcPts val="800"/>
              </a:spcBef>
              <a:spcAft>
                <a:spcPts val="0"/>
              </a:spcAft>
              <a:buClr>
                <a:schemeClr val="dk1"/>
              </a:buClr>
              <a:buSzPts val="2000"/>
              <a:buFont typeface="Arial"/>
              <a:buChar char="•"/>
            </a:pPr>
            <a:r>
              <a:rPr b="0" i="0" lang="en-GB" sz="2000" u="none" cap="none" strike="noStrike">
                <a:solidFill>
                  <a:schemeClr val="dk1"/>
                </a:solidFill>
                <a:latin typeface="Arial Narrow"/>
                <a:ea typeface="Arial Narrow"/>
                <a:cs typeface="Arial Narrow"/>
                <a:sym typeface="Arial Narrow"/>
              </a:rPr>
              <a:t>Forced Marriages</a:t>
            </a:r>
            <a:endParaRPr/>
          </a:p>
          <a:p>
            <a:pPr indent="-342900" lvl="0" marL="342900" marR="0" rtl="0" algn="l">
              <a:lnSpc>
                <a:spcPct val="107000"/>
              </a:lnSpc>
              <a:spcBef>
                <a:spcPts val="800"/>
              </a:spcBef>
              <a:spcAft>
                <a:spcPts val="0"/>
              </a:spcAft>
              <a:buClr>
                <a:schemeClr val="dk1"/>
              </a:buClr>
              <a:buSzPts val="2000"/>
              <a:buFont typeface="Arial"/>
              <a:buChar char="•"/>
            </a:pPr>
            <a:r>
              <a:rPr b="0" i="0" lang="en-GB" sz="2000" u="none" cap="none" strike="noStrike">
                <a:solidFill>
                  <a:schemeClr val="dk1"/>
                </a:solidFill>
                <a:latin typeface="Arial Narrow"/>
                <a:ea typeface="Arial Narrow"/>
                <a:cs typeface="Arial Narrow"/>
                <a:sym typeface="Arial Narrow"/>
              </a:rPr>
              <a:t>Culture</a:t>
            </a:r>
            <a:endParaRPr/>
          </a:p>
          <a:p>
            <a:pPr indent="-342900" lvl="0" marL="342900" marR="0" rtl="0" algn="l">
              <a:lnSpc>
                <a:spcPct val="107000"/>
              </a:lnSpc>
              <a:spcBef>
                <a:spcPts val="800"/>
              </a:spcBef>
              <a:spcAft>
                <a:spcPts val="0"/>
              </a:spcAft>
              <a:buClr>
                <a:schemeClr val="dk1"/>
              </a:buClr>
              <a:buSzPts val="2000"/>
              <a:buFont typeface="Arial"/>
              <a:buChar char="•"/>
            </a:pPr>
            <a:r>
              <a:rPr b="0" i="0" lang="en-GB" sz="2000" u="none" cap="none" strike="noStrike">
                <a:solidFill>
                  <a:schemeClr val="dk1"/>
                </a:solidFill>
                <a:latin typeface="Arial Narrow"/>
                <a:ea typeface="Arial Narrow"/>
                <a:cs typeface="Arial Narrow"/>
                <a:sym typeface="Arial Narrow"/>
              </a:rPr>
              <a:t>Gambling</a:t>
            </a:r>
            <a:endParaRPr/>
          </a:p>
          <a:p>
            <a:pPr indent="-342900" lvl="0" marL="342900" marR="0" rtl="0" algn="l">
              <a:lnSpc>
                <a:spcPct val="107000"/>
              </a:lnSpc>
              <a:spcBef>
                <a:spcPts val="800"/>
              </a:spcBef>
              <a:spcAft>
                <a:spcPts val="0"/>
              </a:spcAft>
              <a:buClr>
                <a:schemeClr val="dk1"/>
              </a:buClr>
              <a:buSzPts val="2000"/>
              <a:buFont typeface="Arial"/>
              <a:buChar char="•"/>
            </a:pPr>
            <a:r>
              <a:rPr b="0" i="0" lang="en-GB" sz="2000" u="none" cap="none" strike="noStrike">
                <a:solidFill>
                  <a:schemeClr val="dk1"/>
                </a:solidFill>
                <a:latin typeface="Arial Narrow"/>
                <a:ea typeface="Arial Narrow"/>
                <a:cs typeface="Arial Narrow"/>
                <a:sym typeface="Arial Narrow"/>
              </a:rPr>
              <a:t>Addiction</a:t>
            </a:r>
            <a:endParaRPr/>
          </a:p>
          <a:p>
            <a:pPr indent="-342900" lvl="0" marL="342900" marR="0" rtl="0" algn="l">
              <a:lnSpc>
                <a:spcPct val="107000"/>
              </a:lnSpc>
              <a:spcBef>
                <a:spcPts val="800"/>
              </a:spcBef>
              <a:spcAft>
                <a:spcPts val="0"/>
              </a:spcAft>
              <a:buClr>
                <a:schemeClr val="dk1"/>
              </a:buClr>
              <a:buSzPts val="2000"/>
              <a:buFont typeface="Arial"/>
              <a:buChar char="•"/>
            </a:pPr>
            <a:r>
              <a:rPr b="0" i="0" lang="en-GB" sz="2000" u="none" cap="none" strike="noStrike">
                <a:solidFill>
                  <a:schemeClr val="dk1"/>
                </a:solidFill>
                <a:latin typeface="Arial Narrow"/>
                <a:ea typeface="Arial Narrow"/>
                <a:cs typeface="Arial Narrow"/>
                <a:sym typeface="Arial Narrow"/>
              </a:rPr>
              <a:t>Social Media</a:t>
            </a:r>
            <a:endParaRPr/>
          </a:p>
          <a:p>
            <a:pPr indent="-342900" lvl="0" marL="342900" marR="0" rtl="0" algn="l">
              <a:lnSpc>
                <a:spcPct val="107000"/>
              </a:lnSpc>
              <a:spcBef>
                <a:spcPts val="800"/>
              </a:spcBef>
              <a:spcAft>
                <a:spcPts val="0"/>
              </a:spcAft>
              <a:buClr>
                <a:schemeClr val="dk1"/>
              </a:buClr>
              <a:buSzPts val="2000"/>
              <a:buFont typeface="Arial"/>
              <a:buChar char="•"/>
            </a:pPr>
            <a:r>
              <a:rPr b="0" i="0" lang="en-GB" sz="2000" u="none" cap="none" strike="noStrike">
                <a:solidFill>
                  <a:schemeClr val="dk1"/>
                </a:solidFill>
                <a:latin typeface="Arial Narrow"/>
                <a:ea typeface="Arial Narrow"/>
                <a:cs typeface="Arial Narrow"/>
                <a:sym typeface="Arial Narrow"/>
              </a:rPr>
              <a:t>Data</a:t>
            </a:r>
            <a:endParaRPr/>
          </a:p>
          <a:p>
            <a:pPr indent="-342900" lvl="0" marL="342900" marR="0" rtl="0" algn="l">
              <a:lnSpc>
                <a:spcPct val="107000"/>
              </a:lnSpc>
              <a:spcBef>
                <a:spcPts val="800"/>
              </a:spcBef>
              <a:spcAft>
                <a:spcPts val="0"/>
              </a:spcAft>
              <a:buClr>
                <a:schemeClr val="dk1"/>
              </a:buClr>
              <a:buSzPts val="2000"/>
              <a:buFont typeface="Arial"/>
              <a:buChar char="•"/>
            </a:pPr>
            <a:r>
              <a:rPr b="0" i="0" lang="en-GB" sz="2000" u="none" cap="none" strike="noStrike">
                <a:solidFill>
                  <a:schemeClr val="dk1"/>
                </a:solidFill>
                <a:latin typeface="Arial Narrow"/>
                <a:ea typeface="Arial Narrow"/>
                <a:cs typeface="Arial Narrow"/>
                <a:sym typeface="Arial Narrow"/>
              </a:rPr>
              <a:t>Safety &amp; Protection</a:t>
            </a:r>
            <a:endParaRPr/>
          </a:p>
          <a:p>
            <a:pPr indent="-342900" lvl="0" marL="342900" marR="0" rtl="0" algn="l">
              <a:lnSpc>
                <a:spcPct val="107000"/>
              </a:lnSpc>
              <a:spcBef>
                <a:spcPts val="800"/>
              </a:spcBef>
              <a:spcAft>
                <a:spcPts val="0"/>
              </a:spcAft>
              <a:buClr>
                <a:schemeClr val="dk1"/>
              </a:buClr>
              <a:buSzPts val="2000"/>
              <a:buFont typeface="Arial"/>
              <a:buChar char="•"/>
            </a:pPr>
            <a:r>
              <a:rPr b="0" i="0" lang="en-GB" sz="2000" u="none" cap="none" strike="noStrike">
                <a:solidFill>
                  <a:schemeClr val="dk1"/>
                </a:solidFill>
                <a:latin typeface="Arial Narrow"/>
                <a:ea typeface="Arial Narrow"/>
                <a:cs typeface="Arial Narrow"/>
                <a:sym typeface="Arial Narrow"/>
              </a:rPr>
              <a:t>Knife Crime</a:t>
            </a:r>
            <a:endParaRPr/>
          </a:p>
          <a:p>
            <a:pPr indent="-342900" lvl="0" marL="342900" marR="0" rtl="0" algn="l">
              <a:lnSpc>
                <a:spcPct val="107000"/>
              </a:lnSpc>
              <a:spcBef>
                <a:spcPts val="800"/>
              </a:spcBef>
              <a:spcAft>
                <a:spcPts val="0"/>
              </a:spcAft>
              <a:buClr>
                <a:schemeClr val="dk1"/>
              </a:buClr>
              <a:buSzPts val="2000"/>
              <a:buFont typeface="Arial"/>
              <a:buChar char="•"/>
            </a:pPr>
            <a:r>
              <a:rPr b="0" i="0" lang="en-GB" sz="2000" u="none" cap="none" strike="noStrike">
                <a:solidFill>
                  <a:schemeClr val="dk1"/>
                </a:solidFill>
                <a:latin typeface="Arial Narrow"/>
                <a:ea typeface="Arial Narrow"/>
                <a:cs typeface="Arial Narrow"/>
                <a:sym typeface="Arial Narrow"/>
              </a:rPr>
              <a:t>Modern Day Slavery</a:t>
            </a:r>
            <a:endParaRPr/>
          </a:p>
        </p:txBody>
      </p:sp>
      <p:sp>
        <p:nvSpPr>
          <p:cNvPr id="484" name="Google Shape;484;p24"/>
          <p:cNvSpPr/>
          <p:nvPr/>
        </p:nvSpPr>
        <p:spPr>
          <a:xfrm>
            <a:off x="3486551" y="3515124"/>
            <a:ext cx="3312368" cy="2463238"/>
          </a:xfrm>
          <a:prstGeom prst="rect">
            <a:avLst/>
          </a:prstGeom>
          <a:noFill/>
          <a:ln cap="flat" cmpd="sng" w="57150">
            <a:solidFill>
              <a:srgbClr val="FDC0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None/>
            </a:pPr>
            <a:r>
              <a:rPr b="1" i="0" lang="en-GB" sz="2000" u="none" cap="none" strike="noStrike">
                <a:solidFill>
                  <a:schemeClr val="dk1"/>
                </a:solidFill>
                <a:latin typeface="Arial Narrow"/>
                <a:ea typeface="Arial Narrow"/>
                <a:cs typeface="Arial Narrow"/>
                <a:sym typeface="Arial Narrow"/>
              </a:rPr>
              <a:t>You will study:</a:t>
            </a:r>
            <a:endParaRPr/>
          </a:p>
          <a:p>
            <a:pPr indent="-285750" lvl="0" marL="285750" marR="0" rtl="0" algn="l">
              <a:spcBef>
                <a:spcPts val="800"/>
              </a:spcBef>
              <a:spcAft>
                <a:spcPts val="0"/>
              </a:spcAft>
              <a:buClr>
                <a:schemeClr val="dk1"/>
              </a:buClr>
              <a:buSzPts val="1800"/>
              <a:buFont typeface="Arial"/>
              <a:buChar char="•"/>
            </a:pPr>
            <a:r>
              <a:rPr b="0" i="0" lang="en-GB" sz="1800" u="none" cap="none" strike="noStrike">
                <a:solidFill>
                  <a:schemeClr val="dk1"/>
                </a:solidFill>
                <a:latin typeface="Calibri"/>
                <a:ea typeface="Calibri"/>
                <a:cs typeface="Calibri"/>
                <a:sym typeface="Calibri"/>
              </a:rPr>
              <a:t>Honour Based Violence</a:t>
            </a:r>
            <a:endParaRPr/>
          </a:p>
          <a:p>
            <a:pPr indent="-285750" lvl="0" marL="285750" marR="0" rtl="0" algn="l">
              <a:spcBef>
                <a:spcPts val="0"/>
              </a:spcBef>
              <a:spcAft>
                <a:spcPts val="0"/>
              </a:spcAft>
              <a:buClr>
                <a:schemeClr val="dk1"/>
              </a:buClr>
              <a:buSzPts val="1800"/>
              <a:buFont typeface="Arial"/>
              <a:buChar char="•"/>
            </a:pPr>
            <a:r>
              <a:rPr b="0" i="0" lang="en-GB" sz="1800" u="none" cap="none" strike="noStrike">
                <a:solidFill>
                  <a:schemeClr val="dk1"/>
                </a:solidFill>
                <a:latin typeface="Calibri"/>
                <a:ea typeface="Calibri"/>
                <a:cs typeface="Calibri"/>
                <a:sym typeface="Calibri"/>
              </a:rPr>
              <a:t>Forced Marriages</a:t>
            </a:r>
            <a:endParaRPr/>
          </a:p>
          <a:p>
            <a:pPr indent="-285750" lvl="0" marL="285750" marR="0" rtl="0" algn="l">
              <a:spcBef>
                <a:spcPts val="0"/>
              </a:spcBef>
              <a:spcAft>
                <a:spcPts val="0"/>
              </a:spcAft>
              <a:buClr>
                <a:schemeClr val="dk1"/>
              </a:buClr>
              <a:buSzPts val="1800"/>
              <a:buFont typeface="Arial"/>
              <a:buChar char="•"/>
            </a:pPr>
            <a:r>
              <a:rPr b="0" i="0" lang="en-GB" sz="1800" u="none" cap="none" strike="noStrike">
                <a:solidFill>
                  <a:schemeClr val="dk1"/>
                </a:solidFill>
                <a:latin typeface="Calibri"/>
                <a:ea typeface="Calibri"/>
                <a:cs typeface="Calibri"/>
                <a:sym typeface="Calibri"/>
              </a:rPr>
              <a:t>Online Gambling</a:t>
            </a:r>
            <a:endParaRPr/>
          </a:p>
          <a:p>
            <a:pPr indent="-285750" lvl="0" marL="285750" marR="0" rtl="0" algn="l">
              <a:spcBef>
                <a:spcPts val="0"/>
              </a:spcBef>
              <a:spcAft>
                <a:spcPts val="0"/>
              </a:spcAft>
              <a:buClr>
                <a:schemeClr val="dk1"/>
              </a:buClr>
              <a:buSzPts val="1800"/>
              <a:buFont typeface="Arial"/>
              <a:buChar char="•"/>
            </a:pPr>
            <a:r>
              <a:rPr b="0" i="0" lang="en-GB" sz="1800" u="none" cap="none" strike="noStrike">
                <a:solidFill>
                  <a:schemeClr val="dk1"/>
                </a:solidFill>
                <a:latin typeface="Calibri"/>
                <a:ea typeface="Calibri"/>
                <a:cs typeface="Calibri"/>
                <a:sym typeface="Calibri"/>
              </a:rPr>
              <a:t>Social Media Validation</a:t>
            </a:r>
            <a:endParaRPr/>
          </a:p>
          <a:p>
            <a:pPr indent="-285750" lvl="0" marL="285750" marR="0" rtl="0" algn="l">
              <a:spcBef>
                <a:spcPts val="0"/>
              </a:spcBef>
              <a:spcAft>
                <a:spcPts val="0"/>
              </a:spcAft>
              <a:buClr>
                <a:schemeClr val="dk1"/>
              </a:buClr>
              <a:buSzPts val="1800"/>
              <a:buFont typeface="Arial"/>
              <a:buChar char="•"/>
            </a:pPr>
            <a:r>
              <a:rPr b="0" i="0" lang="en-GB" sz="1800" u="none" cap="none" strike="noStrike">
                <a:solidFill>
                  <a:schemeClr val="dk1"/>
                </a:solidFill>
                <a:latin typeface="Calibri"/>
                <a:ea typeface="Calibri"/>
                <a:cs typeface="Calibri"/>
                <a:sym typeface="Calibri"/>
              </a:rPr>
              <a:t>Keeping Data Safe</a:t>
            </a:r>
            <a:endParaRPr/>
          </a:p>
          <a:p>
            <a:pPr indent="-285750" lvl="0" marL="285750" marR="0" rtl="0" algn="l">
              <a:spcBef>
                <a:spcPts val="0"/>
              </a:spcBef>
              <a:spcAft>
                <a:spcPts val="0"/>
              </a:spcAft>
              <a:buClr>
                <a:schemeClr val="dk1"/>
              </a:buClr>
              <a:buSzPts val="1800"/>
              <a:buFont typeface="Arial"/>
              <a:buChar char="•"/>
            </a:pPr>
            <a:r>
              <a:rPr b="0" i="0" lang="en-GB" sz="1800" u="none" cap="none" strike="noStrike">
                <a:solidFill>
                  <a:schemeClr val="dk1"/>
                </a:solidFill>
                <a:latin typeface="Calibri"/>
                <a:ea typeface="Calibri"/>
                <a:cs typeface="Calibri"/>
                <a:sym typeface="Calibri"/>
              </a:rPr>
              <a:t>Modern Day Slavery</a:t>
            </a:r>
            <a:endParaRPr/>
          </a:p>
          <a:p>
            <a:pPr indent="-285750" lvl="0" marL="285750" marR="0" rtl="0" algn="l">
              <a:spcBef>
                <a:spcPts val="0"/>
              </a:spcBef>
              <a:spcAft>
                <a:spcPts val="0"/>
              </a:spcAft>
              <a:buClr>
                <a:schemeClr val="dk1"/>
              </a:buClr>
              <a:buSzPts val="1800"/>
              <a:buFont typeface="Arial"/>
              <a:buChar char="•"/>
            </a:pPr>
            <a:r>
              <a:rPr b="0" i="0" lang="en-GB" sz="1800" u="none" cap="none" strike="noStrike">
                <a:solidFill>
                  <a:schemeClr val="dk1"/>
                </a:solidFill>
                <a:latin typeface="Calibri"/>
                <a:ea typeface="Calibri"/>
                <a:cs typeface="Calibri"/>
                <a:sym typeface="Calibri"/>
              </a:rPr>
              <a:t>Causes of Knife Crime</a:t>
            </a:r>
            <a:endParaRPr b="0" i="0" sz="2000" u="none" cap="none" strike="noStrike">
              <a:solidFill>
                <a:schemeClr val="dk1"/>
              </a:solidFill>
              <a:latin typeface="Arial Narrow"/>
              <a:ea typeface="Arial Narrow"/>
              <a:cs typeface="Arial Narrow"/>
              <a:sym typeface="Arial Narrow"/>
            </a:endParaRPr>
          </a:p>
        </p:txBody>
      </p:sp>
      <p:pic>
        <p:nvPicPr>
          <p:cNvPr id="485" name="Google Shape;485;p24"/>
          <p:cNvPicPr preferRelativeResize="0"/>
          <p:nvPr/>
        </p:nvPicPr>
        <p:blipFill rotWithShape="1">
          <a:blip r:embed="rId4">
            <a:alphaModFix/>
          </a:blip>
          <a:srcRect b="17450" l="0" r="0" t="18499"/>
          <a:stretch/>
        </p:blipFill>
        <p:spPr>
          <a:xfrm>
            <a:off x="7263400" y="4455678"/>
            <a:ext cx="1806908" cy="1637031"/>
          </a:xfrm>
          <a:prstGeom prst="rect">
            <a:avLst/>
          </a:prstGeom>
          <a:noFill/>
          <a:ln>
            <a:noFill/>
          </a:ln>
        </p:spPr>
      </p:pic>
      <p:pic>
        <p:nvPicPr>
          <p:cNvPr id="486" name="Google Shape;486;p24"/>
          <p:cNvPicPr preferRelativeResize="0"/>
          <p:nvPr/>
        </p:nvPicPr>
        <p:blipFill rotWithShape="1">
          <a:blip r:embed="rId5">
            <a:alphaModFix/>
          </a:blip>
          <a:srcRect b="0" l="0" r="0" t="0"/>
          <a:stretch/>
        </p:blipFill>
        <p:spPr>
          <a:xfrm>
            <a:off x="6641446" y="33208"/>
            <a:ext cx="2505356" cy="2709005"/>
          </a:xfrm>
          <a:prstGeom prst="rect">
            <a:avLst/>
          </a:prstGeom>
          <a:noFill/>
          <a:ln>
            <a:noFill/>
          </a:ln>
        </p:spPr>
      </p:pic>
      <p:sp>
        <p:nvSpPr>
          <p:cNvPr id="487" name="Google Shape;487;p24"/>
          <p:cNvSpPr/>
          <p:nvPr/>
        </p:nvSpPr>
        <p:spPr>
          <a:xfrm>
            <a:off x="7643267" y="3072990"/>
            <a:ext cx="1194558" cy="92333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GB" sz="5400" u="none" cap="none" strike="noStrike">
                <a:solidFill>
                  <a:schemeClr val="dk1"/>
                </a:solidFill>
                <a:latin typeface="Arial Narrow"/>
                <a:ea typeface="Arial Narrow"/>
                <a:cs typeface="Arial Narrow"/>
                <a:sym typeface="Arial Narrow"/>
              </a:rPr>
              <a:t>Y10</a:t>
            </a:r>
            <a:endParaRPr b="0" i="0" sz="5400" u="none" cap="none" strike="noStrike">
              <a:solidFill>
                <a:schemeClr val="dk1"/>
              </a:solidFill>
              <a:latin typeface="Arial Narrow"/>
              <a:ea typeface="Arial Narrow"/>
              <a:cs typeface="Arial Narrow"/>
              <a:sym typeface="Arial Narrow"/>
            </a:endParaRPr>
          </a:p>
        </p:txBody>
      </p:sp>
      <p:pic>
        <p:nvPicPr>
          <p:cNvPr id="488" name="Google Shape;488;p24"/>
          <p:cNvPicPr preferRelativeResize="0"/>
          <p:nvPr/>
        </p:nvPicPr>
        <p:blipFill rotWithShape="1">
          <a:blip r:embed="rId6">
            <a:alphaModFix/>
          </a:blip>
          <a:srcRect b="0" l="0" r="0" t="0"/>
          <a:stretch/>
        </p:blipFill>
        <p:spPr>
          <a:xfrm>
            <a:off x="19039" y="-14456"/>
            <a:ext cx="3567463" cy="1085986"/>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pic>
        <p:nvPicPr>
          <p:cNvPr id="118" name="Google Shape;118;p3"/>
          <p:cNvPicPr preferRelativeResize="0"/>
          <p:nvPr/>
        </p:nvPicPr>
        <p:blipFill rotWithShape="1">
          <a:blip r:embed="rId3">
            <a:alphaModFix/>
          </a:blip>
          <a:srcRect b="0" l="0" r="0" t="0"/>
          <a:stretch/>
        </p:blipFill>
        <p:spPr>
          <a:xfrm>
            <a:off x="0" y="6525344"/>
            <a:ext cx="9144000" cy="341923"/>
          </a:xfrm>
          <a:prstGeom prst="rect">
            <a:avLst/>
          </a:prstGeom>
          <a:noFill/>
          <a:ln>
            <a:noFill/>
          </a:ln>
        </p:spPr>
      </p:pic>
      <p:pic>
        <p:nvPicPr>
          <p:cNvPr id="119" name="Google Shape;119;p3"/>
          <p:cNvPicPr preferRelativeResize="0"/>
          <p:nvPr/>
        </p:nvPicPr>
        <p:blipFill rotWithShape="1">
          <a:blip r:embed="rId4">
            <a:alphaModFix/>
          </a:blip>
          <a:srcRect b="0" l="0" r="0" t="0"/>
          <a:stretch/>
        </p:blipFill>
        <p:spPr>
          <a:xfrm>
            <a:off x="6790148" y="31106"/>
            <a:ext cx="2353852" cy="2530832"/>
          </a:xfrm>
          <a:prstGeom prst="rect">
            <a:avLst/>
          </a:prstGeom>
          <a:noFill/>
          <a:ln>
            <a:noFill/>
          </a:ln>
        </p:spPr>
      </p:pic>
      <p:sp>
        <p:nvSpPr>
          <p:cNvPr id="120" name="Google Shape;120;p3"/>
          <p:cNvSpPr/>
          <p:nvPr/>
        </p:nvSpPr>
        <p:spPr>
          <a:xfrm>
            <a:off x="3923928" y="144679"/>
            <a:ext cx="2537557" cy="2397579"/>
          </a:xfrm>
          <a:prstGeom prst="rect">
            <a:avLst/>
          </a:prstGeom>
          <a:noFill/>
          <a:ln cap="flat" cmpd="sng" w="57150">
            <a:solidFill>
              <a:srgbClr val="FFF2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7000"/>
              </a:lnSpc>
              <a:spcBef>
                <a:spcPts val="0"/>
              </a:spcBef>
              <a:spcAft>
                <a:spcPts val="0"/>
              </a:spcAft>
              <a:buNone/>
            </a:pPr>
            <a:r>
              <a:rPr b="0" i="0" lang="en-GB" sz="2000" u="none" cap="none" strike="noStrike">
                <a:solidFill>
                  <a:schemeClr val="dk1"/>
                </a:solidFill>
                <a:latin typeface="Arial Narrow"/>
                <a:ea typeface="Arial Narrow"/>
                <a:cs typeface="Arial Narrow"/>
                <a:sym typeface="Arial Narrow"/>
              </a:rPr>
              <a:t>This theme will support students to prepare for the changes that are ahead of them, both academically, as we welcome them into year 7, and personally.</a:t>
            </a:r>
            <a:endParaRPr b="0" i="0" sz="2000" u="none" cap="none" strike="noStrike">
              <a:solidFill>
                <a:schemeClr val="dk1"/>
              </a:solidFill>
              <a:latin typeface="Arial Narrow"/>
              <a:ea typeface="Arial Narrow"/>
              <a:cs typeface="Arial Narrow"/>
              <a:sym typeface="Arial Narrow"/>
            </a:endParaRPr>
          </a:p>
        </p:txBody>
      </p:sp>
      <p:sp>
        <p:nvSpPr>
          <p:cNvPr id="121" name="Google Shape;121;p3"/>
          <p:cNvSpPr/>
          <p:nvPr/>
        </p:nvSpPr>
        <p:spPr>
          <a:xfrm>
            <a:off x="413793" y="1484784"/>
            <a:ext cx="2843808" cy="4740785"/>
          </a:xfrm>
          <a:prstGeom prst="rect">
            <a:avLst/>
          </a:prstGeom>
          <a:noFill/>
          <a:ln cap="flat" cmpd="sng" w="57150">
            <a:solidFill>
              <a:srgbClr val="FFF2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None/>
            </a:pPr>
            <a:r>
              <a:rPr b="1" i="0" lang="en-GB" sz="2000" u="none" cap="none" strike="noStrike">
                <a:solidFill>
                  <a:schemeClr val="dk1"/>
                </a:solidFill>
                <a:latin typeface="Arial Narrow"/>
                <a:ea typeface="Arial Narrow"/>
                <a:cs typeface="Arial Narrow"/>
                <a:sym typeface="Arial Narrow"/>
              </a:rPr>
              <a:t>Keywords include:</a:t>
            </a:r>
            <a:endParaRPr/>
          </a:p>
          <a:p>
            <a:pPr indent="-285750" lvl="0" marL="285750" marR="0" rtl="0" algn="l">
              <a:lnSpc>
                <a:spcPct val="107000"/>
              </a:lnSpc>
              <a:spcBef>
                <a:spcPts val="800"/>
              </a:spcBef>
              <a:spcAft>
                <a:spcPts val="0"/>
              </a:spcAft>
              <a:buClr>
                <a:schemeClr val="dk1"/>
              </a:buClr>
              <a:buSzPts val="2000"/>
              <a:buFont typeface="Arial"/>
              <a:buChar char="•"/>
            </a:pPr>
            <a:r>
              <a:rPr b="0" i="0" lang="en-GB" sz="2000" u="none" cap="none" strike="noStrike">
                <a:solidFill>
                  <a:schemeClr val="dk1"/>
                </a:solidFill>
                <a:latin typeface="Arial Narrow"/>
                <a:ea typeface="Arial Narrow"/>
                <a:cs typeface="Arial Narrow"/>
                <a:sym typeface="Arial Narrow"/>
              </a:rPr>
              <a:t>Positive Wellbeing</a:t>
            </a:r>
            <a:endParaRPr/>
          </a:p>
          <a:p>
            <a:pPr indent="-285750" lvl="0" marL="285750" marR="0" rtl="0" algn="l">
              <a:lnSpc>
                <a:spcPct val="107000"/>
              </a:lnSpc>
              <a:spcBef>
                <a:spcPts val="800"/>
              </a:spcBef>
              <a:spcAft>
                <a:spcPts val="0"/>
              </a:spcAft>
              <a:buClr>
                <a:schemeClr val="dk1"/>
              </a:buClr>
              <a:buSzPts val="2000"/>
              <a:buFont typeface="Arial"/>
              <a:buChar char="•"/>
            </a:pPr>
            <a:r>
              <a:rPr b="0" i="0" lang="en-GB" sz="2000" u="none" cap="none" strike="noStrike">
                <a:solidFill>
                  <a:schemeClr val="dk1"/>
                </a:solidFill>
                <a:latin typeface="Arial Narrow"/>
                <a:ea typeface="Arial Narrow"/>
                <a:cs typeface="Arial Narrow"/>
                <a:sym typeface="Arial Narrow"/>
              </a:rPr>
              <a:t>Character traits</a:t>
            </a:r>
            <a:endParaRPr/>
          </a:p>
          <a:p>
            <a:pPr indent="-285750" lvl="0" marL="285750" marR="0" rtl="0" algn="l">
              <a:lnSpc>
                <a:spcPct val="107000"/>
              </a:lnSpc>
              <a:spcBef>
                <a:spcPts val="800"/>
              </a:spcBef>
              <a:spcAft>
                <a:spcPts val="0"/>
              </a:spcAft>
              <a:buClr>
                <a:schemeClr val="dk1"/>
              </a:buClr>
              <a:buSzPts val="2000"/>
              <a:buFont typeface="Arial"/>
              <a:buChar char="•"/>
            </a:pPr>
            <a:r>
              <a:rPr b="0" i="0" lang="en-GB" sz="2000" u="none" cap="none" strike="noStrike">
                <a:solidFill>
                  <a:schemeClr val="dk1"/>
                </a:solidFill>
                <a:latin typeface="Arial Narrow"/>
                <a:ea typeface="Arial Narrow"/>
                <a:cs typeface="Arial Narrow"/>
                <a:sym typeface="Arial Narrow"/>
              </a:rPr>
              <a:t>Community Cohesion</a:t>
            </a:r>
            <a:endParaRPr/>
          </a:p>
          <a:p>
            <a:pPr indent="-285750" lvl="0" marL="285750" marR="0" rtl="0" algn="l">
              <a:lnSpc>
                <a:spcPct val="107000"/>
              </a:lnSpc>
              <a:spcBef>
                <a:spcPts val="800"/>
              </a:spcBef>
              <a:spcAft>
                <a:spcPts val="0"/>
              </a:spcAft>
              <a:buClr>
                <a:schemeClr val="dk1"/>
              </a:buClr>
              <a:buSzPts val="2000"/>
              <a:buFont typeface="Arial"/>
              <a:buChar char="•"/>
            </a:pPr>
            <a:r>
              <a:rPr b="0" i="0" lang="en-GB" sz="2000" u="none" cap="none" strike="noStrike">
                <a:solidFill>
                  <a:schemeClr val="dk1"/>
                </a:solidFill>
                <a:latin typeface="Arial Narrow"/>
                <a:ea typeface="Arial Narrow"/>
                <a:cs typeface="Arial Narrow"/>
                <a:sym typeface="Arial Narrow"/>
              </a:rPr>
              <a:t>Multicultural Society</a:t>
            </a:r>
            <a:endParaRPr/>
          </a:p>
          <a:p>
            <a:pPr indent="-285750" lvl="0" marL="285750" marR="0" rtl="0" algn="l">
              <a:lnSpc>
                <a:spcPct val="107000"/>
              </a:lnSpc>
              <a:spcBef>
                <a:spcPts val="800"/>
              </a:spcBef>
              <a:spcAft>
                <a:spcPts val="0"/>
              </a:spcAft>
              <a:buClr>
                <a:schemeClr val="dk1"/>
              </a:buClr>
              <a:buSzPts val="2000"/>
              <a:buFont typeface="Arial"/>
              <a:buChar char="•"/>
            </a:pPr>
            <a:r>
              <a:rPr b="0" i="0" lang="en-GB" sz="2000" u="none" cap="none" strike="noStrike">
                <a:solidFill>
                  <a:schemeClr val="dk1"/>
                </a:solidFill>
                <a:latin typeface="Arial Narrow"/>
                <a:ea typeface="Arial Narrow"/>
                <a:cs typeface="Arial Narrow"/>
                <a:sym typeface="Arial Narrow"/>
              </a:rPr>
              <a:t>Careers education</a:t>
            </a:r>
            <a:endParaRPr/>
          </a:p>
          <a:p>
            <a:pPr indent="-285750" lvl="0" marL="285750" marR="0" rtl="0" algn="l">
              <a:lnSpc>
                <a:spcPct val="107000"/>
              </a:lnSpc>
              <a:spcBef>
                <a:spcPts val="800"/>
              </a:spcBef>
              <a:spcAft>
                <a:spcPts val="0"/>
              </a:spcAft>
              <a:buClr>
                <a:schemeClr val="dk1"/>
              </a:buClr>
              <a:buSzPts val="2000"/>
              <a:buFont typeface="Arial"/>
              <a:buChar char="•"/>
            </a:pPr>
            <a:r>
              <a:rPr b="0" i="0" lang="en-GB" sz="2000" u="none" cap="none" strike="noStrike">
                <a:solidFill>
                  <a:schemeClr val="dk1"/>
                </a:solidFill>
                <a:latin typeface="Arial Narrow"/>
                <a:ea typeface="Arial Narrow"/>
                <a:cs typeface="Arial Narrow"/>
                <a:sym typeface="Arial Narrow"/>
              </a:rPr>
              <a:t>Sleep and Relaxation</a:t>
            </a:r>
            <a:endParaRPr/>
          </a:p>
          <a:p>
            <a:pPr indent="-285750" lvl="0" marL="285750" marR="0" rtl="0" algn="l">
              <a:lnSpc>
                <a:spcPct val="107000"/>
              </a:lnSpc>
              <a:spcBef>
                <a:spcPts val="800"/>
              </a:spcBef>
              <a:spcAft>
                <a:spcPts val="0"/>
              </a:spcAft>
              <a:buClr>
                <a:schemeClr val="dk1"/>
              </a:buClr>
              <a:buSzPts val="2000"/>
              <a:buFont typeface="Arial"/>
              <a:buChar char="•"/>
            </a:pPr>
            <a:r>
              <a:rPr b="0" i="0" lang="en-GB" sz="2000" u="none" cap="none" strike="noStrike">
                <a:solidFill>
                  <a:schemeClr val="dk1"/>
                </a:solidFill>
                <a:latin typeface="Arial Narrow"/>
                <a:ea typeface="Arial Narrow"/>
                <a:cs typeface="Arial Narrow"/>
                <a:sym typeface="Arial Narrow"/>
              </a:rPr>
              <a:t>Transitions</a:t>
            </a:r>
            <a:endParaRPr/>
          </a:p>
          <a:p>
            <a:pPr indent="-285750" lvl="0" marL="285750" marR="0" rtl="0" algn="l">
              <a:lnSpc>
                <a:spcPct val="107000"/>
              </a:lnSpc>
              <a:spcBef>
                <a:spcPts val="800"/>
              </a:spcBef>
              <a:spcAft>
                <a:spcPts val="0"/>
              </a:spcAft>
              <a:buClr>
                <a:schemeClr val="dk1"/>
              </a:buClr>
              <a:buSzPts val="2000"/>
              <a:buFont typeface="Arial"/>
              <a:buChar char="•"/>
            </a:pPr>
            <a:r>
              <a:rPr b="0" i="0" lang="en-GB" sz="2000" u="none" cap="none" strike="noStrike">
                <a:solidFill>
                  <a:schemeClr val="dk1"/>
                </a:solidFill>
                <a:latin typeface="Arial Narrow"/>
                <a:ea typeface="Arial Narrow"/>
                <a:cs typeface="Arial Narrow"/>
                <a:sym typeface="Arial Narrow"/>
              </a:rPr>
              <a:t>Money/ Finances</a:t>
            </a:r>
            <a:endParaRPr/>
          </a:p>
          <a:p>
            <a:pPr indent="-285750" lvl="0" marL="285750" marR="0" rtl="0" algn="l">
              <a:lnSpc>
                <a:spcPct val="107000"/>
              </a:lnSpc>
              <a:spcBef>
                <a:spcPts val="800"/>
              </a:spcBef>
              <a:spcAft>
                <a:spcPts val="0"/>
              </a:spcAft>
              <a:buClr>
                <a:schemeClr val="dk1"/>
              </a:buClr>
              <a:buSzPts val="2000"/>
              <a:buFont typeface="Arial"/>
              <a:buChar char="•"/>
            </a:pPr>
            <a:r>
              <a:rPr b="0" i="0" lang="en-GB" sz="2000" u="none" cap="none" strike="noStrike">
                <a:solidFill>
                  <a:schemeClr val="dk1"/>
                </a:solidFill>
                <a:latin typeface="Arial Narrow"/>
                <a:ea typeface="Arial Narrow"/>
                <a:cs typeface="Arial Narrow"/>
                <a:sym typeface="Arial Narrow"/>
              </a:rPr>
              <a:t>Government</a:t>
            </a:r>
            <a:endParaRPr/>
          </a:p>
          <a:p>
            <a:pPr indent="-285750" lvl="0" marL="285750" marR="0" rtl="0" algn="l">
              <a:lnSpc>
                <a:spcPct val="107000"/>
              </a:lnSpc>
              <a:spcBef>
                <a:spcPts val="800"/>
              </a:spcBef>
              <a:spcAft>
                <a:spcPts val="0"/>
              </a:spcAft>
              <a:buClr>
                <a:schemeClr val="dk1"/>
              </a:buClr>
              <a:buSzPts val="2000"/>
              <a:buFont typeface="Arial"/>
              <a:buChar char="•"/>
            </a:pPr>
            <a:r>
              <a:rPr b="0" i="0" lang="en-GB" sz="2000" u="none" cap="none" strike="noStrike">
                <a:solidFill>
                  <a:schemeClr val="dk1"/>
                </a:solidFill>
                <a:latin typeface="Arial Narrow"/>
                <a:ea typeface="Arial Narrow"/>
                <a:cs typeface="Arial Narrow"/>
                <a:sym typeface="Arial Narrow"/>
              </a:rPr>
              <a:t>Reflection</a:t>
            </a:r>
            <a:endParaRPr/>
          </a:p>
        </p:txBody>
      </p:sp>
      <p:sp>
        <p:nvSpPr>
          <p:cNvPr id="122" name="Google Shape;122;p3"/>
          <p:cNvSpPr/>
          <p:nvPr/>
        </p:nvSpPr>
        <p:spPr>
          <a:xfrm>
            <a:off x="3563889" y="3360762"/>
            <a:ext cx="3312368" cy="2678682"/>
          </a:xfrm>
          <a:prstGeom prst="rect">
            <a:avLst/>
          </a:prstGeom>
          <a:noFill/>
          <a:ln cap="flat" cmpd="sng" w="57150">
            <a:solidFill>
              <a:srgbClr val="FFF2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None/>
            </a:pPr>
            <a:r>
              <a:rPr b="1" i="0" lang="en-GB" sz="2000" u="none" cap="none" strike="noStrike">
                <a:solidFill>
                  <a:schemeClr val="dk1"/>
                </a:solidFill>
                <a:latin typeface="Arial Narrow"/>
                <a:ea typeface="Arial Narrow"/>
                <a:cs typeface="Arial Narrow"/>
                <a:sym typeface="Arial Narrow"/>
              </a:rPr>
              <a:t>You will study:</a:t>
            </a:r>
            <a:endParaRPr/>
          </a:p>
          <a:p>
            <a:pPr indent="-285750" lvl="0" marL="285750" marR="0" rtl="0" algn="l">
              <a:spcBef>
                <a:spcPts val="800"/>
              </a:spcBef>
              <a:spcAft>
                <a:spcPts val="0"/>
              </a:spcAft>
              <a:buClr>
                <a:schemeClr val="dk1"/>
              </a:buClr>
              <a:buSzPts val="2000"/>
              <a:buFont typeface="Arial"/>
              <a:buChar char="•"/>
            </a:pPr>
            <a:r>
              <a:rPr b="0" i="0" lang="en-GB" sz="2000" u="none" cap="none" strike="noStrike">
                <a:solidFill>
                  <a:schemeClr val="dk1"/>
                </a:solidFill>
                <a:latin typeface="Arial Narrow"/>
                <a:ea typeface="Arial Narrow"/>
                <a:cs typeface="Arial Narrow"/>
                <a:sym typeface="Arial Narrow"/>
              </a:rPr>
              <a:t>Introduction to PSHE</a:t>
            </a:r>
            <a:endParaRPr/>
          </a:p>
          <a:p>
            <a:pPr indent="-285750" lvl="0" marL="285750" marR="0" rtl="0" algn="l">
              <a:spcBef>
                <a:spcPts val="0"/>
              </a:spcBef>
              <a:spcAft>
                <a:spcPts val="0"/>
              </a:spcAft>
              <a:buClr>
                <a:schemeClr val="dk1"/>
              </a:buClr>
              <a:buSzPts val="2000"/>
              <a:buFont typeface="Arial"/>
              <a:buChar char="•"/>
            </a:pPr>
            <a:r>
              <a:rPr b="0" i="0" lang="en-GB" sz="2000" u="none" cap="none" strike="noStrike">
                <a:solidFill>
                  <a:schemeClr val="dk1"/>
                </a:solidFill>
                <a:latin typeface="Arial Narrow"/>
                <a:ea typeface="Arial Narrow"/>
                <a:cs typeface="Arial Narrow"/>
                <a:sym typeface="Arial Narrow"/>
              </a:rPr>
              <a:t>Getting to Know People</a:t>
            </a:r>
            <a:endParaRPr/>
          </a:p>
          <a:p>
            <a:pPr indent="-285750" lvl="0" marL="285750" marR="0" rtl="0" algn="l">
              <a:spcBef>
                <a:spcPts val="0"/>
              </a:spcBef>
              <a:spcAft>
                <a:spcPts val="0"/>
              </a:spcAft>
              <a:buClr>
                <a:schemeClr val="dk1"/>
              </a:buClr>
              <a:buSzPts val="2000"/>
              <a:buFont typeface="Arial"/>
              <a:buChar char="•"/>
            </a:pPr>
            <a:r>
              <a:rPr b="0" i="0" lang="en-GB" sz="2000" u="none" cap="none" strike="noStrike">
                <a:solidFill>
                  <a:schemeClr val="dk1"/>
                </a:solidFill>
                <a:latin typeface="Arial Narrow"/>
                <a:ea typeface="Arial Narrow"/>
                <a:cs typeface="Arial Narrow"/>
                <a:sym typeface="Arial Narrow"/>
              </a:rPr>
              <a:t>What is a Community</a:t>
            </a:r>
            <a:endParaRPr b="0" i="0" sz="2000" u="none" cap="none" strike="noStrike">
              <a:solidFill>
                <a:schemeClr val="dk1"/>
              </a:solidFill>
              <a:latin typeface="Arial Narrow"/>
              <a:ea typeface="Arial Narrow"/>
              <a:cs typeface="Arial Narrow"/>
              <a:sym typeface="Arial Narrow"/>
            </a:endParaRPr>
          </a:p>
          <a:p>
            <a:pPr indent="-285750" lvl="0" marL="285750" marR="0" rtl="0" algn="l">
              <a:spcBef>
                <a:spcPts val="0"/>
              </a:spcBef>
              <a:spcAft>
                <a:spcPts val="0"/>
              </a:spcAft>
              <a:buClr>
                <a:schemeClr val="dk1"/>
              </a:buClr>
              <a:buSzPts val="2000"/>
              <a:buFont typeface="Arial"/>
              <a:buChar char="•"/>
            </a:pPr>
            <a:r>
              <a:rPr b="0" i="0" lang="en-GB" sz="2000" u="none" cap="none" strike="noStrike">
                <a:solidFill>
                  <a:schemeClr val="dk1"/>
                </a:solidFill>
                <a:latin typeface="Arial Narrow"/>
                <a:ea typeface="Arial Narrow"/>
                <a:cs typeface="Arial Narrow"/>
                <a:sym typeface="Arial Narrow"/>
              </a:rPr>
              <a:t>Careers and Your Future</a:t>
            </a:r>
            <a:endParaRPr/>
          </a:p>
          <a:p>
            <a:pPr indent="-285750" lvl="0" marL="285750" marR="0" rtl="0" algn="l">
              <a:spcBef>
                <a:spcPts val="0"/>
              </a:spcBef>
              <a:spcAft>
                <a:spcPts val="0"/>
              </a:spcAft>
              <a:buClr>
                <a:schemeClr val="dk1"/>
              </a:buClr>
              <a:buSzPts val="2000"/>
              <a:buFont typeface="Arial"/>
              <a:buChar char="•"/>
            </a:pPr>
            <a:r>
              <a:rPr b="0" i="0" lang="en-GB" sz="2000" u="none" cap="none" strike="noStrike">
                <a:solidFill>
                  <a:schemeClr val="dk1"/>
                </a:solidFill>
                <a:latin typeface="Arial Narrow"/>
                <a:ea typeface="Arial Narrow"/>
                <a:cs typeface="Arial Narrow"/>
                <a:sym typeface="Arial Narrow"/>
              </a:rPr>
              <a:t>Sleep and Relaxation</a:t>
            </a:r>
            <a:endParaRPr/>
          </a:p>
          <a:p>
            <a:pPr indent="-285750" lvl="0" marL="285750" marR="0" rtl="0" algn="l">
              <a:spcBef>
                <a:spcPts val="0"/>
              </a:spcBef>
              <a:spcAft>
                <a:spcPts val="0"/>
              </a:spcAft>
              <a:buClr>
                <a:schemeClr val="dk1"/>
              </a:buClr>
              <a:buSzPts val="2000"/>
              <a:buFont typeface="Arial"/>
              <a:buChar char="•"/>
            </a:pPr>
            <a:r>
              <a:rPr b="0" i="0" lang="en-GB" sz="2000" u="none" cap="none" strike="noStrike">
                <a:solidFill>
                  <a:schemeClr val="dk1"/>
                </a:solidFill>
                <a:latin typeface="Arial Narrow"/>
                <a:ea typeface="Arial Narrow"/>
                <a:cs typeface="Arial Narrow"/>
                <a:sym typeface="Arial Narrow"/>
              </a:rPr>
              <a:t>Financial Education</a:t>
            </a:r>
            <a:endParaRPr/>
          </a:p>
          <a:p>
            <a:pPr indent="-285750" lvl="0" marL="285750" marR="0" rtl="0" algn="l">
              <a:spcBef>
                <a:spcPts val="0"/>
              </a:spcBef>
              <a:spcAft>
                <a:spcPts val="0"/>
              </a:spcAft>
              <a:buClr>
                <a:schemeClr val="dk1"/>
              </a:buClr>
              <a:buSzPts val="2000"/>
              <a:buFont typeface="Arial"/>
              <a:buChar char="•"/>
            </a:pPr>
            <a:r>
              <a:rPr b="0" i="0" lang="en-GB" sz="2000" u="none" cap="none" strike="noStrike">
                <a:solidFill>
                  <a:schemeClr val="dk1"/>
                </a:solidFill>
                <a:latin typeface="Arial Narrow"/>
                <a:ea typeface="Arial Narrow"/>
                <a:cs typeface="Arial Narrow"/>
                <a:sym typeface="Arial Narrow"/>
              </a:rPr>
              <a:t>Transition points and Your Life</a:t>
            </a:r>
            <a:endParaRPr b="0" i="0" sz="2000" u="none" cap="none" strike="noStrike">
              <a:solidFill>
                <a:schemeClr val="dk1"/>
              </a:solidFill>
              <a:latin typeface="Arial Narrow"/>
              <a:ea typeface="Arial Narrow"/>
              <a:cs typeface="Arial Narrow"/>
              <a:sym typeface="Arial Narrow"/>
            </a:endParaRPr>
          </a:p>
        </p:txBody>
      </p:sp>
      <p:pic>
        <p:nvPicPr>
          <p:cNvPr id="123" name="Google Shape;123;p3"/>
          <p:cNvPicPr preferRelativeResize="0"/>
          <p:nvPr/>
        </p:nvPicPr>
        <p:blipFill rotWithShape="1">
          <a:blip r:embed="rId5">
            <a:alphaModFix/>
          </a:blip>
          <a:srcRect b="17450" l="0" r="0" t="18499"/>
          <a:stretch/>
        </p:blipFill>
        <p:spPr>
          <a:xfrm>
            <a:off x="7337092" y="4670954"/>
            <a:ext cx="1806908" cy="1637031"/>
          </a:xfrm>
          <a:prstGeom prst="rect">
            <a:avLst/>
          </a:prstGeom>
          <a:noFill/>
          <a:ln>
            <a:noFill/>
          </a:ln>
        </p:spPr>
      </p:pic>
      <p:sp>
        <p:nvSpPr>
          <p:cNvPr id="124" name="Google Shape;124;p3"/>
          <p:cNvSpPr/>
          <p:nvPr/>
        </p:nvSpPr>
        <p:spPr>
          <a:xfrm>
            <a:off x="7803567" y="3072990"/>
            <a:ext cx="873957" cy="92333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GB" sz="5400" u="none" cap="none" strike="noStrike">
                <a:solidFill>
                  <a:schemeClr val="dk1"/>
                </a:solidFill>
                <a:latin typeface="Arial Narrow"/>
                <a:ea typeface="Arial Narrow"/>
                <a:cs typeface="Arial Narrow"/>
                <a:sym typeface="Arial Narrow"/>
              </a:rPr>
              <a:t>Y7</a:t>
            </a:r>
            <a:endParaRPr b="0" i="0" sz="5400" u="none" cap="none" strike="noStrike">
              <a:solidFill>
                <a:schemeClr val="dk1"/>
              </a:solidFill>
              <a:latin typeface="Arial Narrow"/>
              <a:ea typeface="Arial Narrow"/>
              <a:cs typeface="Arial Narrow"/>
              <a:sym typeface="Arial Narrow"/>
            </a:endParaRPr>
          </a:p>
        </p:txBody>
      </p:sp>
      <p:pic>
        <p:nvPicPr>
          <p:cNvPr id="125" name="Google Shape;125;p3"/>
          <p:cNvPicPr preferRelativeResize="0"/>
          <p:nvPr/>
        </p:nvPicPr>
        <p:blipFill rotWithShape="1">
          <a:blip r:embed="rId6">
            <a:alphaModFix/>
          </a:blip>
          <a:srcRect b="0" l="0" r="0" t="0"/>
          <a:stretch/>
        </p:blipFill>
        <p:spPr>
          <a:xfrm>
            <a:off x="0" y="0"/>
            <a:ext cx="3731075" cy="1201016"/>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3" name="Shape 493"/>
        <p:cNvGrpSpPr/>
        <p:nvPr/>
      </p:nvGrpSpPr>
      <p:grpSpPr>
        <a:xfrm>
          <a:off x="0" y="0"/>
          <a:ext cx="0" cy="0"/>
          <a:chOff x="0" y="0"/>
          <a:chExt cx="0" cy="0"/>
        </a:xfrm>
      </p:grpSpPr>
      <p:sp>
        <p:nvSpPr>
          <p:cNvPr id="494" name="Google Shape;494;p30"/>
          <p:cNvSpPr/>
          <p:nvPr/>
        </p:nvSpPr>
        <p:spPr>
          <a:xfrm>
            <a:off x="0" y="0"/>
            <a:ext cx="9144000" cy="6858000"/>
          </a:xfrm>
          <a:prstGeom prst="rect">
            <a:avLst/>
          </a:prstGeom>
          <a:solidFill>
            <a:srgbClr val="4FD1FF"/>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Narrow"/>
              <a:ea typeface="Arial Narrow"/>
              <a:cs typeface="Arial Narrow"/>
              <a:sym typeface="Arial Narrow"/>
            </a:endParaRPr>
          </a:p>
        </p:txBody>
      </p:sp>
      <p:pic>
        <p:nvPicPr>
          <p:cNvPr id="495" name="Google Shape;495;p30"/>
          <p:cNvPicPr preferRelativeResize="0"/>
          <p:nvPr/>
        </p:nvPicPr>
        <p:blipFill rotWithShape="1">
          <a:blip r:embed="rId3">
            <a:alphaModFix/>
          </a:blip>
          <a:srcRect b="0" l="11607" r="9096" t="0"/>
          <a:stretch/>
        </p:blipFill>
        <p:spPr>
          <a:xfrm>
            <a:off x="125506" y="143435"/>
            <a:ext cx="8892988" cy="6580094"/>
          </a:xfrm>
          <a:prstGeom prst="rect">
            <a:avLst/>
          </a:prstGeom>
          <a:noFill/>
          <a:ln cap="flat" cmpd="sng" w="9525">
            <a:solidFill>
              <a:srgbClr val="FF0000"/>
            </a:solidFill>
            <a:prstDash val="solid"/>
            <a:round/>
            <a:headEnd len="sm" w="sm" type="none"/>
            <a:tailEnd len="sm" w="sm" type="none"/>
          </a:ln>
        </p:spPr>
      </p:pic>
      <p:pic>
        <p:nvPicPr>
          <p:cNvPr descr="asphalt-157687_960_720.png" id="496" name="Google Shape;496;p30"/>
          <p:cNvPicPr preferRelativeResize="0"/>
          <p:nvPr/>
        </p:nvPicPr>
        <p:blipFill rotWithShape="1">
          <a:blip r:embed="rId4">
            <a:alphaModFix/>
          </a:blip>
          <a:srcRect b="15915" l="0" r="0" t="13514"/>
          <a:stretch/>
        </p:blipFill>
        <p:spPr>
          <a:xfrm>
            <a:off x="1888852" y="1124878"/>
            <a:ext cx="5706958" cy="4725613"/>
          </a:xfrm>
          <a:prstGeom prst="rect">
            <a:avLst/>
          </a:prstGeom>
          <a:noFill/>
          <a:ln>
            <a:noFill/>
          </a:ln>
        </p:spPr>
      </p:pic>
      <p:pic>
        <p:nvPicPr>
          <p:cNvPr id="497" name="Google Shape;497;p30"/>
          <p:cNvPicPr preferRelativeResize="0"/>
          <p:nvPr/>
        </p:nvPicPr>
        <p:blipFill rotWithShape="1">
          <a:blip r:embed="rId5">
            <a:alphaModFix/>
          </a:blip>
          <a:srcRect b="0" l="0" r="0" t="0"/>
          <a:stretch/>
        </p:blipFill>
        <p:spPr>
          <a:xfrm>
            <a:off x="143896" y="237551"/>
            <a:ext cx="2520000" cy="727422"/>
          </a:xfrm>
          <a:prstGeom prst="rect">
            <a:avLst/>
          </a:prstGeom>
          <a:noFill/>
          <a:ln>
            <a:noFill/>
          </a:ln>
        </p:spPr>
      </p:pic>
      <p:pic>
        <p:nvPicPr>
          <p:cNvPr id="498" name="Google Shape;498;p30"/>
          <p:cNvPicPr preferRelativeResize="0"/>
          <p:nvPr/>
        </p:nvPicPr>
        <p:blipFill rotWithShape="1">
          <a:blip r:embed="rId6">
            <a:alphaModFix/>
          </a:blip>
          <a:srcRect b="0" l="0" r="0" t="0"/>
          <a:stretch/>
        </p:blipFill>
        <p:spPr>
          <a:xfrm>
            <a:off x="3475137" y="6001826"/>
            <a:ext cx="2051842" cy="623029"/>
          </a:xfrm>
          <a:prstGeom prst="rect">
            <a:avLst/>
          </a:prstGeom>
          <a:noFill/>
          <a:ln>
            <a:noFill/>
          </a:ln>
        </p:spPr>
      </p:pic>
      <p:pic>
        <p:nvPicPr>
          <p:cNvPr id="499" name="Google Shape;499;p30"/>
          <p:cNvPicPr preferRelativeResize="0"/>
          <p:nvPr/>
        </p:nvPicPr>
        <p:blipFill rotWithShape="1">
          <a:blip r:embed="rId7">
            <a:alphaModFix/>
          </a:blip>
          <a:srcRect b="0" l="0" r="0" t="0"/>
          <a:stretch/>
        </p:blipFill>
        <p:spPr>
          <a:xfrm>
            <a:off x="6803968" y="5980545"/>
            <a:ext cx="2051842" cy="626374"/>
          </a:xfrm>
          <a:prstGeom prst="rect">
            <a:avLst/>
          </a:prstGeom>
          <a:noFill/>
          <a:ln>
            <a:noFill/>
          </a:ln>
        </p:spPr>
      </p:pic>
      <p:pic>
        <p:nvPicPr>
          <p:cNvPr id="500" name="Google Shape;500;p30"/>
          <p:cNvPicPr preferRelativeResize="0"/>
          <p:nvPr/>
        </p:nvPicPr>
        <p:blipFill rotWithShape="1">
          <a:blip r:embed="rId8">
            <a:alphaModFix/>
          </a:blip>
          <a:srcRect b="0" l="0" r="0" t="0"/>
          <a:stretch/>
        </p:blipFill>
        <p:spPr>
          <a:xfrm>
            <a:off x="289189" y="5949280"/>
            <a:ext cx="2051842" cy="627380"/>
          </a:xfrm>
          <a:prstGeom prst="rect">
            <a:avLst/>
          </a:prstGeom>
          <a:noFill/>
          <a:ln>
            <a:noFill/>
          </a:ln>
        </p:spPr>
      </p:pic>
      <p:pic>
        <p:nvPicPr>
          <p:cNvPr id="501" name="Google Shape;501;p30"/>
          <p:cNvPicPr preferRelativeResize="0"/>
          <p:nvPr/>
        </p:nvPicPr>
        <p:blipFill rotWithShape="1">
          <a:blip r:embed="rId9">
            <a:alphaModFix/>
          </a:blip>
          <a:srcRect b="0" l="0" r="0" t="0"/>
          <a:stretch/>
        </p:blipFill>
        <p:spPr>
          <a:xfrm>
            <a:off x="2929556" y="299932"/>
            <a:ext cx="2086607" cy="668450"/>
          </a:xfrm>
          <a:prstGeom prst="rect">
            <a:avLst/>
          </a:prstGeom>
          <a:noFill/>
          <a:ln>
            <a:noFill/>
          </a:ln>
        </p:spPr>
      </p:pic>
      <p:pic>
        <p:nvPicPr>
          <p:cNvPr id="502" name="Google Shape;502;p30"/>
          <p:cNvPicPr preferRelativeResize="0"/>
          <p:nvPr/>
        </p:nvPicPr>
        <p:blipFill rotWithShape="1">
          <a:blip r:embed="rId10">
            <a:alphaModFix/>
          </a:blip>
          <a:srcRect b="0" l="0" r="0" t="0"/>
          <a:stretch/>
        </p:blipFill>
        <p:spPr>
          <a:xfrm>
            <a:off x="1545396" y="1787657"/>
            <a:ext cx="2815967" cy="856568"/>
          </a:xfrm>
          <a:prstGeom prst="rect">
            <a:avLst/>
          </a:prstGeom>
          <a:noFill/>
          <a:ln>
            <a:noFill/>
          </a:ln>
        </p:spPr>
      </p:pic>
      <p:pic>
        <p:nvPicPr>
          <p:cNvPr id="503" name="Google Shape;503;p30"/>
          <p:cNvPicPr preferRelativeResize="0"/>
          <p:nvPr/>
        </p:nvPicPr>
        <p:blipFill rotWithShape="1">
          <a:blip r:embed="rId11">
            <a:alphaModFix/>
          </a:blip>
          <a:srcRect b="0" l="0" r="0" t="0"/>
          <a:stretch/>
        </p:blipFill>
        <p:spPr>
          <a:xfrm>
            <a:off x="2341019" y="4468955"/>
            <a:ext cx="2850419" cy="867047"/>
          </a:xfrm>
          <a:prstGeom prst="rect">
            <a:avLst/>
          </a:prstGeom>
          <a:noFill/>
          <a:ln>
            <a:noFill/>
          </a:ln>
        </p:spPr>
      </p:pic>
      <p:pic>
        <p:nvPicPr>
          <p:cNvPr id="504" name="Google Shape;504;p30"/>
          <p:cNvPicPr preferRelativeResize="0"/>
          <p:nvPr/>
        </p:nvPicPr>
        <p:blipFill rotWithShape="1">
          <a:blip r:embed="rId12">
            <a:alphaModFix/>
          </a:blip>
          <a:srcRect b="0" l="0" r="0" t="0"/>
          <a:stretch/>
        </p:blipFill>
        <p:spPr>
          <a:xfrm>
            <a:off x="3659953" y="3275282"/>
            <a:ext cx="2815967" cy="857220"/>
          </a:xfrm>
          <a:prstGeom prst="rect">
            <a:avLst/>
          </a:prstGeom>
          <a:noFill/>
          <a:ln>
            <a:noFill/>
          </a:ln>
        </p:spPr>
      </p:pic>
      <p:pic>
        <p:nvPicPr>
          <p:cNvPr id="505" name="Google Shape;505;p30"/>
          <p:cNvPicPr preferRelativeResize="0"/>
          <p:nvPr/>
        </p:nvPicPr>
        <p:blipFill rotWithShape="1">
          <a:blip r:embed="rId13">
            <a:alphaModFix/>
          </a:blip>
          <a:srcRect b="0" l="0" r="0" t="0"/>
          <a:stretch/>
        </p:blipFill>
        <p:spPr>
          <a:xfrm>
            <a:off x="6135437" y="4942141"/>
            <a:ext cx="2720367" cy="825422"/>
          </a:xfrm>
          <a:prstGeom prst="rect">
            <a:avLst/>
          </a:prstGeom>
          <a:noFill/>
          <a:ln>
            <a:noFill/>
          </a:ln>
        </p:spPr>
      </p:pic>
      <p:pic>
        <p:nvPicPr>
          <p:cNvPr id="506" name="Google Shape;506;p30"/>
          <p:cNvPicPr preferRelativeResize="0"/>
          <p:nvPr/>
        </p:nvPicPr>
        <p:blipFill rotWithShape="1">
          <a:blip r:embed="rId14">
            <a:alphaModFix/>
          </a:blip>
          <a:srcRect b="0" l="0" r="0" t="0"/>
          <a:stretch/>
        </p:blipFill>
        <p:spPr>
          <a:xfrm>
            <a:off x="5196366" y="274441"/>
            <a:ext cx="3710774" cy="1131523"/>
          </a:xfrm>
          <a:prstGeom prst="rect">
            <a:avLst/>
          </a:prstGeom>
          <a:noFill/>
          <a:ln>
            <a:noFill/>
          </a:ln>
        </p:spPr>
      </p:pic>
      <p:pic>
        <p:nvPicPr>
          <p:cNvPr id="507" name="Google Shape;507;p30"/>
          <p:cNvPicPr preferRelativeResize="0"/>
          <p:nvPr/>
        </p:nvPicPr>
        <p:blipFill rotWithShape="1">
          <a:blip r:embed="rId15">
            <a:alphaModFix/>
          </a:blip>
          <a:srcRect b="0" l="0" r="0" t="0"/>
          <a:stretch/>
        </p:blipFill>
        <p:spPr>
          <a:xfrm>
            <a:off x="5324465" y="981531"/>
            <a:ext cx="941672" cy="269808"/>
          </a:xfrm>
          <a:prstGeom prst="rect">
            <a:avLst/>
          </a:prstGeom>
          <a:noFill/>
          <a:ln cap="flat" cmpd="sng" w="9525">
            <a:solidFill>
              <a:srgbClr val="000000"/>
            </a:solidFill>
            <a:prstDash val="solid"/>
            <a:round/>
            <a:headEnd len="sm" w="sm" type="none"/>
            <a:tailEnd len="sm" w="sm" type="none"/>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2" name="Shape 512"/>
        <p:cNvGrpSpPr/>
        <p:nvPr/>
      </p:nvGrpSpPr>
      <p:grpSpPr>
        <a:xfrm>
          <a:off x="0" y="0"/>
          <a:ext cx="0" cy="0"/>
          <a:chOff x="0" y="0"/>
          <a:chExt cx="0" cy="0"/>
        </a:xfrm>
      </p:grpSpPr>
      <p:pic>
        <p:nvPicPr>
          <p:cNvPr id="513" name="Google Shape;513;p31"/>
          <p:cNvPicPr preferRelativeResize="0"/>
          <p:nvPr/>
        </p:nvPicPr>
        <p:blipFill rotWithShape="1">
          <a:blip r:embed="rId3">
            <a:alphaModFix/>
          </a:blip>
          <a:srcRect b="0" l="0" r="0" t="0"/>
          <a:stretch/>
        </p:blipFill>
        <p:spPr>
          <a:xfrm>
            <a:off x="0" y="6525344"/>
            <a:ext cx="9144000" cy="341923"/>
          </a:xfrm>
          <a:prstGeom prst="rect">
            <a:avLst/>
          </a:prstGeom>
          <a:noFill/>
          <a:ln>
            <a:noFill/>
          </a:ln>
        </p:spPr>
      </p:pic>
      <p:pic>
        <p:nvPicPr>
          <p:cNvPr id="514" name="Google Shape;514;p31"/>
          <p:cNvPicPr preferRelativeResize="0"/>
          <p:nvPr/>
        </p:nvPicPr>
        <p:blipFill rotWithShape="1">
          <a:blip r:embed="rId4">
            <a:alphaModFix/>
          </a:blip>
          <a:srcRect b="0" l="0" r="0" t="0"/>
          <a:stretch/>
        </p:blipFill>
        <p:spPr>
          <a:xfrm>
            <a:off x="6790148" y="31106"/>
            <a:ext cx="2353852" cy="2530832"/>
          </a:xfrm>
          <a:prstGeom prst="rect">
            <a:avLst/>
          </a:prstGeom>
          <a:noFill/>
          <a:ln>
            <a:noFill/>
          </a:ln>
        </p:spPr>
      </p:pic>
      <p:sp>
        <p:nvSpPr>
          <p:cNvPr id="515" name="Google Shape;515;p31"/>
          <p:cNvSpPr/>
          <p:nvPr/>
        </p:nvSpPr>
        <p:spPr>
          <a:xfrm>
            <a:off x="3471068" y="211189"/>
            <a:ext cx="3226260" cy="1574149"/>
          </a:xfrm>
          <a:prstGeom prst="rect">
            <a:avLst/>
          </a:prstGeom>
          <a:noFill/>
          <a:ln cap="flat" cmpd="sng" w="57150">
            <a:solidFill>
              <a:srgbClr val="FFF2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7000"/>
              </a:lnSpc>
              <a:spcBef>
                <a:spcPts val="0"/>
              </a:spcBef>
              <a:spcAft>
                <a:spcPts val="0"/>
              </a:spcAft>
              <a:buNone/>
            </a:pPr>
            <a:r>
              <a:rPr b="0" i="0" lang="en-GB" sz="1800" u="none" cap="none" strike="noStrike">
                <a:solidFill>
                  <a:schemeClr val="dk1"/>
                </a:solidFill>
                <a:latin typeface="Arial Narrow"/>
                <a:ea typeface="Arial Narrow"/>
                <a:cs typeface="Arial Narrow"/>
                <a:sym typeface="Arial Narrow"/>
              </a:rPr>
              <a:t>This theme allows for students to prepare for their next steps academically and personally. It also covers issues around topics students are commonly exposed to.</a:t>
            </a:r>
            <a:endParaRPr b="0" i="0" sz="1800" u="none" cap="none" strike="noStrike">
              <a:solidFill>
                <a:schemeClr val="dk1"/>
              </a:solidFill>
              <a:latin typeface="Arial Narrow"/>
              <a:ea typeface="Arial Narrow"/>
              <a:cs typeface="Arial Narrow"/>
              <a:sym typeface="Arial Narrow"/>
            </a:endParaRPr>
          </a:p>
        </p:txBody>
      </p:sp>
      <p:sp>
        <p:nvSpPr>
          <p:cNvPr id="516" name="Google Shape;516;p31"/>
          <p:cNvSpPr/>
          <p:nvPr/>
        </p:nvSpPr>
        <p:spPr>
          <a:xfrm>
            <a:off x="213824" y="1400437"/>
            <a:ext cx="2950599" cy="4777205"/>
          </a:xfrm>
          <a:prstGeom prst="rect">
            <a:avLst/>
          </a:prstGeom>
          <a:noFill/>
          <a:ln cap="flat" cmpd="sng" w="57150">
            <a:solidFill>
              <a:srgbClr val="FFF2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None/>
            </a:pPr>
            <a:r>
              <a:rPr b="1" i="0" lang="en-GB" sz="1800" u="none" cap="none" strike="noStrike">
                <a:solidFill>
                  <a:schemeClr val="dk1"/>
                </a:solidFill>
                <a:latin typeface="Arial Narrow"/>
                <a:ea typeface="Arial Narrow"/>
                <a:cs typeface="Arial Narrow"/>
                <a:sym typeface="Arial Narrow"/>
              </a:rPr>
              <a:t>Keywords include:</a:t>
            </a:r>
            <a:endParaRPr/>
          </a:p>
          <a:p>
            <a:pPr indent="-342900" lvl="0" marL="342900" marR="0" rtl="0" algn="l">
              <a:lnSpc>
                <a:spcPct val="107000"/>
              </a:lnSpc>
              <a:spcBef>
                <a:spcPts val="800"/>
              </a:spcBef>
              <a:spcAft>
                <a:spcPts val="0"/>
              </a:spcAft>
              <a:buClr>
                <a:schemeClr val="dk1"/>
              </a:buClr>
              <a:buSzPts val="1800"/>
              <a:buFont typeface="Arial"/>
              <a:buChar char="•"/>
            </a:pPr>
            <a:r>
              <a:rPr b="0" i="0" lang="en-GB" sz="1800" u="none" cap="none" strike="noStrike">
                <a:solidFill>
                  <a:schemeClr val="dk1"/>
                </a:solidFill>
                <a:latin typeface="Arial Narrow"/>
                <a:ea typeface="Arial Narrow"/>
                <a:cs typeface="Arial Narrow"/>
                <a:sym typeface="Arial Narrow"/>
              </a:rPr>
              <a:t>Time Management</a:t>
            </a:r>
            <a:endParaRPr/>
          </a:p>
          <a:p>
            <a:pPr indent="-342900" lvl="0" marL="342900" marR="0" rtl="0" algn="l">
              <a:lnSpc>
                <a:spcPct val="107000"/>
              </a:lnSpc>
              <a:spcBef>
                <a:spcPts val="800"/>
              </a:spcBef>
              <a:spcAft>
                <a:spcPts val="0"/>
              </a:spcAft>
              <a:buClr>
                <a:schemeClr val="dk1"/>
              </a:buClr>
              <a:buSzPts val="1800"/>
              <a:buFont typeface="Arial"/>
              <a:buChar char="•"/>
            </a:pPr>
            <a:r>
              <a:rPr b="0" i="0" lang="en-GB" sz="1800" u="none" cap="none" strike="noStrike">
                <a:solidFill>
                  <a:schemeClr val="dk1"/>
                </a:solidFill>
                <a:latin typeface="Arial Narrow"/>
                <a:ea typeface="Arial Narrow"/>
                <a:cs typeface="Arial Narrow"/>
                <a:sym typeface="Arial Narrow"/>
              </a:rPr>
              <a:t>Life Skills</a:t>
            </a:r>
            <a:endParaRPr/>
          </a:p>
          <a:p>
            <a:pPr indent="-342900" lvl="0" marL="342900" marR="0" rtl="0" algn="l">
              <a:lnSpc>
                <a:spcPct val="107000"/>
              </a:lnSpc>
              <a:spcBef>
                <a:spcPts val="800"/>
              </a:spcBef>
              <a:spcAft>
                <a:spcPts val="0"/>
              </a:spcAft>
              <a:buClr>
                <a:schemeClr val="dk1"/>
              </a:buClr>
              <a:buSzPts val="1800"/>
              <a:buFont typeface="Arial"/>
              <a:buChar char="•"/>
            </a:pPr>
            <a:r>
              <a:rPr b="0" i="0" lang="en-GB" sz="1800" u="none" cap="none" strike="noStrike">
                <a:solidFill>
                  <a:schemeClr val="dk1"/>
                </a:solidFill>
                <a:latin typeface="Arial Narrow"/>
                <a:ea typeface="Arial Narrow"/>
                <a:cs typeface="Arial Narrow"/>
                <a:sym typeface="Arial Narrow"/>
              </a:rPr>
              <a:t>Careers</a:t>
            </a:r>
            <a:endParaRPr/>
          </a:p>
          <a:p>
            <a:pPr indent="-342900" lvl="0" marL="342900" marR="0" rtl="0" algn="l">
              <a:lnSpc>
                <a:spcPct val="107000"/>
              </a:lnSpc>
              <a:spcBef>
                <a:spcPts val="800"/>
              </a:spcBef>
              <a:spcAft>
                <a:spcPts val="0"/>
              </a:spcAft>
              <a:buClr>
                <a:schemeClr val="dk1"/>
              </a:buClr>
              <a:buSzPts val="1800"/>
              <a:buFont typeface="Arial"/>
              <a:buChar char="•"/>
            </a:pPr>
            <a:r>
              <a:rPr b="0" i="0" lang="en-GB" sz="1800" u="none" cap="none" strike="noStrike">
                <a:solidFill>
                  <a:schemeClr val="dk1"/>
                </a:solidFill>
                <a:latin typeface="Arial Narrow"/>
                <a:ea typeface="Arial Narrow"/>
                <a:cs typeface="Arial Narrow"/>
                <a:sym typeface="Arial Narrow"/>
              </a:rPr>
              <a:t>LGBT rights</a:t>
            </a:r>
            <a:endParaRPr/>
          </a:p>
          <a:p>
            <a:pPr indent="-342900" lvl="0" marL="342900" marR="0" rtl="0" algn="l">
              <a:lnSpc>
                <a:spcPct val="107000"/>
              </a:lnSpc>
              <a:spcBef>
                <a:spcPts val="800"/>
              </a:spcBef>
              <a:spcAft>
                <a:spcPts val="0"/>
              </a:spcAft>
              <a:buClr>
                <a:schemeClr val="dk1"/>
              </a:buClr>
              <a:buSzPts val="1800"/>
              <a:buFont typeface="Arial"/>
              <a:buChar char="•"/>
            </a:pPr>
            <a:r>
              <a:rPr b="0" i="0" lang="en-GB" sz="1800" u="none" cap="none" strike="noStrike">
                <a:solidFill>
                  <a:schemeClr val="dk1"/>
                </a:solidFill>
                <a:latin typeface="Arial Narrow"/>
                <a:ea typeface="Arial Narrow"/>
                <a:cs typeface="Arial Narrow"/>
                <a:sym typeface="Arial Narrow"/>
              </a:rPr>
              <a:t>Global Rights</a:t>
            </a:r>
            <a:endParaRPr/>
          </a:p>
          <a:p>
            <a:pPr indent="-342900" lvl="0" marL="342900" marR="0" rtl="0" algn="l">
              <a:lnSpc>
                <a:spcPct val="107000"/>
              </a:lnSpc>
              <a:spcBef>
                <a:spcPts val="800"/>
              </a:spcBef>
              <a:spcAft>
                <a:spcPts val="0"/>
              </a:spcAft>
              <a:buClr>
                <a:schemeClr val="dk1"/>
              </a:buClr>
              <a:buSzPts val="1800"/>
              <a:buFont typeface="Arial"/>
              <a:buChar char="•"/>
            </a:pPr>
            <a:r>
              <a:rPr b="0" i="0" lang="en-GB" sz="1800" u="none" cap="none" strike="noStrike">
                <a:solidFill>
                  <a:schemeClr val="dk1"/>
                </a:solidFill>
                <a:latin typeface="Arial Narrow"/>
                <a:ea typeface="Arial Narrow"/>
                <a:cs typeface="Arial Narrow"/>
                <a:sym typeface="Arial Narrow"/>
              </a:rPr>
              <a:t>Instagram</a:t>
            </a:r>
            <a:endParaRPr/>
          </a:p>
          <a:p>
            <a:pPr indent="-342900" lvl="0" marL="342900" marR="0" rtl="0" algn="l">
              <a:lnSpc>
                <a:spcPct val="107000"/>
              </a:lnSpc>
              <a:spcBef>
                <a:spcPts val="800"/>
              </a:spcBef>
              <a:spcAft>
                <a:spcPts val="0"/>
              </a:spcAft>
              <a:buClr>
                <a:schemeClr val="dk1"/>
              </a:buClr>
              <a:buSzPts val="1800"/>
              <a:buFont typeface="Arial"/>
              <a:buChar char="•"/>
            </a:pPr>
            <a:r>
              <a:rPr b="0" i="0" lang="en-GB" sz="1800" u="none" cap="none" strike="noStrike">
                <a:solidFill>
                  <a:schemeClr val="dk1"/>
                </a:solidFill>
                <a:latin typeface="Arial Narrow"/>
                <a:ea typeface="Arial Narrow"/>
                <a:cs typeface="Arial Narrow"/>
                <a:sym typeface="Arial Narrow"/>
              </a:rPr>
              <a:t>Followers</a:t>
            </a:r>
            <a:endParaRPr/>
          </a:p>
          <a:p>
            <a:pPr indent="-342900" lvl="0" marL="342900" marR="0" rtl="0" algn="l">
              <a:lnSpc>
                <a:spcPct val="107000"/>
              </a:lnSpc>
              <a:spcBef>
                <a:spcPts val="800"/>
              </a:spcBef>
              <a:spcAft>
                <a:spcPts val="0"/>
              </a:spcAft>
              <a:buClr>
                <a:schemeClr val="dk1"/>
              </a:buClr>
              <a:buSzPts val="1800"/>
              <a:buFont typeface="Arial"/>
              <a:buChar char="•"/>
            </a:pPr>
            <a:r>
              <a:rPr b="0" i="0" lang="en-GB" sz="1800" u="none" cap="none" strike="noStrike">
                <a:solidFill>
                  <a:schemeClr val="dk1"/>
                </a:solidFill>
                <a:latin typeface="Arial Narrow"/>
                <a:ea typeface="Arial Narrow"/>
                <a:cs typeface="Arial Narrow"/>
                <a:sym typeface="Arial Narrow"/>
              </a:rPr>
              <a:t>Likes</a:t>
            </a:r>
            <a:endParaRPr/>
          </a:p>
          <a:p>
            <a:pPr indent="-342900" lvl="0" marL="342900" marR="0" rtl="0" algn="l">
              <a:lnSpc>
                <a:spcPct val="107000"/>
              </a:lnSpc>
              <a:spcBef>
                <a:spcPts val="800"/>
              </a:spcBef>
              <a:spcAft>
                <a:spcPts val="0"/>
              </a:spcAft>
              <a:buClr>
                <a:schemeClr val="dk1"/>
              </a:buClr>
              <a:buSzPts val="1800"/>
              <a:buFont typeface="Arial"/>
              <a:buChar char="•"/>
            </a:pPr>
            <a:r>
              <a:rPr b="0" i="0" lang="en-GB" sz="1800" u="none" cap="none" strike="noStrike">
                <a:solidFill>
                  <a:schemeClr val="dk1"/>
                </a:solidFill>
                <a:latin typeface="Arial Narrow"/>
                <a:ea typeface="Arial Narrow"/>
                <a:cs typeface="Arial Narrow"/>
                <a:sym typeface="Arial Narrow"/>
              </a:rPr>
              <a:t>Reality</a:t>
            </a:r>
            <a:endParaRPr/>
          </a:p>
          <a:p>
            <a:pPr indent="-342900" lvl="0" marL="342900" marR="0" rtl="0" algn="l">
              <a:lnSpc>
                <a:spcPct val="107000"/>
              </a:lnSpc>
              <a:spcBef>
                <a:spcPts val="800"/>
              </a:spcBef>
              <a:spcAft>
                <a:spcPts val="0"/>
              </a:spcAft>
              <a:buClr>
                <a:schemeClr val="dk1"/>
              </a:buClr>
              <a:buSzPts val="1800"/>
              <a:buFont typeface="Arial"/>
              <a:buChar char="•"/>
            </a:pPr>
            <a:r>
              <a:rPr b="0" i="0" lang="en-GB" sz="1800" u="none" cap="none" strike="noStrike">
                <a:solidFill>
                  <a:schemeClr val="dk1"/>
                </a:solidFill>
                <a:latin typeface="Arial Narrow"/>
                <a:ea typeface="Arial Narrow"/>
                <a:cs typeface="Arial Narrow"/>
                <a:sym typeface="Arial Narrow"/>
              </a:rPr>
              <a:t>CV’s &amp; Personal Statements</a:t>
            </a:r>
            <a:endParaRPr/>
          </a:p>
          <a:p>
            <a:pPr indent="-228600" lvl="0" marL="342900" marR="0" rtl="0" algn="l">
              <a:lnSpc>
                <a:spcPct val="107000"/>
              </a:lnSpc>
              <a:spcBef>
                <a:spcPts val="800"/>
              </a:spcBef>
              <a:spcAft>
                <a:spcPts val="0"/>
              </a:spcAft>
              <a:buClr>
                <a:schemeClr val="dk1"/>
              </a:buClr>
              <a:buSzPts val="1800"/>
              <a:buFont typeface="Arial"/>
              <a:buNone/>
            </a:pPr>
            <a:r>
              <a:t/>
            </a:r>
            <a:endParaRPr b="0" i="0" sz="1800" u="none" cap="none" strike="noStrike">
              <a:solidFill>
                <a:schemeClr val="dk1"/>
              </a:solidFill>
              <a:latin typeface="Arial Narrow"/>
              <a:ea typeface="Arial Narrow"/>
              <a:cs typeface="Arial Narrow"/>
              <a:sym typeface="Arial Narrow"/>
            </a:endParaRPr>
          </a:p>
        </p:txBody>
      </p:sp>
      <p:sp>
        <p:nvSpPr>
          <p:cNvPr id="517" name="Google Shape;517;p31"/>
          <p:cNvSpPr/>
          <p:nvPr/>
        </p:nvSpPr>
        <p:spPr>
          <a:xfrm>
            <a:off x="3780725" y="2967126"/>
            <a:ext cx="3267046" cy="2369880"/>
          </a:xfrm>
          <a:prstGeom prst="rect">
            <a:avLst/>
          </a:prstGeom>
          <a:noFill/>
          <a:ln cap="flat" cmpd="sng" w="57150">
            <a:solidFill>
              <a:srgbClr val="FFF2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2000" u="none" cap="none" strike="noStrike">
                <a:solidFill>
                  <a:schemeClr val="dk1"/>
                </a:solidFill>
                <a:latin typeface="Arial Narrow"/>
                <a:ea typeface="Arial Narrow"/>
                <a:cs typeface="Arial Narrow"/>
                <a:sym typeface="Arial Narrow"/>
              </a:rPr>
              <a:t>You will study:</a:t>
            </a:r>
            <a:endParaRPr/>
          </a:p>
          <a:p>
            <a:pPr indent="0" lvl="0" marL="0" marR="0" rtl="0" algn="l">
              <a:spcBef>
                <a:spcPts val="0"/>
              </a:spcBef>
              <a:spcAft>
                <a:spcPts val="0"/>
              </a:spcAft>
              <a:buNone/>
            </a:pPr>
            <a:r>
              <a:t/>
            </a:r>
            <a:endParaRPr b="1" i="0" sz="2000" u="none" cap="none" strike="noStrike">
              <a:solidFill>
                <a:schemeClr val="dk1"/>
              </a:solidFill>
              <a:latin typeface="Arial Narrow"/>
              <a:ea typeface="Arial Narrow"/>
              <a:cs typeface="Arial Narrow"/>
              <a:sym typeface="Arial Narrow"/>
            </a:endParaRPr>
          </a:p>
          <a:p>
            <a:pPr indent="-285750" lvl="0" marL="285750" marR="0" rtl="0" algn="l">
              <a:spcBef>
                <a:spcPts val="0"/>
              </a:spcBef>
              <a:spcAft>
                <a:spcPts val="0"/>
              </a:spcAft>
              <a:buClr>
                <a:schemeClr val="dk1"/>
              </a:buClr>
              <a:buSzPts val="1800"/>
              <a:buFont typeface="Arial"/>
              <a:buChar char="•"/>
            </a:pPr>
            <a:r>
              <a:rPr b="0" i="0" lang="en-GB" sz="1800" u="none" cap="none" strike="noStrike">
                <a:solidFill>
                  <a:schemeClr val="dk1"/>
                </a:solidFill>
                <a:latin typeface="Calibri"/>
                <a:ea typeface="Calibri"/>
                <a:cs typeface="Calibri"/>
                <a:sym typeface="Calibri"/>
              </a:rPr>
              <a:t>Time Management</a:t>
            </a:r>
            <a:endParaRPr/>
          </a:p>
          <a:p>
            <a:pPr indent="-285750" lvl="0" marL="285750" marR="0" rtl="0" algn="l">
              <a:spcBef>
                <a:spcPts val="0"/>
              </a:spcBef>
              <a:spcAft>
                <a:spcPts val="0"/>
              </a:spcAft>
              <a:buClr>
                <a:schemeClr val="dk1"/>
              </a:buClr>
              <a:buSzPts val="1800"/>
              <a:buFont typeface="Arial"/>
              <a:buChar char="•"/>
            </a:pPr>
            <a:r>
              <a:rPr b="0" i="0" lang="en-GB" sz="1800" u="none" cap="none" strike="noStrike">
                <a:solidFill>
                  <a:schemeClr val="dk1"/>
                </a:solidFill>
                <a:latin typeface="Calibri"/>
                <a:ea typeface="Calibri"/>
                <a:cs typeface="Calibri"/>
                <a:sym typeface="Calibri"/>
              </a:rPr>
              <a:t>LGBT Rights Across the World</a:t>
            </a:r>
            <a:endParaRPr/>
          </a:p>
          <a:p>
            <a:pPr indent="-285750" lvl="0" marL="285750" marR="0" rtl="0" algn="l">
              <a:spcBef>
                <a:spcPts val="0"/>
              </a:spcBef>
              <a:spcAft>
                <a:spcPts val="0"/>
              </a:spcAft>
              <a:buClr>
                <a:schemeClr val="dk1"/>
              </a:buClr>
              <a:buSzPts val="1800"/>
              <a:buFont typeface="Arial"/>
              <a:buChar char="•"/>
            </a:pPr>
            <a:r>
              <a:rPr b="0" i="0" lang="en-GB" sz="1800" u="none" cap="none" strike="noStrike">
                <a:solidFill>
                  <a:schemeClr val="dk1"/>
                </a:solidFill>
                <a:latin typeface="Calibri"/>
                <a:ea typeface="Calibri"/>
                <a:cs typeface="Calibri"/>
                <a:sym typeface="Calibri"/>
              </a:rPr>
              <a:t>Exam Stress and Relaxation</a:t>
            </a:r>
            <a:endParaRPr/>
          </a:p>
          <a:p>
            <a:pPr indent="-285750" lvl="0" marL="285750" marR="0" rtl="0" algn="l">
              <a:spcBef>
                <a:spcPts val="0"/>
              </a:spcBef>
              <a:spcAft>
                <a:spcPts val="0"/>
              </a:spcAft>
              <a:buClr>
                <a:schemeClr val="dk1"/>
              </a:buClr>
              <a:buSzPts val="1800"/>
              <a:buFont typeface="Arial"/>
              <a:buChar char="•"/>
            </a:pPr>
            <a:r>
              <a:rPr b="0" i="0" lang="en-GB" sz="1800" u="none" cap="none" strike="noStrike">
                <a:solidFill>
                  <a:schemeClr val="dk1"/>
                </a:solidFill>
                <a:latin typeface="Calibri"/>
                <a:ea typeface="Calibri"/>
                <a:cs typeface="Calibri"/>
                <a:sym typeface="Calibri"/>
              </a:rPr>
              <a:t>Insta Life Vs Real Life</a:t>
            </a:r>
            <a:endParaRPr/>
          </a:p>
          <a:p>
            <a:pPr indent="-285750" lvl="0" marL="285750" marR="0" rtl="0" algn="l">
              <a:spcBef>
                <a:spcPts val="0"/>
              </a:spcBef>
              <a:spcAft>
                <a:spcPts val="0"/>
              </a:spcAft>
              <a:buClr>
                <a:schemeClr val="dk1"/>
              </a:buClr>
              <a:buSzPts val="1800"/>
              <a:buFont typeface="Arial"/>
              <a:buChar char="•"/>
            </a:pPr>
            <a:r>
              <a:rPr b="0" i="0" lang="en-GB" sz="1800" u="none" cap="none" strike="noStrike">
                <a:solidFill>
                  <a:schemeClr val="dk1"/>
                </a:solidFill>
                <a:latin typeface="Calibri"/>
                <a:ea typeface="Calibri"/>
                <a:cs typeface="Calibri"/>
                <a:sym typeface="Calibri"/>
              </a:rPr>
              <a:t>CV writing </a:t>
            </a:r>
            <a:endParaRPr/>
          </a:p>
          <a:p>
            <a:pPr indent="-285750" lvl="0" marL="285750" marR="0" rtl="0" algn="l">
              <a:spcBef>
                <a:spcPts val="0"/>
              </a:spcBef>
              <a:spcAft>
                <a:spcPts val="0"/>
              </a:spcAft>
              <a:buClr>
                <a:schemeClr val="dk1"/>
              </a:buClr>
              <a:buSzPts val="1800"/>
              <a:buFont typeface="Arial"/>
              <a:buChar char="•"/>
            </a:pPr>
            <a:r>
              <a:rPr b="0" i="0" lang="en-GB" sz="1800" u="none" cap="none" strike="noStrike">
                <a:solidFill>
                  <a:schemeClr val="dk1"/>
                </a:solidFill>
                <a:latin typeface="Calibri"/>
                <a:ea typeface="Calibri"/>
                <a:cs typeface="Calibri"/>
                <a:sym typeface="Calibri"/>
              </a:rPr>
              <a:t>Writing a Personal Statement</a:t>
            </a:r>
            <a:endParaRPr b="1" i="0" sz="2000" u="none" cap="none" strike="noStrike">
              <a:solidFill>
                <a:schemeClr val="dk1"/>
              </a:solidFill>
              <a:latin typeface="Arial Narrow"/>
              <a:ea typeface="Arial Narrow"/>
              <a:cs typeface="Arial Narrow"/>
              <a:sym typeface="Arial Narrow"/>
            </a:endParaRPr>
          </a:p>
        </p:txBody>
      </p:sp>
      <p:pic>
        <p:nvPicPr>
          <p:cNvPr id="518" name="Google Shape;518;p31"/>
          <p:cNvPicPr preferRelativeResize="0"/>
          <p:nvPr/>
        </p:nvPicPr>
        <p:blipFill rotWithShape="1">
          <a:blip r:embed="rId5">
            <a:alphaModFix/>
          </a:blip>
          <a:srcRect b="17450" l="0" r="0" t="18499"/>
          <a:stretch/>
        </p:blipFill>
        <p:spPr>
          <a:xfrm>
            <a:off x="7337092" y="4670954"/>
            <a:ext cx="1806908" cy="1637031"/>
          </a:xfrm>
          <a:prstGeom prst="rect">
            <a:avLst/>
          </a:prstGeom>
          <a:noFill/>
          <a:ln>
            <a:noFill/>
          </a:ln>
        </p:spPr>
      </p:pic>
      <p:sp>
        <p:nvSpPr>
          <p:cNvPr id="519" name="Google Shape;519;p31"/>
          <p:cNvSpPr/>
          <p:nvPr/>
        </p:nvSpPr>
        <p:spPr>
          <a:xfrm>
            <a:off x="7664074" y="3072990"/>
            <a:ext cx="1152944" cy="92333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GB" sz="5400" u="none" cap="none" strike="noStrike">
                <a:solidFill>
                  <a:schemeClr val="dk1"/>
                </a:solidFill>
                <a:latin typeface="Arial Narrow"/>
                <a:ea typeface="Arial Narrow"/>
                <a:cs typeface="Arial Narrow"/>
                <a:sym typeface="Arial Narrow"/>
              </a:rPr>
              <a:t>Y11</a:t>
            </a:r>
            <a:endParaRPr b="0" i="0" sz="5400" u="none" cap="none" strike="noStrike">
              <a:solidFill>
                <a:schemeClr val="dk1"/>
              </a:solidFill>
              <a:latin typeface="Arial Narrow"/>
              <a:ea typeface="Arial Narrow"/>
              <a:cs typeface="Arial Narrow"/>
              <a:sym typeface="Arial Narrow"/>
            </a:endParaRPr>
          </a:p>
        </p:txBody>
      </p:sp>
      <p:pic>
        <p:nvPicPr>
          <p:cNvPr id="520" name="Google Shape;520;p31"/>
          <p:cNvPicPr preferRelativeResize="0"/>
          <p:nvPr/>
        </p:nvPicPr>
        <p:blipFill rotWithShape="1">
          <a:blip r:embed="rId6">
            <a:alphaModFix/>
          </a:blip>
          <a:srcRect b="0" l="0" r="0" t="0"/>
          <a:stretch/>
        </p:blipFill>
        <p:spPr>
          <a:xfrm>
            <a:off x="0" y="27698"/>
            <a:ext cx="3378248" cy="1025038"/>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5" name="Shape 525"/>
        <p:cNvGrpSpPr/>
        <p:nvPr/>
      </p:nvGrpSpPr>
      <p:grpSpPr>
        <a:xfrm>
          <a:off x="0" y="0"/>
          <a:ext cx="0" cy="0"/>
          <a:chOff x="0" y="0"/>
          <a:chExt cx="0" cy="0"/>
        </a:xfrm>
      </p:grpSpPr>
      <p:pic>
        <p:nvPicPr>
          <p:cNvPr id="526" name="Google Shape;526;p32"/>
          <p:cNvPicPr preferRelativeResize="0"/>
          <p:nvPr/>
        </p:nvPicPr>
        <p:blipFill rotWithShape="1">
          <a:blip r:embed="rId3">
            <a:alphaModFix/>
          </a:blip>
          <a:srcRect b="0" l="0" r="0" t="0"/>
          <a:stretch/>
        </p:blipFill>
        <p:spPr>
          <a:xfrm>
            <a:off x="0" y="6525344"/>
            <a:ext cx="9144000" cy="341923"/>
          </a:xfrm>
          <a:prstGeom prst="rect">
            <a:avLst/>
          </a:prstGeom>
          <a:noFill/>
          <a:ln>
            <a:noFill/>
          </a:ln>
        </p:spPr>
      </p:pic>
      <p:sp>
        <p:nvSpPr>
          <p:cNvPr id="527" name="Google Shape;527;p32"/>
          <p:cNvSpPr/>
          <p:nvPr/>
        </p:nvSpPr>
        <p:spPr>
          <a:xfrm>
            <a:off x="3779579" y="188920"/>
            <a:ext cx="2726313" cy="2068259"/>
          </a:xfrm>
          <a:prstGeom prst="rect">
            <a:avLst/>
          </a:prstGeom>
          <a:noFill/>
          <a:ln cap="flat" cmpd="sng" w="57150">
            <a:solidFill>
              <a:srgbClr val="FDC0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7000"/>
              </a:lnSpc>
              <a:spcBef>
                <a:spcPts val="0"/>
              </a:spcBef>
              <a:spcAft>
                <a:spcPts val="0"/>
              </a:spcAft>
              <a:buNone/>
            </a:pPr>
            <a:r>
              <a:rPr b="0" i="0" lang="en-GB" sz="2000" u="none" cap="none" strike="noStrike">
                <a:solidFill>
                  <a:schemeClr val="dk1"/>
                </a:solidFill>
                <a:latin typeface="Arial Narrow"/>
                <a:ea typeface="Arial Narrow"/>
                <a:cs typeface="Arial Narrow"/>
                <a:sym typeface="Arial Narrow"/>
              </a:rPr>
              <a:t>This theme delivers students with the required understanding of how to stay safe online as well as into their pathways of adulthood</a:t>
            </a:r>
            <a:endParaRPr b="0" i="0" sz="2000" u="none" cap="none" strike="noStrike">
              <a:solidFill>
                <a:schemeClr val="dk1"/>
              </a:solidFill>
              <a:latin typeface="Arial Narrow"/>
              <a:ea typeface="Arial Narrow"/>
              <a:cs typeface="Arial Narrow"/>
              <a:sym typeface="Arial Narrow"/>
            </a:endParaRPr>
          </a:p>
        </p:txBody>
      </p:sp>
      <p:sp>
        <p:nvSpPr>
          <p:cNvPr id="528" name="Google Shape;528;p32"/>
          <p:cNvSpPr/>
          <p:nvPr/>
        </p:nvSpPr>
        <p:spPr>
          <a:xfrm>
            <a:off x="220569" y="1194286"/>
            <a:ext cx="2843808" cy="4740785"/>
          </a:xfrm>
          <a:prstGeom prst="rect">
            <a:avLst/>
          </a:prstGeom>
          <a:noFill/>
          <a:ln cap="flat" cmpd="sng" w="57150">
            <a:solidFill>
              <a:srgbClr val="FDC0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None/>
            </a:pPr>
            <a:r>
              <a:rPr b="1" i="0" lang="en-GB" sz="2000" u="none" cap="none" strike="noStrike">
                <a:solidFill>
                  <a:schemeClr val="dk1"/>
                </a:solidFill>
                <a:latin typeface="Arial Narrow"/>
                <a:ea typeface="Arial Narrow"/>
                <a:cs typeface="Arial Narrow"/>
                <a:sym typeface="Arial Narrow"/>
              </a:rPr>
              <a:t>Keywords include:</a:t>
            </a:r>
            <a:endParaRPr/>
          </a:p>
          <a:p>
            <a:pPr indent="-342900" lvl="0" marL="342900" marR="0" rtl="0" algn="l">
              <a:lnSpc>
                <a:spcPct val="107000"/>
              </a:lnSpc>
              <a:spcBef>
                <a:spcPts val="800"/>
              </a:spcBef>
              <a:spcAft>
                <a:spcPts val="0"/>
              </a:spcAft>
              <a:buClr>
                <a:schemeClr val="dk1"/>
              </a:buClr>
              <a:buSzPts val="2000"/>
              <a:buFont typeface="Arial"/>
              <a:buChar char="•"/>
            </a:pPr>
            <a:r>
              <a:rPr b="0" i="0" lang="en-GB" sz="2000" u="none" cap="none" strike="noStrike">
                <a:solidFill>
                  <a:schemeClr val="dk1"/>
                </a:solidFill>
                <a:latin typeface="Arial Narrow"/>
                <a:ea typeface="Arial Narrow"/>
                <a:cs typeface="Arial Narrow"/>
                <a:sym typeface="Arial Narrow"/>
              </a:rPr>
              <a:t>Virtual Reality</a:t>
            </a:r>
            <a:endParaRPr/>
          </a:p>
          <a:p>
            <a:pPr indent="-342900" lvl="0" marL="342900" marR="0" rtl="0" algn="l">
              <a:lnSpc>
                <a:spcPct val="107000"/>
              </a:lnSpc>
              <a:spcBef>
                <a:spcPts val="800"/>
              </a:spcBef>
              <a:spcAft>
                <a:spcPts val="0"/>
              </a:spcAft>
              <a:buClr>
                <a:schemeClr val="dk1"/>
              </a:buClr>
              <a:buSzPts val="2000"/>
              <a:buFont typeface="Arial"/>
              <a:buChar char="•"/>
            </a:pPr>
            <a:r>
              <a:rPr b="0" i="0" lang="en-GB" sz="2000" u="none" cap="none" strike="noStrike">
                <a:solidFill>
                  <a:schemeClr val="dk1"/>
                </a:solidFill>
                <a:latin typeface="Arial Narrow"/>
                <a:ea typeface="Arial Narrow"/>
                <a:cs typeface="Arial Narrow"/>
                <a:sym typeface="Arial Narrow"/>
              </a:rPr>
              <a:t>Live Streaming</a:t>
            </a:r>
            <a:endParaRPr/>
          </a:p>
          <a:p>
            <a:pPr indent="-342900" lvl="0" marL="342900" marR="0" rtl="0" algn="l">
              <a:lnSpc>
                <a:spcPct val="107000"/>
              </a:lnSpc>
              <a:spcBef>
                <a:spcPts val="800"/>
              </a:spcBef>
              <a:spcAft>
                <a:spcPts val="0"/>
              </a:spcAft>
              <a:buClr>
                <a:schemeClr val="dk1"/>
              </a:buClr>
              <a:buSzPts val="2000"/>
              <a:buFont typeface="Arial"/>
              <a:buChar char="•"/>
            </a:pPr>
            <a:r>
              <a:rPr b="0" i="0" lang="en-GB" sz="2000" u="none" cap="none" strike="noStrike">
                <a:solidFill>
                  <a:schemeClr val="dk1"/>
                </a:solidFill>
                <a:latin typeface="Arial Narrow"/>
                <a:ea typeface="Arial Narrow"/>
                <a:cs typeface="Arial Narrow"/>
                <a:sym typeface="Arial Narrow"/>
              </a:rPr>
              <a:t>Augmented Reality</a:t>
            </a:r>
            <a:endParaRPr/>
          </a:p>
          <a:p>
            <a:pPr indent="-342900" lvl="0" marL="342900" marR="0" rtl="0" algn="l">
              <a:lnSpc>
                <a:spcPct val="107000"/>
              </a:lnSpc>
              <a:spcBef>
                <a:spcPts val="800"/>
              </a:spcBef>
              <a:spcAft>
                <a:spcPts val="0"/>
              </a:spcAft>
              <a:buClr>
                <a:schemeClr val="dk1"/>
              </a:buClr>
              <a:buSzPts val="2000"/>
              <a:buFont typeface="Arial"/>
              <a:buChar char="•"/>
            </a:pPr>
            <a:r>
              <a:rPr b="0" i="0" lang="en-GB" sz="2000" u="none" cap="none" strike="noStrike">
                <a:solidFill>
                  <a:schemeClr val="dk1"/>
                </a:solidFill>
                <a:latin typeface="Arial Narrow"/>
                <a:ea typeface="Arial Narrow"/>
                <a:cs typeface="Arial Narrow"/>
                <a:sym typeface="Arial Narrow"/>
              </a:rPr>
              <a:t>Addiction</a:t>
            </a:r>
            <a:endParaRPr/>
          </a:p>
          <a:p>
            <a:pPr indent="-342900" lvl="0" marL="342900" marR="0" rtl="0" algn="l">
              <a:lnSpc>
                <a:spcPct val="107000"/>
              </a:lnSpc>
              <a:spcBef>
                <a:spcPts val="800"/>
              </a:spcBef>
              <a:spcAft>
                <a:spcPts val="0"/>
              </a:spcAft>
              <a:buClr>
                <a:schemeClr val="dk1"/>
              </a:buClr>
              <a:buSzPts val="2000"/>
              <a:buFont typeface="Arial"/>
              <a:buChar char="•"/>
            </a:pPr>
            <a:r>
              <a:rPr b="0" i="0" lang="en-GB" sz="2000" u="none" cap="none" strike="noStrike">
                <a:solidFill>
                  <a:schemeClr val="dk1"/>
                </a:solidFill>
                <a:latin typeface="Arial Narrow"/>
                <a:ea typeface="Arial Narrow"/>
                <a:cs typeface="Arial Narrow"/>
                <a:sym typeface="Arial Narrow"/>
              </a:rPr>
              <a:t>Drugs – NPS</a:t>
            </a:r>
            <a:endParaRPr/>
          </a:p>
          <a:p>
            <a:pPr indent="-342900" lvl="0" marL="342900" marR="0" rtl="0" algn="l">
              <a:lnSpc>
                <a:spcPct val="107000"/>
              </a:lnSpc>
              <a:spcBef>
                <a:spcPts val="800"/>
              </a:spcBef>
              <a:spcAft>
                <a:spcPts val="0"/>
              </a:spcAft>
              <a:buClr>
                <a:schemeClr val="dk1"/>
              </a:buClr>
              <a:buSzPts val="2000"/>
              <a:buFont typeface="Arial"/>
              <a:buChar char="•"/>
            </a:pPr>
            <a:r>
              <a:rPr b="0" i="0" lang="en-GB" sz="2000" u="none" cap="none" strike="noStrike">
                <a:solidFill>
                  <a:schemeClr val="dk1"/>
                </a:solidFill>
                <a:latin typeface="Arial Narrow"/>
                <a:ea typeface="Arial Narrow"/>
                <a:cs typeface="Arial Narrow"/>
                <a:sym typeface="Arial Narrow"/>
              </a:rPr>
              <a:t>Cosmetic Surgery</a:t>
            </a:r>
            <a:endParaRPr/>
          </a:p>
          <a:p>
            <a:pPr indent="-342900" lvl="0" marL="342900" marR="0" rtl="0" algn="l">
              <a:lnSpc>
                <a:spcPct val="107000"/>
              </a:lnSpc>
              <a:spcBef>
                <a:spcPts val="800"/>
              </a:spcBef>
              <a:spcAft>
                <a:spcPts val="0"/>
              </a:spcAft>
              <a:buClr>
                <a:schemeClr val="dk1"/>
              </a:buClr>
              <a:buSzPts val="2000"/>
              <a:buFont typeface="Arial"/>
              <a:buChar char="•"/>
            </a:pPr>
            <a:r>
              <a:rPr b="0" i="0" lang="en-GB" sz="2000" u="none" cap="none" strike="noStrike">
                <a:solidFill>
                  <a:schemeClr val="dk1"/>
                </a:solidFill>
                <a:latin typeface="Arial Narrow"/>
                <a:ea typeface="Arial Narrow"/>
                <a:cs typeface="Arial Narrow"/>
                <a:sym typeface="Arial Narrow"/>
              </a:rPr>
              <a:t>Body Confidence</a:t>
            </a:r>
            <a:endParaRPr/>
          </a:p>
          <a:p>
            <a:pPr indent="-342900" lvl="0" marL="342900" marR="0" rtl="0" algn="l">
              <a:lnSpc>
                <a:spcPct val="107000"/>
              </a:lnSpc>
              <a:spcBef>
                <a:spcPts val="800"/>
              </a:spcBef>
              <a:spcAft>
                <a:spcPts val="0"/>
              </a:spcAft>
              <a:buClr>
                <a:schemeClr val="dk1"/>
              </a:buClr>
              <a:buSzPts val="2000"/>
              <a:buFont typeface="Arial"/>
              <a:buChar char="•"/>
            </a:pPr>
            <a:r>
              <a:rPr b="0" i="0" lang="en-GB" sz="2000" u="none" cap="none" strike="noStrike">
                <a:solidFill>
                  <a:schemeClr val="dk1"/>
                </a:solidFill>
                <a:latin typeface="Arial Narrow"/>
                <a:ea typeface="Arial Narrow"/>
                <a:cs typeface="Arial Narrow"/>
                <a:sym typeface="Arial Narrow"/>
              </a:rPr>
              <a:t>Online reputation</a:t>
            </a:r>
            <a:endParaRPr/>
          </a:p>
          <a:p>
            <a:pPr indent="-342900" lvl="0" marL="342900" marR="0" rtl="0" algn="l">
              <a:lnSpc>
                <a:spcPct val="107000"/>
              </a:lnSpc>
              <a:spcBef>
                <a:spcPts val="800"/>
              </a:spcBef>
              <a:spcAft>
                <a:spcPts val="0"/>
              </a:spcAft>
              <a:buClr>
                <a:schemeClr val="dk1"/>
              </a:buClr>
              <a:buSzPts val="2000"/>
              <a:buFont typeface="Arial"/>
              <a:buChar char="•"/>
            </a:pPr>
            <a:r>
              <a:rPr b="0" i="0" lang="en-GB" sz="2000" u="none" cap="none" strike="noStrike">
                <a:solidFill>
                  <a:schemeClr val="dk1"/>
                </a:solidFill>
                <a:latin typeface="Arial Narrow"/>
                <a:ea typeface="Arial Narrow"/>
                <a:cs typeface="Arial Narrow"/>
                <a:sym typeface="Arial Narrow"/>
              </a:rPr>
              <a:t>Personal Branding</a:t>
            </a:r>
            <a:endParaRPr/>
          </a:p>
          <a:p>
            <a:pPr indent="-342900" lvl="0" marL="342900" marR="0" rtl="0" algn="l">
              <a:lnSpc>
                <a:spcPct val="107000"/>
              </a:lnSpc>
              <a:spcBef>
                <a:spcPts val="800"/>
              </a:spcBef>
              <a:spcAft>
                <a:spcPts val="0"/>
              </a:spcAft>
              <a:buClr>
                <a:schemeClr val="dk1"/>
              </a:buClr>
              <a:buSzPts val="2000"/>
              <a:buFont typeface="Arial"/>
              <a:buChar char="•"/>
            </a:pPr>
            <a:r>
              <a:rPr b="0" i="0" lang="en-GB" sz="2000" u="none" cap="none" strike="noStrike">
                <a:solidFill>
                  <a:schemeClr val="dk1"/>
                </a:solidFill>
                <a:latin typeface="Arial Narrow"/>
                <a:ea typeface="Arial Narrow"/>
                <a:cs typeface="Arial Narrow"/>
                <a:sym typeface="Arial Narrow"/>
              </a:rPr>
              <a:t>Digital Footprints</a:t>
            </a:r>
            <a:endParaRPr b="0" i="0" sz="2000" u="none" cap="none" strike="noStrike">
              <a:solidFill>
                <a:schemeClr val="dk1"/>
              </a:solidFill>
              <a:latin typeface="Arial Narrow"/>
              <a:ea typeface="Arial Narrow"/>
              <a:cs typeface="Arial Narrow"/>
              <a:sym typeface="Arial Narrow"/>
            </a:endParaRPr>
          </a:p>
        </p:txBody>
      </p:sp>
      <p:sp>
        <p:nvSpPr>
          <p:cNvPr id="529" name="Google Shape;529;p32"/>
          <p:cNvSpPr/>
          <p:nvPr/>
        </p:nvSpPr>
        <p:spPr>
          <a:xfrm>
            <a:off x="3486551" y="3291791"/>
            <a:ext cx="3312368" cy="3017236"/>
          </a:xfrm>
          <a:prstGeom prst="rect">
            <a:avLst/>
          </a:prstGeom>
          <a:noFill/>
          <a:ln cap="flat" cmpd="sng" w="57150">
            <a:solidFill>
              <a:srgbClr val="FDC0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None/>
            </a:pPr>
            <a:r>
              <a:rPr b="1" i="0" lang="en-GB" sz="2000" u="none" cap="none" strike="noStrike">
                <a:solidFill>
                  <a:schemeClr val="dk1"/>
                </a:solidFill>
                <a:latin typeface="Arial Narrow"/>
                <a:ea typeface="Arial Narrow"/>
                <a:cs typeface="Arial Narrow"/>
                <a:sym typeface="Arial Narrow"/>
              </a:rPr>
              <a:t>You will study:</a:t>
            </a:r>
            <a:endParaRPr/>
          </a:p>
          <a:p>
            <a:pPr indent="-285750" lvl="0" marL="285750" marR="0" rtl="0" algn="l">
              <a:spcBef>
                <a:spcPts val="800"/>
              </a:spcBef>
              <a:spcAft>
                <a:spcPts val="0"/>
              </a:spcAft>
              <a:buClr>
                <a:schemeClr val="dk1"/>
              </a:buClr>
              <a:buSzPts val="1800"/>
              <a:buFont typeface="Arial"/>
              <a:buChar char="•"/>
            </a:pPr>
            <a:r>
              <a:rPr b="0" i="0" lang="en-GB" sz="1800" u="none" cap="none" strike="noStrike">
                <a:solidFill>
                  <a:schemeClr val="dk1"/>
                </a:solidFill>
                <a:latin typeface="Calibri"/>
                <a:ea typeface="Calibri"/>
                <a:cs typeface="Calibri"/>
                <a:sym typeface="Calibri"/>
              </a:rPr>
              <a:t>Virtual Reality, Live Streaming</a:t>
            </a:r>
            <a:endParaRPr/>
          </a:p>
          <a:p>
            <a:pPr indent="-285750" lvl="0" marL="285750" marR="0" rtl="0" algn="l">
              <a:spcBef>
                <a:spcPts val="0"/>
              </a:spcBef>
              <a:spcAft>
                <a:spcPts val="0"/>
              </a:spcAft>
              <a:buClr>
                <a:schemeClr val="dk1"/>
              </a:buClr>
              <a:buSzPts val="1800"/>
              <a:buFont typeface="Arial"/>
              <a:buChar char="•"/>
            </a:pPr>
            <a:r>
              <a:rPr b="0" i="0" lang="en-GB" sz="1800" u="none" cap="none" strike="noStrike">
                <a:solidFill>
                  <a:schemeClr val="dk1"/>
                </a:solidFill>
                <a:latin typeface="Calibri"/>
                <a:ea typeface="Calibri"/>
                <a:cs typeface="Calibri"/>
                <a:sym typeface="Calibri"/>
              </a:rPr>
              <a:t>Drugs NPS</a:t>
            </a:r>
            <a:endParaRPr/>
          </a:p>
          <a:p>
            <a:pPr indent="-285750" lvl="0" marL="285750" marR="0" rtl="0" algn="l">
              <a:spcBef>
                <a:spcPts val="0"/>
              </a:spcBef>
              <a:spcAft>
                <a:spcPts val="0"/>
              </a:spcAft>
              <a:buClr>
                <a:schemeClr val="dk1"/>
              </a:buClr>
              <a:buSzPts val="1800"/>
              <a:buFont typeface="Arial"/>
              <a:buChar char="•"/>
            </a:pPr>
            <a:r>
              <a:rPr b="0" i="0" lang="en-GB" sz="1800" u="none" cap="none" strike="noStrike">
                <a:solidFill>
                  <a:schemeClr val="dk1"/>
                </a:solidFill>
                <a:latin typeface="Calibri"/>
                <a:ea typeface="Calibri"/>
                <a:cs typeface="Calibri"/>
                <a:sym typeface="Calibri"/>
              </a:rPr>
              <a:t>Festivals and Drugs &amp; Nitrous Oxide</a:t>
            </a:r>
            <a:endParaRPr/>
          </a:p>
          <a:p>
            <a:pPr indent="-285750" lvl="0" marL="285750" marR="0" rtl="0" algn="l">
              <a:spcBef>
                <a:spcPts val="0"/>
              </a:spcBef>
              <a:spcAft>
                <a:spcPts val="0"/>
              </a:spcAft>
              <a:buClr>
                <a:schemeClr val="dk1"/>
              </a:buClr>
              <a:buSzPts val="1800"/>
              <a:buFont typeface="Arial"/>
              <a:buChar char="•"/>
            </a:pPr>
            <a:r>
              <a:rPr b="0" i="0" lang="en-GB" sz="1800" u="none" cap="none" strike="noStrike">
                <a:solidFill>
                  <a:schemeClr val="dk1"/>
                </a:solidFill>
                <a:latin typeface="Calibri"/>
                <a:ea typeface="Calibri"/>
                <a:cs typeface="Calibri"/>
                <a:sym typeface="Calibri"/>
              </a:rPr>
              <a:t>War on Drugs</a:t>
            </a:r>
            <a:endParaRPr/>
          </a:p>
          <a:p>
            <a:pPr indent="-285750" lvl="0" marL="285750" marR="0" rtl="0" algn="l">
              <a:spcBef>
                <a:spcPts val="0"/>
              </a:spcBef>
              <a:spcAft>
                <a:spcPts val="0"/>
              </a:spcAft>
              <a:buClr>
                <a:schemeClr val="dk1"/>
              </a:buClr>
              <a:buSzPts val="1800"/>
              <a:buFont typeface="Arial"/>
              <a:buChar char="•"/>
            </a:pPr>
            <a:r>
              <a:rPr b="0" i="0" lang="en-GB" sz="1800" u="none" cap="none" strike="noStrike">
                <a:solidFill>
                  <a:schemeClr val="dk1"/>
                </a:solidFill>
                <a:latin typeface="Calibri"/>
                <a:ea typeface="Calibri"/>
                <a:cs typeface="Calibri"/>
                <a:sym typeface="Calibri"/>
              </a:rPr>
              <a:t>Cosmetic Surgery</a:t>
            </a:r>
            <a:endParaRPr/>
          </a:p>
          <a:p>
            <a:pPr indent="-285750" lvl="0" marL="285750" marR="0" rtl="0" algn="l">
              <a:spcBef>
                <a:spcPts val="0"/>
              </a:spcBef>
              <a:spcAft>
                <a:spcPts val="0"/>
              </a:spcAft>
              <a:buClr>
                <a:schemeClr val="dk1"/>
              </a:buClr>
              <a:buSzPts val="1800"/>
              <a:buFont typeface="Arial"/>
              <a:buChar char="•"/>
            </a:pPr>
            <a:r>
              <a:rPr b="0" i="0" lang="en-GB" sz="1800" u="none" cap="none" strike="noStrike">
                <a:solidFill>
                  <a:schemeClr val="dk1"/>
                </a:solidFill>
                <a:latin typeface="Calibri"/>
                <a:ea typeface="Calibri"/>
                <a:cs typeface="Calibri"/>
                <a:sym typeface="Calibri"/>
              </a:rPr>
              <a:t>Drugs Substance Addiction</a:t>
            </a:r>
            <a:endParaRPr/>
          </a:p>
          <a:p>
            <a:pPr indent="-285750" lvl="0" marL="285750" marR="0" rtl="0" algn="l">
              <a:spcBef>
                <a:spcPts val="0"/>
              </a:spcBef>
              <a:spcAft>
                <a:spcPts val="0"/>
              </a:spcAft>
              <a:buClr>
                <a:schemeClr val="dk1"/>
              </a:buClr>
              <a:buSzPts val="1800"/>
              <a:buFont typeface="Arial"/>
              <a:buChar char="•"/>
            </a:pPr>
            <a:r>
              <a:rPr b="0" i="0" lang="en-GB" sz="1800" u="none" cap="none" strike="noStrike">
                <a:solidFill>
                  <a:schemeClr val="dk1"/>
                </a:solidFill>
                <a:latin typeface="Calibri"/>
                <a:ea typeface="Calibri"/>
                <a:cs typeface="Calibri"/>
                <a:sym typeface="Calibri"/>
              </a:rPr>
              <a:t>Online Reputation and Digital Footprints</a:t>
            </a:r>
            <a:endParaRPr b="0" i="0" sz="2000" u="none" cap="none" strike="noStrike">
              <a:solidFill>
                <a:schemeClr val="dk1"/>
              </a:solidFill>
              <a:latin typeface="Arial Narrow"/>
              <a:ea typeface="Arial Narrow"/>
              <a:cs typeface="Arial Narrow"/>
              <a:sym typeface="Arial Narrow"/>
            </a:endParaRPr>
          </a:p>
        </p:txBody>
      </p:sp>
      <p:pic>
        <p:nvPicPr>
          <p:cNvPr id="530" name="Google Shape;530;p32"/>
          <p:cNvPicPr preferRelativeResize="0"/>
          <p:nvPr/>
        </p:nvPicPr>
        <p:blipFill rotWithShape="1">
          <a:blip r:embed="rId4">
            <a:alphaModFix/>
          </a:blip>
          <a:srcRect b="17450" l="0" r="0" t="18499"/>
          <a:stretch/>
        </p:blipFill>
        <p:spPr>
          <a:xfrm>
            <a:off x="7263400" y="4455678"/>
            <a:ext cx="1806908" cy="1637031"/>
          </a:xfrm>
          <a:prstGeom prst="rect">
            <a:avLst/>
          </a:prstGeom>
          <a:noFill/>
          <a:ln>
            <a:noFill/>
          </a:ln>
        </p:spPr>
      </p:pic>
      <p:pic>
        <p:nvPicPr>
          <p:cNvPr id="531" name="Google Shape;531;p32"/>
          <p:cNvPicPr preferRelativeResize="0"/>
          <p:nvPr/>
        </p:nvPicPr>
        <p:blipFill rotWithShape="1">
          <a:blip r:embed="rId5">
            <a:alphaModFix/>
          </a:blip>
          <a:srcRect b="0" l="0" r="0" t="0"/>
          <a:stretch/>
        </p:blipFill>
        <p:spPr>
          <a:xfrm>
            <a:off x="6641446" y="33208"/>
            <a:ext cx="2505356" cy="2709005"/>
          </a:xfrm>
          <a:prstGeom prst="rect">
            <a:avLst/>
          </a:prstGeom>
          <a:noFill/>
          <a:ln>
            <a:noFill/>
          </a:ln>
        </p:spPr>
      </p:pic>
      <p:sp>
        <p:nvSpPr>
          <p:cNvPr id="532" name="Google Shape;532;p32"/>
          <p:cNvSpPr/>
          <p:nvPr/>
        </p:nvSpPr>
        <p:spPr>
          <a:xfrm>
            <a:off x="7664074" y="3072990"/>
            <a:ext cx="1152944" cy="92333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GB" sz="5400" u="none" cap="none" strike="noStrike">
                <a:solidFill>
                  <a:schemeClr val="dk1"/>
                </a:solidFill>
                <a:latin typeface="Arial Narrow"/>
                <a:ea typeface="Arial Narrow"/>
                <a:cs typeface="Arial Narrow"/>
                <a:sym typeface="Arial Narrow"/>
              </a:rPr>
              <a:t>Y11</a:t>
            </a:r>
            <a:endParaRPr b="0" i="0" sz="5400" u="none" cap="none" strike="noStrike">
              <a:solidFill>
                <a:schemeClr val="dk1"/>
              </a:solidFill>
              <a:latin typeface="Arial Narrow"/>
              <a:ea typeface="Arial Narrow"/>
              <a:cs typeface="Arial Narrow"/>
              <a:sym typeface="Arial Narrow"/>
            </a:endParaRPr>
          </a:p>
        </p:txBody>
      </p:sp>
      <p:pic>
        <p:nvPicPr>
          <p:cNvPr id="533" name="Google Shape;533;p32"/>
          <p:cNvPicPr preferRelativeResize="0"/>
          <p:nvPr/>
        </p:nvPicPr>
        <p:blipFill rotWithShape="1">
          <a:blip r:embed="rId6">
            <a:alphaModFix/>
          </a:blip>
          <a:srcRect b="0" l="0" r="0" t="0"/>
          <a:stretch/>
        </p:blipFill>
        <p:spPr>
          <a:xfrm>
            <a:off x="-13712" y="0"/>
            <a:ext cx="2850419" cy="867047"/>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8" name="Shape 538"/>
        <p:cNvGrpSpPr/>
        <p:nvPr/>
      </p:nvGrpSpPr>
      <p:grpSpPr>
        <a:xfrm>
          <a:off x="0" y="0"/>
          <a:ext cx="0" cy="0"/>
          <a:chOff x="0" y="0"/>
          <a:chExt cx="0" cy="0"/>
        </a:xfrm>
      </p:grpSpPr>
      <p:pic>
        <p:nvPicPr>
          <p:cNvPr id="539" name="Google Shape;539;p33"/>
          <p:cNvPicPr preferRelativeResize="0"/>
          <p:nvPr/>
        </p:nvPicPr>
        <p:blipFill rotWithShape="1">
          <a:blip r:embed="rId3">
            <a:alphaModFix/>
          </a:blip>
          <a:srcRect b="0" l="0" r="0" t="0"/>
          <a:stretch/>
        </p:blipFill>
        <p:spPr>
          <a:xfrm>
            <a:off x="0" y="6525344"/>
            <a:ext cx="9144000" cy="341923"/>
          </a:xfrm>
          <a:prstGeom prst="rect">
            <a:avLst/>
          </a:prstGeom>
          <a:noFill/>
          <a:ln>
            <a:noFill/>
          </a:ln>
        </p:spPr>
      </p:pic>
      <p:pic>
        <p:nvPicPr>
          <p:cNvPr id="540" name="Google Shape;540;p33"/>
          <p:cNvPicPr preferRelativeResize="0"/>
          <p:nvPr/>
        </p:nvPicPr>
        <p:blipFill rotWithShape="1">
          <a:blip r:embed="rId4">
            <a:alphaModFix/>
          </a:blip>
          <a:srcRect b="17450" l="0" r="0" t="18499"/>
          <a:stretch/>
        </p:blipFill>
        <p:spPr>
          <a:xfrm>
            <a:off x="7693304" y="4845165"/>
            <a:ext cx="1377003" cy="1247544"/>
          </a:xfrm>
          <a:prstGeom prst="rect">
            <a:avLst/>
          </a:prstGeom>
          <a:noFill/>
          <a:ln>
            <a:noFill/>
          </a:ln>
        </p:spPr>
      </p:pic>
      <p:pic>
        <p:nvPicPr>
          <p:cNvPr id="541" name="Google Shape;541;p33"/>
          <p:cNvPicPr preferRelativeResize="0"/>
          <p:nvPr/>
        </p:nvPicPr>
        <p:blipFill rotWithShape="1">
          <a:blip r:embed="rId5">
            <a:alphaModFix/>
          </a:blip>
          <a:srcRect b="0" l="0" r="0" t="0"/>
          <a:stretch/>
        </p:blipFill>
        <p:spPr>
          <a:xfrm>
            <a:off x="6932680" y="570"/>
            <a:ext cx="2211320" cy="2639447"/>
          </a:xfrm>
          <a:prstGeom prst="rect">
            <a:avLst/>
          </a:prstGeom>
          <a:noFill/>
          <a:ln>
            <a:noFill/>
          </a:ln>
        </p:spPr>
      </p:pic>
      <p:sp>
        <p:nvSpPr>
          <p:cNvPr id="542" name="Google Shape;542;p33"/>
          <p:cNvSpPr/>
          <p:nvPr/>
        </p:nvSpPr>
        <p:spPr>
          <a:xfrm>
            <a:off x="7664074" y="3072990"/>
            <a:ext cx="1152944" cy="92333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GB" sz="5400" u="none" cap="none" strike="noStrike">
                <a:solidFill>
                  <a:schemeClr val="dk1"/>
                </a:solidFill>
                <a:latin typeface="Arial Narrow"/>
                <a:ea typeface="Arial Narrow"/>
                <a:cs typeface="Arial Narrow"/>
                <a:sym typeface="Arial Narrow"/>
              </a:rPr>
              <a:t>Y11</a:t>
            </a:r>
            <a:endParaRPr b="0" i="0" sz="5400" u="none" cap="none" strike="noStrike">
              <a:solidFill>
                <a:schemeClr val="dk1"/>
              </a:solidFill>
              <a:latin typeface="Arial Narrow"/>
              <a:ea typeface="Arial Narrow"/>
              <a:cs typeface="Arial Narrow"/>
              <a:sym typeface="Arial Narrow"/>
            </a:endParaRPr>
          </a:p>
        </p:txBody>
      </p:sp>
      <p:pic>
        <p:nvPicPr>
          <p:cNvPr id="543" name="Google Shape;543;p33"/>
          <p:cNvPicPr preferRelativeResize="0"/>
          <p:nvPr/>
        </p:nvPicPr>
        <p:blipFill rotWithShape="1">
          <a:blip r:embed="rId6">
            <a:alphaModFix/>
          </a:blip>
          <a:srcRect b="0" l="0" r="0" t="0"/>
          <a:stretch/>
        </p:blipFill>
        <p:spPr>
          <a:xfrm>
            <a:off x="784" y="569"/>
            <a:ext cx="3574608" cy="1088161"/>
          </a:xfrm>
          <a:prstGeom prst="rect">
            <a:avLst/>
          </a:prstGeom>
          <a:noFill/>
          <a:ln>
            <a:noFill/>
          </a:ln>
        </p:spPr>
      </p:pic>
      <p:sp>
        <p:nvSpPr>
          <p:cNvPr id="544" name="Google Shape;544;p33"/>
          <p:cNvSpPr/>
          <p:nvPr/>
        </p:nvSpPr>
        <p:spPr>
          <a:xfrm>
            <a:off x="4139952" y="211189"/>
            <a:ext cx="2557376" cy="1574149"/>
          </a:xfrm>
          <a:prstGeom prst="rect">
            <a:avLst/>
          </a:prstGeom>
          <a:noFill/>
          <a:ln cap="flat" cmpd="sng" w="57150">
            <a:solidFill>
              <a:srgbClr val="E6CDFF"/>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7000"/>
              </a:lnSpc>
              <a:spcBef>
                <a:spcPts val="0"/>
              </a:spcBef>
              <a:spcAft>
                <a:spcPts val="0"/>
              </a:spcAft>
              <a:buNone/>
            </a:pPr>
            <a:r>
              <a:rPr b="0" i="0" lang="en-GB" sz="1800" u="none" cap="none" strike="noStrike">
                <a:solidFill>
                  <a:schemeClr val="dk1"/>
                </a:solidFill>
                <a:latin typeface="Arial Narrow"/>
                <a:ea typeface="Arial Narrow"/>
                <a:cs typeface="Arial Narrow"/>
                <a:sym typeface="Arial Narrow"/>
              </a:rPr>
              <a:t>This theme enables students to explore key issues that are current for this age group and into adulthood.</a:t>
            </a:r>
            <a:endParaRPr b="0" i="0" sz="1800" u="none" cap="none" strike="noStrike">
              <a:solidFill>
                <a:schemeClr val="dk1"/>
              </a:solidFill>
              <a:latin typeface="Arial Narrow"/>
              <a:ea typeface="Arial Narrow"/>
              <a:cs typeface="Arial Narrow"/>
              <a:sym typeface="Arial Narrow"/>
            </a:endParaRPr>
          </a:p>
        </p:txBody>
      </p:sp>
      <p:sp>
        <p:nvSpPr>
          <p:cNvPr id="545" name="Google Shape;545;p33"/>
          <p:cNvSpPr/>
          <p:nvPr/>
        </p:nvSpPr>
        <p:spPr>
          <a:xfrm>
            <a:off x="159859" y="1617500"/>
            <a:ext cx="3532493" cy="4355680"/>
          </a:xfrm>
          <a:prstGeom prst="rect">
            <a:avLst/>
          </a:prstGeom>
          <a:noFill/>
          <a:ln cap="flat" cmpd="sng" w="57150">
            <a:solidFill>
              <a:srgbClr val="E6CDFF"/>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None/>
            </a:pPr>
            <a:r>
              <a:rPr b="1" i="0" lang="en-GB" sz="1800" u="none" cap="none" strike="noStrike">
                <a:solidFill>
                  <a:schemeClr val="dk1"/>
                </a:solidFill>
                <a:latin typeface="Arial Narrow"/>
                <a:ea typeface="Arial Narrow"/>
                <a:cs typeface="Arial Narrow"/>
                <a:sym typeface="Arial Narrow"/>
              </a:rPr>
              <a:t>Keywords include:</a:t>
            </a:r>
            <a:endParaRPr/>
          </a:p>
          <a:p>
            <a:pPr indent="-342900" lvl="0" marL="342900" marR="0" rtl="0" algn="l">
              <a:lnSpc>
                <a:spcPct val="107000"/>
              </a:lnSpc>
              <a:spcBef>
                <a:spcPts val="800"/>
              </a:spcBef>
              <a:spcAft>
                <a:spcPts val="0"/>
              </a:spcAft>
              <a:buClr>
                <a:schemeClr val="dk1"/>
              </a:buClr>
              <a:buSzPts val="1800"/>
              <a:buFont typeface="Arial"/>
              <a:buChar char="•"/>
            </a:pPr>
            <a:r>
              <a:rPr b="0" i="0" lang="en-GB" sz="1800" u="none" cap="none" strike="noStrike">
                <a:solidFill>
                  <a:schemeClr val="dk1"/>
                </a:solidFill>
                <a:latin typeface="Arial Narrow"/>
                <a:ea typeface="Arial Narrow"/>
                <a:cs typeface="Arial Narrow"/>
                <a:sym typeface="Arial Narrow"/>
              </a:rPr>
              <a:t>Organ donation and Blood Donation</a:t>
            </a:r>
            <a:endParaRPr/>
          </a:p>
          <a:p>
            <a:pPr indent="-342900" lvl="0" marL="342900" marR="0" rtl="0" algn="l">
              <a:lnSpc>
                <a:spcPct val="107000"/>
              </a:lnSpc>
              <a:spcBef>
                <a:spcPts val="800"/>
              </a:spcBef>
              <a:spcAft>
                <a:spcPts val="0"/>
              </a:spcAft>
              <a:buClr>
                <a:schemeClr val="dk1"/>
              </a:buClr>
              <a:buSzPts val="1800"/>
              <a:buFont typeface="Arial"/>
              <a:buChar char="•"/>
            </a:pPr>
            <a:r>
              <a:rPr b="0" i="0" lang="en-GB" sz="1800" u="none" cap="none" strike="noStrike">
                <a:solidFill>
                  <a:schemeClr val="dk1"/>
                </a:solidFill>
                <a:latin typeface="Arial Narrow"/>
                <a:ea typeface="Arial Narrow"/>
                <a:cs typeface="Arial Narrow"/>
                <a:sym typeface="Arial Narrow"/>
              </a:rPr>
              <a:t>Teenage pregnancy</a:t>
            </a:r>
            <a:endParaRPr/>
          </a:p>
          <a:p>
            <a:pPr indent="-342900" lvl="0" marL="342900" marR="0" rtl="0" algn="l">
              <a:lnSpc>
                <a:spcPct val="107000"/>
              </a:lnSpc>
              <a:spcBef>
                <a:spcPts val="800"/>
              </a:spcBef>
              <a:spcAft>
                <a:spcPts val="0"/>
              </a:spcAft>
              <a:buClr>
                <a:schemeClr val="dk1"/>
              </a:buClr>
              <a:buSzPts val="1800"/>
              <a:buFont typeface="Arial"/>
              <a:buChar char="•"/>
            </a:pPr>
            <a:r>
              <a:rPr b="0" i="0" lang="en-GB" sz="1800" u="none" cap="none" strike="noStrike">
                <a:solidFill>
                  <a:schemeClr val="dk1"/>
                </a:solidFill>
                <a:latin typeface="Arial Narrow"/>
                <a:ea typeface="Arial Narrow"/>
                <a:cs typeface="Arial Narrow"/>
                <a:sym typeface="Arial Narrow"/>
              </a:rPr>
              <a:t>Pregnancy options</a:t>
            </a:r>
            <a:endParaRPr/>
          </a:p>
          <a:p>
            <a:pPr indent="-342900" lvl="0" marL="342900" marR="0" rtl="0" algn="l">
              <a:lnSpc>
                <a:spcPct val="107000"/>
              </a:lnSpc>
              <a:spcBef>
                <a:spcPts val="800"/>
              </a:spcBef>
              <a:spcAft>
                <a:spcPts val="0"/>
              </a:spcAft>
              <a:buClr>
                <a:schemeClr val="dk1"/>
              </a:buClr>
              <a:buSzPts val="1800"/>
              <a:buFont typeface="Arial"/>
              <a:buChar char="•"/>
            </a:pPr>
            <a:r>
              <a:rPr b="0" i="0" lang="en-GB" sz="1800" u="none" cap="none" strike="noStrike">
                <a:solidFill>
                  <a:schemeClr val="dk1"/>
                </a:solidFill>
                <a:latin typeface="Arial Narrow"/>
                <a:ea typeface="Arial Narrow"/>
                <a:cs typeface="Arial Narrow"/>
                <a:sym typeface="Arial Narrow"/>
              </a:rPr>
              <a:t>Abortion</a:t>
            </a:r>
            <a:endParaRPr/>
          </a:p>
          <a:p>
            <a:pPr indent="-342900" lvl="0" marL="342900" marR="0" rtl="0" algn="l">
              <a:lnSpc>
                <a:spcPct val="107000"/>
              </a:lnSpc>
              <a:spcBef>
                <a:spcPts val="800"/>
              </a:spcBef>
              <a:spcAft>
                <a:spcPts val="0"/>
              </a:spcAft>
              <a:buClr>
                <a:schemeClr val="dk1"/>
              </a:buClr>
              <a:buSzPts val="1800"/>
              <a:buFont typeface="Arial"/>
              <a:buChar char="•"/>
            </a:pPr>
            <a:r>
              <a:rPr b="0" i="0" lang="en-GB" sz="1800" u="none" cap="none" strike="noStrike">
                <a:solidFill>
                  <a:schemeClr val="dk1"/>
                </a:solidFill>
                <a:latin typeface="Arial Narrow"/>
                <a:ea typeface="Arial Narrow"/>
                <a:cs typeface="Arial Narrow"/>
                <a:sym typeface="Arial Narrow"/>
              </a:rPr>
              <a:t>Laws, Ethics and Morals</a:t>
            </a:r>
            <a:endParaRPr/>
          </a:p>
          <a:p>
            <a:pPr indent="-342900" lvl="0" marL="342900" marR="0" rtl="0" algn="l">
              <a:lnSpc>
                <a:spcPct val="107000"/>
              </a:lnSpc>
              <a:spcBef>
                <a:spcPts val="800"/>
              </a:spcBef>
              <a:spcAft>
                <a:spcPts val="0"/>
              </a:spcAft>
              <a:buClr>
                <a:schemeClr val="dk1"/>
              </a:buClr>
              <a:buSzPts val="1800"/>
              <a:buFont typeface="Arial"/>
              <a:buChar char="•"/>
            </a:pPr>
            <a:r>
              <a:rPr b="0" i="0" lang="en-GB" sz="1800" u="none" cap="none" strike="noStrike">
                <a:solidFill>
                  <a:schemeClr val="dk1"/>
                </a:solidFill>
                <a:latin typeface="Arial Narrow"/>
                <a:ea typeface="Arial Narrow"/>
                <a:cs typeface="Arial Narrow"/>
                <a:sym typeface="Arial Narrow"/>
              </a:rPr>
              <a:t>Testicular &amp; Prostate Cacner</a:t>
            </a:r>
            <a:endParaRPr b="0" i="0" sz="1800" u="none" cap="none" strike="noStrike">
              <a:solidFill>
                <a:schemeClr val="dk1"/>
              </a:solidFill>
              <a:latin typeface="Arial Narrow"/>
              <a:ea typeface="Arial Narrow"/>
              <a:cs typeface="Arial Narrow"/>
              <a:sym typeface="Arial Narrow"/>
            </a:endParaRPr>
          </a:p>
          <a:p>
            <a:pPr indent="-342900" lvl="0" marL="342900" marR="0" rtl="0" algn="l">
              <a:lnSpc>
                <a:spcPct val="107000"/>
              </a:lnSpc>
              <a:spcBef>
                <a:spcPts val="800"/>
              </a:spcBef>
              <a:spcAft>
                <a:spcPts val="0"/>
              </a:spcAft>
              <a:buClr>
                <a:schemeClr val="dk1"/>
              </a:buClr>
              <a:buSzPts val="1800"/>
              <a:buFont typeface="Arial"/>
              <a:buChar char="•"/>
            </a:pPr>
            <a:r>
              <a:rPr b="0" i="0" lang="en-GB" sz="1800" u="none" cap="none" strike="noStrike">
                <a:solidFill>
                  <a:schemeClr val="dk1"/>
                </a:solidFill>
                <a:latin typeface="Arial Narrow"/>
                <a:ea typeface="Arial Narrow"/>
                <a:cs typeface="Arial Narrow"/>
                <a:sym typeface="Arial Narrow"/>
              </a:rPr>
              <a:t>Cervical, Breast &amp; Ovarian Cancer</a:t>
            </a:r>
            <a:endParaRPr/>
          </a:p>
          <a:p>
            <a:pPr indent="-342900" lvl="0" marL="342900" marR="0" rtl="0" algn="l">
              <a:lnSpc>
                <a:spcPct val="107000"/>
              </a:lnSpc>
              <a:spcBef>
                <a:spcPts val="800"/>
              </a:spcBef>
              <a:spcAft>
                <a:spcPts val="0"/>
              </a:spcAft>
              <a:buClr>
                <a:schemeClr val="dk1"/>
              </a:buClr>
              <a:buSzPts val="1800"/>
              <a:buFont typeface="Arial"/>
              <a:buChar char="•"/>
            </a:pPr>
            <a:r>
              <a:rPr b="0" i="0" lang="en-GB" sz="1800" u="none" cap="none" strike="noStrike">
                <a:solidFill>
                  <a:schemeClr val="dk1"/>
                </a:solidFill>
                <a:latin typeface="Arial Narrow"/>
                <a:ea typeface="Arial Narrow"/>
                <a:cs typeface="Arial Narrow"/>
                <a:sym typeface="Arial Narrow"/>
              </a:rPr>
              <a:t>Smeer tests</a:t>
            </a:r>
            <a:endParaRPr/>
          </a:p>
          <a:p>
            <a:pPr indent="-342900" lvl="0" marL="342900" marR="0" rtl="0" algn="l">
              <a:lnSpc>
                <a:spcPct val="107000"/>
              </a:lnSpc>
              <a:spcBef>
                <a:spcPts val="800"/>
              </a:spcBef>
              <a:spcAft>
                <a:spcPts val="0"/>
              </a:spcAft>
              <a:buClr>
                <a:schemeClr val="dk1"/>
              </a:buClr>
              <a:buSzPts val="1800"/>
              <a:buFont typeface="Arial"/>
              <a:buChar char="•"/>
            </a:pPr>
            <a:r>
              <a:rPr b="0" i="0" lang="en-GB" sz="1800" u="none" cap="none" strike="noStrike">
                <a:solidFill>
                  <a:schemeClr val="dk1"/>
                </a:solidFill>
                <a:latin typeface="Arial Narrow"/>
                <a:ea typeface="Arial Narrow"/>
                <a:cs typeface="Arial Narrow"/>
                <a:sym typeface="Arial Narrow"/>
              </a:rPr>
              <a:t>Parenthod</a:t>
            </a:r>
            <a:endParaRPr b="0" i="0" sz="1800" u="none" cap="none" strike="noStrike">
              <a:solidFill>
                <a:schemeClr val="dk1"/>
              </a:solidFill>
              <a:latin typeface="Arial Narrow"/>
              <a:ea typeface="Arial Narrow"/>
              <a:cs typeface="Arial Narrow"/>
              <a:sym typeface="Arial Narrow"/>
            </a:endParaRPr>
          </a:p>
          <a:p>
            <a:pPr indent="-342900" lvl="0" marL="342900" marR="0" rtl="0" algn="l">
              <a:lnSpc>
                <a:spcPct val="107000"/>
              </a:lnSpc>
              <a:spcBef>
                <a:spcPts val="800"/>
              </a:spcBef>
              <a:spcAft>
                <a:spcPts val="0"/>
              </a:spcAft>
              <a:buClr>
                <a:schemeClr val="dk1"/>
              </a:buClr>
              <a:buSzPts val="1800"/>
              <a:buFont typeface="Arial"/>
              <a:buChar char="•"/>
            </a:pPr>
            <a:r>
              <a:rPr b="0" i="0" lang="en-GB" sz="1800" u="none" cap="none" strike="noStrike">
                <a:solidFill>
                  <a:schemeClr val="dk1"/>
                </a:solidFill>
                <a:latin typeface="Arial Narrow"/>
                <a:ea typeface="Arial Narrow"/>
                <a:cs typeface="Arial Narrow"/>
                <a:sym typeface="Arial Narrow"/>
              </a:rPr>
              <a:t>Relationships</a:t>
            </a:r>
            <a:endParaRPr/>
          </a:p>
        </p:txBody>
      </p:sp>
      <p:sp>
        <p:nvSpPr>
          <p:cNvPr id="546" name="Google Shape;546;p33"/>
          <p:cNvSpPr/>
          <p:nvPr/>
        </p:nvSpPr>
        <p:spPr>
          <a:xfrm>
            <a:off x="3881199" y="2678028"/>
            <a:ext cx="3267046" cy="3571234"/>
          </a:xfrm>
          <a:prstGeom prst="rect">
            <a:avLst/>
          </a:prstGeom>
          <a:noFill/>
          <a:ln cap="flat" cmpd="sng" w="57150">
            <a:solidFill>
              <a:srgbClr val="E6CDFF"/>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None/>
            </a:pPr>
            <a:r>
              <a:rPr b="1" i="0" lang="en-GB" sz="2000" u="none" cap="none" strike="noStrike">
                <a:solidFill>
                  <a:schemeClr val="dk1"/>
                </a:solidFill>
                <a:latin typeface="Arial Narrow"/>
                <a:ea typeface="Arial Narrow"/>
                <a:cs typeface="Arial Narrow"/>
                <a:sym typeface="Arial Narrow"/>
              </a:rPr>
              <a:t>You will study:</a:t>
            </a:r>
            <a:endParaRPr/>
          </a:p>
          <a:p>
            <a:pPr indent="-285750" lvl="0" marL="285750" marR="0" rtl="0" algn="l">
              <a:spcBef>
                <a:spcPts val="800"/>
              </a:spcBef>
              <a:spcAft>
                <a:spcPts val="0"/>
              </a:spcAft>
              <a:buClr>
                <a:schemeClr val="dk1"/>
              </a:buClr>
              <a:buSzPts val="1800"/>
              <a:buFont typeface="Arial"/>
              <a:buChar char="•"/>
            </a:pPr>
            <a:r>
              <a:rPr b="0" i="0" lang="en-GB" sz="1800" u="none" cap="none" strike="noStrike">
                <a:solidFill>
                  <a:schemeClr val="dk1"/>
                </a:solidFill>
                <a:latin typeface="Calibri"/>
                <a:ea typeface="Calibri"/>
                <a:cs typeface="Calibri"/>
                <a:sym typeface="Calibri"/>
              </a:rPr>
              <a:t>Organ Donation &amp; Blood Donation</a:t>
            </a:r>
            <a:endParaRPr/>
          </a:p>
          <a:p>
            <a:pPr indent="-285750" lvl="0" marL="285750" marR="0" rtl="0" algn="l">
              <a:spcBef>
                <a:spcPts val="0"/>
              </a:spcBef>
              <a:spcAft>
                <a:spcPts val="0"/>
              </a:spcAft>
              <a:buClr>
                <a:schemeClr val="dk1"/>
              </a:buClr>
              <a:buSzPts val="1800"/>
              <a:buFont typeface="Arial"/>
              <a:buChar char="•"/>
            </a:pPr>
            <a:r>
              <a:rPr b="0" i="0" lang="en-GB" sz="1800" u="none" cap="none" strike="noStrike">
                <a:solidFill>
                  <a:schemeClr val="dk1"/>
                </a:solidFill>
                <a:latin typeface="Calibri"/>
                <a:ea typeface="Calibri"/>
                <a:cs typeface="Calibri"/>
                <a:sym typeface="Calibri"/>
              </a:rPr>
              <a:t>Teenage Pregnancy Choice</a:t>
            </a:r>
            <a:endParaRPr/>
          </a:p>
          <a:p>
            <a:pPr indent="-285750" lvl="0" marL="285750" marR="0" rtl="0" algn="l">
              <a:spcBef>
                <a:spcPts val="0"/>
              </a:spcBef>
              <a:spcAft>
                <a:spcPts val="0"/>
              </a:spcAft>
              <a:buClr>
                <a:schemeClr val="dk1"/>
              </a:buClr>
              <a:buSzPts val="1800"/>
              <a:buFont typeface="Arial"/>
              <a:buChar char="•"/>
            </a:pPr>
            <a:r>
              <a:rPr b="0" i="0" lang="en-GB" sz="1800" u="none" cap="none" strike="noStrike">
                <a:solidFill>
                  <a:schemeClr val="dk1"/>
                </a:solidFill>
                <a:latin typeface="Calibri"/>
                <a:ea typeface="Calibri"/>
                <a:cs typeface="Calibri"/>
                <a:sym typeface="Calibri"/>
              </a:rPr>
              <a:t>Abortion Laws, Morals and Ethics</a:t>
            </a:r>
            <a:endParaRPr/>
          </a:p>
          <a:p>
            <a:pPr indent="-285750" lvl="0" marL="285750" marR="0" rtl="0" algn="l">
              <a:spcBef>
                <a:spcPts val="0"/>
              </a:spcBef>
              <a:spcAft>
                <a:spcPts val="0"/>
              </a:spcAft>
              <a:buClr>
                <a:schemeClr val="dk1"/>
              </a:buClr>
              <a:buSzPts val="1800"/>
              <a:buFont typeface="Arial"/>
              <a:buChar char="•"/>
            </a:pPr>
            <a:r>
              <a:rPr b="0" i="0" lang="en-GB" sz="1800" u="none" cap="none" strike="noStrike">
                <a:solidFill>
                  <a:schemeClr val="dk1"/>
                </a:solidFill>
                <a:latin typeface="Calibri"/>
                <a:ea typeface="Calibri"/>
                <a:cs typeface="Calibri"/>
                <a:sym typeface="Calibri"/>
              </a:rPr>
              <a:t>Tecticular and Prostate Cancer</a:t>
            </a:r>
            <a:endParaRPr/>
          </a:p>
          <a:p>
            <a:pPr indent="-285750" lvl="0" marL="285750" marR="0" rtl="0" algn="l">
              <a:spcBef>
                <a:spcPts val="0"/>
              </a:spcBef>
              <a:spcAft>
                <a:spcPts val="0"/>
              </a:spcAft>
              <a:buClr>
                <a:schemeClr val="dk1"/>
              </a:buClr>
              <a:buSzPts val="1800"/>
              <a:buFont typeface="Arial"/>
              <a:buChar char="•"/>
            </a:pPr>
            <a:r>
              <a:rPr b="0" i="0" lang="en-GB" sz="1800" u="none" cap="none" strike="noStrike">
                <a:solidFill>
                  <a:schemeClr val="dk1"/>
                </a:solidFill>
                <a:latin typeface="Calibri"/>
                <a:ea typeface="Calibri"/>
                <a:cs typeface="Calibri"/>
                <a:sym typeface="Calibri"/>
              </a:rPr>
              <a:t>Cervical, Breast and Ovarian Cancer</a:t>
            </a:r>
            <a:endParaRPr/>
          </a:p>
          <a:p>
            <a:pPr indent="-285750" lvl="0" marL="285750" marR="0" rtl="0" algn="l">
              <a:spcBef>
                <a:spcPts val="0"/>
              </a:spcBef>
              <a:spcAft>
                <a:spcPts val="0"/>
              </a:spcAft>
              <a:buClr>
                <a:schemeClr val="dk1"/>
              </a:buClr>
              <a:buSzPts val="1800"/>
              <a:buFont typeface="Arial"/>
              <a:buChar char="•"/>
            </a:pPr>
            <a:r>
              <a:rPr b="0" i="0" lang="en-GB" sz="1800" u="none" cap="none" strike="noStrike">
                <a:solidFill>
                  <a:schemeClr val="dk1"/>
                </a:solidFill>
                <a:latin typeface="Calibri"/>
                <a:ea typeface="Calibri"/>
                <a:cs typeface="Calibri"/>
                <a:sym typeface="Calibri"/>
              </a:rPr>
              <a:t>Parenthood</a:t>
            </a:r>
            <a:endParaRPr/>
          </a:p>
          <a:p>
            <a:pPr indent="-285750" lvl="0" marL="285750" marR="0" rtl="0" algn="l">
              <a:spcBef>
                <a:spcPts val="0"/>
              </a:spcBef>
              <a:spcAft>
                <a:spcPts val="0"/>
              </a:spcAft>
              <a:buClr>
                <a:schemeClr val="dk1"/>
              </a:buClr>
              <a:buSzPts val="1800"/>
              <a:buFont typeface="Arial"/>
              <a:buChar char="•"/>
            </a:pPr>
            <a:r>
              <a:rPr b="0" i="0" lang="en-GB" sz="1800" u="none" cap="none" strike="noStrike">
                <a:solidFill>
                  <a:schemeClr val="dk1"/>
                </a:solidFill>
                <a:latin typeface="Calibri"/>
                <a:ea typeface="Calibri"/>
                <a:cs typeface="Calibri"/>
                <a:sym typeface="Calibri"/>
              </a:rPr>
              <a:t>Love and Abuse</a:t>
            </a:r>
            <a:endParaRPr b="0" i="0" sz="2000" u="none" cap="none" strike="noStrike">
              <a:solidFill>
                <a:schemeClr val="dk1"/>
              </a:solidFill>
              <a:latin typeface="Arial Narrow"/>
              <a:ea typeface="Arial Narrow"/>
              <a:cs typeface="Arial Narrow"/>
              <a:sym typeface="Arial Narrow"/>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1" name="Shape 551"/>
        <p:cNvGrpSpPr/>
        <p:nvPr/>
      </p:nvGrpSpPr>
      <p:grpSpPr>
        <a:xfrm>
          <a:off x="0" y="0"/>
          <a:ext cx="0" cy="0"/>
          <a:chOff x="0" y="0"/>
          <a:chExt cx="0" cy="0"/>
        </a:xfrm>
      </p:grpSpPr>
      <p:sp>
        <p:nvSpPr>
          <p:cNvPr id="552" name="Google Shape;552;p34"/>
          <p:cNvSpPr/>
          <p:nvPr/>
        </p:nvSpPr>
        <p:spPr>
          <a:xfrm>
            <a:off x="3410378" y="3401669"/>
            <a:ext cx="3201492" cy="2430281"/>
          </a:xfrm>
          <a:prstGeom prst="rect">
            <a:avLst/>
          </a:prstGeom>
          <a:noFill/>
          <a:ln cap="flat" cmpd="sng" w="57150">
            <a:solidFill>
              <a:srgbClr val="FCB0A3"/>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None/>
            </a:pPr>
            <a:r>
              <a:rPr b="1" i="0" lang="en-GB" sz="1800" u="none" cap="none" strike="noStrike">
                <a:solidFill>
                  <a:schemeClr val="dk1"/>
                </a:solidFill>
                <a:latin typeface="Arial Narrow"/>
                <a:ea typeface="Arial Narrow"/>
                <a:cs typeface="Arial Narrow"/>
                <a:sym typeface="Arial Narrow"/>
              </a:rPr>
              <a:t>You will study:</a:t>
            </a:r>
            <a:endParaRPr b="1" i="0" sz="2400" u="none" cap="none" strike="noStrike">
              <a:solidFill>
                <a:schemeClr val="dk1"/>
              </a:solidFill>
              <a:latin typeface="Arial Narrow"/>
              <a:ea typeface="Arial Narrow"/>
              <a:cs typeface="Arial Narrow"/>
              <a:sym typeface="Arial Narrow"/>
            </a:endParaRPr>
          </a:p>
          <a:p>
            <a:pPr indent="-285750" lvl="0" marL="285750" marR="0" rtl="0" algn="l">
              <a:spcBef>
                <a:spcPts val="800"/>
              </a:spcBef>
              <a:spcAft>
                <a:spcPts val="0"/>
              </a:spcAft>
              <a:buClr>
                <a:schemeClr val="dk1"/>
              </a:buClr>
              <a:buSzPts val="1800"/>
              <a:buFont typeface="Arial"/>
              <a:buChar char="•"/>
            </a:pPr>
            <a:r>
              <a:rPr b="0" i="0" lang="en-GB" sz="1800" u="none" cap="none" strike="noStrike">
                <a:solidFill>
                  <a:schemeClr val="dk1"/>
                </a:solidFill>
                <a:latin typeface="Calibri"/>
                <a:ea typeface="Calibri"/>
                <a:cs typeface="Calibri"/>
                <a:sym typeface="Calibri"/>
              </a:rPr>
              <a:t>Peer on Peer Bulling</a:t>
            </a:r>
            <a:endParaRPr/>
          </a:p>
          <a:p>
            <a:pPr indent="-285750" lvl="0" marL="285750" marR="0" rtl="0" algn="l">
              <a:spcBef>
                <a:spcPts val="0"/>
              </a:spcBef>
              <a:spcAft>
                <a:spcPts val="0"/>
              </a:spcAft>
              <a:buClr>
                <a:schemeClr val="dk1"/>
              </a:buClr>
              <a:buSzPts val="1800"/>
              <a:buFont typeface="Arial"/>
              <a:buChar char="•"/>
            </a:pPr>
            <a:r>
              <a:rPr b="0" i="0" lang="en-GB" sz="1800" u="none" cap="none" strike="noStrike">
                <a:solidFill>
                  <a:schemeClr val="dk1"/>
                </a:solidFill>
                <a:latin typeface="Calibri"/>
                <a:ea typeface="Calibri"/>
                <a:cs typeface="Calibri"/>
                <a:sym typeface="Calibri"/>
              </a:rPr>
              <a:t>Fertility and what impacts it</a:t>
            </a:r>
            <a:endParaRPr/>
          </a:p>
          <a:p>
            <a:pPr indent="-285750" lvl="0" marL="285750" marR="0" rtl="0" algn="l">
              <a:spcBef>
                <a:spcPts val="0"/>
              </a:spcBef>
              <a:spcAft>
                <a:spcPts val="0"/>
              </a:spcAft>
              <a:buClr>
                <a:schemeClr val="dk1"/>
              </a:buClr>
              <a:buSzPts val="1800"/>
              <a:buFont typeface="Arial"/>
              <a:buChar char="•"/>
            </a:pPr>
            <a:r>
              <a:rPr b="0" i="0" lang="en-GB" sz="1800" u="none" cap="none" strike="noStrike">
                <a:solidFill>
                  <a:schemeClr val="dk1"/>
                </a:solidFill>
                <a:latin typeface="Calibri"/>
                <a:ea typeface="Calibri"/>
                <a:cs typeface="Calibri"/>
                <a:sym typeface="Calibri"/>
              </a:rPr>
              <a:t>Alcohol and Bad Choices</a:t>
            </a:r>
            <a:endParaRPr/>
          </a:p>
          <a:p>
            <a:pPr indent="-285750" lvl="0" marL="285750" marR="0" rtl="0" algn="l">
              <a:spcBef>
                <a:spcPts val="0"/>
              </a:spcBef>
              <a:spcAft>
                <a:spcPts val="0"/>
              </a:spcAft>
              <a:buClr>
                <a:schemeClr val="dk1"/>
              </a:buClr>
              <a:buSzPts val="1800"/>
              <a:buFont typeface="Arial"/>
              <a:buChar char="•"/>
            </a:pPr>
            <a:r>
              <a:rPr b="0" i="0" lang="en-GB" sz="1800" u="none" cap="none" strike="noStrike">
                <a:solidFill>
                  <a:schemeClr val="dk1"/>
                </a:solidFill>
                <a:latin typeface="Calibri"/>
                <a:ea typeface="Calibri"/>
                <a:cs typeface="Calibri"/>
                <a:sym typeface="Calibri"/>
              </a:rPr>
              <a:t>Importance of Sexual Health</a:t>
            </a:r>
            <a:endParaRPr/>
          </a:p>
          <a:p>
            <a:pPr indent="-285750" lvl="0" marL="285750" marR="0" rtl="0" algn="l">
              <a:spcBef>
                <a:spcPts val="0"/>
              </a:spcBef>
              <a:spcAft>
                <a:spcPts val="0"/>
              </a:spcAft>
              <a:buClr>
                <a:schemeClr val="dk1"/>
              </a:buClr>
              <a:buSzPts val="1800"/>
              <a:buFont typeface="Arial"/>
              <a:buChar char="•"/>
            </a:pPr>
            <a:r>
              <a:rPr b="0" i="0" lang="en-GB" sz="1800" u="none" cap="none" strike="noStrike">
                <a:solidFill>
                  <a:schemeClr val="dk1"/>
                </a:solidFill>
                <a:latin typeface="Calibri"/>
                <a:ea typeface="Calibri"/>
                <a:cs typeface="Calibri"/>
                <a:sym typeface="Calibri"/>
              </a:rPr>
              <a:t>Revisiting Contraception</a:t>
            </a:r>
            <a:endParaRPr/>
          </a:p>
          <a:p>
            <a:pPr indent="-285750" lvl="0" marL="285750" marR="0" rtl="0" algn="l">
              <a:spcBef>
                <a:spcPts val="0"/>
              </a:spcBef>
              <a:spcAft>
                <a:spcPts val="0"/>
              </a:spcAft>
              <a:buClr>
                <a:schemeClr val="dk1"/>
              </a:buClr>
              <a:buSzPts val="1800"/>
              <a:buFont typeface="Arial"/>
              <a:buChar char="•"/>
            </a:pPr>
            <a:r>
              <a:rPr b="0" i="0" lang="en-GB" sz="1800" u="none" cap="none" strike="noStrike">
                <a:solidFill>
                  <a:schemeClr val="dk1"/>
                </a:solidFill>
                <a:latin typeface="Calibri"/>
                <a:ea typeface="Calibri"/>
                <a:cs typeface="Calibri"/>
                <a:sym typeface="Calibri"/>
              </a:rPr>
              <a:t>Revisiting STI’s</a:t>
            </a:r>
            <a:endParaRPr/>
          </a:p>
          <a:p>
            <a:pPr indent="-285750" lvl="0" marL="285750" marR="0" rtl="0" algn="l">
              <a:spcBef>
                <a:spcPts val="0"/>
              </a:spcBef>
              <a:spcAft>
                <a:spcPts val="0"/>
              </a:spcAft>
              <a:buClr>
                <a:schemeClr val="dk1"/>
              </a:buClr>
              <a:buSzPts val="1800"/>
              <a:buFont typeface="Arial"/>
              <a:buChar char="•"/>
            </a:pPr>
            <a:r>
              <a:rPr b="0" i="0" lang="en-GB" sz="1800" u="none" cap="none" strike="noStrike">
                <a:solidFill>
                  <a:schemeClr val="dk1"/>
                </a:solidFill>
                <a:latin typeface="Calibri"/>
                <a:ea typeface="Calibri"/>
                <a:cs typeface="Calibri"/>
                <a:sym typeface="Calibri"/>
              </a:rPr>
              <a:t>Respect and Relationships</a:t>
            </a:r>
            <a:endParaRPr/>
          </a:p>
        </p:txBody>
      </p:sp>
      <p:pic>
        <p:nvPicPr>
          <p:cNvPr id="553" name="Google Shape;553;p34"/>
          <p:cNvPicPr preferRelativeResize="0"/>
          <p:nvPr/>
        </p:nvPicPr>
        <p:blipFill rotWithShape="1">
          <a:blip r:embed="rId3">
            <a:alphaModFix/>
          </a:blip>
          <a:srcRect b="0" l="0" r="0" t="0"/>
          <a:stretch/>
        </p:blipFill>
        <p:spPr>
          <a:xfrm>
            <a:off x="0" y="6525344"/>
            <a:ext cx="9144000" cy="341923"/>
          </a:xfrm>
          <a:prstGeom prst="rect">
            <a:avLst/>
          </a:prstGeom>
          <a:noFill/>
          <a:ln>
            <a:noFill/>
          </a:ln>
        </p:spPr>
      </p:pic>
      <p:pic>
        <p:nvPicPr>
          <p:cNvPr id="554" name="Google Shape;554;p34"/>
          <p:cNvPicPr preferRelativeResize="0"/>
          <p:nvPr/>
        </p:nvPicPr>
        <p:blipFill rotWithShape="1">
          <a:blip r:embed="rId4">
            <a:alphaModFix/>
          </a:blip>
          <a:srcRect b="17450" l="0" r="0" t="18499"/>
          <a:stretch/>
        </p:blipFill>
        <p:spPr>
          <a:xfrm>
            <a:off x="6719849" y="4179830"/>
            <a:ext cx="2424151" cy="2196244"/>
          </a:xfrm>
          <a:prstGeom prst="rect">
            <a:avLst/>
          </a:prstGeom>
          <a:noFill/>
          <a:ln>
            <a:noFill/>
          </a:ln>
        </p:spPr>
      </p:pic>
      <p:pic>
        <p:nvPicPr>
          <p:cNvPr id="555" name="Google Shape;555;p34"/>
          <p:cNvPicPr preferRelativeResize="0"/>
          <p:nvPr/>
        </p:nvPicPr>
        <p:blipFill rotWithShape="1">
          <a:blip r:embed="rId5">
            <a:alphaModFix/>
          </a:blip>
          <a:srcRect b="0" l="0" r="0" t="0"/>
          <a:stretch/>
        </p:blipFill>
        <p:spPr>
          <a:xfrm>
            <a:off x="6808777" y="44624"/>
            <a:ext cx="2335224" cy="2520280"/>
          </a:xfrm>
          <a:prstGeom prst="rect">
            <a:avLst/>
          </a:prstGeom>
          <a:noFill/>
          <a:ln>
            <a:noFill/>
          </a:ln>
        </p:spPr>
      </p:pic>
      <p:sp>
        <p:nvSpPr>
          <p:cNvPr id="556" name="Google Shape;556;p34"/>
          <p:cNvSpPr/>
          <p:nvPr/>
        </p:nvSpPr>
        <p:spPr>
          <a:xfrm>
            <a:off x="7664074" y="3072990"/>
            <a:ext cx="1152944" cy="92333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GB" sz="5400" u="none" cap="none" strike="noStrike">
                <a:solidFill>
                  <a:schemeClr val="dk1"/>
                </a:solidFill>
                <a:latin typeface="Arial Narrow"/>
                <a:ea typeface="Arial Narrow"/>
                <a:cs typeface="Arial Narrow"/>
                <a:sym typeface="Arial Narrow"/>
              </a:rPr>
              <a:t>Y11</a:t>
            </a:r>
            <a:endParaRPr b="0" i="0" sz="5400" u="none" cap="none" strike="noStrike">
              <a:solidFill>
                <a:schemeClr val="dk1"/>
              </a:solidFill>
              <a:latin typeface="Arial Narrow"/>
              <a:ea typeface="Arial Narrow"/>
              <a:cs typeface="Arial Narrow"/>
              <a:sym typeface="Arial Narrow"/>
            </a:endParaRPr>
          </a:p>
        </p:txBody>
      </p:sp>
      <p:sp>
        <p:nvSpPr>
          <p:cNvPr id="557" name="Google Shape;557;p34"/>
          <p:cNvSpPr/>
          <p:nvPr/>
        </p:nvSpPr>
        <p:spPr>
          <a:xfrm>
            <a:off x="4040949" y="496645"/>
            <a:ext cx="2420870" cy="2068259"/>
          </a:xfrm>
          <a:prstGeom prst="rect">
            <a:avLst/>
          </a:prstGeom>
          <a:noFill/>
          <a:ln cap="flat" cmpd="sng" w="57150">
            <a:solidFill>
              <a:srgbClr val="FCB0A3"/>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7000"/>
              </a:lnSpc>
              <a:spcBef>
                <a:spcPts val="0"/>
              </a:spcBef>
              <a:spcAft>
                <a:spcPts val="0"/>
              </a:spcAft>
              <a:buNone/>
            </a:pPr>
            <a:r>
              <a:rPr b="0" i="0" lang="en-GB" sz="2000" u="none" cap="none" strike="noStrike">
                <a:solidFill>
                  <a:schemeClr val="dk1"/>
                </a:solidFill>
                <a:latin typeface="Arial Narrow"/>
                <a:ea typeface="Arial Narrow"/>
                <a:cs typeface="Arial Narrow"/>
                <a:sym typeface="Arial Narrow"/>
              </a:rPr>
              <a:t>This theme allows students to gain an insight into key issues within relationships and sex education in the 21</a:t>
            </a:r>
            <a:r>
              <a:rPr b="0" baseline="30000" i="0" lang="en-GB" sz="2000" u="none" cap="none" strike="noStrike">
                <a:solidFill>
                  <a:schemeClr val="dk1"/>
                </a:solidFill>
                <a:latin typeface="Arial Narrow"/>
                <a:ea typeface="Arial Narrow"/>
                <a:cs typeface="Arial Narrow"/>
                <a:sym typeface="Arial Narrow"/>
              </a:rPr>
              <a:t>st</a:t>
            </a:r>
            <a:r>
              <a:rPr b="0" i="0" lang="en-GB" sz="2000" u="none" cap="none" strike="noStrike">
                <a:solidFill>
                  <a:schemeClr val="dk1"/>
                </a:solidFill>
                <a:latin typeface="Arial Narrow"/>
                <a:ea typeface="Arial Narrow"/>
                <a:cs typeface="Arial Narrow"/>
                <a:sym typeface="Arial Narrow"/>
              </a:rPr>
              <a:t> Century.</a:t>
            </a:r>
            <a:endParaRPr b="0" i="0" sz="2000" u="none" cap="none" strike="noStrike">
              <a:solidFill>
                <a:schemeClr val="dk1"/>
              </a:solidFill>
              <a:latin typeface="Arial Narrow"/>
              <a:ea typeface="Arial Narrow"/>
              <a:cs typeface="Arial Narrow"/>
              <a:sym typeface="Arial Narrow"/>
            </a:endParaRPr>
          </a:p>
        </p:txBody>
      </p:sp>
      <p:sp>
        <p:nvSpPr>
          <p:cNvPr id="558" name="Google Shape;558;p34"/>
          <p:cNvSpPr/>
          <p:nvPr/>
        </p:nvSpPr>
        <p:spPr>
          <a:xfrm>
            <a:off x="236219" y="1869775"/>
            <a:ext cx="2843808" cy="4308872"/>
          </a:xfrm>
          <a:prstGeom prst="rect">
            <a:avLst/>
          </a:prstGeom>
          <a:noFill/>
          <a:ln cap="flat" cmpd="sng" w="57150">
            <a:solidFill>
              <a:srgbClr val="FCB0A3"/>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None/>
            </a:pPr>
            <a:r>
              <a:rPr b="1" i="0" lang="en-GB" sz="2000" u="none" cap="none" strike="noStrike">
                <a:solidFill>
                  <a:schemeClr val="dk1"/>
                </a:solidFill>
                <a:latin typeface="Arial Narrow"/>
                <a:ea typeface="Arial Narrow"/>
                <a:cs typeface="Arial Narrow"/>
                <a:sym typeface="Arial Narrow"/>
              </a:rPr>
              <a:t>Keywords include:</a:t>
            </a:r>
            <a:endParaRPr/>
          </a:p>
          <a:p>
            <a:pPr indent="-342900" lvl="0" marL="342900" marR="0" rtl="0" algn="l">
              <a:lnSpc>
                <a:spcPct val="107000"/>
              </a:lnSpc>
              <a:spcBef>
                <a:spcPts val="800"/>
              </a:spcBef>
              <a:spcAft>
                <a:spcPts val="0"/>
              </a:spcAft>
              <a:buClr>
                <a:schemeClr val="dk1"/>
              </a:buClr>
              <a:buSzPts val="2000"/>
              <a:buFont typeface="Arial"/>
              <a:buChar char="•"/>
            </a:pPr>
            <a:r>
              <a:rPr b="0" i="0" lang="en-GB" sz="2000" u="none" cap="none" strike="noStrike">
                <a:solidFill>
                  <a:schemeClr val="dk1"/>
                </a:solidFill>
                <a:latin typeface="Arial Narrow"/>
                <a:ea typeface="Arial Narrow"/>
                <a:cs typeface="Arial Narrow"/>
                <a:sym typeface="Arial Narrow"/>
              </a:rPr>
              <a:t>Bullying and its impact</a:t>
            </a:r>
            <a:endParaRPr/>
          </a:p>
          <a:p>
            <a:pPr indent="-342900" lvl="0" marL="342900" marR="0" rtl="0" algn="l">
              <a:lnSpc>
                <a:spcPct val="107000"/>
              </a:lnSpc>
              <a:spcBef>
                <a:spcPts val="800"/>
              </a:spcBef>
              <a:spcAft>
                <a:spcPts val="0"/>
              </a:spcAft>
              <a:buClr>
                <a:schemeClr val="dk1"/>
              </a:buClr>
              <a:buSzPts val="2000"/>
              <a:buFont typeface="Arial"/>
              <a:buChar char="•"/>
            </a:pPr>
            <a:r>
              <a:rPr b="0" i="0" lang="en-GB" sz="2000" u="none" cap="none" strike="noStrike">
                <a:solidFill>
                  <a:schemeClr val="dk1"/>
                </a:solidFill>
                <a:latin typeface="Arial Narrow"/>
                <a:ea typeface="Arial Narrow"/>
                <a:cs typeface="Arial Narrow"/>
                <a:sym typeface="Arial Narrow"/>
              </a:rPr>
              <a:t>Fertility</a:t>
            </a:r>
            <a:endParaRPr/>
          </a:p>
          <a:p>
            <a:pPr indent="-342900" lvl="0" marL="342900" marR="0" rtl="0" algn="l">
              <a:lnSpc>
                <a:spcPct val="107000"/>
              </a:lnSpc>
              <a:spcBef>
                <a:spcPts val="800"/>
              </a:spcBef>
              <a:spcAft>
                <a:spcPts val="0"/>
              </a:spcAft>
              <a:buClr>
                <a:schemeClr val="dk1"/>
              </a:buClr>
              <a:buSzPts val="2000"/>
              <a:buFont typeface="Arial"/>
              <a:buChar char="•"/>
            </a:pPr>
            <a:r>
              <a:rPr b="0" i="0" lang="en-GB" sz="2000" u="none" cap="none" strike="noStrike">
                <a:solidFill>
                  <a:schemeClr val="dk1"/>
                </a:solidFill>
                <a:latin typeface="Arial Narrow"/>
                <a:ea typeface="Arial Narrow"/>
                <a:cs typeface="Arial Narrow"/>
                <a:sym typeface="Arial Narrow"/>
              </a:rPr>
              <a:t>IVF</a:t>
            </a:r>
            <a:endParaRPr/>
          </a:p>
          <a:p>
            <a:pPr indent="-342900" lvl="0" marL="342900" marR="0" rtl="0" algn="l">
              <a:lnSpc>
                <a:spcPct val="107000"/>
              </a:lnSpc>
              <a:spcBef>
                <a:spcPts val="800"/>
              </a:spcBef>
              <a:spcAft>
                <a:spcPts val="0"/>
              </a:spcAft>
              <a:buClr>
                <a:schemeClr val="dk1"/>
              </a:buClr>
              <a:buSzPts val="2000"/>
              <a:buFont typeface="Arial"/>
              <a:buChar char="•"/>
            </a:pPr>
            <a:r>
              <a:rPr b="0" i="0" lang="en-GB" sz="2000" u="none" cap="none" strike="noStrike">
                <a:solidFill>
                  <a:schemeClr val="dk1"/>
                </a:solidFill>
                <a:latin typeface="Arial Narrow"/>
                <a:ea typeface="Arial Narrow"/>
                <a:cs typeface="Arial Narrow"/>
                <a:sym typeface="Arial Narrow"/>
              </a:rPr>
              <a:t>Alcohol – the impact</a:t>
            </a:r>
            <a:endParaRPr/>
          </a:p>
          <a:p>
            <a:pPr indent="-342900" lvl="0" marL="342900" marR="0" rtl="0" algn="l">
              <a:lnSpc>
                <a:spcPct val="107000"/>
              </a:lnSpc>
              <a:spcBef>
                <a:spcPts val="800"/>
              </a:spcBef>
              <a:spcAft>
                <a:spcPts val="0"/>
              </a:spcAft>
              <a:buClr>
                <a:schemeClr val="dk1"/>
              </a:buClr>
              <a:buSzPts val="2000"/>
              <a:buFont typeface="Arial"/>
              <a:buChar char="•"/>
            </a:pPr>
            <a:r>
              <a:rPr b="0" i="0" lang="en-GB" sz="2000" u="none" cap="none" strike="noStrike">
                <a:solidFill>
                  <a:schemeClr val="dk1"/>
                </a:solidFill>
                <a:latin typeface="Arial Narrow"/>
                <a:ea typeface="Arial Narrow"/>
                <a:cs typeface="Arial Narrow"/>
                <a:sym typeface="Arial Narrow"/>
              </a:rPr>
              <a:t>Contraception</a:t>
            </a:r>
            <a:endParaRPr/>
          </a:p>
          <a:p>
            <a:pPr indent="-342900" lvl="0" marL="342900" marR="0" rtl="0" algn="l">
              <a:lnSpc>
                <a:spcPct val="107000"/>
              </a:lnSpc>
              <a:spcBef>
                <a:spcPts val="800"/>
              </a:spcBef>
              <a:spcAft>
                <a:spcPts val="0"/>
              </a:spcAft>
              <a:buClr>
                <a:schemeClr val="dk1"/>
              </a:buClr>
              <a:buSzPts val="2000"/>
              <a:buFont typeface="Arial"/>
              <a:buChar char="•"/>
            </a:pPr>
            <a:r>
              <a:rPr b="0" i="0" lang="en-GB" sz="2000" u="none" cap="none" strike="noStrike">
                <a:solidFill>
                  <a:schemeClr val="dk1"/>
                </a:solidFill>
                <a:latin typeface="Arial Narrow"/>
                <a:ea typeface="Arial Narrow"/>
                <a:cs typeface="Arial Narrow"/>
                <a:sym typeface="Arial Narrow"/>
              </a:rPr>
              <a:t>STI’s</a:t>
            </a:r>
            <a:endParaRPr/>
          </a:p>
          <a:p>
            <a:pPr indent="-342900" lvl="0" marL="342900" marR="0" rtl="0" algn="l">
              <a:lnSpc>
                <a:spcPct val="107000"/>
              </a:lnSpc>
              <a:spcBef>
                <a:spcPts val="800"/>
              </a:spcBef>
              <a:spcAft>
                <a:spcPts val="0"/>
              </a:spcAft>
              <a:buClr>
                <a:schemeClr val="dk1"/>
              </a:buClr>
              <a:buSzPts val="2000"/>
              <a:buFont typeface="Arial"/>
              <a:buChar char="•"/>
            </a:pPr>
            <a:r>
              <a:rPr b="0" i="0" lang="en-GB" sz="2000" u="none" cap="none" strike="noStrike">
                <a:solidFill>
                  <a:schemeClr val="dk1"/>
                </a:solidFill>
                <a:latin typeface="Arial Narrow"/>
                <a:ea typeface="Arial Narrow"/>
                <a:cs typeface="Arial Narrow"/>
                <a:sym typeface="Arial Narrow"/>
              </a:rPr>
              <a:t>Treatments</a:t>
            </a:r>
            <a:endParaRPr/>
          </a:p>
          <a:p>
            <a:pPr indent="-342900" lvl="0" marL="342900" marR="0" rtl="0" algn="l">
              <a:lnSpc>
                <a:spcPct val="107000"/>
              </a:lnSpc>
              <a:spcBef>
                <a:spcPts val="800"/>
              </a:spcBef>
              <a:spcAft>
                <a:spcPts val="0"/>
              </a:spcAft>
              <a:buClr>
                <a:schemeClr val="dk1"/>
              </a:buClr>
              <a:buSzPts val="2000"/>
              <a:buFont typeface="Arial"/>
              <a:buChar char="•"/>
            </a:pPr>
            <a:r>
              <a:rPr b="0" i="0" lang="en-GB" sz="2000" u="none" cap="none" strike="noStrike">
                <a:solidFill>
                  <a:schemeClr val="dk1"/>
                </a:solidFill>
                <a:latin typeface="Arial Narrow"/>
                <a:ea typeface="Arial Narrow"/>
                <a:cs typeface="Arial Narrow"/>
                <a:sym typeface="Arial Narrow"/>
              </a:rPr>
              <a:t>Respect</a:t>
            </a:r>
            <a:endParaRPr/>
          </a:p>
          <a:p>
            <a:pPr indent="-342900" lvl="0" marL="342900" marR="0" rtl="0" algn="l">
              <a:lnSpc>
                <a:spcPct val="107000"/>
              </a:lnSpc>
              <a:spcBef>
                <a:spcPts val="800"/>
              </a:spcBef>
              <a:spcAft>
                <a:spcPts val="0"/>
              </a:spcAft>
              <a:buClr>
                <a:schemeClr val="dk1"/>
              </a:buClr>
              <a:buSzPts val="2000"/>
              <a:buFont typeface="Arial"/>
              <a:buChar char="•"/>
            </a:pPr>
            <a:r>
              <a:rPr b="0" i="0" lang="en-GB" sz="2000" u="none" cap="none" strike="noStrike">
                <a:solidFill>
                  <a:schemeClr val="dk1"/>
                </a:solidFill>
                <a:latin typeface="Arial Narrow"/>
                <a:ea typeface="Arial Narrow"/>
                <a:cs typeface="Arial Narrow"/>
                <a:sym typeface="Arial Narrow"/>
              </a:rPr>
              <a:t>Relationships</a:t>
            </a:r>
            <a:endParaRPr/>
          </a:p>
        </p:txBody>
      </p:sp>
      <p:pic>
        <p:nvPicPr>
          <p:cNvPr id="559" name="Google Shape;559;p34"/>
          <p:cNvPicPr preferRelativeResize="0"/>
          <p:nvPr/>
        </p:nvPicPr>
        <p:blipFill rotWithShape="1">
          <a:blip r:embed="rId6">
            <a:alphaModFix/>
          </a:blip>
          <a:srcRect b="0" l="0" r="0" t="0"/>
          <a:stretch/>
        </p:blipFill>
        <p:spPr>
          <a:xfrm>
            <a:off x="3888" y="0"/>
            <a:ext cx="3380247" cy="1368152"/>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3" name="Shape 563"/>
        <p:cNvGrpSpPr/>
        <p:nvPr/>
      </p:nvGrpSpPr>
      <p:grpSpPr>
        <a:xfrm>
          <a:off x="0" y="0"/>
          <a:ext cx="0" cy="0"/>
          <a:chOff x="0" y="0"/>
          <a:chExt cx="0" cy="0"/>
        </a:xfrm>
      </p:grpSpPr>
      <p:pic>
        <p:nvPicPr>
          <p:cNvPr descr="A picture containing melon, sweet melon&#10;&#10;Description automatically generated" id="564" name="Google Shape;564;p35"/>
          <p:cNvPicPr preferRelativeResize="0"/>
          <p:nvPr/>
        </p:nvPicPr>
        <p:blipFill rotWithShape="1">
          <a:blip r:embed="rId3">
            <a:alphaModFix/>
          </a:blip>
          <a:srcRect b="0" l="0" r="0" t="0"/>
          <a:stretch/>
        </p:blipFill>
        <p:spPr>
          <a:xfrm>
            <a:off x="1021315" y="185498"/>
            <a:ext cx="7116876" cy="6408733"/>
          </a:xfrm>
          <a:prstGeom prst="rect">
            <a:avLst/>
          </a:prstGeom>
          <a:noFill/>
          <a:ln>
            <a:noFill/>
          </a:ln>
        </p:spPr>
      </p:pic>
      <p:sp>
        <p:nvSpPr>
          <p:cNvPr id="565" name="Google Shape;565;p35"/>
          <p:cNvSpPr txBox="1"/>
          <p:nvPr/>
        </p:nvSpPr>
        <p:spPr>
          <a:xfrm>
            <a:off x="3535433" y="2792665"/>
            <a:ext cx="2073134" cy="111492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GB" sz="2215" u="none" cap="none" strike="noStrike">
                <a:solidFill>
                  <a:schemeClr val="dk1"/>
                </a:solidFill>
                <a:latin typeface="Arial Narrow"/>
                <a:ea typeface="Arial Narrow"/>
                <a:cs typeface="Arial Narrow"/>
                <a:sym typeface="Arial Narrow"/>
              </a:rPr>
              <a:t>PSHE</a:t>
            </a:r>
            <a:endParaRPr/>
          </a:p>
          <a:p>
            <a:pPr indent="0" lvl="0" marL="0" marR="0" rtl="0" algn="ctr">
              <a:spcBef>
                <a:spcPts val="0"/>
              </a:spcBef>
              <a:spcAft>
                <a:spcPts val="0"/>
              </a:spcAft>
              <a:buNone/>
            </a:pPr>
            <a:r>
              <a:t/>
            </a:r>
            <a:endParaRPr b="0" i="0" sz="2215" u="none" cap="none" strike="noStrike">
              <a:solidFill>
                <a:schemeClr val="dk1"/>
              </a:solidFill>
              <a:latin typeface="Arial Narrow"/>
              <a:ea typeface="Arial Narrow"/>
              <a:cs typeface="Arial Narrow"/>
              <a:sym typeface="Arial Narrow"/>
            </a:endParaRPr>
          </a:p>
          <a:p>
            <a:pPr indent="0" lvl="0" marL="0" marR="0" rtl="0" algn="ctr">
              <a:spcBef>
                <a:spcPts val="0"/>
              </a:spcBef>
              <a:spcAft>
                <a:spcPts val="0"/>
              </a:spcAft>
              <a:buNone/>
            </a:pPr>
            <a:r>
              <a:rPr b="0" i="0" lang="en-GB" sz="2215" u="none" cap="none" strike="noStrike">
                <a:solidFill>
                  <a:schemeClr val="dk1"/>
                </a:solidFill>
                <a:latin typeface="Arial Narrow"/>
                <a:ea typeface="Arial Narrow"/>
                <a:cs typeface="Arial Narrow"/>
                <a:sym typeface="Arial Narrow"/>
              </a:rPr>
              <a:t>Core Themes</a:t>
            </a:r>
            <a:endParaRPr b="0" i="0" sz="2215" u="none" cap="none" strike="noStrike">
              <a:solidFill>
                <a:schemeClr val="dk1"/>
              </a:solidFill>
              <a:latin typeface="Arial Narrow"/>
              <a:ea typeface="Arial Narrow"/>
              <a:cs typeface="Arial Narrow"/>
              <a:sym typeface="Arial Narrow"/>
            </a:endParaRPr>
          </a:p>
        </p:txBody>
      </p:sp>
      <p:pic>
        <p:nvPicPr>
          <p:cNvPr id="566" name="Google Shape;566;p35"/>
          <p:cNvPicPr preferRelativeResize="0"/>
          <p:nvPr/>
        </p:nvPicPr>
        <p:blipFill rotWithShape="1">
          <a:blip r:embed="rId4">
            <a:alphaModFix/>
          </a:blip>
          <a:srcRect b="0" l="0" r="0" t="0"/>
          <a:stretch/>
        </p:blipFill>
        <p:spPr>
          <a:xfrm>
            <a:off x="8014857" y="263770"/>
            <a:ext cx="1050365" cy="1485758"/>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1" name="Shape 571"/>
        <p:cNvGrpSpPr/>
        <p:nvPr/>
      </p:nvGrpSpPr>
      <p:grpSpPr>
        <a:xfrm>
          <a:off x="0" y="0"/>
          <a:ext cx="0" cy="0"/>
          <a:chOff x="0" y="0"/>
          <a:chExt cx="0" cy="0"/>
        </a:xfrm>
      </p:grpSpPr>
      <p:sp>
        <p:nvSpPr>
          <p:cNvPr id="572" name="Google Shape;572;p36"/>
          <p:cNvSpPr/>
          <p:nvPr/>
        </p:nvSpPr>
        <p:spPr>
          <a:xfrm>
            <a:off x="0" y="0"/>
            <a:ext cx="9144000" cy="6858000"/>
          </a:xfrm>
          <a:prstGeom prst="rect">
            <a:avLst/>
          </a:prstGeom>
          <a:solidFill>
            <a:srgbClr val="BAE3B3"/>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Narrow"/>
              <a:ea typeface="Arial Narrow"/>
              <a:cs typeface="Arial Narrow"/>
              <a:sym typeface="Arial Narrow"/>
            </a:endParaRPr>
          </a:p>
        </p:txBody>
      </p:sp>
      <p:pic>
        <p:nvPicPr>
          <p:cNvPr id="573" name="Google Shape;573;p36"/>
          <p:cNvPicPr preferRelativeResize="0"/>
          <p:nvPr/>
        </p:nvPicPr>
        <p:blipFill rotWithShape="1">
          <a:blip r:embed="rId3">
            <a:alphaModFix/>
          </a:blip>
          <a:srcRect b="0" l="0" r="0" t="0"/>
          <a:stretch/>
        </p:blipFill>
        <p:spPr>
          <a:xfrm>
            <a:off x="51190" y="46734"/>
            <a:ext cx="2973314" cy="3220622"/>
          </a:xfrm>
          <a:prstGeom prst="rect">
            <a:avLst/>
          </a:prstGeom>
          <a:noFill/>
          <a:ln>
            <a:noFill/>
          </a:ln>
        </p:spPr>
      </p:pic>
      <p:pic>
        <p:nvPicPr>
          <p:cNvPr id="574" name="Google Shape;574;p36"/>
          <p:cNvPicPr preferRelativeResize="0"/>
          <p:nvPr/>
        </p:nvPicPr>
        <p:blipFill rotWithShape="1">
          <a:blip r:embed="rId4">
            <a:alphaModFix/>
          </a:blip>
          <a:srcRect b="0" l="0" r="0" t="0"/>
          <a:stretch/>
        </p:blipFill>
        <p:spPr>
          <a:xfrm>
            <a:off x="3080914" y="44624"/>
            <a:ext cx="2984143" cy="3220622"/>
          </a:xfrm>
          <a:prstGeom prst="rect">
            <a:avLst/>
          </a:prstGeom>
          <a:noFill/>
          <a:ln>
            <a:noFill/>
          </a:ln>
        </p:spPr>
      </p:pic>
      <p:pic>
        <p:nvPicPr>
          <p:cNvPr id="575" name="Google Shape;575;p36"/>
          <p:cNvPicPr preferRelativeResize="0"/>
          <p:nvPr/>
        </p:nvPicPr>
        <p:blipFill rotWithShape="1">
          <a:blip r:embed="rId5">
            <a:alphaModFix/>
          </a:blip>
          <a:srcRect b="0" l="0" r="0" t="0"/>
          <a:stretch/>
        </p:blipFill>
        <p:spPr>
          <a:xfrm>
            <a:off x="6114071" y="46734"/>
            <a:ext cx="2978934" cy="3220622"/>
          </a:xfrm>
          <a:prstGeom prst="rect">
            <a:avLst/>
          </a:prstGeom>
          <a:noFill/>
          <a:ln>
            <a:noFill/>
          </a:ln>
        </p:spPr>
      </p:pic>
      <p:pic>
        <p:nvPicPr>
          <p:cNvPr id="576" name="Google Shape;576;p36"/>
          <p:cNvPicPr preferRelativeResize="0"/>
          <p:nvPr/>
        </p:nvPicPr>
        <p:blipFill rotWithShape="1">
          <a:blip r:embed="rId6">
            <a:alphaModFix/>
          </a:blip>
          <a:srcRect b="0" l="0" r="0" t="0"/>
          <a:stretch/>
        </p:blipFill>
        <p:spPr>
          <a:xfrm>
            <a:off x="61177" y="3609174"/>
            <a:ext cx="2963327" cy="3204202"/>
          </a:xfrm>
          <a:prstGeom prst="rect">
            <a:avLst/>
          </a:prstGeom>
          <a:noFill/>
          <a:ln>
            <a:noFill/>
          </a:ln>
        </p:spPr>
      </p:pic>
      <p:pic>
        <p:nvPicPr>
          <p:cNvPr id="577" name="Google Shape;577;p36"/>
          <p:cNvPicPr preferRelativeResize="0"/>
          <p:nvPr/>
        </p:nvPicPr>
        <p:blipFill rotWithShape="1">
          <a:blip r:embed="rId7">
            <a:alphaModFix/>
          </a:blip>
          <a:srcRect b="0" l="0" r="0" t="0"/>
          <a:stretch/>
        </p:blipFill>
        <p:spPr>
          <a:xfrm>
            <a:off x="3090901" y="3576846"/>
            <a:ext cx="2974156" cy="3215001"/>
          </a:xfrm>
          <a:prstGeom prst="rect">
            <a:avLst/>
          </a:prstGeom>
          <a:noFill/>
          <a:ln>
            <a:noFill/>
          </a:ln>
        </p:spPr>
      </p:pic>
      <p:pic>
        <p:nvPicPr>
          <p:cNvPr id="578" name="Google Shape;578;p36"/>
          <p:cNvPicPr preferRelativeResize="0"/>
          <p:nvPr/>
        </p:nvPicPr>
        <p:blipFill rotWithShape="1">
          <a:blip r:embed="rId8">
            <a:alphaModFix/>
          </a:blip>
          <a:srcRect b="0" l="0" r="0" t="0"/>
          <a:stretch/>
        </p:blipFill>
        <p:spPr>
          <a:xfrm>
            <a:off x="6129570" y="3593459"/>
            <a:ext cx="2978934" cy="3202913"/>
          </a:xfrm>
          <a:prstGeom prst="rect">
            <a:avLst/>
          </a:prstGeom>
          <a:noFill/>
          <a:ln>
            <a:noFill/>
          </a:ln>
        </p:spPr>
      </p:pic>
      <p:pic>
        <p:nvPicPr>
          <p:cNvPr id="579" name="Google Shape;579;p36"/>
          <p:cNvPicPr preferRelativeResize="0"/>
          <p:nvPr/>
        </p:nvPicPr>
        <p:blipFill rotWithShape="1">
          <a:blip r:embed="rId9">
            <a:alphaModFix/>
          </a:blip>
          <a:srcRect b="0" l="0" r="0" t="0"/>
          <a:stretch/>
        </p:blipFill>
        <p:spPr>
          <a:xfrm>
            <a:off x="2699792" y="2887552"/>
            <a:ext cx="3913872" cy="1129776"/>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4" name="Shape 584"/>
        <p:cNvGrpSpPr/>
        <p:nvPr/>
      </p:nvGrpSpPr>
      <p:grpSpPr>
        <a:xfrm>
          <a:off x="0" y="0"/>
          <a:ext cx="0" cy="0"/>
          <a:chOff x="0" y="0"/>
          <a:chExt cx="0" cy="0"/>
        </a:xfrm>
      </p:grpSpPr>
      <p:sp>
        <p:nvSpPr>
          <p:cNvPr id="585" name="Google Shape;585;p37"/>
          <p:cNvSpPr/>
          <p:nvPr/>
        </p:nvSpPr>
        <p:spPr>
          <a:xfrm>
            <a:off x="0" y="0"/>
            <a:ext cx="9144000" cy="6858000"/>
          </a:xfrm>
          <a:prstGeom prst="rect">
            <a:avLst/>
          </a:prstGeom>
          <a:solidFill>
            <a:srgbClr val="4FD1FF"/>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Narrow"/>
              <a:ea typeface="Arial Narrow"/>
              <a:cs typeface="Arial Narrow"/>
              <a:sym typeface="Arial Narrow"/>
            </a:endParaRPr>
          </a:p>
        </p:txBody>
      </p:sp>
      <p:pic>
        <p:nvPicPr>
          <p:cNvPr id="586" name="Google Shape;586;p37"/>
          <p:cNvPicPr preferRelativeResize="0"/>
          <p:nvPr/>
        </p:nvPicPr>
        <p:blipFill rotWithShape="1">
          <a:blip r:embed="rId3">
            <a:alphaModFix/>
          </a:blip>
          <a:srcRect b="0" l="11607" r="9096" t="0"/>
          <a:stretch/>
        </p:blipFill>
        <p:spPr>
          <a:xfrm>
            <a:off x="125506" y="143435"/>
            <a:ext cx="8892988" cy="6580094"/>
          </a:xfrm>
          <a:prstGeom prst="rect">
            <a:avLst/>
          </a:prstGeom>
          <a:noFill/>
          <a:ln cap="flat" cmpd="sng" w="9525">
            <a:solidFill>
              <a:srgbClr val="FF0000"/>
            </a:solidFill>
            <a:prstDash val="solid"/>
            <a:round/>
            <a:headEnd len="sm" w="sm" type="none"/>
            <a:tailEnd len="sm" w="sm" type="none"/>
          </a:ln>
        </p:spPr>
      </p:pic>
      <p:pic>
        <p:nvPicPr>
          <p:cNvPr descr="asphalt-157687_960_720.png" id="587" name="Google Shape;587;p37"/>
          <p:cNvPicPr preferRelativeResize="0"/>
          <p:nvPr/>
        </p:nvPicPr>
        <p:blipFill rotWithShape="1">
          <a:blip r:embed="rId4">
            <a:alphaModFix/>
          </a:blip>
          <a:srcRect b="15915" l="0" r="0" t="13514"/>
          <a:stretch/>
        </p:blipFill>
        <p:spPr>
          <a:xfrm>
            <a:off x="1888852" y="1124878"/>
            <a:ext cx="5706958" cy="4725613"/>
          </a:xfrm>
          <a:prstGeom prst="rect">
            <a:avLst/>
          </a:prstGeom>
          <a:noFill/>
          <a:ln>
            <a:noFill/>
          </a:ln>
        </p:spPr>
      </p:pic>
      <p:pic>
        <p:nvPicPr>
          <p:cNvPr id="588" name="Google Shape;588;p37"/>
          <p:cNvPicPr preferRelativeResize="0"/>
          <p:nvPr/>
        </p:nvPicPr>
        <p:blipFill rotWithShape="1">
          <a:blip r:embed="rId5">
            <a:alphaModFix/>
          </a:blip>
          <a:srcRect b="0" l="0" r="0" t="0"/>
          <a:stretch/>
        </p:blipFill>
        <p:spPr>
          <a:xfrm>
            <a:off x="143896" y="237551"/>
            <a:ext cx="2520000" cy="727422"/>
          </a:xfrm>
          <a:prstGeom prst="rect">
            <a:avLst/>
          </a:prstGeom>
          <a:noFill/>
          <a:ln>
            <a:noFill/>
          </a:ln>
        </p:spPr>
      </p:pic>
      <p:pic>
        <p:nvPicPr>
          <p:cNvPr id="589" name="Google Shape;589;p37"/>
          <p:cNvPicPr preferRelativeResize="0"/>
          <p:nvPr/>
        </p:nvPicPr>
        <p:blipFill rotWithShape="1">
          <a:blip r:embed="rId6">
            <a:alphaModFix/>
          </a:blip>
          <a:srcRect b="0" l="0" r="0" t="0"/>
          <a:stretch/>
        </p:blipFill>
        <p:spPr>
          <a:xfrm>
            <a:off x="2700072" y="221081"/>
            <a:ext cx="2520000" cy="760362"/>
          </a:xfrm>
          <a:prstGeom prst="rect">
            <a:avLst/>
          </a:prstGeom>
          <a:noFill/>
          <a:ln>
            <a:noFill/>
          </a:ln>
        </p:spPr>
      </p:pic>
      <p:pic>
        <p:nvPicPr>
          <p:cNvPr id="590" name="Google Shape;590;p37"/>
          <p:cNvPicPr preferRelativeResize="0"/>
          <p:nvPr/>
        </p:nvPicPr>
        <p:blipFill rotWithShape="1">
          <a:blip r:embed="rId7">
            <a:alphaModFix/>
          </a:blip>
          <a:srcRect b="0" l="0" r="0" t="0"/>
          <a:stretch/>
        </p:blipFill>
        <p:spPr>
          <a:xfrm>
            <a:off x="4283968" y="1660688"/>
            <a:ext cx="2520000" cy="762831"/>
          </a:xfrm>
          <a:prstGeom prst="rect">
            <a:avLst/>
          </a:prstGeom>
          <a:noFill/>
          <a:ln>
            <a:noFill/>
          </a:ln>
        </p:spPr>
      </p:pic>
      <p:pic>
        <p:nvPicPr>
          <p:cNvPr id="591" name="Google Shape;591;p37"/>
          <p:cNvPicPr preferRelativeResize="0"/>
          <p:nvPr/>
        </p:nvPicPr>
        <p:blipFill rotWithShape="1">
          <a:blip r:embed="rId8">
            <a:alphaModFix/>
          </a:blip>
          <a:srcRect b="0" l="0" r="0" t="0"/>
          <a:stretch/>
        </p:blipFill>
        <p:spPr>
          <a:xfrm>
            <a:off x="773947" y="2687639"/>
            <a:ext cx="2520000" cy="765882"/>
          </a:xfrm>
          <a:prstGeom prst="rect">
            <a:avLst/>
          </a:prstGeom>
          <a:noFill/>
          <a:ln>
            <a:noFill/>
          </a:ln>
        </p:spPr>
      </p:pic>
      <p:pic>
        <p:nvPicPr>
          <p:cNvPr id="592" name="Google Shape;592;p37"/>
          <p:cNvPicPr preferRelativeResize="0"/>
          <p:nvPr/>
        </p:nvPicPr>
        <p:blipFill rotWithShape="1">
          <a:blip r:embed="rId9">
            <a:alphaModFix/>
          </a:blip>
          <a:srcRect b="0" l="0" r="0" t="0"/>
          <a:stretch/>
        </p:blipFill>
        <p:spPr>
          <a:xfrm>
            <a:off x="2750975" y="3808840"/>
            <a:ext cx="2520000" cy="767204"/>
          </a:xfrm>
          <a:prstGeom prst="rect">
            <a:avLst/>
          </a:prstGeom>
          <a:noFill/>
          <a:ln>
            <a:noFill/>
          </a:ln>
        </p:spPr>
      </p:pic>
      <p:pic>
        <p:nvPicPr>
          <p:cNvPr id="593" name="Google Shape;593;p37"/>
          <p:cNvPicPr preferRelativeResize="0"/>
          <p:nvPr/>
        </p:nvPicPr>
        <p:blipFill rotWithShape="1">
          <a:blip r:embed="rId10">
            <a:alphaModFix/>
          </a:blip>
          <a:srcRect b="0" l="0" r="0" t="0"/>
          <a:stretch/>
        </p:blipFill>
        <p:spPr>
          <a:xfrm>
            <a:off x="4860032" y="4815033"/>
            <a:ext cx="2520000" cy="764558"/>
          </a:xfrm>
          <a:prstGeom prst="rect">
            <a:avLst/>
          </a:prstGeom>
          <a:noFill/>
          <a:ln>
            <a:noFill/>
          </a:ln>
        </p:spPr>
      </p:pic>
      <p:pic>
        <p:nvPicPr>
          <p:cNvPr id="594" name="Google Shape;594;p37"/>
          <p:cNvPicPr preferRelativeResize="0"/>
          <p:nvPr/>
        </p:nvPicPr>
        <p:blipFill rotWithShape="1">
          <a:blip r:embed="rId11">
            <a:alphaModFix/>
          </a:blip>
          <a:srcRect b="0" l="0" r="0" t="0"/>
          <a:stretch/>
        </p:blipFill>
        <p:spPr>
          <a:xfrm>
            <a:off x="5270975" y="218368"/>
            <a:ext cx="3693513" cy="1122400"/>
          </a:xfrm>
          <a:prstGeom prst="rect">
            <a:avLst/>
          </a:prstGeom>
          <a:noFill/>
          <a:ln>
            <a:noFill/>
          </a:ln>
        </p:spPr>
      </p:pic>
      <p:pic>
        <p:nvPicPr>
          <p:cNvPr id="595" name="Google Shape;595;p37"/>
          <p:cNvPicPr preferRelativeResize="0"/>
          <p:nvPr/>
        </p:nvPicPr>
        <p:blipFill rotWithShape="1">
          <a:blip r:embed="rId12">
            <a:alphaModFix/>
          </a:blip>
          <a:srcRect b="0" l="0" r="0" t="0"/>
          <a:stretch/>
        </p:blipFill>
        <p:spPr>
          <a:xfrm>
            <a:off x="7938922" y="260648"/>
            <a:ext cx="941672" cy="269808"/>
          </a:xfrm>
          <a:prstGeom prst="rect">
            <a:avLst/>
          </a:prstGeom>
          <a:noFill/>
          <a:ln cap="flat" cmpd="sng" w="9525">
            <a:solidFill>
              <a:srgbClr val="000000"/>
            </a:solidFill>
            <a:prstDash val="solid"/>
            <a:round/>
            <a:headEnd len="sm" w="sm" type="none"/>
            <a:tailEnd len="sm" w="sm" type="none"/>
          </a:ln>
        </p:spPr>
      </p:pic>
      <p:pic>
        <p:nvPicPr>
          <p:cNvPr id="596" name="Google Shape;596;p37"/>
          <p:cNvPicPr preferRelativeResize="0"/>
          <p:nvPr/>
        </p:nvPicPr>
        <p:blipFill rotWithShape="1">
          <a:blip r:embed="rId13">
            <a:alphaModFix/>
          </a:blip>
          <a:srcRect b="0" l="0" r="0" t="0"/>
          <a:stretch/>
        </p:blipFill>
        <p:spPr>
          <a:xfrm>
            <a:off x="3312000" y="5810944"/>
            <a:ext cx="2520000" cy="765182"/>
          </a:xfrm>
          <a:prstGeom prst="rect">
            <a:avLst/>
          </a:prstGeom>
          <a:noFill/>
          <a:ln>
            <a:noFill/>
          </a:ln>
        </p:spPr>
      </p:pic>
      <p:pic>
        <p:nvPicPr>
          <p:cNvPr id="597" name="Google Shape;597;p37"/>
          <p:cNvPicPr preferRelativeResize="0"/>
          <p:nvPr/>
        </p:nvPicPr>
        <p:blipFill rotWithShape="1">
          <a:blip r:embed="rId14">
            <a:alphaModFix/>
          </a:blip>
          <a:srcRect b="0" l="0" r="0" t="0"/>
          <a:stretch/>
        </p:blipFill>
        <p:spPr>
          <a:xfrm>
            <a:off x="6335810" y="5810944"/>
            <a:ext cx="2520000" cy="769290"/>
          </a:xfrm>
          <a:prstGeom prst="rect">
            <a:avLst/>
          </a:prstGeom>
          <a:noFill/>
          <a:ln>
            <a:noFill/>
          </a:ln>
        </p:spPr>
      </p:pic>
      <p:pic>
        <p:nvPicPr>
          <p:cNvPr id="598" name="Google Shape;598;p37"/>
          <p:cNvPicPr preferRelativeResize="0"/>
          <p:nvPr/>
        </p:nvPicPr>
        <p:blipFill rotWithShape="1">
          <a:blip r:embed="rId15">
            <a:alphaModFix/>
          </a:blip>
          <a:srcRect b="0" l="0" r="0" t="0"/>
          <a:stretch/>
        </p:blipFill>
        <p:spPr>
          <a:xfrm>
            <a:off x="403706" y="5782164"/>
            <a:ext cx="2520000" cy="770526"/>
          </a:xfrm>
          <a:prstGeom prst="rect">
            <a:avLst/>
          </a:prstGeom>
          <a:noFill/>
          <a:ln>
            <a:noFill/>
          </a:ln>
        </p:spPr>
      </p:pic>
      <p:pic>
        <p:nvPicPr>
          <p:cNvPr id="599" name="Google Shape;599;p37"/>
          <p:cNvPicPr preferRelativeResize="0"/>
          <p:nvPr/>
        </p:nvPicPr>
        <p:blipFill rotWithShape="1">
          <a:blip r:embed="rId16">
            <a:alphaModFix/>
          </a:blip>
          <a:srcRect b="0" l="0" r="0" t="0"/>
          <a:stretch/>
        </p:blipFill>
        <p:spPr>
          <a:xfrm>
            <a:off x="2637434" y="1631208"/>
            <a:ext cx="1547944" cy="472013"/>
          </a:xfrm>
          <a:prstGeom prst="rect">
            <a:avLst/>
          </a:prstGeom>
          <a:noFill/>
          <a:ln>
            <a:noFill/>
          </a:ln>
        </p:spPr>
      </p:pic>
      <p:pic>
        <p:nvPicPr>
          <p:cNvPr id="600" name="Google Shape;600;p37"/>
          <p:cNvPicPr preferRelativeResize="0"/>
          <p:nvPr/>
        </p:nvPicPr>
        <p:blipFill rotWithShape="1">
          <a:blip r:embed="rId17">
            <a:alphaModFix/>
          </a:blip>
          <a:srcRect b="0" l="0" r="0" t="0"/>
          <a:stretch/>
        </p:blipFill>
        <p:spPr>
          <a:xfrm>
            <a:off x="3411406" y="2704935"/>
            <a:ext cx="1514230" cy="461733"/>
          </a:xfrm>
          <a:prstGeom prst="rect">
            <a:avLst/>
          </a:prstGeom>
          <a:noFill/>
          <a:ln>
            <a:noFill/>
          </a:ln>
        </p:spPr>
      </p:pic>
      <p:pic>
        <p:nvPicPr>
          <p:cNvPr id="601" name="Google Shape;601;p37"/>
          <p:cNvPicPr preferRelativeResize="0"/>
          <p:nvPr/>
        </p:nvPicPr>
        <p:blipFill rotWithShape="1">
          <a:blip r:embed="rId18">
            <a:alphaModFix/>
          </a:blip>
          <a:srcRect b="0" l="0" r="0" t="0"/>
          <a:stretch/>
        </p:blipFill>
        <p:spPr>
          <a:xfrm>
            <a:off x="5368042" y="3820902"/>
            <a:ext cx="1503980" cy="456094"/>
          </a:xfrm>
          <a:prstGeom prst="rect">
            <a:avLst/>
          </a:prstGeom>
          <a:noFill/>
          <a:ln>
            <a:noFill/>
          </a:ln>
        </p:spPr>
      </p:pic>
      <p:pic>
        <p:nvPicPr>
          <p:cNvPr id="602" name="Google Shape;602;p37"/>
          <p:cNvPicPr preferRelativeResize="0"/>
          <p:nvPr/>
        </p:nvPicPr>
        <p:blipFill rotWithShape="1">
          <a:blip r:embed="rId19">
            <a:alphaModFix/>
          </a:blip>
          <a:srcRect b="0" l="0" r="0" t="0"/>
          <a:stretch/>
        </p:blipFill>
        <p:spPr>
          <a:xfrm>
            <a:off x="7478002" y="4830774"/>
            <a:ext cx="1495102" cy="452910"/>
          </a:xfrm>
          <a:prstGeom prst="rect">
            <a:avLst/>
          </a:prstGeom>
          <a:noFill/>
          <a:ln>
            <a:noFill/>
          </a:ln>
        </p:spPr>
      </p:pic>
      <p:pic>
        <p:nvPicPr>
          <p:cNvPr descr="C:\Users\Optic Group111\Desktop\CORE THEME 1.png" id="603" name="Google Shape;603;p37"/>
          <p:cNvPicPr preferRelativeResize="0"/>
          <p:nvPr/>
        </p:nvPicPr>
        <p:blipFill rotWithShape="1">
          <a:blip r:embed="rId20">
            <a:alphaModFix/>
          </a:blip>
          <a:srcRect b="0" l="0" r="0" t="0"/>
          <a:stretch/>
        </p:blipFill>
        <p:spPr>
          <a:xfrm>
            <a:off x="7201125" y="1455742"/>
            <a:ext cx="1710926" cy="1710926"/>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8" name="Shape 608"/>
        <p:cNvGrpSpPr/>
        <p:nvPr/>
      </p:nvGrpSpPr>
      <p:grpSpPr>
        <a:xfrm>
          <a:off x="0" y="0"/>
          <a:ext cx="0" cy="0"/>
          <a:chOff x="0" y="0"/>
          <a:chExt cx="0" cy="0"/>
        </a:xfrm>
      </p:grpSpPr>
      <p:sp>
        <p:nvSpPr>
          <p:cNvPr id="609" name="Google Shape;609;p38"/>
          <p:cNvSpPr/>
          <p:nvPr/>
        </p:nvSpPr>
        <p:spPr>
          <a:xfrm>
            <a:off x="-6862" y="0"/>
            <a:ext cx="9150861" cy="6858000"/>
          </a:xfrm>
          <a:prstGeom prst="rect">
            <a:avLst/>
          </a:prstGeom>
          <a:solidFill>
            <a:srgbClr val="94FF34"/>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Narrow"/>
              <a:ea typeface="Arial Narrow"/>
              <a:cs typeface="Arial Narrow"/>
              <a:sym typeface="Arial Narrow"/>
            </a:endParaRPr>
          </a:p>
        </p:txBody>
      </p:sp>
      <p:pic>
        <p:nvPicPr>
          <p:cNvPr id="610" name="Google Shape;610;p38"/>
          <p:cNvPicPr preferRelativeResize="0"/>
          <p:nvPr/>
        </p:nvPicPr>
        <p:blipFill rotWithShape="1">
          <a:blip r:embed="rId3">
            <a:alphaModFix/>
          </a:blip>
          <a:srcRect b="0" l="11607" r="9096" t="0"/>
          <a:stretch/>
        </p:blipFill>
        <p:spPr>
          <a:xfrm>
            <a:off x="125506" y="143435"/>
            <a:ext cx="8892988" cy="6580094"/>
          </a:xfrm>
          <a:prstGeom prst="rect">
            <a:avLst/>
          </a:prstGeom>
          <a:noFill/>
          <a:ln cap="flat" cmpd="sng" w="9525">
            <a:solidFill>
              <a:srgbClr val="FF0000"/>
            </a:solidFill>
            <a:prstDash val="solid"/>
            <a:round/>
            <a:headEnd len="sm" w="sm" type="none"/>
            <a:tailEnd len="sm" w="sm" type="none"/>
          </a:ln>
        </p:spPr>
      </p:pic>
      <p:pic>
        <p:nvPicPr>
          <p:cNvPr descr="asphalt-157687_960_720.png" id="611" name="Google Shape;611;p38"/>
          <p:cNvPicPr preferRelativeResize="0"/>
          <p:nvPr/>
        </p:nvPicPr>
        <p:blipFill rotWithShape="1">
          <a:blip r:embed="rId4">
            <a:alphaModFix/>
          </a:blip>
          <a:srcRect b="15915" l="0" r="0" t="13514"/>
          <a:stretch/>
        </p:blipFill>
        <p:spPr>
          <a:xfrm>
            <a:off x="1888852" y="1124878"/>
            <a:ext cx="5706958" cy="4725613"/>
          </a:xfrm>
          <a:prstGeom prst="rect">
            <a:avLst/>
          </a:prstGeom>
          <a:noFill/>
          <a:ln>
            <a:noFill/>
          </a:ln>
        </p:spPr>
      </p:pic>
      <p:pic>
        <p:nvPicPr>
          <p:cNvPr id="612" name="Google Shape;612;p38"/>
          <p:cNvPicPr preferRelativeResize="0"/>
          <p:nvPr/>
        </p:nvPicPr>
        <p:blipFill rotWithShape="1">
          <a:blip r:embed="rId5">
            <a:alphaModFix/>
          </a:blip>
          <a:srcRect b="0" l="0" r="0" t="0"/>
          <a:stretch/>
        </p:blipFill>
        <p:spPr>
          <a:xfrm>
            <a:off x="143896" y="237551"/>
            <a:ext cx="2520000" cy="727422"/>
          </a:xfrm>
          <a:prstGeom prst="rect">
            <a:avLst/>
          </a:prstGeom>
          <a:noFill/>
          <a:ln>
            <a:noFill/>
          </a:ln>
        </p:spPr>
      </p:pic>
      <p:pic>
        <p:nvPicPr>
          <p:cNvPr id="613" name="Google Shape;613;p38"/>
          <p:cNvPicPr preferRelativeResize="0"/>
          <p:nvPr/>
        </p:nvPicPr>
        <p:blipFill rotWithShape="1">
          <a:blip r:embed="rId6">
            <a:alphaModFix/>
          </a:blip>
          <a:srcRect b="0" l="0" r="0" t="0"/>
          <a:stretch/>
        </p:blipFill>
        <p:spPr>
          <a:xfrm>
            <a:off x="3312000" y="5810944"/>
            <a:ext cx="2520000" cy="765182"/>
          </a:xfrm>
          <a:prstGeom prst="rect">
            <a:avLst/>
          </a:prstGeom>
          <a:noFill/>
          <a:ln>
            <a:noFill/>
          </a:ln>
        </p:spPr>
      </p:pic>
      <p:pic>
        <p:nvPicPr>
          <p:cNvPr id="614" name="Google Shape;614;p38"/>
          <p:cNvPicPr preferRelativeResize="0"/>
          <p:nvPr/>
        </p:nvPicPr>
        <p:blipFill rotWithShape="1">
          <a:blip r:embed="rId7">
            <a:alphaModFix/>
          </a:blip>
          <a:srcRect b="0" l="0" r="0" t="0"/>
          <a:stretch/>
        </p:blipFill>
        <p:spPr>
          <a:xfrm>
            <a:off x="6335810" y="5810944"/>
            <a:ext cx="2520000" cy="769290"/>
          </a:xfrm>
          <a:prstGeom prst="rect">
            <a:avLst/>
          </a:prstGeom>
          <a:noFill/>
          <a:ln>
            <a:noFill/>
          </a:ln>
        </p:spPr>
      </p:pic>
      <p:pic>
        <p:nvPicPr>
          <p:cNvPr id="615" name="Google Shape;615;p38"/>
          <p:cNvPicPr preferRelativeResize="0"/>
          <p:nvPr/>
        </p:nvPicPr>
        <p:blipFill rotWithShape="1">
          <a:blip r:embed="rId8">
            <a:alphaModFix/>
          </a:blip>
          <a:srcRect b="0" l="0" r="0" t="0"/>
          <a:stretch/>
        </p:blipFill>
        <p:spPr>
          <a:xfrm>
            <a:off x="403706" y="5782164"/>
            <a:ext cx="2520000" cy="770526"/>
          </a:xfrm>
          <a:prstGeom prst="rect">
            <a:avLst/>
          </a:prstGeom>
          <a:noFill/>
          <a:ln>
            <a:noFill/>
          </a:ln>
        </p:spPr>
      </p:pic>
      <p:pic>
        <p:nvPicPr>
          <p:cNvPr id="616" name="Google Shape;616;p38"/>
          <p:cNvPicPr preferRelativeResize="0"/>
          <p:nvPr/>
        </p:nvPicPr>
        <p:blipFill rotWithShape="1">
          <a:blip r:embed="rId9">
            <a:alphaModFix/>
          </a:blip>
          <a:srcRect b="0" l="0" r="0" t="0"/>
          <a:stretch/>
        </p:blipFill>
        <p:spPr>
          <a:xfrm>
            <a:off x="2690575" y="1629120"/>
            <a:ext cx="1547944" cy="472013"/>
          </a:xfrm>
          <a:prstGeom prst="rect">
            <a:avLst/>
          </a:prstGeom>
          <a:noFill/>
          <a:ln>
            <a:noFill/>
          </a:ln>
        </p:spPr>
      </p:pic>
      <p:pic>
        <p:nvPicPr>
          <p:cNvPr id="617" name="Google Shape;617;p38"/>
          <p:cNvPicPr preferRelativeResize="0"/>
          <p:nvPr/>
        </p:nvPicPr>
        <p:blipFill rotWithShape="1">
          <a:blip r:embed="rId10">
            <a:alphaModFix/>
          </a:blip>
          <a:srcRect b="0" l="0" r="0" t="0"/>
          <a:stretch/>
        </p:blipFill>
        <p:spPr>
          <a:xfrm>
            <a:off x="517459" y="3152675"/>
            <a:ext cx="1514230" cy="461733"/>
          </a:xfrm>
          <a:prstGeom prst="rect">
            <a:avLst/>
          </a:prstGeom>
          <a:noFill/>
          <a:ln>
            <a:noFill/>
          </a:ln>
        </p:spPr>
      </p:pic>
      <p:pic>
        <p:nvPicPr>
          <p:cNvPr id="618" name="Google Shape;618;p38"/>
          <p:cNvPicPr preferRelativeResize="0"/>
          <p:nvPr/>
        </p:nvPicPr>
        <p:blipFill rotWithShape="1">
          <a:blip r:embed="rId11">
            <a:alphaModFix/>
          </a:blip>
          <a:srcRect b="0" l="0" r="0" t="0"/>
          <a:stretch/>
        </p:blipFill>
        <p:spPr>
          <a:xfrm>
            <a:off x="3312000" y="4551956"/>
            <a:ext cx="1495102" cy="452910"/>
          </a:xfrm>
          <a:prstGeom prst="rect">
            <a:avLst/>
          </a:prstGeom>
          <a:noFill/>
          <a:ln>
            <a:noFill/>
          </a:ln>
        </p:spPr>
      </p:pic>
      <p:pic>
        <p:nvPicPr>
          <p:cNvPr id="619" name="Google Shape;619;p38"/>
          <p:cNvPicPr preferRelativeResize="0"/>
          <p:nvPr/>
        </p:nvPicPr>
        <p:blipFill rotWithShape="1">
          <a:blip r:embed="rId12">
            <a:alphaModFix/>
          </a:blip>
          <a:srcRect b="0" l="0" r="0" t="0"/>
          <a:stretch/>
        </p:blipFill>
        <p:spPr>
          <a:xfrm>
            <a:off x="5292080" y="226124"/>
            <a:ext cx="3675123" cy="1118758"/>
          </a:xfrm>
          <a:prstGeom prst="rect">
            <a:avLst/>
          </a:prstGeom>
          <a:noFill/>
          <a:ln>
            <a:noFill/>
          </a:ln>
        </p:spPr>
      </p:pic>
      <p:pic>
        <p:nvPicPr>
          <p:cNvPr id="620" name="Google Shape;620;p38"/>
          <p:cNvPicPr preferRelativeResize="0"/>
          <p:nvPr/>
        </p:nvPicPr>
        <p:blipFill rotWithShape="1">
          <a:blip r:embed="rId13">
            <a:alphaModFix/>
          </a:blip>
          <a:srcRect b="0" l="0" r="0" t="0"/>
          <a:stretch/>
        </p:blipFill>
        <p:spPr>
          <a:xfrm>
            <a:off x="4304703" y="1629120"/>
            <a:ext cx="2520000" cy="765957"/>
          </a:xfrm>
          <a:prstGeom prst="rect">
            <a:avLst/>
          </a:prstGeom>
          <a:noFill/>
          <a:ln>
            <a:noFill/>
          </a:ln>
        </p:spPr>
      </p:pic>
      <p:pic>
        <p:nvPicPr>
          <p:cNvPr id="621" name="Google Shape;621;p38"/>
          <p:cNvPicPr preferRelativeResize="0"/>
          <p:nvPr/>
        </p:nvPicPr>
        <p:blipFill rotWithShape="1">
          <a:blip r:embed="rId14">
            <a:alphaModFix/>
          </a:blip>
          <a:srcRect b="0" l="0" r="0" t="0"/>
          <a:stretch/>
        </p:blipFill>
        <p:spPr>
          <a:xfrm>
            <a:off x="2093309" y="3132729"/>
            <a:ext cx="2520000" cy="767872"/>
          </a:xfrm>
          <a:prstGeom prst="rect">
            <a:avLst/>
          </a:prstGeom>
          <a:noFill/>
          <a:ln>
            <a:noFill/>
          </a:ln>
        </p:spPr>
      </p:pic>
      <p:pic>
        <p:nvPicPr>
          <p:cNvPr id="622" name="Google Shape;622;p38"/>
          <p:cNvPicPr preferRelativeResize="0"/>
          <p:nvPr/>
        </p:nvPicPr>
        <p:blipFill rotWithShape="1">
          <a:blip r:embed="rId15">
            <a:alphaModFix/>
          </a:blip>
          <a:srcRect b="0" l="0" r="0" t="0"/>
          <a:stretch/>
        </p:blipFill>
        <p:spPr>
          <a:xfrm>
            <a:off x="4891818" y="4547689"/>
            <a:ext cx="2520000" cy="763869"/>
          </a:xfrm>
          <a:prstGeom prst="rect">
            <a:avLst/>
          </a:prstGeom>
          <a:noFill/>
          <a:ln>
            <a:noFill/>
          </a:ln>
        </p:spPr>
      </p:pic>
      <p:pic>
        <p:nvPicPr>
          <p:cNvPr id="623" name="Google Shape;623;p38"/>
          <p:cNvPicPr preferRelativeResize="0"/>
          <p:nvPr/>
        </p:nvPicPr>
        <p:blipFill rotWithShape="1">
          <a:blip r:embed="rId16">
            <a:alphaModFix/>
          </a:blip>
          <a:srcRect b="0" l="0" r="0" t="0"/>
          <a:stretch/>
        </p:blipFill>
        <p:spPr>
          <a:xfrm>
            <a:off x="7938922" y="260648"/>
            <a:ext cx="941672" cy="269808"/>
          </a:xfrm>
          <a:prstGeom prst="rect">
            <a:avLst/>
          </a:prstGeom>
          <a:noFill/>
          <a:ln cap="flat" cmpd="sng" w="9525">
            <a:solidFill>
              <a:srgbClr val="000000"/>
            </a:solidFill>
            <a:prstDash val="solid"/>
            <a:round/>
            <a:headEnd len="sm" w="sm" type="none"/>
            <a:tailEnd len="sm" w="sm" type="none"/>
          </a:ln>
        </p:spPr>
      </p:pic>
      <p:pic>
        <p:nvPicPr>
          <p:cNvPr id="624" name="Google Shape;624;p38"/>
          <p:cNvPicPr preferRelativeResize="0"/>
          <p:nvPr/>
        </p:nvPicPr>
        <p:blipFill rotWithShape="1">
          <a:blip r:embed="rId17">
            <a:alphaModFix/>
          </a:blip>
          <a:srcRect b="0" l="0" r="0" t="0"/>
          <a:stretch/>
        </p:blipFill>
        <p:spPr>
          <a:xfrm>
            <a:off x="2720789" y="232093"/>
            <a:ext cx="2520000" cy="765882"/>
          </a:xfrm>
          <a:prstGeom prst="rect">
            <a:avLst/>
          </a:prstGeom>
          <a:noFill/>
          <a:ln>
            <a:noFill/>
          </a:ln>
        </p:spPr>
      </p:pic>
      <p:pic>
        <p:nvPicPr>
          <p:cNvPr descr="C:\Users\Optic Group111\Desktop\CORE THEME 2.png" id="625" name="Google Shape;625;p38"/>
          <p:cNvPicPr preferRelativeResize="0"/>
          <p:nvPr/>
        </p:nvPicPr>
        <p:blipFill rotWithShape="1">
          <a:blip r:embed="rId18">
            <a:alphaModFix/>
          </a:blip>
          <a:srcRect b="0" l="0" r="0" t="0"/>
          <a:stretch/>
        </p:blipFill>
        <p:spPr>
          <a:xfrm>
            <a:off x="7050691" y="1420659"/>
            <a:ext cx="1840368" cy="1840368"/>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0" name="Shape 630"/>
        <p:cNvGrpSpPr/>
        <p:nvPr/>
      </p:nvGrpSpPr>
      <p:grpSpPr>
        <a:xfrm>
          <a:off x="0" y="0"/>
          <a:ext cx="0" cy="0"/>
          <a:chOff x="0" y="0"/>
          <a:chExt cx="0" cy="0"/>
        </a:xfrm>
      </p:grpSpPr>
      <p:sp>
        <p:nvSpPr>
          <p:cNvPr id="631" name="Google Shape;631;p39"/>
          <p:cNvSpPr/>
          <p:nvPr/>
        </p:nvSpPr>
        <p:spPr>
          <a:xfrm>
            <a:off x="0" y="0"/>
            <a:ext cx="9144000" cy="6858000"/>
          </a:xfrm>
          <a:prstGeom prst="rect">
            <a:avLst/>
          </a:prstGeom>
          <a:solidFill>
            <a:srgbClr val="FCB0A3"/>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Narrow"/>
              <a:ea typeface="Arial Narrow"/>
              <a:cs typeface="Arial Narrow"/>
              <a:sym typeface="Arial Narrow"/>
            </a:endParaRPr>
          </a:p>
        </p:txBody>
      </p:sp>
      <p:pic>
        <p:nvPicPr>
          <p:cNvPr id="632" name="Google Shape;632;p39"/>
          <p:cNvPicPr preferRelativeResize="0"/>
          <p:nvPr/>
        </p:nvPicPr>
        <p:blipFill rotWithShape="1">
          <a:blip r:embed="rId3">
            <a:alphaModFix/>
          </a:blip>
          <a:srcRect b="0" l="11607" r="9096" t="0"/>
          <a:stretch/>
        </p:blipFill>
        <p:spPr>
          <a:xfrm>
            <a:off x="125506" y="143435"/>
            <a:ext cx="8892988" cy="6580094"/>
          </a:xfrm>
          <a:prstGeom prst="rect">
            <a:avLst/>
          </a:prstGeom>
          <a:noFill/>
          <a:ln cap="flat" cmpd="sng" w="9525">
            <a:solidFill>
              <a:srgbClr val="FF0000"/>
            </a:solidFill>
            <a:prstDash val="solid"/>
            <a:round/>
            <a:headEnd len="sm" w="sm" type="none"/>
            <a:tailEnd len="sm" w="sm" type="none"/>
          </a:ln>
        </p:spPr>
      </p:pic>
      <p:pic>
        <p:nvPicPr>
          <p:cNvPr descr="asphalt-157687_960_720.png" id="633" name="Google Shape;633;p39"/>
          <p:cNvPicPr preferRelativeResize="0"/>
          <p:nvPr/>
        </p:nvPicPr>
        <p:blipFill rotWithShape="1">
          <a:blip r:embed="rId4">
            <a:alphaModFix/>
          </a:blip>
          <a:srcRect b="15915" l="0" r="0" t="13514"/>
          <a:stretch/>
        </p:blipFill>
        <p:spPr>
          <a:xfrm>
            <a:off x="1888852" y="1124878"/>
            <a:ext cx="5706958" cy="4725613"/>
          </a:xfrm>
          <a:prstGeom prst="rect">
            <a:avLst/>
          </a:prstGeom>
          <a:noFill/>
          <a:ln>
            <a:noFill/>
          </a:ln>
        </p:spPr>
      </p:pic>
      <p:pic>
        <p:nvPicPr>
          <p:cNvPr id="634" name="Google Shape;634;p39"/>
          <p:cNvPicPr preferRelativeResize="0"/>
          <p:nvPr/>
        </p:nvPicPr>
        <p:blipFill rotWithShape="1">
          <a:blip r:embed="rId5">
            <a:alphaModFix/>
          </a:blip>
          <a:srcRect b="0" l="0" r="0" t="0"/>
          <a:stretch/>
        </p:blipFill>
        <p:spPr>
          <a:xfrm>
            <a:off x="143896" y="237551"/>
            <a:ext cx="2520000" cy="727422"/>
          </a:xfrm>
          <a:prstGeom prst="rect">
            <a:avLst/>
          </a:prstGeom>
          <a:noFill/>
          <a:ln>
            <a:noFill/>
          </a:ln>
        </p:spPr>
      </p:pic>
      <p:pic>
        <p:nvPicPr>
          <p:cNvPr id="635" name="Google Shape;635;p39"/>
          <p:cNvPicPr preferRelativeResize="0"/>
          <p:nvPr/>
        </p:nvPicPr>
        <p:blipFill rotWithShape="1">
          <a:blip r:embed="rId6">
            <a:alphaModFix/>
          </a:blip>
          <a:srcRect b="0" l="0" r="0" t="0"/>
          <a:stretch/>
        </p:blipFill>
        <p:spPr>
          <a:xfrm>
            <a:off x="3312000" y="5810944"/>
            <a:ext cx="2520000" cy="765182"/>
          </a:xfrm>
          <a:prstGeom prst="rect">
            <a:avLst/>
          </a:prstGeom>
          <a:noFill/>
          <a:ln>
            <a:noFill/>
          </a:ln>
        </p:spPr>
      </p:pic>
      <p:pic>
        <p:nvPicPr>
          <p:cNvPr id="636" name="Google Shape;636;p39"/>
          <p:cNvPicPr preferRelativeResize="0"/>
          <p:nvPr/>
        </p:nvPicPr>
        <p:blipFill rotWithShape="1">
          <a:blip r:embed="rId7">
            <a:alphaModFix/>
          </a:blip>
          <a:srcRect b="0" l="0" r="0" t="0"/>
          <a:stretch/>
        </p:blipFill>
        <p:spPr>
          <a:xfrm>
            <a:off x="6335810" y="5810944"/>
            <a:ext cx="2520000" cy="769290"/>
          </a:xfrm>
          <a:prstGeom prst="rect">
            <a:avLst/>
          </a:prstGeom>
          <a:noFill/>
          <a:ln>
            <a:noFill/>
          </a:ln>
        </p:spPr>
      </p:pic>
      <p:pic>
        <p:nvPicPr>
          <p:cNvPr id="637" name="Google Shape;637;p39"/>
          <p:cNvPicPr preferRelativeResize="0"/>
          <p:nvPr/>
        </p:nvPicPr>
        <p:blipFill rotWithShape="1">
          <a:blip r:embed="rId8">
            <a:alphaModFix/>
          </a:blip>
          <a:srcRect b="0" l="0" r="0" t="0"/>
          <a:stretch/>
        </p:blipFill>
        <p:spPr>
          <a:xfrm>
            <a:off x="403706" y="5782164"/>
            <a:ext cx="2520000" cy="770526"/>
          </a:xfrm>
          <a:prstGeom prst="rect">
            <a:avLst/>
          </a:prstGeom>
          <a:noFill/>
          <a:ln>
            <a:noFill/>
          </a:ln>
        </p:spPr>
      </p:pic>
      <p:pic>
        <p:nvPicPr>
          <p:cNvPr id="638" name="Google Shape;638;p39"/>
          <p:cNvPicPr preferRelativeResize="0"/>
          <p:nvPr/>
        </p:nvPicPr>
        <p:blipFill rotWithShape="1">
          <a:blip r:embed="rId9">
            <a:alphaModFix/>
          </a:blip>
          <a:srcRect b="0" l="0" r="0" t="0"/>
          <a:stretch/>
        </p:blipFill>
        <p:spPr>
          <a:xfrm>
            <a:off x="2664016" y="1444819"/>
            <a:ext cx="1547944" cy="472013"/>
          </a:xfrm>
          <a:prstGeom prst="rect">
            <a:avLst/>
          </a:prstGeom>
          <a:noFill/>
          <a:ln>
            <a:noFill/>
          </a:ln>
        </p:spPr>
      </p:pic>
      <p:pic>
        <p:nvPicPr>
          <p:cNvPr id="639" name="Google Shape;639;p39"/>
          <p:cNvPicPr preferRelativeResize="0"/>
          <p:nvPr/>
        </p:nvPicPr>
        <p:blipFill rotWithShape="1">
          <a:blip r:embed="rId10">
            <a:alphaModFix/>
          </a:blip>
          <a:srcRect b="0" l="0" r="0" t="0"/>
          <a:stretch/>
        </p:blipFill>
        <p:spPr>
          <a:xfrm>
            <a:off x="4196761" y="2359086"/>
            <a:ext cx="1514230" cy="461733"/>
          </a:xfrm>
          <a:prstGeom prst="rect">
            <a:avLst/>
          </a:prstGeom>
          <a:noFill/>
          <a:ln>
            <a:noFill/>
          </a:ln>
        </p:spPr>
      </p:pic>
      <p:pic>
        <p:nvPicPr>
          <p:cNvPr id="640" name="Google Shape;640;p39"/>
          <p:cNvPicPr preferRelativeResize="0"/>
          <p:nvPr/>
        </p:nvPicPr>
        <p:blipFill rotWithShape="1">
          <a:blip r:embed="rId11">
            <a:alphaModFix/>
          </a:blip>
          <a:srcRect b="0" l="0" r="0" t="0"/>
          <a:stretch/>
        </p:blipFill>
        <p:spPr>
          <a:xfrm>
            <a:off x="2867981" y="3357689"/>
            <a:ext cx="1503980" cy="456094"/>
          </a:xfrm>
          <a:prstGeom prst="rect">
            <a:avLst/>
          </a:prstGeom>
          <a:noFill/>
          <a:ln>
            <a:noFill/>
          </a:ln>
        </p:spPr>
      </p:pic>
      <p:pic>
        <p:nvPicPr>
          <p:cNvPr id="641" name="Google Shape;641;p39"/>
          <p:cNvPicPr preferRelativeResize="0"/>
          <p:nvPr/>
        </p:nvPicPr>
        <p:blipFill rotWithShape="1">
          <a:blip r:embed="rId12">
            <a:alphaModFix/>
          </a:blip>
          <a:srcRect b="0" l="0" r="0" t="0"/>
          <a:stretch/>
        </p:blipFill>
        <p:spPr>
          <a:xfrm>
            <a:off x="2771903" y="4286744"/>
            <a:ext cx="1495102" cy="452910"/>
          </a:xfrm>
          <a:prstGeom prst="rect">
            <a:avLst/>
          </a:prstGeom>
          <a:noFill/>
          <a:ln>
            <a:noFill/>
          </a:ln>
        </p:spPr>
      </p:pic>
      <p:pic>
        <p:nvPicPr>
          <p:cNvPr id="642" name="Google Shape;642;p39"/>
          <p:cNvPicPr preferRelativeResize="0"/>
          <p:nvPr/>
        </p:nvPicPr>
        <p:blipFill rotWithShape="1">
          <a:blip r:embed="rId13">
            <a:alphaModFix/>
          </a:blip>
          <a:srcRect b="0" l="0" r="0" t="0"/>
          <a:stretch/>
        </p:blipFill>
        <p:spPr>
          <a:xfrm>
            <a:off x="2698362" y="235579"/>
            <a:ext cx="2520000" cy="766627"/>
          </a:xfrm>
          <a:prstGeom prst="rect">
            <a:avLst/>
          </a:prstGeom>
          <a:noFill/>
          <a:ln>
            <a:noFill/>
          </a:ln>
        </p:spPr>
      </p:pic>
      <p:pic>
        <p:nvPicPr>
          <p:cNvPr id="643" name="Google Shape;643;p39"/>
          <p:cNvPicPr preferRelativeResize="0"/>
          <p:nvPr/>
        </p:nvPicPr>
        <p:blipFill rotWithShape="1">
          <a:blip r:embed="rId14">
            <a:alphaModFix/>
          </a:blip>
          <a:srcRect b="0" l="0" r="0" t="0"/>
          <a:stretch/>
        </p:blipFill>
        <p:spPr>
          <a:xfrm>
            <a:off x="5252828" y="229165"/>
            <a:ext cx="3678343" cy="1111603"/>
          </a:xfrm>
          <a:prstGeom prst="rect">
            <a:avLst/>
          </a:prstGeom>
          <a:noFill/>
          <a:ln>
            <a:noFill/>
          </a:ln>
        </p:spPr>
      </p:pic>
      <p:pic>
        <p:nvPicPr>
          <p:cNvPr id="644" name="Google Shape;644;p39"/>
          <p:cNvPicPr preferRelativeResize="0"/>
          <p:nvPr/>
        </p:nvPicPr>
        <p:blipFill rotWithShape="1">
          <a:blip r:embed="rId15">
            <a:alphaModFix/>
          </a:blip>
          <a:srcRect b="0" l="0" r="0" t="0"/>
          <a:stretch/>
        </p:blipFill>
        <p:spPr>
          <a:xfrm>
            <a:off x="4408852" y="3215475"/>
            <a:ext cx="2520000" cy="764624"/>
          </a:xfrm>
          <a:prstGeom prst="rect">
            <a:avLst/>
          </a:prstGeom>
          <a:noFill/>
          <a:ln>
            <a:noFill/>
          </a:ln>
        </p:spPr>
      </p:pic>
      <p:pic>
        <p:nvPicPr>
          <p:cNvPr id="645" name="Google Shape;645;p39"/>
          <p:cNvPicPr preferRelativeResize="0"/>
          <p:nvPr/>
        </p:nvPicPr>
        <p:blipFill rotWithShape="1">
          <a:blip r:embed="rId16">
            <a:alphaModFix/>
          </a:blip>
          <a:srcRect b="0" l="0" r="0" t="0"/>
          <a:stretch/>
        </p:blipFill>
        <p:spPr>
          <a:xfrm>
            <a:off x="5525516" y="4956984"/>
            <a:ext cx="2520000" cy="766540"/>
          </a:xfrm>
          <a:prstGeom prst="rect">
            <a:avLst/>
          </a:prstGeom>
          <a:noFill/>
          <a:ln>
            <a:noFill/>
          </a:ln>
        </p:spPr>
      </p:pic>
      <p:pic>
        <p:nvPicPr>
          <p:cNvPr id="646" name="Google Shape;646;p39"/>
          <p:cNvPicPr preferRelativeResize="0"/>
          <p:nvPr/>
        </p:nvPicPr>
        <p:blipFill rotWithShape="1">
          <a:blip r:embed="rId17">
            <a:alphaModFix/>
          </a:blip>
          <a:srcRect b="0" l="0" r="0" t="0"/>
          <a:stretch/>
        </p:blipFill>
        <p:spPr>
          <a:xfrm>
            <a:off x="4297632" y="1418806"/>
            <a:ext cx="2520000" cy="764624"/>
          </a:xfrm>
          <a:prstGeom prst="rect">
            <a:avLst/>
          </a:prstGeom>
          <a:noFill/>
          <a:ln>
            <a:noFill/>
          </a:ln>
        </p:spPr>
      </p:pic>
      <p:pic>
        <p:nvPicPr>
          <p:cNvPr id="647" name="Google Shape;647;p39"/>
          <p:cNvPicPr preferRelativeResize="0"/>
          <p:nvPr/>
        </p:nvPicPr>
        <p:blipFill rotWithShape="1">
          <a:blip r:embed="rId18">
            <a:alphaModFix/>
          </a:blip>
          <a:srcRect b="0" l="0" r="0" t="0"/>
          <a:stretch/>
        </p:blipFill>
        <p:spPr>
          <a:xfrm>
            <a:off x="5764457" y="2326865"/>
            <a:ext cx="2520000" cy="760213"/>
          </a:xfrm>
          <a:prstGeom prst="rect">
            <a:avLst/>
          </a:prstGeom>
          <a:noFill/>
          <a:ln>
            <a:noFill/>
          </a:ln>
        </p:spPr>
      </p:pic>
      <p:pic>
        <p:nvPicPr>
          <p:cNvPr id="648" name="Google Shape;648;p39"/>
          <p:cNvPicPr preferRelativeResize="0"/>
          <p:nvPr/>
        </p:nvPicPr>
        <p:blipFill rotWithShape="1">
          <a:blip r:embed="rId19">
            <a:alphaModFix/>
          </a:blip>
          <a:srcRect b="0" l="0" r="0" t="0"/>
          <a:stretch/>
        </p:blipFill>
        <p:spPr>
          <a:xfrm>
            <a:off x="296329" y="3161268"/>
            <a:ext cx="2520000" cy="768456"/>
          </a:xfrm>
          <a:prstGeom prst="rect">
            <a:avLst/>
          </a:prstGeom>
          <a:noFill/>
          <a:ln>
            <a:noFill/>
          </a:ln>
        </p:spPr>
      </p:pic>
      <p:pic>
        <p:nvPicPr>
          <p:cNvPr id="649" name="Google Shape;649;p39"/>
          <p:cNvPicPr preferRelativeResize="0"/>
          <p:nvPr/>
        </p:nvPicPr>
        <p:blipFill rotWithShape="1">
          <a:blip r:embed="rId20">
            <a:alphaModFix/>
          </a:blip>
          <a:srcRect b="0" l="0" r="0" t="0"/>
          <a:stretch/>
        </p:blipFill>
        <p:spPr>
          <a:xfrm>
            <a:off x="205747" y="4285132"/>
            <a:ext cx="2520000" cy="767289"/>
          </a:xfrm>
          <a:prstGeom prst="rect">
            <a:avLst/>
          </a:prstGeom>
          <a:noFill/>
          <a:ln>
            <a:noFill/>
          </a:ln>
        </p:spPr>
      </p:pic>
      <p:pic>
        <p:nvPicPr>
          <p:cNvPr id="650" name="Google Shape;650;p39"/>
          <p:cNvPicPr preferRelativeResize="0"/>
          <p:nvPr/>
        </p:nvPicPr>
        <p:blipFill rotWithShape="1">
          <a:blip r:embed="rId21">
            <a:alphaModFix/>
          </a:blip>
          <a:srcRect b="0" l="0" r="0" t="0"/>
          <a:stretch/>
        </p:blipFill>
        <p:spPr>
          <a:xfrm>
            <a:off x="7938922" y="260648"/>
            <a:ext cx="941672" cy="269808"/>
          </a:xfrm>
          <a:prstGeom prst="rect">
            <a:avLst/>
          </a:prstGeom>
          <a:noFill/>
          <a:ln cap="flat" cmpd="sng" w="9525">
            <a:solidFill>
              <a:srgbClr val="000000"/>
            </a:solidFill>
            <a:prstDash val="solid"/>
            <a:round/>
            <a:headEnd len="sm" w="sm" type="none"/>
            <a:tailEnd len="sm" w="sm" type="none"/>
          </a:ln>
        </p:spPr>
      </p:pic>
      <p:pic>
        <p:nvPicPr>
          <p:cNvPr id="651" name="Google Shape;651;p39"/>
          <p:cNvPicPr preferRelativeResize="0"/>
          <p:nvPr/>
        </p:nvPicPr>
        <p:blipFill rotWithShape="1">
          <a:blip r:embed="rId22">
            <a:alphaModFix/>
          </a:blip>
          <a:srcRect b="0" l="0" r="0" t="0"/>
          <a:stretch/>
        </p:blipFill>
        <p:spPr>
          <a:xfrm>
            <a:off x="3923928" y="5013176"/>
            <a:ext cx="1542680" cy="470408"/>
          </a:xfrm>
          <a:prstGeom prst="rect">
            <a:avLst/>
          </a:prstGeom>
          <a:noFill/>
          <a:ln>
            <a:noFill/>
          </a:ln>
        </p:spPr>
      </p:pic>
      <p:pic>
        <p:nvPicPr>
          <p:cNvPr descr="C:\Users\Optic Group111\Desktop\CORE THEME 3.png" id="652" name="Google Shape;652;p39"/>
          <p:cNvPicPr preferRelativeResize="0"/>
          <p:nvPr/>
        </p:nvPicPr>
        <p:blipFill rotWithShape="1">
          <a:blip r:embed="rId23">
            <a:alphaModFix/>
          </a:blip>
          <a:srcRect b="0" l="0" r="0" t="0"/>
          <a:stretch/>
        </p:blipFill>
        <p:spPr>
          <a:xfrm>
            <a:off x="251520" y="1052736"/>
            <a:ext cx="1717231" cy="171723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pic>
        <p:nvPicPr>
          <p:cNvPr id="131" name="Google Shape;131;p4"/>
          <p:cNvPicPr preferRelativeResize="0"/>
          <p:nvPr/>
        </p:nvPicPr>
        <p:blipFill rotWithShape="1">
          <a:blip r:embed="rId3">
            <a:alphaModFix/>
          </a:blip>
          <a:srcRect b="0" l="0" r="0" t="0"/>
          <a:stretch/>
        </p:blipFill>
        <p:spPr>
          <a:xfrm>
            <a:off x="0" y="6525344"/>
            <a:ext cx="9144000" cy="341923"/>
          </a:xfrm>
          <a:prstGeom prst="rect">
            <a:avLst/>
          </a:prstGeom>
          <a:noFill/>
          <a:ln>
            <a:noFill/>
          </a:ln>
        </p:spPr>
      </p:pic>
      <p:sp>
        <p:nvSpPr>
          <p:cNvPr id="132" name="Google Shape;132;p4"/>
          <p:cNvSpPr/>
          <p:nvPr/>
        </p:nvSpPr>
        <p:spPr>
          <a:xfrm>
            <a:off x="138074" y="1402368"/>
            <a:ext cx="3764926" cy="1409617"/>
          </a:xfrm>
          <a:prstGeom prst="rect">
            <a:avLst/>
          </a:prstGeom>
          <a:noFill/>
          <a:ln cap="flat" cmpd="sng" w="57150">
            <a:solidFill>
              <a:srgbClr val="E6CDFF"/>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7000"/>
              </a:lnSpc>
              <a:spcBef>
                <a:spcPts val="0"/>
              </a:spcBef>
              <a:spcAft>
                <a:spcPts val="0"/>
              </a:spcAft>
              <a:buNone/>
            </a:pPr>
            <a:r>
              <a:rPr b="0" i="0" lang="en-GB" sz="2000" u="none" cap="none" strike="noStrike">
                <a:solidFill>
                  <a:schemeClr val="dk1"/>
                </a:solidFill>
                <a:latin typeface="Arial Narrow"/>
                <a:ea typeface="Arial Narrow"/>
                <a:cs typeface="Arial Narrow"/>
                <a:sym typeface="Arial Narrow"/>
              </a:rPr>
              <a:t>This theme will support students to prepare for some of the physical and emotional changes that will begin to occur during puberty.</a:t>
            </a:r>
            <a:endParaRPr b="0" i="0" sz="2000" u="none" cap="none" strike="noStrike">
              <a:solidFill>
                <a:schemeClr val="dk1"/>
              </a:solidFill>
              <a:latin typeface="Arial Narrow"/>
              <a:ea typeface="Arial Narrow"/>
              <a:cs typeface="Arial Narrow"/>
              <a:sym typeface="Arial Narrow"/>
            </a:endParaRPr>
          </a:p>
        </p:txBody>
      </p:sp>
      <p:sp>
        <p:nvSpPr>
          <p:cNvPr id="133" name="Google Shape;133;p4"/>
          <p:cNvSpPr/>
          <p:nvPr/>
        </p:nvSpPr>
        <p:spPr>
          <a:xfrm>
            <a:off x="3995936" y="260648"/>
            <a:ext cx="2843808" cy="5399427"/>
          </a:xfrm>
          <a:prstGeom prst="rect">
            <a:avLst/>
          </a:prstGeom>
          <a:noFill/>
          <a:ln cap="flat" cmpd="sng" w="57150">
            <a:solidFill>
              <a:srgbClr val="E6CDFF"/>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None/>
            </a:pPr>
            <a:r>
              <a:rPr b="1" i="0" lang="en-GB" sz="2000" u="none" cap="none" strike="noStrike">
                <a:solidFill>
                  <a:schemeClr val="dk1"/>
                </a:solidFill>
                <a:latin typeface="Arial Narrow"/>
                <a:ea typeface="Arial Narrow"/>
                <a:cs typeface="Arial Narrow"/>
                <a:sym typeface="Arial Narrow"/>
              </a:rPr>
              <a:t>Keywords include:</a:t>
            </a:r>
            <a:endParaRPr/>
          </a:p>
          <a:p>
            <a:pPr indent="-285750" lvl="0" marL="285750" marR="0" rtl="0" algn="l">
              <a:lnSpc>
                <a:spcPct val="107000"/>
              </a:lnSpc>
              <a:spcBef>
                <a:spcPts val="800"/>
              </a:spcBef>
              <a:spcAft>
                <a:spcPts val="0"/>
              </a:spcAft>
              <a:buClr>
                <a:schemeClr val="dk1"/>
              </a:buClr>
              <a:buSzPts val="2000"/>
              <a:buFont typeface="Arial"/>
              <a:buChar char="•"/>
            </a:pPr>
            <a:r>
              <a:rPr b="0" i="0" lang="en-GB" sz="2000" u="none" cap="none" strike="noStrike">
                <a:solidFill>
                  <a:schemeClr val="dk1"/>
                </a:solidFill>
                <a:latin typeface="Arial Narrow"/>
                <a:ea typeface="Arial Narrow"/>
                <a:cs typeface="Arial Narrow"/>
                <a:sym typeface="Arial Narrow"/>
              </a:rPr>
              <a:t>Puberty</a:t>
            </a:r>
            <a:endParaRPr/>
          </a:p>
          <a:p>
            <a:pPr indent="-285750" lvl="0" marL="285750" marR="0" rtl="0" algn="l">
              <a:lnSpc>
                <a:spcPct val="107000"/>
              </a:lnSpc>
              <a:spcBef>
                <a:spcPts val="800"/>
              </a:spcBef>
              <a:spcAft>
                <a:spcPts val="0"/>
              </a:spcAft>
              <a:buClr>
                <a:schemeClr val="dk1"/>
              </a:buClr>
              <a:buSzPts val="2000"/>
              <a:buFont typeface="Arial"/>
              <a:buChar char="•"/>
            </a:pPr>
            <a:r>
              <a:rPr b="0" i="0" lang="en-GB" sz="2000" u="none" cap="none" strike="noStrike">
                <a:solidFill>
                  <a:schemeClr val="dk1"/>
                </a:solidFill>
                <a:latin typeface="Arial Narrow"/>
                <a:ea typeface="Arial Narrow"/>
                <a:cs typeface="Arial Narrow"/>
                <a:sym typeface="Arial Narrow"/>
              </a:rPr>
              <a:t>Development – Social, Emotional and Physical</a:t>
            </a:r>
            <a:endParaRPr/>
          </a:p>
          <a:p>
            <a:pPr indent="-285750" lvl="0" marL="285750" marR="0" rtl="0" algn="l">
              <a:lnSpc>
                <a:spcPct val="107000"/>
              </a:lnSpc>
              <a:spcBef>
                <a:spcPts val="800"/>
              </a:spcBef>
              <a:spcAft>
                <a:spcPts val="0"/>
              </a:spcAft>
              <a:buClr>
                <a:schemeClr val="dk1"/>
              </a:buClr>
              <a:buSzPts val="2000"/>
              <a:buFont typeface="Arial"/>
              <a:buChar char="•"/>
            </a:pPr>
            <a:r>
              <a:rPr b="0" i="0" lang="en-GB" sz="2000" u="none" cap="none" strike="noStrike">
                <a:solidFill>
                  <a:schemeClr val="dk1"/>
                </a:solidFill>
                <a:latin typeface="Arial Narrow"/>
                <a:ea typeface="Arial Narrow"/>
                <a:cs typeface="Arial Narrow"/>
                <a:sym typeface="Arial Narrow"/>
              </a:rPr>
              <a:t>Female Genital Mutilation (FGM)</a:t>
            </a:r>
            <a:endParaRPr/>
          </a:p>
          <a:p>
            <a:pPr indent="-285750" lvl="0" marL="285750" marR="0" rtl="0" algn="l">
              <a:lnSpc>
                <a:spcPct val="107000"/>
              </a:lnSpc>
              <a:spcBef>
                <a:spcPts val="800"/>
              </a:spcBef>
              <a:spcAft>
                <a:spcPts val="0"/>
              </a:spcAft>
              <a:buClr>
                <a:schemeClr val="dk1"/>
              </a:buClr>
              <a:buSzPts val="2000"/>
              <a:buFont typeface="Arial"/>
              <a:buChar char="•"/>
            </a:pPr>
            <a:r>
              <a:rPr b="0" i="0" lang="en-GB" sz="2000" u="none" cap="none" strike="noStrike">
                <a:solidFill>
                  <a:schemeClr val="dk1"/>
                </a:solidFill>
                <a:latin typeface="Arial Narrow"/>
                <a:ea typeface="Arial Narrow"/>
                <a:cs typeface="Arial Narrow"/>
                <a:sym typeface="Arial Narrow"/>
              </a:rPr>
              <a:t>Self Esteem</a:t>
            </a:r>
            <a:endParaRPr/>
          </a:p>
          <a:p>
            <a:pPr indent="-285750" lvl="0" marL="285750" marR="0" rtl="0" algn="l">
              <a:lnSpc>
                <a:spcPct val="107000"/>
              </a:lnSpc>
              <a:spcBef>
                <a:spcPts val="800"/>
              </a:spcBef>
              <a:spcAft>
                <a:spcPts val="0"/>
              </a:spcAft>
              <a:buClr>
                <a:schemeClr val="dk1"/>
              </a:buClr>
              <a:buSzPts val="2000"/>
              <a:buFont typeface="Arial"/>
              <a:buChar char="•"/>
            </a:pPr>
            <a:r>
              <a:rPr b="0" i="0" lang="en-GB" sz="2000" u="none" cap="none" strike="noStrike">
                <a:solidFill>
                  <a:schemeClr val="dk1"/>
                </a:solidFill>
                <a:latin typeface="Arial Narrow"/>
                <a:ea typeface="Arial Narrow"/>
                <a:cs typeface="Arial Narrow"/>
                <a:sym typeface="Arial Narrow"/>
              </a:rPr>
              <a:t>Consent</a:t>
            </a:r>
            <a:endParaRPr/>
          </a:p>
          <a:p>
            <a:pPr indent="-285750" lvl="0" marL="285750" marR="0" rtl="0" algn="l">
              <a:lnSpc>
                <a:spcPct val="107000"/>
              </a:lnSpc>
              <a:spcBef>
                <a:spcPts val="800"/>
              </a:spcBef>
              <a:spcAft>
                <a:spcPts val="0"/>
              </a:spcAft>
              <a:buClr>
                <a:schemeClr val="dk1"/>
              </a:buClr>
              <a:buSzPts val="2000"/>
              <a:buFont typeface="Arial"/>
              <a:buChar char="•"/>
            </a:pPr>
            <a:r>
              <a:rPr b="0" i="0" lang="en-GB" sz="2000" u="none" cap="none" strike="noStrike">
                <a:solidFill>
                  <a:schemeClr val="dk1"/>
                </a:solidFill>
                <a:latin typeface="Arial Narrow"/>
                <a:ea typeface="Arial Narrow"/>
                <a:cs typeface="Arial Narrow"/>
                <a:sym typeface="Arial Narrow"/>
              </a:rPr>
              <a:t>Personal Hygiene</a:t>
            </a:r>
            <a:endParaRPr/>
          </a:p>
          <a:p>
            <a:pPr indent="-285750" lvl="0" marL="285750" marR="0" rtl="0" algn="l">
              <a:lnSpc>
                <a:spcPct val="107000"/>
              </a:lnSpc>
              <a:spcBef>
                <a:spcPts val="800"/>
              </a:spcBef>
              <a:spcAft>
                <a:spcPts val="0"/>
              </a:spcAft>
              <a:buClr>
                <a:schemeClr val="dk1"/>
              </a:buClr>
              <a:buSzPts val="2000"/>
              <a:buFont typeface="Arial"/>
              <a:buChar char="•"/>
            </a:pPr>
            <a:r>
              <a:rPr b="0" i="0" lang="en-GB" sz="2000" u="none" cap="none" strike="noStrike">
                <a:solidFill>
                  <a:schemeClr val="dk1"/>
                </a:solidFill>
                <a:latin typeface="Arial Narrow"/>
                <a:ea typeface="Arial Narrow"/>
                <a:cs typeface="Arial Narrow"/>
                <a:sym typeface="Arial Narrow"/>
              </a:rPr>
              <a:t>Hormones</a:t>
            </a:r>
            <a:endParaRPr/>
          </a:p>
          <a:p>
            <a:pPr indent="-285750" lvl="0" marL="285750" marR="0" rtl="0" algn="l">
              <a:lnSpc>
                <a:spcPct val="107000"/>
              </a:lnSpc>
              <a:spcBef>
                <a:spcPts val="800"/>
              </a:spcBef>
              <a:spcAft>
                <a:spcPts val="0"/>
              </a:spcAft>
              <a:buClr>
                <a:schemeClr val="dk1"/>
              </a:buClr>
              <a:buSzPts val="2000"/>
              <a:buFont typeface="Arial"/>
              <a:buChar char="•"/>
            </a:pPr>
            <a:r>
              <a:rPr b="0" i="0" lang="en-GB" sz="2000" u="none" cap="none" strike="noStrike">
                <a:solidFill>
                  <a:schemeClr val="dk1"/>
                </a:solidFill>
                <a:latin typeface="Arial Narrow"/>
                <a:ea typeface="Arial Narrow"/>
                <a:cs typeface="Arial Narrow"/>
                <a:sym typeface="Arial Narrow"/>
              </a:rPr>
              <a:t>Vagina</a:t>
            </a:r>
            <a:endParaRPr/>
          </a:p>
          <a:p>
            <a:pPr indent="-285750" lvl="0" marL="285750" marR="0" rtl="0" algn="l">
              <a:lnSpc>
                <a:spcPct val="107000"/>
              </a:lnSpc>
              <a:spcBef>
                <a:spcPts val="800"/>
              </a:spcBef>
              <a:spcAft>
                <a:spcPts val="0"/>
              </a:spcAft>
              <a:buClr>
                <a:schemeClr val="dk1"/>
              </a:buClr>
              <a:buSzPts val="2000"/>
              <a:buFont typeface="Arial"/>
              <a:buChar char="•"/>
            </a:pPr>
            <a:r>
              <a:rPr b="0" i="0" lang="en-GB" sz="2000" u="none" cap="none" strike="noStrike">
                <a:solidFill>
                  <a:schemeClr val="dk1"/>
                </a:solidFill>
                <a:latin typeface="Arial Narrow"/>
                <a:ea typeface="Arial Narrow"/>
                <a:cs typeface="Arial Narrow"/>
                <a:sym typeface="Arial Narrow"/>
              </a:rPr>
              <a:t>Penis</a:t>
            </a:r>
            <a:endParaRPr/>
          </a:p>
          <a:p>
            <a:pPr indent="-285750" lvl="0" marL="285750" marR="0" rtl="0" algn="l">
              <a:lnSpc>
                <a:spcPct val="107000"/>
              </a:lnSpc>
              <a:spcBef>
                <a:spcPts val="800"/>
              </a:spcBef>
              <a:spcAft>
                <a:spcPts val="0"/>
              </a:spcAft>
              <a:buClr>
                <a:schemeClr val="dk1"/>
              </a:buClr>
              <a:buSzPts val="2000"/>
              <a:buFont typeface="Arial"/>
              <a:buChar char="•"/>
            </a:pPr>
            <a:r>
              <a:rPr b="0" i="0" lang="en-GB" sz="2000" u="none" cap="none" strike="noStrike">
                <a:solidFill>
                  <a:schemeClr val="dk1"/>
                </a:solidFill>
                <a:latin typeface="Arial Narrow"/>
                <a:ea typeface="Arial Narrow"/>
                <a:cs typeface="Arial Narrow"/>
                <a:sym typeface="Arial Narrow"/>
              </a:rPr>
              <a:t>Adolescence</a:t>
            </a:r>
            <a:endParaRPr/>
          </a:p>
        </p:txBody>
      </p:sp>
      <p:sp>
        <p:nvSpPr>
          <p:cNvPr id="134" name="Google Shape;134;p4"/>
          <p:cNvSpPr/>
          <p:nvPr/>
        </p:nvSpPr>
        <p:spPr>
          <a:xfrm>
            <a:off x="259912" y="3439335"/>
            <a:ext cx="3312368" cy="2463238"/>
          </a:xfrm>
          <a:prstGeom prst="rect">
            <a:avLst/>
          </a:prstGeom>
          <a:noFill/>
          <a:ln cap="flat" cmpd="sng" w="57150">
            <a:solidFill>
              <a:srgbClr val="E6CDFF"/>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None/>
            </a:pPr>
            <a:r>
              <a:rPr b="1" i="0" lang="en-GB" sz="2000" u="none" cap="none" strike="noStrike">
                <a:solidFill>
                  <a:schemeClr val="dk1"/>
                </a:solidFill>
                <a:latin typeface="Arial Narrow"/>
                <a:ea typeface="Arial Narrow"/>
                <a:cs typeface="Arial Narrow"/>
                <a:sym typeface="Arial Narrow"/>
              </a:rPr>
              <a:t>You will study:</a:t>
            </a:r>
            <a:endParaRPr/>
          </a:p>
          <a:p>
            <a:pPr indent="-285750" lvl="0" marL="285750" marR="0" rtl="0" algn="l">
              <a:spcBef>
                <a:spcPts val="800"/>
              </a:spcBef>
              <a:spcAft>
                <a:spcPts val="0"/>
              </a:spcAft>
              <a:buClr>
                <a:schemeClr val="dk1"/>
              </a:buClr>
              <a:buSzPts val="1800"/>
              <a:buFont typeface="Arial"/>
              <a:buChar char="•"/>
            </a:pPr>
            <a:r>
              <a:rPr b="0" i="0" lang="en-GB" sz="1800" u="none" cap="none" strike="noStrike">
                <a:solidFill>
                  <a:schemeClr val="dk1"/>
                </a:solidFill>
                <a:latin typeface="Arial Narrow"/>
                <a:ea typeface="Arial Narrow"/>
                <a:cs typeface="Arial Narrow"/>
                <a:sym typeface="Arial Narrow"/>
              </a:rPr>
              <a:t>Introduction to Puberty</a:t>
            </a:r>
            <a:endParaRPr/>
          </a:p>
          <a:p>
            <a:pPr indent="-285750" lvl="0" marL="285750" marR="0" rtl="0" algn="l">
              <a:spcBef>
                <a:spcPts val="0"/>
              </a:spcBef>
              <a:spcAft>
                <a:spcPts val="0"/>
              </a:spcAft>
              <a:buClr>
                <a:schemeClr val="dk1"/>
              </a:buClr>
              <a:buSzPts val="1800"/>
              <a:buFont typeface="Arial"/>
              <a:buChar char="•"/>
            </a:pPr>
            <a:r>
              <a:rPr b="0" i="0" lang="en-GB" sz="1800" u="none" cap="none" strike="noStrike">
                <a:solidFill>
                  <a:schemeClr val="dk1"/>
                </a:solidFill>
                <a:latin typeface="Arial Narrow"/>
                <a:ea typeface="Arial Narrow"/>
                <a:cs typeface="Arial Narrow"/>
                <a:sym typeface="Arial Narrow"/>
              </a:rPr>
              <a:t>Puberty –Female focus</a:t>
            </a:r>
            <a:endParaRPr/>
          </a:p>
          <a:p>
            <a:pPr indent="-285750" lvl="0" marL="285750" marR="0" rtl="0" algn="l">
              <a:spcBef>
                <a:spcPts val="0"/>
              </a:spcBef>
              <a:spcAft>
                <a:spcPts val="0"/>
              </a:spcAft>
              <a:buClr>
                <a:schemeClr val="dk1"/>
              </a:buClr>
              <a:buSzPts val="1800"/>
              <a:buFont typeface="Arial"/>
              <a:buChar char="•"/>
            </a:pPr>
            <a:r>
              <a:rPr b="0" i="0" lang="en-GB" sz="1800" u="none" cap="none" strike="noStrike">
                <a:solidFill>
                  <a:schemeClr val="dk1"/>
                </a:solidFill>
                <a:latin typeface="Arial Narrow"/>
                <a:ea typeface="Arial Narrow"/>
                <a:cs typeface="Arial Narrow"/>
                <a:sym typeface="Arial Narrow"/>
              </a:rPr>
              <a:t>Puberty – Male focus</a:t>
            </a:r>
            <a:endParaRPr/>
          </a:p>
          <a:p>
            <a:pPr indent="-285750" lvl="0" marL="285750" marR="0" rtl="0" algn="l">
              <a:spcBef>
                <a:spcPts val="0"/>
              </a:spcBef>
              <a:spcAft>
                <a:spcPts val="0"/>
              </a:spcAft>
              <a:buClr>
                <a:schemeClr val="dk1"/>
              </a:buClr>
              <a:buSzPts val="1800"/>
              <a:buFont typeface="Arial"/>
              <a:buChar char="•"/>
            </a:pPr>
            <a:r>
              <a:rPr b="0" i="0" lang="en-GB" sz="1800" u="none" cap="none" strike="noStrike">
                <a:solidFill>
                  <a:schemeClr val="dk1"/>
                </a:solidFill>
                <a:latin typeface="Arial Narrow"/>
                <a:ea typeface="Arial Narrow"/>
                <a:cs typeface="Arial Narrow"/>
                <a:sym typeface="Arial Narrow"/>
              </a:rPr>
              <a:t>Puberty – Personal Hygiene</a:t>
            </a:r>
            <a:endParaRPr/>
          </a:p>
          <a:p>
            <a:pPr indent="-285750" lvl="0" marL="285750" marR="0" rtl="0" algn="l">
              <a:spcBef>
                <a:spcPts val="0"/>
              </a:spcBef>
              <a:spcAft>
                <a:spcPts val="0"/>
              </a:spcAft>
              <a:buClr>
                <a:schemeClr val="dk1"/>
              </a:buClr>
              <a:buSzPts val="1800"/>
              <a:buFont typeface="Arial"/>
              <a:buChar char="•"/>
            </a:pPr>
            <a:r>
              <a:rPr b="0" i="0" lang="en-GB" sz="1800" u="none" cap="none" strike="noStrike">
                <a:solidFill>
                  <a:schemeClr val="dk1"/>
                </a:solidFill>
                <a:latin typeface="Arial Narrow"/>
                <a:ea typeface="Arial Narrow"/>
                <a:cs typeface="Arial Narrow"/>
                <a:sym typeface="Arial Narrow"/>
              </a:rPr>
              <a:t>Growing up and FGM</a:t>
            </a:r>
            <a:endParaRPr/>
          </a:p>
          <a:p>
            <a:pPr indent="-285750" lvl="0" marL="285750" marR="0" rtl="0" algn="l">
              <a:spcBef>
                <a:spcPts val="0"/>
              </a:spcBef>
              <a:spcAft>
                <a:spcPts val="0"/>
              </a:spcAft>
              <a:buClr>
                <a:schemeClr val="dk1"/>
              </a:buClr>
              <a:buSzPts val="1800"/>
              <a:buFont typeface="Arial"/>
              <a:buChar char="•"/>
            </a:pPr>
            <a:r>
              <a:rPr b="0" i="0" lang="en-GB" sz="1800" u="none" cap="none" strike="noStrike">
                <a:solidFill>
                  <a:schemeClr val="dk1"/>
                </a:solidFill>
                <a:latin typeface="Arial Narrow"/>
                <a:ea typeface="Arial Narrow"/>
                <a:cs typeface="Arial Narrow"/>
                <a:sym typeface="Arial Narrow"/>
              </a:rPr>
              <a:t>Assertive Consent</a:t>
            </a:r>
            <a:endParaRPr/>
          </a:p>
          <a:p>
            <a:pPr indent="-285750" lvl="0" marL="285750" marR="0" rtl="0" algn="l">
              <a:spcBef>
                <a:spcPts val="0"/>
              </a:spcBef>
              <a:spcAft>
                <a:spcPts val="0"/>
              </a:spcAft>
              <a:buClr>
                <a:schemeClr val="dk1"/>
              </a:buClr>
              <a:buSzPts val="1800"/>
              <a:buFont typeface="Arial"/>
              <a:buChar char="•"/>
            </a:pPr>
            <a:r>
              <a:rPr b="0" i="0" lang="en-GB" sz="1800" u="none" cap="none" strike="noStrike">
                <a:solidFill>
                  <a:schemeClr val="dk1"/>
                </a:solidFill>
                <a:latin typeface="Arial Narrow"/>
                <a:ea typeface="Arial Narrow"/>
                <a:cs typeface="Arial Narrow"/>
                <a:sym typeface="Arial Narrow"/>
              </a:rPr>
              <a:t>Self Esteem</a:t>
            </a:r>
            <a:endParaRPr b="0" i="0" sz="2000" u="none" cap="none" strike="noStrike">
              <a:solidFill>
                <a:schemeClr val="dk1"/>
              </a:solidFill>
              <a:latin typeface="Arial Narrow"/>
              <a:ea typeface="Arial Narrow"/>
              <a:cs typeface="Arial Narrow"/>
              <a:sym typeface="Arial Narrow"/>
            </a:endParaRPr>
          </a:p>
        </p:txBody>
      </p:sp>
      <p:pic>
        <p:nvPicPr>
          <p:cNvPr id="135" name="Google Shape;135;p4"/>
          <p:cNvPicPr preferRelativeResize="0"/>
          <p:nvPr/>
        </p:nvPicPr>
        <p:blipFill rotWithShape="1">
          <a:blip r:embed="rId4">
            <a:alphaModFix/>
          </a:blip>
          <a:srcRect b="17450" l="0" r="0" t="18499"/>
          <a:stretch/>
        </p:blipFill>
        <p:spPr>
          <a:xfrm>
            <a:off x="7263400" y="4455678"/>
            <a:ext cx="1806908" cy="1637031"/>
          </a:xfrm>
          <a:prstGeom prst="rect">
            <a:avLst/>
          </a:prstGeom>
          <a:noFill/>
          <a:ln>
            <a:noFill/>
          </a:ln>
        </p:spPr>
      </p:pic>
      <p:pic>
        <p:nvPicPr>
          <p:cNvPr id="136" name="Google Shape;136;p4"/>
          <p:cNvPicPr preferRelativeResize="0"/>
          <p:nvPr/>
        </p:nvPicPr>
        <p:blipFill rotWithShape="1">
          <a:blip r:embed="rId5">
            <a:alphaModFix/>
          </a:blip>
          <a:srcRect b="0" l="0" r="0" t="0"/>
          <a:stretch/>
        </p:blipFill>
        <p:spPr>
          <a:xfrm>
            <a:off x="13170" y="31106"/>
            <a:ext cx="3805853" cy="1153903"/>
          </a:xfrm>
          <a:prstGeom prst="rect">
            <a:avLst/>
          </a:prstGeom>
          <a:noFill/>
          <a:ln>
            <a:noFill/>
          </a:ln>
        </p:spPr>
      </p:pic>
      <p:pic>
        <p:nvPicPr>
          <p:cNvPr id="137" name="Google Shape;137;p4"/>
          <p:cNvPicPr preferRelativeResize="0"/>
          <p:nvPr/>
        </p:nvPicPr>
        <p:blipFill rotWithShape="1">
          <a:blip r:embed="rId6">
            <a:alphaModFix/>
          </a:blip>
          <a:srcRect b="0" l="0" r="0" t="0"/>
          <a:stretch/>
        </p:blipFill>
        <p:spPr>
          <a:xfrm>
            <a:off x="6932680" y="570"/>
            <a:ext cx="2211320" cy="2639447"/>
          </a:xfrm>
          <a:prstGeom prst="rect">
            <a:avLst/>
          </a:prstGeom>
          <a:noFill/>
          <a:ln>
            <a:noFill/>
          </a:ln>
        </p:spPr>
      </p:pic>
      <p:sp>
        <p:nvSpPr>
          <p:cNvPr id="138" name="Google Shape;138;p4"/>
          <p:cNvSpPr/>
          <p:nvPr/>
        </p:nvSpPr>
        <p:spPr>
          <a:xfrm>
            <a:off x="7803567" y="3072990"/>
            <a:ext cx="873957" cy="92333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GB" sz="5400" u="none" cap="none" strike="noStrike">
                <a:solidFill>
                  <a:schemeClr val="dk1"/>
                </a:solidFill>
                <a:latin typeface="Arial Narrow"/>
                <a:ea typeface="Arial Narrow"/>
                <a:cs typeface="Arial Narrow"/>
                <a:sym typeface="Arial Narrow"/>
              </a:rPr>
              <a:t>Y7</a:t>
            </a:r>
            <a:endParaRPr b="0" i="0" sz="5400" u="none" cap="none" strike="noStrike">
              <a:solidFill>
                <a:schemeClr val="dk1"/>
              </a:solidFill>
              <a:latin typeface="Arial Narrow"/>
              <a:ea typeface="Arial Narrow"/>
              <a:cs typeface="Arial Narrow"/>
              <a:sym typeface="Arial Narrow"/>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7" name="Shape 657"/>
        <p:cNvGrpSpPr/>
        <p:nvPr/>
      </p:nvGrpSpPr>
      <p:grpSpPr>
        <a:xfrm>
          <a:off x="0" y="0"/>
          <a:ext cx="0" cy="0"/>
          <a:chOff x="0" y="0"/>
          <a:chExt cx="0" cy="0"/>
        </a:xfrm>
      </p:grpSpPr>
      <p:sp>
        <p:nvSpPr>
          <p:cNvPr id="658" name="Google Shape;658;p40"/>
          <p:cNvSpPr/>
          <p:nvPr/>
        </p:nvSpPr>
        <p:spPr>
          <a:xfrm>
            <a:off x="0" y="0"/>
            <a:ext cx="9144000" cy="6858000"/>
          </a:xfrm>
          <a:prstGeom prst="rect">
            <a:avLst/>
          </a:prstGeom>
          <a:solidFill>
            <a:srgbClr val="FDC000"/>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Narrow"/>
              <a:ea typeface="Arial Narrow"/>
              <a:cs typeface="Arial Narrow"/>
              <a:sym typeface="Arial Narrow"/>
            </a:endParaRPr>
          </a:p>
        </p:txBody>
      </p:sp>
      <p:pic>
        <p:nvPicPr>
          <p:cNvPr id="659" name="Google Shape;659;p40"/>
          <p:cNvPicPr preferRelativeResize="0"/>
          <p:nvPr/>
        </p:nvPicPr>
        <p:blipFill rotWithShape="1">
          <a:blip r:embed="rId3">
            <a:alphaModFix/>
          </a:blip>
          <a:srcRect b="0" l="11607" r="9096" t="0"/>
          <a:stretch/>
        </p:blipFill>
        <p:spPr>
          <a:xfrm>
            <a:off x="125506" y="143435"/>
            <a:ext cx="8892988" cy="6580094"/>
          </a:xfrm>
          <a:prstGeom prst="rect">
            <a:avLst/>
          </a:prstGeom>
          <a:noFill/>
          <a:ln cap="flat" cmpd="sng" w="9525">
            <a:solidFill>
              <a:srgbClr val="FF0000"/>
            </a:solidFill>
            <a:prstDash val="solid"/>
            <a:round/>
            <a:headEnd len="sm" w="sm" type="none"/>
            <a:tailEnd len="sm" w="sm" type="none"/>
          </a:ln>
        </p:spPr>
      </p:pic>
      <p:pic>
        <p:nvPicPr>
          <p:cNvPr descr="asphalt-157687_960_720.png" id="660" name="Google Shape;660;p40"/>
          <p:cNvPicPr preferRelativeResize="0"/>
          <p:nvPr/>
        </p:nvPicPr>
        <p:blipFill rotWithShape="1">
          <a:blip r:embed="rId4">
            <a:alphaModFix/>
          </a:blip>
          <a:srcRect b="15915" l="0" r="0" t="13514"/>
          <a:stretch/>
        </p:blipFill>
        <p:spPr>
          <a:xfrm>
            <a:off x="1888852" y="1124878"/>
            <a:ext cx="5706958" cy="4725613"/>
          </a:xfrm>
          <a:prstGeom prst="rect">
            <a:avLst/>
          </a:prstGeom>
          <a:noFill/>
          <a:ln>
            <a:noFill/>
          </a:ln>
        </p:spPr>
      </p:pic>
      <p:pic>
        <p:nvPicPr>
          <p:cNvPr id="661" name="Google Shape;661;p40"/>
          <p:cNvPicPr preferRelativeResize="0"/>
          <p:nvPr/>
        </p:nvPicPr>
        <p:blipFill rotWithShape="1">
          <a:blip r:embed="rId5">
            <a:alphaModFix/>
          </a:blip>
          <a:srcRect b="0" l="0" r="0" t="0"/>
          <a:stretch/>
        </p:blipFill>
        <p:spPr>
          <a:xfrm>
            <a:off x="143896" y="237551"/>
            <a:ext cx="2520000" cy="727422"/>
          </a:xfrm>
          <a:prstGeom prst="rect">
            <a:avLst/>
          </a:prstGeom>
          <a:noFill/>
          <a:ln>
            <a:noFill/>
          </a:ln>
        </p:spPr>
      </p:pic>
      <p:pic>
        <p:nvPicPr>
          <p:cNvPr id="662" name="Google Shape;662;p40"/>
          <p:cNvPicPr preferRelativeResize="0"/>
          <p:nvPr/>
        </p:nvPicPr>
        <p:blipFill rotWithShape="1">
          <a:blip r:embed="rId6">
            <a:alphaModFix/>
          </a:blip>
          <a:srcRect b="0" l="0" r="0" t="0"/>
          <a:stretch/>
        </p:blipFill>
        <p:spPr>
          <a:xfrm>
            <a:off x="3312000" y="5810944"/>
            <a:ext cx="2520000" cy="765182"/>
          </a:xfrm>
          <a:prstGeom prst="rect">
            <a:avLst/>
          </a:prstGeom>
          <a:noFill/>
          <a:ln>
            <a:noFill/>
          </a:ln>
        </p:spPr>
      </p:pic>
      <p:pic>
        <p:nvPicPr>
          <p:cNvPr id="663" name="Google Shape;663;p40"/>
          <p:cNvPicPr preferRelativeResize="0"/>
          <p:nvPr/>
        </p:nvPicPr>
        <p:blipFill rotWithShape="1">
          <a:blip r:embed="rId7">
            <a:alphaModFix/>
          </a:blip>
          <a:srcRect b="0" l="0" r="0" t="0"/>
          <a:stretch/>
        </p:blipFill>
        <p:spPr>
          <a:xfrm>
            <a:off x="6335810" y="5810944"/>
            <a:ext cx="2520000" cy="769290"/>
          </a:xfrm>
          <a:prstGeom prst="rect">
            <a:avLst/>
          </a:prstGeom>
          <a:noFill/>
          <a:ln>
            <a:noFill/>
          </a:ln>
        </p:spPr>
      </p:pic>
      <p:pic>
        <p:nvPicPr>
          <p:cNvPr id="664" name="Google Shape;664;p40"/>
          <p:cNvPicPr preferRelativeResize="0"/>
          <p:nvPr/>
        </p:nvPicPr>
        <p:blipFill rotWithShape="1">
          <a:blip r:embed="rId8">
            <a:alphaModFix/>
          </a:blip>
          <a:srcRect b="0" l="0" r="0" t="0"/>
          <a:stretch/>
        </p:blipFill>
        <p:spPr>
          <a:xfrm>
            <a:off x="403706" y="5782164"/>
            <a:ext cx="2520000" cy="770526"/>
          </a:xfrm>
          <a:prstGeom prst="rect">
            <a:avLst/>
          </a:prstGeom>
          <a:noFill/>
          <a:ln>
            <a:noFill/>
          </a:ln>
        </p:spPr>
      </p:pic>
      <p:pic>
        <p:nvPicPr>
          <p:cNvPr id="665" name="Google Shape;665;p40"/>
          <p:cNvPicPr preferRelativeResize="0"/>
          <p:nvPr/>
        </p:nvPicPr>
        <p:blipFill rotWithShape="1">
          <a:blip r:embed="rId9">
            <a:alphaModFix/>
          </a:blip>
          <a:srcRect b="0" l="0" r="0" t="0"/>
          <a:stretch/>
        </p:blipFill>
        <p:spPr>
          <a:xfrm>
            <a:off x="2726506" y="1290666"/>
            <a:ext cx="1547944" cy="472013"/>
          </a:xfrm>
          <a:prstGeom prst="rect">
            <a:avLst/>
          </a:prstGeom>
          <a:noFill/>
          <a:ln>
            <a:noFill/>
          </a:ln>
        </p:spPr>
      </p:pic>
      <p:pic>
        <p:nvPicPr>
          <p:cNvPr id="666" name="Google Shape;666;p40"/>
          <p:cNvPicPr preferRelativeResize="0"/>
          <p:nvPr/>
        </p:nvPicPr>
        <p:blipFill rotWithShape="1">
          <a:blip r:embed="rId10">
            <a:alphaModFix/>
          </a:blip>
          <a:srcRect b="0" l="0" r="0" t="0"/>
          <a:stretch/>
        </p:blipFill>
        <p:spPr>
          <a:xfrm>
            <a:off x="3238975" y="2199748"/>
            <a:ext cx="1514230" cy="461733"/>
          </a:xfrm>
          <a:prstGeom prst="rect">
            <a:avLst/>
          </a:prstGeom>
          <a:noFill/>
          <a:ln>
            <a:noFill/>
          </a:ln>
        </p:spPr>
      </p:pic>
      <p:pic>
        <p:nvPicPr>
          <p:cNvPr id="667" name="Google Shape;667;p40"/>
          <p:cNvPicPr preferRelativeResize="0"/>
          <p:nvPr/>
        </p:nvPicPr>
        <p:blipFill rotWithShape="1">
          <a:blip r:embed="rId11">
            <a:alphaModFix/>
          </a:blip>
          <a:srcRect b="0" l="0" r="0" t="0"/>
          <a:stretch/>
        </p:blipFill>
        <p:spPr>
          <a:xfrm>
            <a:off x="2227306" y="3121120"/>
            <a:ext cx="1503980" cy="456094"/>
          </a:xfrm>
          <a:prstGeom prst="rect">
            <a:avLst/>
          </a:prstGeom>
          <a:noFill/>
          <a:ln>
            <a:noFill/>
          </a:ln>
        </p:spPr>
      </p:pic>
      <p:pic>
        <p:nvPicPr>
          <p:cNvPr id="668" name="Google Shape;668;p40"/>
          <p:cNvPicPr preferRelativeResize="0"/>
          <p:nvPr/>
        </p:nvPicPr>
        <p:blipFill rotWithShape="1">
          <a:blip r:embed="rId12">
            <a:alphaModFix/>
          </a:blip>
          <a:srcRect b="0" l="0" r="0" t="0"/>
          <a:stretch/>
        </p:blipFill>
        <p:spPr>
          <a:xfrm>
            <a:off x="3228842" y="4036853"/>
            <a:ext cx="1495102" cy="452910"/>
          </a:xfrm>
          <a:prstGeom prst="rect">
            <a:avLst/>
          </a:prstGeom>
          <a:noFill/>
          <a:ln>
            <a:noFill/>
          </a:ln>
        </p:spPr>
      </p:pic>
      <p:pic>
        <p:nvPicPr>
          <p:cNvPr id="669" name="Google Shape;669;p40"/>
          <p:cNvPicPr preferRelativeResize="0"/>
          <p:nvPr/>
        </p:nvPicPr>
        <p:blipFill rotWithShape="1">
          <a:blip r:embed="rId13">
            <a:alphaModFix/>
          </a:blip>
          <a:srcRect b="0" l="0" r="0" t="0"/>
          <a:stretch/>
        </p:blipFill>
        <p:spPr>
          <a:xfrm>
            <a:off x="2718419" y="207875"/>
            <a:ext cx="2520000" cy="764153"/>
          </a:xfrm>
          <a:prstGeom prst="rect">
            <a:avLst/>
          </a:prstGeom>
          <a:noFill/>
          <a:ln>
            <a:noFill/>
          </a:ln>
        </p:spPr>
      </p:pic>
      <p:pic>
        <p:nvPicPr>
          <p:cNvPr id="670" name="Google Shape;670;p40"/>
          <p:cNvPicPr preferRelativeResize="0"/>
          <p:nvPr/>
        </p:nvPicPr>
        <p:blipFill rotWithShape="1">
          <a:blip r:embed="rId14">
            <a:alphaModFix/>
          </a:blip>
          <a:srcRect b="0" l="0" r="0" t="0"/>
          <a:stretch/>
        </p:blipFill>
        <p:spPr>
          <a:xfrm>
            <a:off x="5302206" y="207875"/>
            <a:ext cx="3652501" cy="1109937"/>
          </a:xfrm>
          <a:prstGeom prst="rect">
            <a:avLst/>
          </a:prstGeom>
          <a:noFill/>
          <a:ln>
            <a:noFill/>
          </a:ln>
        </p:spPr>
      </p:pic>
      <p:pic>
        <p:nvPicPr>
          <p:cNvPr id="671" name="Google Shape;671;p40"/>
          <p:cNvPicPr preferRelativeResize="0"/>
          <p:nvPr/>
        </p:nvPicPr>
        <p:blipFill rotWithShape="1">
          <a:blip r:embed="rId15">
            <a:alphaModFix/>
          </a:blip>
          <a:srcRect b="0" l="0" r="0" t="0"/>
          <a:stretch/>
        </p:blipFill>
        <p:spPr>
          <a:xfrm>
            <a:off x="672760" y="2056068"/>
            <a:ext cx="2520000" cy="764624"/>
          </a:xfrm>
          <a:prstGeom prst="rect">
            <a:avLst/>
          </a:prstGeom>
          <a:noFill/>
          <a:ln>
            <a:noFill/>
          </a:ln>
        </p:spPr>
      </p:pic>
      <p:pic>
        <p:nvPicPr>
          <p:cNvPr id="672" name="Google Shape;672;p40"/>
          <p:cNvPicPr preferRelativeResize="0"/>
          <p:nvPr/>
        </p:nvPicPr>
        <p:blipFill rotWithShape="1">
          <a:blip r:embed="rId16">
            <a:alphaModFix/>
          </a:blip>
          <a:srcRect b="0" l="0" r="0" t="0"/>
          <a:stretch/>
        </p:blipFill>
        <p:spPr>
          <a:xfrm>
            <a:off x="3815810" y="2976892"/>
            <a:ext cx="2520000" cy="764624"/>
          </a:xfrm>
          <a:prstGeom prst="rect">
            <a:avLst/>
          </a:prstGeom>
          <a:noFill/>
          <a:ln>
            <a:noFill/>
          </a:ln>
        </p:spPr>
      </p:pic>
      <p:pic>
        <p:nvPicPr>
          <p:cNvPr id="673" name="Google Shape;673;p40"/>
          <p:cNvPicPr preferRelativeResize="0"/>
          <p:nvPr/>
        </p:nvPicPr>
        <p:blipFill rotWithShape="1">
          <a:blip r:embed="rId17">
            <a:alphaModFix/>
          </a:blip>
          <a:srcRect b="0" l="0" r="0" t="0"/>
          <a:stretch/>
        </p:blipFill>
        <p:spPr>
          <a:xfrm>
            <a:off x="4781838" y="3863230"/>
            <a:ext cx="2520000" cy="767123"/>
          </a:xfrm>
          <a:prstGeom prst="rect">
            <a:avLst/>
          </a:prstGeom>
          <a:noFill/>
          <a:ln>
            <a:noFill/>
          </a:ln>
        </p:spPr>
      </p:pic>
      <p:pic>
        <p:nvPicPr>
          <p:cNvPr id="674" name="Google Shape;674;p40"/>
          <p:cNvPicPr preferRelativeResize="0"/>
          <p:nvPr/>
        </p:nvPicPr>
        <p:blipFill rotWithShape="1">
          <a:blip r:embed="rId18">
            <a:alphaModFix/>
          </a:blip>
          <a:srcRect b="0" l="0" r="0" t="0"/>
          <a:stretch/>
        </p:blipFill>
        <p:spPr>
          <a:xfrm>
            <a:off x="5740133" y="4800925"/>
            <a:ext cx="2520000" cy="766540"/>
          </a:xfrm>
          <a:prstGeom prst="rect">
            <a:avLst/>
          </a:prstGeom>
          <a:noFill/>
          <a:ln>
            <a:noFill/>
          </a:ln>
        </p:spPr>
      </p:pic>
      <p:pic>
        <p:nvPicPr>
          <p:cNvPr id="675" name="Google Shape;675;p40"/>
          <p:cNvPicPr preferRelativeResize="0"/>
          <p:nvPr/>
        </p:nvPicPr>
        <p:blipFill rotWithShape="1">
          <a:blip r:embed="rId19">
            <a:alphaModFix/>
          </a:blip>
          <a:srcRect b="0" l="0" r="0" t="0"/>
          <a:stretch/>
        </p:blipFill>
        <p:spPr>
          <a:xfrm>
            <a:off x="7938922" y="260648"/>
            <a:ext cx="941672" cy="269808"/>
          </a:xfrm>
          <a:prstGeom prst="rect">
            <a:avLst/>
          </a:prstGeom>
          <a:noFill/>
          <a:ln cap="flat" cmpd="sng" w="9525">
            <a:solidFill>
              <a:srgbClr val="000000"/>
            </a:solidFill>
            <a:prstDash val="solid"/>
            <a:round/>
            <a:headEnd len="sm" w="sm" type="none"/>
            <a:tailEnd len="sm" w="sm" type="none"/>
          </a:ln>
        </p:spPr>
      </p:pic>
      <p:pic>
        <p:nvPicPr>
          <p:cNvPr id="676" name="Google Shape;676;p40"/>
          <p:cNvPicPr preferRelativeResize="0"/>
          <p:nvPr/>
        </p:nvPicPr>
        <p:blipFill rotWithShape="1">
          <a:blip r:embed="rId14">
            <a:alphaModFix/>
          </a:blip>
          <a:srcRect b="0" l="0" r="0" t="0"/>
          <a:stretch/>
        </p:blipFill>
        <p:spPr>
          <a:xfrm>
            <a:off x="215241" y="1117823"/>
            <a:ext cx="2470791" cy="750834"/>
          </a:xfrm>
          <a:prstGeom prst="rect">
            <a:avLst/>
          </a:prstGeom>
          <a:noFill/>
          <a:ln>
            <a:noFill/>
          </a:ln>
        </p:spPr>
      </p:pic>
      <p:pic>
        <p:nvPicPr>
          <p:cNvPr id="677" name="Google Shape;677;p40"/>
          <p:cNvPicPr preferRelativeResize="0"/>
          <p:nvPr/>
        </p:nvPicPr>
        <p:blipFill rotWithShape="1">
          <a:blip r:embed="rId20">
            <a:alphaModFix/>
          </a:blip>
          <a:srcRect b="0" l="0" r="0" t="0"/>
          <a:stretch/>
        </p:blipFill>
        <p:spPr>
          <a:xfrm>
            <a:off x="4102359" y="4948991"/>
            <a:ext cx="1542680" cy="470408"/>
          </a:xfrm>
          <a:prstGeom prst="rect">
            <a:avLst/>
          </a:prstGeom>
          <a:noFill/>
          <a:ln>
            <a:noFill/>
          </a:ln>
        </p:spPr>
      </p:pic>
      <p:pic>
        <p:nvPicPr>
          <p:cNvPr descr="C:\Users\Optic Group111\Desktop\CORE THEME 5.png" id="678" name="Google Shape;678;p40"/>
          <p:cNvPicPr preferRelativeResize="0"/>
          <p:nvPr/>
        </p:nvPicPr>
        <p:blipFill rotWithShape="1">
          <a:blip r:embed="rId21">
            <a:alphaModFix/>
          </a:blip>
          <a:srcRect b="0" l="0" r="0" t="0"/>
          <a:stretch/>
        </p:blipFill>
        <p:spPr>
          <a:xfrm>
            <a:off x="6853280" y="1436025"/>
            <a:ext cx="1992975" cy="1992975"/>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3" name="Shape 683"/>
        <p:cNvGrpSpPr/>
        <p:nvPr/>
      </p:nvGrpSpPr>
      <p:grpSpPr>
        <a:xfrm>
          <a:off x="0" y="0"/>
          <a:ext cx="0" cy="0"/>
          <a:chOff x="0" y="0"/>
          <a:chExt cx="0" cy="0"/>
        </a:xfrm>
      </p:grpSpPr>
      <p:sp>
        <p:nvSpPr>
          <p:cNvPr id="684" name="Google Shape;684;p41"/>
          <p:cNvSpPr/>
          <p:nvPr/>
        </p:nvSpPr>
        <p:spPr>
          <a:xfrm>
            <a:off x="0" y="0"/>
            <a:ext cx="9144000" cy="6858000"/>
          </a:xfrm>
          <a:prstGeom prst="rect">
            <a:avLst/>
          </a:prstGeom>
          <a:solidFill>
            <a:srgbClr val="E6CDFF"/>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Narrow"/>
              <a:ea typeface="Arial Narrow"/>
              <a:cs typeface="Arial Narrow"/>
              <a:sym typeface="Arial Narrow"/>
            </a:endParaRPr>
          </a:p>
        </p:txBody>
      </p:sp>
      <p:pic>
        <p:nvPicPr>
          <p:cNvPr id="685" name="Google Shape;685;p41"/>
          <p:cNvPicPr preferRelativeResize="0"/>
          <p:nvPr/>
        </p:nvPicPr>
        <p:blipFill rotWithShape="1">
          <a:blip r:embed="rId3">
            <a:alphaModFix/>
          </a:blip>
          <a:srcRect b="0" l="11607" r="9096" t="0"/>
          <a:stretch/>
        </p:blipFill>
        <p:spPr>
          <a:xfrm>
            <a:off x="125506" y="143435"/>
            <a:ext cx="8892988" cy="6580094"/>
          </a:xfrm>
          <a:prstGeom prst="rect">
            <a:avLst/>
          </a:prstGeom>
          <a:noFill/>
          <a:ln cap="flat" cmpd="sng" w="9525">
            <a:solidFill>
              <a:srgbClr val="FF0000"/>
            </a:solidFill>
            <a:prstDash val="solid"/>
            <a:round/>
            <a:headEnd len="sm" w="sm" type="none"/>
            <a:tailEnd len="sm" w="sm" type="none"/>
          </a:ln>
        </p:spPr>
      </p:pic>
      <p:pic>
        <p:nvPicPr>
          <p:cNvPr descr="asphalt-157687_960_720.png" id="686" name="Google Shape;686;p41"/>
          <p:cNvPicPr preferRelativeResize="0"/>
          <p:nvPr/>
        </p:nvPicPr>
        <p:blipFill rotWithShape="1">
          <a:blip r:embed="rId4">
            <a:alphaModFix/>
          </a:blip>
          <a:srcRect b="15915" l="0" r="0" t="13514"/>
          <a:stretch/>
        </p:blipFill>
        <p:spPr>
          <a:xfrm>
            <a:off x="1888852" y="1124878"/>
            <a:ext cx="5706958" cy="4725613"/>
          </a:xfrm>
          <a:prstGeom prst="rect">
            <a:avLst/>
          </a:prstGeom>
          <a:noFill/>
          <a:ln>
            <a:noFill/>
          </a:ln>
        </p:spPr>
      </p:pic>
      <p:pic>
        <p:nvPicPr>
          <p:cNvPr id="687" name="Google Shape;687;p41"/>
          <p:cNvPicPr preferRelativeResize="0"/>
          <p:nvPr/>
        </p:nvPicPr>
        <p:blipFill rotWithShape="1">
          <a:blip r:embed="rId5">
            <a:alphaModFix/>
          </a:blip>
          <a:srcRect b="0" l="0" r="0" t="0"/>
          <a:stretch/>
        </p:blipFill>
        <p:spPr>
          <a:xfrm>
            <a:off x="143896" y="237551"/>
            <a:ext cx="2520000" cy="727422"/>
          </a:xfrm>
          <a:prstGeom prst="rect">
            <a:avLst/>
          </a:prstGeom>
          <a:noFill/>
          <a:ln>
            <a:noFill/>
          </a:ln>
        </p:spPr>
      </p:pic>
      <p:pic>
        <p:nvPicPr>
          <p:cNvPr id="688" name="Google Shape;688;p41"/>
          <p:cNvPicPr preferRelativeResize="0"/>
          <p:nvPr/>
        </p:nvPicPr>
        <p:blipFill rotWithShape="1">
          <a:blip r:embed="rId6">
            <a:alphaModFix/>
          </a:blip>
          <a:srcRect b="0" l="0" r="0" t="0"/>
          <a:stretch/>
        </p:blipFill>
        <p:spPr>
          <a:xfrm>
            <a:off x="3312000" y="5810944"/>
            <a:ext cx="2520000" cy="765182"/>
          </a:xfrm>
          <a:prstGeom prst="rect">
            <a:avLst/>
          </a:prstGeom>
          <a:noFill/>
          <a:ln>
            <a:noFill/>
          </a:ln>
        </p:spPr>
      </p:pic>
      <p:pic>
        <p:nvPicPr>
          <p:cNvPr id="689" name="Google Shape;689;p41"/>
          <p:cNvPicPr preferRelativeResize="0"/>
          <p:nvPr/>
        </p:nvPicPr>
        <p:blipFill rotWithShape="1">
          <a:blip r:embed="rId7">
            <a:alphaModFix/>
          </a:blip>
          <a:srcRect b="0" l="0" r="0" t="0"/>
          <a:stretch/>
        </p:blipFill>
        <p:spPr>
          <a:xfrm>
            <a:off x="6335810" y="5810944"/>
            <a:ext cx="2520000" cy="769290"/>
          </a:xfrm>
          <a:prstGeom prst="rect">
            <a:avLst/>
          </a:prstGeom>
          <a:noFill/>
          <a:ln>
            <a:noFill/>
          </a:ln>
        </p:spPr>
      </p:pic>
      <p:pic>
        <p:nvPicPr>
          <p:cNvPr id="690" name="Google Shape;690;p41"/>
          <p:cNvPicPr preferRelativeResize="0"/>
          <p:nvPr/>
        </p:nvPicPr>
        <p:blipFill rotWithShape="1">
          <a:blip r:embed="rId8">
            <a:alphaModFix/>
          </a:blip>
          <a:srcRect b="0" l="0" r="0" t="0"/>
          <a:stretch/>
        </p:blipFill>
        <p:spPr>
          <a:xfrm>
            <a:off x="403706" y="5782164"/>
            <a:ext cx="2520000" cy="770526"/>
          </a:xfrm>
          <a:prstGeom prst="rect">
            <a:avLst/>
          </a:prstGeom>
          <a:noFill/>
          <a:ln>
            <a:noFill/>
          </a:ln>
        </p:spPr>
      </p:pic>
      <p:pic>
        <p:nvPicPr>
          <p:cNvPr id="691" name="Google Shape;691;p41"/>
          <p:cNvPicPr preferRelativeResize="0"/>
          <p:nvPr/>
        </p:nvPicPr>
        <p:blipFill rotWithShape="1">
          <a:blip r:embed="rId9">
            <a:alphaModFix/>
          </a:blip>
          <a:srcRect b="0" l="0" r="0" t="0"/>
          <a:stretch/>
        </p:blipFill>
        <p:spPr>
          <a:xfrm>
            <a:off x="2731495" y="1372811"/>
            <a:ext cx="1547944" cy="472013"/>
          </a:xfrm>
          <a:prstGeom prst="rect">
            <a:avLst/>
          </a:prstGeom>
          <a:noFill/>
          <a:ln>
            <a:noFill/>
          </a:ln>
        </p:spPr>
      </p:pic>
      <p:pic>
        <p:nvPicPr>
          <p:cNvPr id="692" name="Google Shape;692;p41"/>
          <p:cNvPicPr preferRelativeResize="0"/>
          <p:nvPr/>
        </p:nvPicPr>
        <p:blipFill rotWithShape="1">
          <a:blip r:embed="rId10">
            <a:alphaModFix/>
          </a:blip>
          <a:srcRect b="0" l="0" r="0" t="0"/>
          <a:stretch/>
        </p:blipFill>
        <p:spPr>
          <a:xfrm>
            <a:off x="3238975" y="2276872"/>
            <a:ext cx="1514230" cy="461733"/>
          </a:xfrm>
          <a:prstGeom prst="rect">
            <a:avLst/>
          </a:prstGeom>
          <a:noFill/>
          <a:ln>
            <a:noFill/>
          </a:ln>
        </p:spPr>
      </p:pic>
      <p:pic>
        <p:nvPicPr>
          <p:cNvPr id="693" name="Google Shape;693;p41"/>
          <p:cNvPicPr preferRelativeResize="0"/>
          <p:nvPr/>
        </p:nvPicPr>
        <p:blipFill rotWithShape="1">
          <a:blip r:embed="rId11">
            <a:alphaModFix/>
          </a:blip>
          <a:srcRect b="0" l="0" r="0" t="0"/>
          <a:stretch/>
        </p:blipFill>
        <p:spPr>
          <a:xfrm>
            <a:off x="2492110" y="3119983"/>
            <a:ext cx="1503980" cy="456094"/>
          </a:xfrm>
          <a:prstGeom prst="rect">
            <a:avLst/>
          </a:prstGeom>
          <a:noFill/>
          <a:ln>
            <a:noFill/>
          </a:ln>
        </p:spPr>
      </p:pic>
      <p:pic>
        <p:nvPicPr>
          <p:cNvPr id="694" name="Google Shape;694;p41"/>
          <p:cNvPicPr preferRelativeResize="0"/>
          <p:nvPr/>
        </p:nvPicPr>
        <p:blipFill rotWithShape="1">
          <a:blip r:embed="rId12">
            <a:alphaModFix/>
          </a:blip>
          <a:srcRect b="0" l="0" r="0" t="0"/>
          <a:stretch/>
        </p:blipFill>
        <p:spPr>
          <a:xfrm>
            <a:off x="3211457" y="3984637"/>
            <a:ext cx="1495102" cy="452910"/>
          </a:xfrm>
          <a:prstGeom prst="rect">
            <a:avLst/>
          </a:prstGeom>
          <a:noFill/>
          <a:ln>
            <a:noFill/>
          </a:ln>
        </p:spPr>
      </p:pic>
      <p:pic>
        <p:nvPicPr>
          <p:cNvPr id="695" name="Google Shape;695;p41"/>
          <p:cNvPicPr preferRelativeResize="0"/>
          <p:nvPr/>
        </p:nvPicPr>
        <p:blipFill rotWithShape="1">
          <a:blip r:embed="rId13">
            <a:alphaModFix/>
          </a:blip>
          <a:srcRect b="0" l="0" r="0" t="0"/>
          <a:stretch/>
        </p:blipFill>
        <p:spPr>
          <a:xfrm>
            <a:off x="4102359" y="4948991"/>
            <a:ext cx="1542680" cy="470408"/>
          </a:xfrm>
          <a:prstGeom prst="rect">
            <a:avLst/>
          </a:prstGeom>
          <a:noFill/>
          <a:ln>
            <a:noFill/>
          </a:ln>
        </p:spPr>
      </p:pic>
      <p:pic>
        <p:nvPicPr>
          <p:cNvPr id="696" name="Google Shape;696;p41"/>
          <p:cNvPicPr preferRelativeResize="0"/>
          <p:nvPr/>
        </p:nvPicPr>
        <p:blipFill rotWithShape="1">
          <a:blip r:embed="rId14">
            <a:alphaModFix/>
          </a:blip>
          <a:srcRect b="0" l="0" r="0" t="0"/>
          <a:stretch/>
        </p:blipFill>
        <p:spPr>
          <a:xfrm>
            <a:off x="2708093" y="244261"/>
            <a:ext cx="2520000" cy="762257"/>
          </a:xfrm>
          <a:prstGeom prst="rect">
            <a:avLst/>
          </a:prstGeom>
          <a:noFill/>
          <a:ln>
            <a:noFill/>
          </a:ln>
        </p:spPr>
      </p:pic>
      <p:pic>
        <p:nvPicPr>
          <p:cNvPr id="697" name="Google Shape;697;p41"/>
          <p:cNvPicPr preferRelativeResize="0"/>
          <p:nvPr/>
        </p:nvPicPr>
        <p:blipFill rotWithShape="1">
          <a:blip r:embed="rId15">
            <a:alphaModFix/>
          </a:blip>
          <a:srcRect b="0" l="0" r="0" t="0"/>
          <a:stretch/>
        </p:blipFill>
        <p:spPr>
          <a:xfrm>
            <a:off x="5303866" y="230832"/>
            <a:ext cx="3658058" cy="1109936"/>
          </a:xfrm>
          <a:prstGeom prst="rect">
            <a:avLst/>
          </a:prstGeom>
          <a:noFill/>
          <a:ln>
            <a:noFill/>
          </a:ln>
        </p:spPr>
      </p:pic>
      <p:pic>
        <p:nvPicPr>
          <p:cNvPr id="698" name="Google Shape;698;p41"/>
          <p:cNvPicPr preferRelativeResize="0"/>
          <p:nvPr/>
        </p:nvPicPr>
        <p:blipFill rotWithShape="1">
          <a:blip r:embed="rId16">
            <a:alphaModFix/>
          </a:blip>
          <a:srcRect b="0" l="0" r="0" t="0"/>
          <a:stretch/>
        </p:blipFill>
        <p:spPr>
          <a:xfrm>
            <a:off x="173609" y="1196752"/>
            <a:ext cx="2520000" cy="764043"/>
          </a:xfrm>
          <a:prstGeom prst="rect">
            <a:avLst/>
          </a:prstGeom>
          <a:noFill/>
          <a:ln>
            <a:noFill/>
          </a:ln>
        </p:spPr>
      </p:pic>
      <p:pic>
        <p:nvPicPr>
          <p:cNvPr id="699" name="Google Shape;699;p41"/>
          <p:cNvPicPr preferRelativeResize="0"/>
          <p:nvPr/>
        </p:nvPicPr>
        <p:blipFill rotWithShape="1">
          <a:blip r:embed="rId17">
            <a:alphaModFix/>
          </a:blip>
          <a:srcRect b="0" l="0" r="0" t="0"/>
          <a:stretch/>
        </p:blipFill>
        <p:spPr>
          <a:xfrm>
            <a:off x="682904" y="2126914"/>
            <a:ext cx="2520000" cy="767123"/>
          </a:xfrm>
          <a:prstGeom prst="rect">
            <a:avLst/>
          </a:prstGeom>
          <a:noFill/>
          <a:ln>
            <a:noFill/>
          </a:ln>
        </p:spPr>
      </p:pic>
      <p:pic>
        <p:nvPicPr>
          <p:cNvPr id="700" name="Google Shape;700;p41"/>
          <p:cNvPicPr preferRelativeResize="0"/>
          <p:nvPr/>
        </p:nvPicPr>
        <p:blipFill rotWithShape="1">
          <a:blip r:embed="rId18">
            <a:alphaModFix/>
          </a:blip>
          <a:srcRect b="0" l="0" r="0" t="0"/>
          <a:stretch/>
        </p:blipFill>
        <p:spPr>
          <a:xfrm>
            <a:off x="4043866" y="2924944"/>
            <a:ext cx="2520000" cy="762707"/>
          </a:xfrm>
          <a:prstGeom prst="rect">
            <a:avLst/>
          </a:prstGeom>
          <a:noFill/>
          <a:ln>
            <a:noFill/>
          </a:ln>
        </p:spPr>
      </p:pic>
      <p:pic>
        <p:nvPicPr>
          <p:cNvPr id="701" name="Google Shape;701;p41"/>
          <p:cNvPicPr preferRelativeResize="0"/>
          <p:nvPr/>
        </p:nvPicPr>
        <p:blipFill rotWithShape="1">
          <a:blip r:embed="rId19">
            <a:alphaModFix/>
          </a:blip>
          <a:srcRect b="0" l="0" r="0" t="0"/>
          <a:stretch/>
        </p:blipFill>
        <p:spPr>
          <a:xfrm>
            <a:off x="5705810" y="4796705"/>
            <a:ext cx="2520000" cy="767123"/>
          </a:xfrm>
          <a:prstGeom prst="rect">
            <a:avLst/>
          </a:prstGeom>
          <a:noFill/>
          <a:ln>
            <a:noFill/>
          </a:ln>
        </p:spPr>
      </p:pic>
      <p:pic>
        <p:nvPicPr>
          <p:cNvPr id="702" name="Google Shape;702;p41"/>
          <p:cNvPicPr preferRelativeResize="0"/>
          <p:nvPr/>
        </p:nvPicPr>
        <p:blipFill rotWithShape="1">
          <a:blip r:embed="rId20">
            <a:alphaModFix/>
          </a:blip>
          <a:srcRect b="0" l="0" r="0" t="0"/>
          <a:stretch/>
        </p:blipFill>
        <p:spPr>
          <a:xfrm>
            <a:off x="7938922" y="278872"/>
            <a:ext cx="941672" cy="269808"/>
          </a:xfrm>
          <a:prstGeom prst="rect">
            <a:avLst/>
          </a:prstGeom>
          <a:noFill/>
          <a:ln cap="flat" cmpd="sng" w="9525">
            <a:solidFill>
              <a:srgbClr val="000000"/>
            </a:solidFill>
            <a:prstDash val="solid"/>
            <a:round/>
            <a:headEnd len="sm" w="sm" type="none"/>
            <a:tailEnd len="sm" w="sm" type="none"/>
          </a:ln>
        </p:spPr>
      </p:pic>
      <p:pic>
        <p:nvPicPr>
          <p:cNvPr id="703" name="Google Shape;703;p41"/>
          <p:cNvPicPr preferRelativeResize="0"/>
          <p:nvPr/>
        </p:nvPicPr>
        <p:blipFill rotWithShape="1">
          <a:blip r:embed="rId21">
            <a:alphaModFix/>
          </a:blip>
          <a:srcRect b="0" l="0" r="0" t="0"/>
          <a:stretch/>
        </p:blipFill>
        <p:spPr>
          <a:xfrm>
            <a:off x="4778087" y="3847556"/>
            <a:ext cx="2520000" cy="765957"/>
          </a:xfrm>
          <a:prstGeom prst="rect">
            <a:avLst/>
          </a:prstGeom>
          <a:noFill/>
          <a:ln>
            <a:noFill/>
          </a:ln>
        </p:spPr>
      </p:pic>
      <p:pic>
        <p:nvPicPr>
          <p:cNvPr descr="C:\Users\Optic Group111\Desktop\CORE THEME 4.png" id="704" name="Google Shape;704;p41"/>
          <p:cNvPicPr preferRelativeResize="0"/>
          <p:nvPr/>
        </p:nvPicPr>
        <p:blipFill rotWithShape="1">
          <a:blip r:embed="rId22">
            <a:alphaModFix/>
          </a:blip>
          <a:srcRect b="0" l="0" r="0" t="0"/>
          <a:stretch/>
        </p:blipFill>
        <p:spPr>
          <a:xfrm>
            <a:off x="7029411" y="1430198"/>
            <a:ext cx="1854786" cy="1854786"/>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9" name="Shape 709"/>
        <p:cNvGrpSpPr/>
        <p:nvPr/>
      </p:nvGrpSpPr>
      <p:grpSpPr>
        <a:xfrm>
          <a:off x="0" y="0"/>
          <a:ext cx="0" cy="0"/>
          <a:chOff x="0" y="0"/>
          <a:chExt cx="0" cy="0"/>
        </a:xfrm>
      </p:grpSpPr>
      <p:sp>
        <p:nvSpPr>
          <p:cNvPr id="710" name="Google Shape;710;p42"/>
          <p:cNvSpPr/>
          <p:nvPr/>
        </p:nvSpPr>
        <p:spPr>
          <a:xfrm>
            <a:off x="0" y="0"/>
            <a:ext cx="9144000" cy="6858000"/>
          </a:xfrm>
          <a:prstGeom prst="rect">
            <a:avLst/>
          </a:prstGeom>
          <a:solidFill>
            <a:srgbClr val="FFF200"/>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Narrow"/>
              <a:ea typeface="Arial Narrow"/>
              <a:cs typeface="Arial Narrow"/>
              <a:sym typeface="Arial Narrow"/>
            </a:endParaRPr>
          </a:p>
        </p:txBody>
      </p:sp>
      <p:pic>
        <p:nvPicPr>
          <p:cNvPr id="711" name="Google Shape;711;p42"/>
          <p:cNvPicPr preferRelativeResize="0"/>
          <p:nvPr/>
        </p:nvPicPr>
        <p:blipFill rotWithShape="1">
          <a:blip r:embed="rId3">
            <a:alphaModFix/>
          </a:blip>
          <a:srcRect b="0" l="11607" r="9096" t="0"/>
          <a:stretch/>
        </p:blipFill>
        <p:spPr>
          <a:xfrm>
            <a:off x="125506" y="143435"/>
            <a:ext cx="8892988" cy="6580094"/>
          </a:xfrm>
          <a:prstGeom prst="rect">
            <a:avLst/>
          </a:prstGeom>
          <a:noFill/>
          <a:ln cap="flat" cmpd="sng" w="9525">
            <a:solidFill>
              <a:srgbClr val="FF0000"/>
            </a:solidFill>
            <a:prstDash val="solid"/>
            <a:round/>
            <a:headEnd len="sm" w="sm" type="none"/>
            <a:tailEnd len="sm" w="sm" type="none"/>
          </a:ln>
        </p:spPr>
      </p:pic>
      <p:pic>
        <p:nvPicPr>
          <p:cNvPr descr="asphalt-157687_960_720.png" id="712" name="Google Shape;712;p42"/>
          <p:cNvPicPr preferRelativeResize="0"/>
          <p:nvPr/>
        </p:nvPicPr>
        <p:blipFill rotWithShape="1">
          <a:blip r:embed="rId4">
            <a:alphaModFix/>
          </a:blip>
          <a:srcRect b="15915" l="0" r="0" t="13514"/>
          <a:stretch/>
        </p:blipFill>
        <p:spPr>
          <a:xfrm>
            <a:off x="1888852" y="1124878"/>
            <a:ext cx="5706958" cy="4725613"/>
          </a:xfrm>
          <a:prstGeom prst="rect">
            <a:avLst/>
          </a:prstGeom>
          <a:noFill/>
          <a:ln>
            <a:noFill/>
          </a:ln>
        </p:spPr>
      </p:pic>
      <p:pic>
        <p:nvPicPr>
          <p:cNvPr id="713" name="Google Shape;713;p42"/>
          <p:cNvPicPr preferRelativeResize="0"/>
          <p:nvPr/>
        </p:nvPicPr>
        <p:blipFill rotWithShape="1">
          <a:blip r:embed="rId5">
            <a:alphaModFix/>
          </a:blip>
          <a:srcRect b="0" l="0" r="0" t="0"/>
          <a:stretch/>
        </p:blipFill>
        <p:spPr>
          <a:xfrm>
            <a:off x="143896" y="237551"/>
            <a:ext cx="2520000" cy="727422"/>
          </a:xfrm>
          <a:prstGeom prst="rect">
            <a:avLst/>
          </a:prstGeom>
          <a:noFill/>
          <a:ln>
            <a:noFill/>
          </a:ln>
        </p:spPr>
      </p:pic>
      <p:pic>
        <p:nvPicPr>
          <p:cNvPr id="714" name="Google Shape;714;p42"/>
          <p:cNvPicPr preferRelativeResize="0"/>
          <p:nvPr/>
        </p:nvPicPr>
        <p:blipFill rotWithShape="1">
          <a:blip r:embed="rId6">
            <a:alphaModFix/>
          </a:blip>
          <a:srcRect b="0" l="0" r="0" t="0"/>
          <a:stretch/>
        </p:blipFill>
        <p:spPr>
          <a:xfrm>
            <a:off x="3312000" y="5810944"/>
            <a:ext cx="2520000" cy="765182"/>
          </a:xfrm>
          <a:prstGeom prst="rect">
            <a:avLst/>
          </a:prstGeom>
          <a:noFill/>
          <a:ln>
            <a:noFill/>
          </a:ln>
        </p:spPr>
      </p:pic>
      <p:pic>
        <p:nvPicPr>
          <p:cNvPr id="715" name="Google Shape;715;p42"/>
          <p:cNvPicPr preferRelativeResize="0"/>
          <p:nvPr/>
        </p:nvPicPr>
        <p:blipFill rotWithShape="1">
          <a:blip r:embed="rId7">
            <a:alphaModFix/>
          </a:blip>
          <a:srcRect b="0" l="0" r="0" t="0"/>
          <a:stretch/>
        </p:blipFill>
        <p:spPr>
          <a:xfrm>
            <a:off x="6335810" y="5810944"/>
            <a:ext cx="2520000" cy="769290"/>
          </a:xfrm>
          <a:prstGeom prst="rect">
            <a:avLst/>
          </a:prstGeom>
          <a:noFill/>
          <a:ln>
            <a:noFill/>
          </a:ln>
        </p:spPr>
      </p:pic>
      <p:pic>
        <p:nvPicPr>
          <p:cNvPr id="716" name="Google Shape;716;p42"/>
          <p:cNvPicPr preferRelativeResize="0"/>
          <p:nvPr/>
        </p:nvPicPr>
        <p:blipFill rotWithShape="1">
          <a:blip r:embed="rId8">
            <a:alphaModFix/>
          </a:blip>
          <a:srcRect b="0" l="0" r="0" t="0"/>
          <a:stretch/>
        </p:blipFill>
        <p:spPr>
          <a:xfrm>
            <a:off x="403706" y="5782164"/>
            <a:ext cx="2520000" cy="770526"/>
          </a:xfrm>
          <a:prstGeom prst="rect">
            <a:avLst/>
          </a:prstGeom>
          <a:noFill/>
          <a:ln>
            <a:noFill/>
          </a:ln>
        </p:spPr>
      </p:pic>
      <p:pic>
        <p:nvPicPr>
          <p:cNvPr id="717" name="Google Shape;717;p42"/>
          <p:cNvPicPr preferRelativeResize="0"/>
          <p:nvPr/>
        </p:nvPicPr>
        <p:blipFill rotWithShape="1">
          <a:blip r:embed="rId9">
            <a:alphaModFix/>
          </a:blip>
          <a:srcRect b="0" l="0" r="0" t="0"/>
          <a:stretch/>
        </p:blipFill>
        <p:spPr>
          <a:xfrm>
            <a:off x="2731495" y="1372811"/>
            <a:ext cx="1547944" cy="472013"/>
          </a:xfrm>
          <a:prstGeom prst="rect">
            <a:avLst/>
          </a:prstGeom>
          <a:noFill/>
          <a:ln>
            <a:noFill/>
          </a:ln>
        </p:spPr>
      </p:pic>
      <p:pic>
        <p:nvPicPr>
          <p:cNvPr id="718" name="Google Shape;718;p42"/>
          <p:cNvPicPr preferRelativeResize="0"/>
          <p:nvPr/>
        </p:nvPicPr>
        <p:blipFill rotWithShape="1">
          <a:blip r:embed="rId10">
            <a:alphaModFix/>
          </a:blip>
          <a:srcRect b="0" l="0" r="0" t="0"/>
          <a:stretch/>
        </p:blipFill>
        <p:spPr>
          <a:xfrm>
            <a:off x="3238975" y="2276872"/>
            <a:ext cx="1514230" cy="461733"/>
          </a:xfrm>
          <a:prstGeom prst="rect">
            <a:avLst/>
          </a:prstGeom>
          <a:noFill/>
          <a:ln>
            <a:noFill/>
          </a:ln>
        </p:spPr>
      </p:pic>
      <p:pic>
        <p:nvPicPr>
          <p:cNvPr id="719" name="Google Shape;719;p42"/>
          <p:cNvPicPr preferRelativeResize="0"/>
          <p:nvPr/>
        </p:nvPicPr>
        <p:blipFill rotWithShape="1">
          <a:blip r:embed="rId11">
            <a:alphaModFix/>
          </a:blip>
          <a:srcRect b="0" l="0" r="0" t="0"/>
          <a:stretch/>
        </p:blipFill>
        <p:spPr>
          <a:xfrm>
            <a:off x="2492110" y="3119983"/>
            <a:ext cx="1503980" cy="456094"/>
          </a:xfrm>
          <a:prstGeom prst="rect">
            <a:avLst/>
          </a:prstGeom>
          <a:noFill/>
          <a:ln>
            <a:noFill/>
          </a:ln>
        </p:spPr>
      </p:pic>
      <p:pic>
        <p:nvPicPr>
          <p:cNvPr id="720" name="Google Shape;720;p42"/>
          <p:cNvPicPr preferRelativeResize="0"/>
          <p:nvPr/>
        </p:nvPicPr>
        <p:blipFill rotWithShape="1">
          <a:blip r:embed="rId12">
            <a:alphaModFix/>
          </a:blip>
          <a:srcRect b="0" l="0" r="0" t="0"/>
          <a:stretch/>
        </p:blipFill>
        <p:spPr>
          <a:xfrm>
            <a:off x="3211457" y="3984637"/>
            <a:ext cx="1495102" cy="452910"/>
          </a:xfrm>
          <a:prstGeom prst="rect">
            <a:avLst/>
          </a:prstGeom>
          <a:noFill/>
          <a:ln>
            <a:noFill/>
          </a:ln>
        </p:spPr>
      </p:pic>
      <p:pic>
        <p:nvPicPr>
          <p:cNvPr id="721" name="Google Shape;721;p42"/>
          <p:cNvPicPr preferRelativeResize="0"/>
          <p:nvPr/>
        </p:nvPicPr>
        <p:blipFill rotWithShape="1">
          <a:blip r:embed="rId13">
            <a:alphaModFix/>
          </a:blip>
          <a:srcRect b="0" l="0" r="0" t="0"/>
          <a:stretch/>
        </p:blipFill>
        <p:spPr>
          <a:xfrm>
            <a:off x="4102359" y="4948991"/>
            <a:ext cx="1542680" cy="470408"/>
          </a:xfrm>
          <a:prstGeom prst="rect">
            <a:avLst/>
          </a:prstGeom>
          <a:noFill/>
          <a:ln>
            <a:noFill/>
          </a:ln>
        </p:spPr>
      </p:pic>
      <p:pic>
        <p:nvPicPr>
          <p:cNvPr id="722" name="Google Shape;722;p42"/>
          <p:cNvPicPr preferRelativeResize="0"/>
          <p:nvPr/>
        </p:nvPicPr>
        <p:blipFill rotWithShape="1">
          <a:blip r:embed="rId14">
            <a:alphaModFix/>
          </a:blip>
          <a:srcRect b="0" l="0" r="0" t="0"/>
          <a:stretch/>
        </p:blipFill>
        <p:spPr>
          <a:xfrm>
            <a:off x="2719788" y="236182"/>
            <a:ext cx="2520000" cy="764729"/>
          </a:xfrm>
          <a:prstGeom prst="rect">
            <a:avLst/>
          </a:prstGeom>
          <a:noFill/>
          <a:ln>
            <a:noFill/>
          </a:ln>
        </p:spPr>
      </p:pic>
      <p:pic>
        <p:nvPicPr>
          <p:cNvPr id="723" name="Google Shape;723;p42"/>
          <p:cNvPicPr preferRelativeResize="0"/>
          <p:nvPr/>
        </p:nvPicPr>
        <p:blipFill rotWithShape="1">
          <a:blip r:embed="rId15">
            <a:alphaModFix/>
          </a:blip>
          <a:srcRect b="0" l="0" r="0" t="0"/>
          <a:stretch/>
        </p:blipFill>
        <p:spPr>
          <a:xfrm>
            <a:off x="5286655" y="222805"/>
            <a:ext cx="3658722" cy="1104834"/>
          </a:xfrm>
          <a:prstGeom prst="rect">
            <a:avLst/>
          </a:prstGeom>
          <a:noFill/>
          <a:ln>
            <a:noFill/>
          </a:ln>
        </p:spPr>
      </p:pic>
      <p:pic>
        <p:nvPicPr>
          <p:cNvPr id="724" name="Google Shape;724;p42"/>
          <p:cNvPicPr preferRelativeResize="0"/>
          <p:nvPr/>
        </p:nvPicPr>
        <p:blipFill rotWithShape="1">
          <a:blip r:embed="rId16">
            <a:alphaModFix/>
          </a:blip>
          <a:srcRect b="0" l="0" r="0" t="0"/>
          <a:stretch/>
        </p:blipFill>
        <p:spPr>
          <a:xfrm>
            <a:off x="4047036" y="2952127"/>
            <a:ext cx="2520000" cy="767872"/>
          </a:xfrm>
          <a:prstGeom prst="rect">
            <a:avLst/>
          </a:prstGeom>
          <a:noFill/>
          <a:ln>
            <a:noFill/>
          </a:ln>
        </p:spPr>
      </p:pic>
      <p:pic>
        <p:nvPicPr>
          <p:cNvPr id="725" name="Google Shape;725;p42"/>
          <p:cNvPicPr preferRelativeResize="0"/>
          <p:nvPr/>
        </p:nvPicPr>
        <p:blipFill rotWithShape="1">
          <a:blip r:embed="rId17">
            <a:alphaModFix/>
          </a:blip>
          <a:srcRect b="0" l="0" r="0" t="0"/>
          <a:stretch/>
        </p:blipFill>
        <p:spPr>
          <a:xfrm>
            <a:off x="4779709" y="3847133"/>
            <a:ext cx="2520000" cy="768619"/>
          </a:xfrm>
          <a:prstGeom prst="rect">
            <a:avLst/>
          </a:prstGeom>
          <a:noFill/>
          <a:ln>
            <a:noFill/>
          </a:ln>
        </p:spPr>
      </p:pic>
      <p:pic>
        <p:nvPicPr>
          <p:cNvPr id="726" name="Google Shape;726;p42"/>
          <p:cNvPicPr preferRelativeResize="0"/>
          <p:nvPr/>
        </p:nvPicPr>
        <p:blipFill rotWithShape="1">
          <a:blip r:embed="rId18">
            <a:alphaModFix/>
          </a:blip>
          <a:srcRect b="0" l="0" r="0" t="0"/>
          <a:stretch/>
        </p:blipFill>
        <p:spPr>
          <a:xfrm>
            <a:off x="5705810" y="4821569"/>
            <a:ext cx="2520000" cy="764624"/>
          </a:xfrm>
          <a:prstGeom prst="rect">
            <a:avLst/>
          </a:prstGeom>
          <a:noFill/>
          <a:ln>
            <a:noFill/>
          </a:ln>
        </p:spPr>
      </p:pic>
      <p:pic>
        <p:nvPicPr>
          <p:cNvPr id="727" name="Google Shape;727;p42"/>
          <p:cNvPicPr preferRelativeResize="0"/>
          <p:nvPr/>
        </p:nvPicPr>
        <p:blipFill rotWithShape="1">
          <a:blip r:embed="rId19">
            <a:alphaModFix/>
          </a:blip>
          <a:srcRect b="9453" l="0" r="0" t="0"/>
          <a:stretch/>
        </p:blipFill>
        <p:spPr>
          <a:xfrm>
            <a:off x="172306" y="1194826"/>
            <a:ext cx="2486072" cy="734379"/>
          </a:xfrm>
          <a:prstGeom prst="rect">
            <a:avLst/>
          </a:prstGeom>
          <a:noFill/>
          <a:ln>
            <a:noFill/>
          </a:ln>
        </p:spPr>
      </p:pic>
      <p:pic>
        <p:nvPicPr>
          <p:cNvPr id="728" name="Google Shape;728;p42"/>
          <p:cNvPicPr preferRelativeResize="0"/>
          <p:nvPr/>
        </p:nvPicPr>
        <p:blipFill rotWithShape="1">
          <a:blip r:embed="rId20">
            <a:alphaModFix/>
          </a:blip>
          <a:srcRect b="0" l="0" r="0" t="0"/>
          <a:stretch/>
        </p:blipFill>
        <p:spPr>
          <a:xfrm>
            <a:off x="628852" y="2072640"/>
            <a:ext cx="2520000" cy="763462"/>
          </a:xfrm>
          <a:prstGeom prst="rect">
            <a:avLst/>
          </a:prstGeom>
          <a:noFill/>
          <a:ln>
            <a:noFill/>
          </a:ln>
        </p:spPr>
      </p:pic>
      <p:pic>
        <p:nvPicPr>
          <p:cNvPr id="729" name="Google Shape;729;p42"/>
          <p:cNvPicPr preferRelativeResize="0"/>
          <p:nvPr/>
        </p:nvPicPr>
        <p:blipFill rotWithShape="1">
          <a:blip r:embed="rId21">
            <a:alphaModFix/>
          </a:blip>
          <a:srcRect b="0" l="0" r="0" t="0"/>
          <a:stretch/>
        </p:blipFill>
        <p:spPr>
          <a:xfrm>
            <a:off x="7938922" y="278872"/>
            <a:ext cx="941672" cy="269808"/>
          </a:xfrm>
          <a:prstGeom prst="rect">
            <a:avLst/>
          </a:prstGeom>
          <a:noFill/>
          <a:ln cap="flat" cmpd="sng" w="9525">
            <a:solidFill>
              <a:srgbClr val="000000"/>
            </a:solidFill>
            <a:prstDash val="solid"/>
            <a:round/>
            <a:headEnd len="sm" w="sm" type="none"/>
            <a:tailEnd len="sm" w="sm" type="none"/>
          </a:ln>
        </p:spPr>
      </p:pic>
      <p:pic>
        <p:nvPicPr>
          <p:cNvPr descr="C:\Users\Optic Group111\Desktop\CORE THEME 6.png" id="730" name="Google Shape;730;p42"/>
          <p:cNvPicPr preferRelativeResize="0"/>
          <p:nvPr/>
        </p:nvPicPr>
        <p:blipFill rotWithShape="1">
          <a:blip r:embed="rId22">
            <a:alphaModFix/>
          </a:blip>
          <a:srcRect b="0" l="0" r="0" t="0"/>
          <a:stretch/>
        </p:blipFill>
        <p:spPr>
          <a:xfrm>
            <a:off x="6861772" y="1397975"/>
            <a:ext cx="2031025" cy="20310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pic>
        <p:nvPicPr>
          <p:cNvPr id="144" name="Google Shape;144;p5"/>
          <p:cNvPicPr preferRelativeResize="0"/>
          <p:nvPr/>
        </p:nvPicPr>
        <p:blipFill rotWithShape="1">
          <a:blip r:embed="rId3">
            <a:alphaModFix/>
          </a:blip>
          <a:srcRect b="0" l="0" r="0" t="0"/>
          <a:stretch/>
        </p:blipFill>
        <p:spPr>
          <a:xfrm>
            <a:off x="0" y="6525344"/>
            <a:ext cx="9144000" cy="341923"/>
          </a:xfrm>
          <a:prstGeom prst="rect">
            <a:avLst/>
          </a:prstGeom>
          <a:noFill/>
          <a:ln>
            <a:noFill/>
          </a:ln>
        </p:spPr>
      </p:pic>
      <p:sp>
        <p:nvSpPr>
          <p:cNvPr id="145" name="Google Shape;145;p5"/>
          <p:cNvSpPr/>
          <p:nvPr/>
        </p:nvSpPr>
        <p:spPr>
          <a:xfrm>
            <a:off x="3907073" y="228676"/>
            <a:ext cx="2726313" cy="2397579"/>
          </a:xfrm>
          <a:prstGeom prst="rect">
            <a:avLst/>
          </a:prstGeom>
          <a:noFill/>
          <a:ln cap="flat" cmpd="sng" w="57150">
            <a:solidFill>
              <a:srgbClr val="4FD1FF"/>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7000"/>
              </a:lnSpc>
              <a:spcBef>
                <a:spcPts val="0"/>
              </a:spcBef>
              <a:spcAft>
                <a:spcPts val="0"/>
              </a:spcAft>
              <a:buNone/>
            </a:pPr>
            <a:r>
              <a:rPr b="0" i="0" lang="en-GB" sz="2000" u="none" cap="none" strike="noStrike">
                <a:solidFill>
                  <a:schemeClr val="dk1"/>
                </a:solidFill>
                <a:latin typeface="Arial Narrow"/>
                <a:ea typeface="Arial Narrow"/>
                <a:cs typeface="Arial Narrow"/>
                <a:sym typeface="Arial Narrow"/>
              </a:rPr>
              <a:t>This theme will support students to gain an understanding into the UK Parliament, Politics across Britain and support them in becoming knowledgeable, active citizens.</a:t>
            </a:r>
            <a:endParaRPr b="0" i="0" sz="2000" u="none" cap="none" strike="noStrike">
              <a:solidFill>
                <a:schemeClr val="dk1"/>
              </a:solidFill>
              <a:latin typeface="Arial Narrow"/>
              <a:ea typeface="Arial Narrow"/>
              <a:cs typeface="Arial Narrow"/>
              <a:sym typeface="Arial Narrow"/>
            </a:endParaRPr>
          </a:p>
        </p:txBody>
      </p:sp>
      <p:sp>
        <p:nvSpPr>
          <p:cNvPr id="146" name="Google Shape;146;p5"/>
          <p:cNvSpPr/>
          <p:nvPr/>
        </p:nvSpPr>
        <p:spPr>
          <a:xfrm>
            <a:off x="444280" y="1519351"/>
            <a:ext cx="2843808" cy="4308872"/>
          </a:xfrm>
          <a:prstGeom prst="rect">
            <a:avLst/>
          </a:prstGeom>
          <a:noFill/>
          <a:ln cap="flat" cmpd="sng" w="57150">
            <a:solidFill>
              <a:srgbClr val="4FD1FF"/>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None/>
            </a:pPr>
            <a:r>
              <a:rPr b="1" i="0" lang="en-GB" sz="2000" u="none" cap="none" strike="noStrike">
                <a:solidFill>
                  <a:schemeClr val="dk1"/>
                </a:solidFill>
                <a:latin typeface="Arial Narrow"/>
                <a:ea typeface="Arial Narrow"/>
                <a:cs typeface="Arial Narrow"/>
                <a:sym typeface="Arial Narrow"/>
              </a:rPr>
              <a:t>Keywords include:</a:t>
            </a:r>
            <a:endParaRPr/>
          </a:p>
          <a:p>
            <a:pPr indent="-342900" lvl="0" marL="342900" marR="0" rtl="0" algn="l">
              <a:lnSpc>
                <a:spcPct val="107000"/>
              </a:lnSpc>
              <a:spcBef>
                <a:spcPts val="800"/>
              </a:spcBef>
              <a:spcAft>
                <a:spcPts val="0"/>
              </a:spcAft>
              <a:buClr>
                <a:schemeClr val="dk1"/>
              </a:buClr>
              <a:buSzPts val="2000"/>
              <a:buFont typeface="Arial"/>
              <a:buChar char="•"/>
            </a:pPr>
            <a:r>
              <a:rPr b="0" i="0" lang="en-GB" sz="2000" u="none" cap="none" strike="noStrike">
                <a:solidFill>
                  <a:schemeClr val="dk1"/>
                </a:solidFill>
                <a:latin typeface="Arial Narrow"/>
                <a:ea typeface="Arial Narrow"/>
                <a:cs typeface="Arial Narrow"/>
                <a:sym typeface="Arial Narrow"/>
              </a:rPr>
              <a:t>Political Parties</a:t>
            </a:r>
            <a:endParaRPr/>
          </a:p>
          <a:p>
            <a:pPr indent="-342900" lvl="0" marL="342900" marR="0" rtl="0" algn="l">
              <a:lnSpc>
                <a:spcPct val="107000"/>
              </a:lnSpc>
              <a:spcBef>
                <a:spcPts val="800"/>
              </a:spcBef>
              <a:spcAft>
                <a:spcPts val="0"/>
              </a:spcAft>
              <a:buClr>
                <a:schemeClr val="dk1"/>
              </a:buClr>
              <a:buSzPts val="2000"/>
              <a:buFont typeface="Arial"/>
              <a:buChar char="•"/>
            </a:pPr>
            <a:r>
              <a:rPr b="0" i="0" lang="en-GB" sz="2000" u="none" cap="none" strike="noStrike">
                <a:solidFill>
                  <a:schemeClr val="dk1"/>
                </a:solidFill>
                <a:latin typeface="Arial Narrow"/>
                <a:ea typeface="Arial Narrow"/>
                <a:cs typeface="Arial Narrow"/>
                <a:sym typeface="Arial Narrow"/>
              </a:rPr>
              <a:t>Debates</a:t>
            </a:r>
            <a:endParaRPr/>
          </a:p>
          <a:p>
            <a:pPr indent="-342900" lvl="0" marL="342900" marR="0" rtl="0" algn="l">
              <a:lnSpc>
                <a:spcPct val="107000"/>
              </a:lnSpc>
              <a:spcBef>
                <a:spcPts val="800"/>
              </a:spcBef>
              <a:spcAft>
                <a:spcPts val="0"/>
              </a:spcAft>
              <a:buClr>
                <a:schemeClr val="dk1"/>
              </a:buClr>
              <a:buSzPts val="2000"/>
              <a:buFont typeface="Arial"/>
              <a:buChar char="•"/>
            </a:pPr>
            <a:r>
              <a:rPr b="0" i="0" lang="en-GB" sz="2000" u="none" cap="none" strike="noStrike">
                <a:solidFill>
                  <a:schemeClr val="dk1"/>
                </a:solidFill>
                <a:latin typeface="Arial Narrow"/>
                <a:ea typeface="Arial Narrow"/>
                <a:cs typeface="Arial Narrow"/>
                <a:sym typeface="Arial Narrow"/>
              </a:rPr>
              <a:t>Elections</a:t>
            </a:r>
            <a:endParaRPr/>
          </a:p>
          <a:p>
            <a:pPr indent="-342900" lvl="0" marL="342900" marR="0" rtl="0" algn="l">
              <a:lnSpc>
                <a:spcPct val="107000"/>
              </a:lnSpc>
              <a:spcBef>
                <a:spcPts val="800"/>
              </a:spcBef>
              <a:spcAft>
                <a:spcPts val="0"/>
              </a:spcAft>
              <a:buClr>
                <a:schemeClr val="dk1"/>
              </a:buClr>
              <a:buSzPts val="2000"/>
              <a:buFont typeface="Arial"/>
              <a:buChar char="•"/>
            </a:pPr>
            <a:r>
              <a:rPr b="0" i="0" lang="en-GB" sz="2000" u="none" cap="none" strike="noStrike">
                <a:solidFill>
                  <a:schemeClr val="dk1"/>
                </a:solidFill>
                <a:latin typeface="Arial Narrow"/>
                <a:ea typeface="Arial Narrow"/>
                <a:cs typeface="Arial Narrow"/>
                <a:sym typeface="Arial Narrow"/>
              </a:rPr>
              <a:t>Voting</a:t>
            </a:r>
            <a:endParaRPr/>
          </a:p>
          <a:p>
            <a:pPr indent="-342900" lvl="0" marL="342900" marR="0" rtl="0" algn="l">
              <a:lnSpc>
                <a:spcPct val="107000"/>
              </a:lnSpc>
              <a:spcBef>
                <a:spcPts val="800"/>
              </a:spcBef>
              <a:spcAft>
                <a:spcPts val="0"/>
              </a:spcAft>
              <a:buClr>
                <a:schemeClr val="dk1"/>
              </a:buClr>
              <a:buSzPts val="2000"/>
              <a:buFont typeface="Arial"/>
              <a:buChar char="•"/>
            </a:pPr>
            <a:r>
              <a:rPr b="0" i="0" lang="en-GB" sz="2000" u="none" cap="none" strike="noStrike">
                <a:solidFill>
                  <a:schemeClr val="dk1"/>
                </a:solidFill>
                <a:latin typeface="Arial Narrow"/>
                <a:ea typeface="Arial Narrow"/>
                <a:cs typeface="Arial Narrow"/>
                <a:sym typeface="Arial Narrow"/>
              </a:rPr>
              <a:t>Campaigns</a:t>
            </a:r>
            <a:endParaRPr/>
          </a:p>
          <a:p>
            <a:pPr indent="-342900" lvl="0" marL="342900" marR="0" rtl="0" algn="l">
              <a:lnSpc>
                <a:spcPct val="107000"/>
              </a:lnSpc>
              <a:spcBef>
                <a:spcPts val="800"/>
              </a:spcBef>
              <a:spcAft>
                <a:spcPts val="0"/>
              </a:spcAft>
              <a:buClr>
                <a:schemeClr val="dk1"/>
              </a:buClr>
              <a:buSzPts val="2000"/>
              <a:buFont typeface="Arial"/>
              <a:buChar char="•"/>
            </a:pPr>
            <a:r>
              <a:rPr b="0" i="0" lang="en-GB" sz="2000" u="none" cap="none" strike="noStrike">
                <a:solidFill>
                  <a:schemeClr val="dk1"/>
                </a:solidFill>
                <a:latin typeface="Arial Narrow"/>
                <a:ea typeface="Arial Narrow"/>
                <a:cs typeface="Arial Narrow"/>
                <a:sym typeface="Arial Narrow"/>
              </a:rPr>
              <a:t>Politics</a:t>
            </a:r>
            <a:endParaRPr/>
          </a:p>
          <a:p>
            <a:pPr indent="-342900" lvl="0" marL="342900" marR="0" rtl="0" algn="l">
              <a:lnSpc>
                <a:spcPct val="107000"/>
              </a:lnSpc>
              <a:spcBef>
                <a:spcPts val="800"/>
              </a:spcBef>
              <a:spcAft>
                <a:spcPts val="0"/>
              </a:spcAft>
              <a:buClr>
                <a:schemeClr val="dk1"/>
              </a:buClr>
              <a:buSzPts val="2000"/>
              <a:buFont typeface="Arial"/>
              <a:buChar char="•"/>
            </a:pPr>
            <a:r>
              <a:rPr b="0" i="0" lang="en-GB" sz="2000" u="none" cap="none" strike="noStrike">
                <a:solidFill>
                  <a:schemeClr val="dk1"/>
                </a:solidFill>
                <a:latin typeface="Arial Narrow"/>
                <a:ea typeface="Arial Narrow"/>
                <a:cs typeface="Arial Narrow"/>
                <a:sym typeface="Arial Narrow"/>
              </a:rPr>
              <a:t>Prime Minister</a:t>
            </a:r>
            <a:endParaRPr/>
          </a:p>
          <a:p>
            <a:pPr indent="-342900" lvl="0" marL="342900" marR="0" rtl="0" algn="l">
              <a:lnSpc>
                <a:spcPct val="107000"/>
              </a:lnSpc>
              <a:spcBef>
                <a:spcPts val="800"/>
              </a:spcBef>
              <a:spcAft>
                <a:spcPts val="0"/>
              </a:spcAft>
              <a:buClr>
                <a:schemeClr val="dk1"/>
              </a:buClr>
              <a:buSzPts val="2000"/>
              <a:buFont typeface="Arial"/>
              <a:buChar char="•"/>
            </a:pPr>
            <a:r>
              <a:rPr b="0" i="0" lang="en-GB" sz="2000" u="none" cap="none" strike="noStrike">
                <a:solidFill>
                  <a:schemeClr val="dk1"/>
                </a:solidFill>
                <a:latin typeface="Arial Narrow"/>
                <a:ea typeface="Arial Narrow"/>
                <a:cs typeface="Arial Narrow"/>
                <a:sym typeface="Arial Narrow"/>
              </a:rPr>
              <a:t>Leadership</a:t>
            </a:r>
            <a:endParaRPr/>
          </a:p>
          <a:p>
            <a:pPr indent="-342900" lvl="0" marL="342900" marR="0" rtl="0" algn="l">
              <a:lnSpc>
                <a:spcPct val="107000"/>
              </a:lnSpc>
              <a:spcBef>
                <a:spcPts val="800"/>
              </a:spcBef>
              <a:spcAft>
                <a:spcPts val="0"/>
              </a:spcAft>
              <a:buClr>
                <a:schemeClr val="dk1"/>
              </a:buClr>
              <a:buSzPts val="2000"/>
              <a:buFont typeface="Arial"/>
              <a:buChar char="•"/>
            </a:pPr>
            <a:r>
              <a:rPr b="0" i="0" lang="en-GB" sz="2000" u="none" cap="none" strike="noStrike">
                <a:solidFill>
                  <a:schemeClr val="dk1"/>
                </a:solidFill>
                <a:latin typeface="Arial Narrow"/>
                <a:ea typeface="Arial Narrow"/>
                <a:cs typeface="Arial Narrow"/>
                <a:sym typeface="Arial Narrow"/>
              </a:rPr>
              <a:t>House of Commons</a:t>
            </a:r>
            <a:endParaRPr/>
          </a:p>
        </p:txBody>
      </p:sp>
      <p:sp>
        <p:nvSpPr>
          <p:cNvPr id="147" name="Google Shape;147;p5"/>
          <p:cNvSpPr/>
          <p:nvPr/>
        </p:nvSpPr>
        <p:spPr>
          <a:xfrm>
            <a:off x="3509069" y="3344180"/>
            <a:ext cx="3312368" cy="2186240"/>
          </a:xfrm>
          <a:prstGeom prst="rect">
            <a:avLst/>
          </a:prstGeom>
          <a:noFill/>
          <a:ln cap="flat" cmpd="sng" w="57150">
            <a:solidFill>
              <a:srgbClr val="4FD1FF"/>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None/>
            </a:pPr>
            <a:r>
              <a:rPr b="1" i="0" lang="en-GB" sz="2000" u="none" cap="none" strike="noStrike">
                <a:solidFill>
                  <a:schemeClr val="dk1"/>
                </a:solidFill>
                <a:latin typeface="Arial Narrow"/>
                <a:ea typeface="Arial Narrow"/>
                <a:cs typeface="Arial Narrow"/>
                <a:sym typeface="Arial Narrow"/>
              </a:rPr>
              <a:t>You will study:</a:t>
            </a:r>
            <a:endParaRPr/>
          </a:p>
          <a:p>
            <a:pPr indent="-285750" lvl="0" marL="285750" marR="0" rtl="0" algn="l">
              <a:spcBef>
                <a:spcPts val="800"/>
              </a:spcBef>
              <a:spcAft>
                <a:spcPts val="0"/>
              </a:spcAft>
              <a:buClr>
                <a:schemeClr val="dk1"/>
              </a:buClr>
              <a:buSzPts val="1800"/>
              <a:buFont typeface="Arial"/>
              <a:buChar char="•"/>
            </a:pPr>
            <a:r>
              <a:rPr b="0" i="0" lang="en-GB" sz="1800" u="none" cap="none" strike="noStrike">
                <a:solidFill>
                  <a:schemeClr val="dk1"/>
                </a:solidFill>
                <a:latin typeface="Arial Narrow"/>
                <a:ea typeface="Arial Narrow"/>
                <a:cs typeface="Arial Narrow"/>
                <a:sym typeface="Arial Narrow"/>
              </a:rPr>
              <a:t>Why Politics are important</a:t>
            </a:r>
            <a:endParaRPr/>
          </a:p>
          <a:p>
            <a:pPr indent="-285750" lvl="0" marL="285750" marR="0" rtl="0" algn="l">
              <a:spcBef>
                <a:spcPts val="0"/>
              </a:spcBef>
              <a:spcAft>
                <a:spcPts val="0"/>
              </a:spcAft>
              <a:buClr>
                <a:schemeClr val="dk1"/>
              </a:buClr>
              <a:buSzPts val="1800"/>
              <a:buFont typeface="Arial"/>
              <a:buChar char="•"/>
            </a:pPr>
            <a:r>
              <a:rPr b="0" i="0" lang="en-GB" sz="1800" u="none" cap="none" strike="noStrike">
                <a:solidFill>
                  <a:schemeClr val="dk1"/>
                </a:solidFill>
                <a:latin typeface="Arial Narrow"/>
                <a:ea typeface="Arial Narrow"/>
                <a:cs typeface="Arial Narrow"/>
                <a:sym typeface="Arial Narrow"/>
              </a:rPr>
              <a:t>How the Country is run</a:t>
            </a:r>
            <a:endParaRPr/>
          </a:p>
          <a:p>
            <a:pPr indent="-285750" lvl="0" marL="285750" marR="0" rtl="0" algn="l">
              <a:spcBef>
                <a:spcPts val="0"/>
              </a:spcBef>
              <a:spcAft>
                <a:spcPts val="0"/>
              </a:spcAft>
              <a:buClr>
                <a:schemeClr val="dk1"/>
              </a:buClr>
              <a:buSzPts val="1800"/>
              <a:buFont typeface="Arial"/>
              <a:buChar char="•"/>
            </a:pPr>
            <a:r>
              <a:rPr b="0" i="0" lang="en-GB" sz="1800" u="none" cap="none" strike="noStrike">
                <a:solidFill>
                  <a:schemeClr val="dk1"/>
                </a:solidFill>
                <a:latin typeface="Arial Narrow"/>
                <a:ea typeface="Arial Narrow"/>
                <a:cs typeface="Arial Narrow"/>
                <a:sym typeface="Arial Narrow"/>
              </a:rPr>
              <a:t>Creating a Political Party</a:t>
            </a:r>
            <a:endParaRPr/>
          </a:p>
          <a:p>
            <a:pPr indent="-285750" lvl="0" marL="285750" marR="0" rtl="0" algn="l">
              <a:spcBef>
                <a:spcPts val="0"/>
              </a:spcBef>
              <a:spcAft>
                <a:spcPts val="0"/>
              </a:spcAft>
              <a:buClr>
                <a:schemeClr val="dk1"/>
              </a:buClr>
              <a:buSzPts val="1800"/>
              <a:buFont typeface="Arial"/>
              <a:buChar char="•"/>
            </a:pPr>
            <a:r>
              <a:rPr b="0" i="0" lang="en-GB" sz="1800" u="none" cap="none" strike="noStrike">
                <a:solidFill>
                  <a:schemeClr val="dk1"/>
                </a:solidFill>
                <a:latin typeface="Arial Narrow"/>
                <a:ea typeface="Arial Narrow"/>
                <a:cs typeface="Arial Narrow"/>
                <a:sym typeface="Arial Narrow"/>
              </a:rPr>
              <a:t>Elections and Campaigning</a:t>
            </a:r>
            <a:endParaRPr/>
          </a:p>
          <a:p>
            <a:pPr indent="-285750" lvl="0" marL="285750" marR="0" rtl="0" algn="l">
              <a:spcBef>
                <a:spcPts val="0"/>
              </a:spcBef>
              <a:spcAft>
                <a:spcPts val="0"/>
              </a:spcAft>
              <a:buClr>
                <a:schemeClr val="dk1"/>
              </a:buClr>
              <a:buSzPts val="1800"/>
              <a:buFont typeface="Arial"/>
              <a:buChar char="•"/>
            </a:pPr>
            <a:r>
              <a:rPr b="0" i="0" lang="en-GB" sz="1800" u="none" cap="none" strike="noStrike">
                <a:solidFill>
                  <a:schemeClr val="dk1"/>
                </a:solidFill>
                <a:latin typeface="Arial Narrow"/>
                <a:ea typeface="Arial Narrow"/>
                <a:cs typeface="Arial Narrow"/>
                <a:sym typeface="Arial Narrow"/>
              </a:rPr>
              <a:t>Political Debates and Parliament</a:t>
            </a:r>
            <a:endParaRPr/>
          </a:p>
          <a:p>
            <a:pPr indent="-285750" lvl="0" marL="285750" marR="0" rtl="0" algn="l">
              <a:spcBef>
                <a:spcPts val="0"/>
              </a:spcBef>
              <a:spcAft>
                <a:spcPts val="0"/>
              </a:spcAft>
              <a:buClr>
                <a:schemeClr val="dk1"/>
              </a:buClr>
              <a:buSzPts val="1800"/>
              <a:buFont typeface="Arial"/>
              <a:buChar char="•"/>
            </a:pPr>
            <a:r>
              <a:rPr b="0" i="0" lang="en-GB" sz="1800" u="none" cap="none" strike="noStrike">
                <a:solidFill>
                  <a:schemeClr val="dk1"/>
                </a:solidFill>
                <a:latin typeface="Arial Narrow"/>
                <a:ea typeface="Arial Narrow"/>
                <a:cs typeface="Arial Narrow"/>
                <a:sym typeface="Arial Narrow"/>
              </a:rPr>
              <a:t>Exploring inside Parliament</a:t>
            </a:r>
            <a:endParaRPr b="0" i="0" sz="2000" u="none" cap="none" strike="noStrike">
              <a:solidFill>
                <a:schemeClr val="dk1"/>
              </a:solidFill>
              <a:latin typeface="Arial Narrow"/>
              <a:ea typeface="Arial Narrow"/>
              <a:cs typeface="Arial Narrow"/>
              <a:sym typeface="Arial Narrow"/>
            </a:endParaRPr>
          </a:p>
        </p:txBody>
      </p:sp>
      <p:pic>
        <p:nvPicPr>
          <p:cNvPr id="148" name="Google Shape;148;p5"/>
          <p:cNvPicPr preferRelativeResize="0"/>
          <p:nvPr/>
        </p:nvPicPr>
        <p:blipFill rotWithShape="1">
          <a:blip r:embed="rId4">
            <a:alphaModFix/>
          </a:blip>
          <a:srcRect b="17450" l="0" r="0" t="18499"/>
          <a:stretch/>
        </p:blipFill>
        <p:spPr>
          <a:xfrm>
            <a:off x="7263400" y="4455678"/>
            <a:ext cx="1806908" cy="1637031"/>
          </a:xfrm>
          <a:prstGeom prst="rect">
            <a:avLst/>
          </a:prstGeom>
          <a:noFill/>
          <a:ln>
            <a:noFill/>
          </a:ln>
        </p:spPr>
      </p:pic>
      <p:pic>
        <p:nvPicPr>
          <p:cNvPr id="149" name="Google Shape;149;p5"/>
          <p:cNvPicPr preferRelativeResize="0"/>
          <p:nvPr/>
        </p:nvPicPr>
        <p:blipFill rotWithShape="1">
          <a:blip r:embed="rId5">
            <a:alphaModFix/>
          </a:blip>
          <a:srcRect b="0" l="0" r="0" t="0"/>
          <a:stretch/>
        </p:blipFill>
        <p:spPr>
          <a:xfrm>
            <a:off x="12576" y="0"/>
            <a:ext cx="3715574" cy="1124744"/>
          </a:xfrm>
          <a:prstGeom prst="rect">
            <a:avLst/>
          </a:prstGeom>
          <a:noFill/>
          <a:ln>
            <a:noFill/>
          </a:ln>
        </p:spPr>
      </p:pic>
      <p:pic>
        <p:nvPicPr>
          <p:cNvPr id="150" name="Google Shape;150;p5"/>
          <p:cNvPicPr preferRelativeResize="0"/>
          <p:nvPr/>
        </p:nvPicPr>
        <p:blipFill rotWithShape="1">
          <a:blip r:embed="rId6">
            <a:alphaModFix/>
          </a:blip>
          <a:srcRect b="0" l="0" r="0" t="0"/>
          <a:stretch/>
        </p:blipFill>
        <p:spPr>
          <a:xfrm>
            <a:off x="6821437" y="-14263"/>
            <a:ext cx="2324224" cy="2517543"/>
          </a:xfrm>
          <a:prstGeom prst="rect">
            <a:avLst/>
          </a:prstGeom>
          <a:noFill/>
          <a:ln>
            <a:noFill/>
          </a:ln>
        </p:spPr>
      </p:pic>
      <p:sp>
        <p:nvSpPr>
          <p:cNvPr id="151" name="Google Shape;151;p5"/>
          <p:cNvSpPr/>
          <p:nvPr/>
        </p:nvSpPr>
        <p:spPr>
          <a:xfrm>
            <a:off x="7803567" y="3072990"/>
            <a:ext cx="873957" cy="92333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GB" sz="5400" u="none" cap="none" strike="noStrike">
                <a:solidFill>
                  <a:schemeClr val="dk1"/>
                </a:solidFill>
                <a:latin typeface="Arial Narrow"/>
                <a:ea typeface="Arial Narrow"/>
                <a:cs typeface="Arial Narrow"/>
                <a:sym typeface="Arial Narrow"/>
              </a:rPr>
              <a:t>Y7</a:t>
            </a:r>
            <a:endParaRPr b="0" i="0" sz="5400" u="none" cap="none" strike="noStrike">
              <a:solidFill>
                <a:schemeClr val="dk1"/>
              </a:solidFill>
              <a:latin typeface="Arial Narrow"/>
              <a:ea typeface="Arial Narrow"/>
              <a:cs typeface="Arial Narrow"/>
              <a:sym typeface="Arial Narrow"/>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pic>
        <p:nvPicPr>
          <p:cNvPr id="157" name="Google Shape;157;p6"/>
          <p:cNvPicPr preferRelativeResize="0"/>
          <p:nvPr/>
        </p:nvPicPr>
        <p:blipFill rotWithShape="1">
          <a:blip r:embed="rId3">
            <a:alphaModFix/>
          </a:blip>
          <a:srcRect b="0" l="0" r="0" t="0"/>
          <a:stretch/>
        </p:blipFill>
        <p:spPr>
          <a:xfrm>
            <a:off x="0" y="6525344"/>
            <a:ext cx="9144000" cy="341923"/>
          </a:xfrm>
          <a:prstGeom prst="rect">
            <a:avLst/>
          </a:prstGeom>
          <a:noFill/>
          <a:ln>
            <a:noFill/>
          </a:ln>
        </p:spPr>
      </p:pic>
      <p:sp>
        <p:nvSpPr>
          <p:cNvPr id="158" name="Google Shape;158;p6"/>
          <p:cNvSpPr/>
          <p:nvPr/>
        </p:nvSpPr>
        <p:spPr>
          <a:xfrm>
            <a:off x="3779579" y="188920"/>
            <a:ext cx="2726313" cy="1738938"/>
          </a:xfrm>
          <a:prstGeom prst="rect">
            <a:avLst/>
          </a:prstGeom>
          <a:noFill/>
          <a:ln cap="flat" cmpd="sng" w="57150">
            <a:solidFill>
              <a:srgbClr val="FDC0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7000"/>
              </a:lnSpc>
              <a:spcBef>
                <a:spcPts val="0"/>
              </a:spcBef>
              <a:spcAft>
                <a:spcPts val="0"/>
              </a:spcAft>
              <a:buNone/>
            </a:pPr>
            <a:r>
              <a:rPr b="0" i="0" lang="en-GB" sz="2000" u="none" cap="none" strike="noStrike">
                <a:solidFill>
                  <a:schemeClr val="dk1"/>
                </a:solidFill>
                <a:latin typeface="Arial Narrow"/>
                <a:ea typeface="Arial Narrow"/>
                <a:cs typeface="Arial Narrow"/>
                <a:sym typeface="Arial Narrow"/>
              </a:rPr>
              <a:t>This theme will support students to recognise the importance of staying safe digitally as well as staying safe offline.</a:t>
            </a:r>
            <a:endParaRPr b="0" i="0" sz="2000" u="none" cap="none" strike="noStrike">
              <a:solidFill>
                <a:schemeClr val="dk1"/>
              </a:solidFill>
              <a:latin typeface="Arial Narrow"/>
              <a:ea typeface="Arial Narrow"/>
              <a:cs typeface="Arial Narrow"/>
              <a:sym typeface="Arial Narrow"/>
            </a:endParaRPr>
          </a:p>
        </p:txBody>
      </p:sp>
      <p:sp>
        <p:nvSpPr>
          <p:cNvPr id="159" name="Google Shape;159;p6"/>
          <p:cNvSpPr/>
          <p:nvPr/>
        </p:nvSpPr>
        <p:spPr>
          <a:xfrm>
            <a:off x="373246" y="1341513"/>
            <a:ext cx="2843808" cy="4967514"/>
          </a:xfrm>
          <a:prstGeom prst="rect">
            <a:avLst/>
          </a:prstGeom>
          <a:noFill/>
          <a:ln cap="flat" cmpd="sng" w="57150">
            <a:solidFill>
              <a:srgbClr val="FDC0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None/>
            </a:pPr>
            <a:r>
              <a:rPr b="1" i="0" lang="en-GB" sz="2000" u="none" cap="none" strike="noStrike">
                <a:solidFill>
                  <a:schemeClr val="dk1"/>
                </a:solidFill>
                <a:latin typeface="Arial Narrow"/>
                <a:ea typeface="Arial Narrow"/>
                <a:cs typeface="Arial Narrow"/>
                <a:sym typeface="Arial Narrow"/>
              </a:rPr>
              <a:t>Keywords include:</a:t>
            </a:r>
            <a:endParaRPr/>
          </a:p>
          <a:p>
            <a:pPr indent="-342900" lvl="0" marL="342900" marR="0" rtl="0" algn="l">
              <a:lnSpc>
                <a:spcPct val="107000"/>
              </a:lnSpc>
              <a:spcBef>
                <a:spcPts val="800"/>
              </a:spcBef>
              <a:spcAft>
                <a:spcPts val="0"/>
              </a:spcAft>
              <a:buClr>
                <a:schemeClr val="dk1"/>
              </a:buClr>
              <a:buSzPts val="2000"/>
              <a:buFont typeface="Arial"/>
              <a:buChar char="•"/>
            </a:pPr>
            <a:r>
              <a:rPr b="0" i="0" lang="en-GB" sz="2000" u="none" cap="none" strike="noStrike">
                <a:solidFill>
                  <a:schemeClr val="dk1"/>
                </a:solidFill>
                <a:latin typeface="Arial Narrow"/>
                <a:ea typeface="Arial Narrow"/>
                <a:cs typeface="Arial Narrow"/>
                <a:sym typeface="Arial Narrow"/>
              </a:rPr>
              <a:t>Gangs</a:t>
            </a:r>
            <a:endParaRPr/>
          </a:p>
          <a:p>
            <a:pPr indent="-342900" lvl="0" marL="342900" marR="0" rtl="0" algn="l">
              <a:lnSpc>
                <a:spcPct val="107000"/>
              </a:lnSpc>
              <a:spcBef>
                <a:spcPts val="800"/>
              </a:spcBef>
              <a:spcAft>
                <a:spcPts val="0"/>
              </a:spcAft>
              <a:buClr>
                <a:schemeClr val="dk1"/>
              </a:buClr>
              <a:buSzPts val="2000"/>
              <a:buFont typeface="Arial"/>
              <a:buChar char="•"/>
            </a:pPr>
            <a:r>
              <a:rPr b="0" i="0" lang="en-GB" sz="2000" u="none" cap="none" strike="noStrike">
                <a:solidFill>
                  <a:schemeClr val="dk1"/>
                </a:solidFill>
                <a:latin typeface="Arial Narrow"/>
                <a:ea typeface="Arial Narrow"/>
                <a:cs typeface="Arial Narrow"/>
                <a:sym typeface="Arial Narrow"/>
              </a:rPr>
              <a:t>Criminal Behaviour</a:t>
            </a:r>
            <a:endParaRPr/>
          </a:p>
          <a:p>
            <a:pPr indent="-342900" lvl="0" marL="342900" marR="0" rtl="0" algn="l">
              <a:lnSpc>
                <a:spcPct val="107000"/>
              </a:lnSpc>
              <a:spcBef>
                <a:spcPts val="800"/>
              </a:spcBef>
              <a:spcAft>
                <a:spcPts val="0"/>
              </a:spcAft>
              <a:buClr>
                <a:schemeClr val="dk1"/>
              </a:buClr>
              <a:buSzPts val="2000"/>
              <a:buFont typeface="Arial"/>
              <a:buChar char="•"/>
            </a:pPr>
            <a:r>
              <a:rPr b="0" i="0" lang="en-GB" sz="2000" u="none" cap="none" strike="noStrike">
                <a:solidFill>
                  <a:schemeClr val="dk1"/>
                </a:solidFill>
                <a:latin typeface="Arial Narrow"/>
                <a:ea typeface="Arial Narrow"/>
                <a:cs typeface="Arial Narrow"/>
                <a:sym typeface="Arial Narrow"/>
              </a:rPr>
              <a:t>Online Gaming</a:t>
            </a:r>
            <a:endParaRPr/>
          </a:p>
          <a:p>
            <a:pPr indent="-342900" lvl="0" marL="342900" marR="0" rtl="0" algn="l">
              <a:lnSpc>
                <a:spcPct val="107000"/>
              </a:lnSpc>
              <a:spcBef>
                <a:spcPts val="800"/>
              </a:spcBef>
              <a:spcAft>
                <a:spcPts val="0"/>
              </a:spcAft>
              <a:buClr>
                <a:schemeClr val="dk1"/>
              </a:buClr>
              <a:buSzPts val="2000"/>
              <a:buFont typeface="Arial"/>
              <a:buChar char="•"/>
            </a:pPr>
            <a:r>
              <a:rPr b="0" i="0" lang="en-GB" sz="2000" u="none" cap="none" strike="noStrike">
                <a:solidFill>
                  <a:schemeClr val="dk1"/>
                </a:solidFill>
                <a:latin typeface="Arial Narrow"/>
                <a:ea typeface="Arial Narrow"/>
                <a:cs typeface="Arial Narrow"/>
                <a:sym typeface="Arial Narrow"/>
              </a:rPr>
              <a:t>Drugs –</a:t>
            </a:r>
            <a:endParaRPr/>
          </a:p>
          <a:p>
            <a:pPr indent="-342900" lvl="0" marL="342900" marR="0" rtl="0" algn="l">
              <a:lnSpc>
                <a:spcPct val="107000"/>
              </a:lnSpc>
              <a:spcBef>
                <a:spcPts val="800"/>
              </a:spcBef>
              <a:spcAft>
                <a:spcPts val="0"/>
              </a:spcAft>
              <a:buClr>
                <a:schemeClr val="dk1"/>
              </a:buClr>
              <a:buSzPts val="2000"/>
              <a:buFont typeface="Arial"/>
              <a:buChar char="•"/>
            </a:pPr>
            <a:r>
              <a:rPr b="0" i="0" lang="en-GB" sz="2000" u="none" cap="none" strike="noStrike">
                <a:solidFill>
                  <a:schemeClr val="dk1"/>
                </a:solidFill>
                <a:latin typeface="Arial Narrow"/>
                <a:ea typeface="Arial Narrow"/>
                <a:cs typeface="Arial Narrow"/>
                <a:sym typeface="Arial Narrow"/>
              </a:rPr>
              <a:t>Alcohol</a:t>
            </a:r>
            <a:endParaRPr/>
          </a:p>
          <a:p>
            <a:pPr indent="-342900" lvl="0" marL="342900" marR="0" rtl="0" algn="l">
              <a:lnSpc>
                <a:spcPct val="107000"/>
              </a:lnSpc>
              <a:spcBef>
                <a:spcPts val="800"/>
              </a:spcBef>
              <a:spcAft>
                <a:spcPts val="0"/>
              </a:spcAft>
              <a:buClr>
                <a:schemeClr val="dk1"/>
              </a:buClr>
              <a:buSzPts val="2000"/>
              <a:buFont typeface="Arial"/>
              <a:buChar char="•"/>
            </a:pPr>
            <a:r>
              <a:rPr b="0" i="0" lang="en-GB" sz="2000" u="none" cap="none" strike="noStrike">
                <a:solidFill>
                  <a:schemeClr val="dk1"/>
                </a:solidFill>
                <a:latin typeface="Arial Narrow"/>
                <a:ea typeface="Arial Narrow"/>
                <a:cs typeface="Arial Narrow"/>
                <a:sym typeface="Arial Narrow"/>
              </a:rPr>
              <a:t>Smoking – E Cigs, Vaping and Shisha’s</a:t>
            </a:r>
            <a:endParaRPr/>
          </a:p>
          <a:p>
            <a:pPr indent="-342900" lvl="0" marL="342900" marR="0" rtl="0" algn="l">
              <a:lnSpc>
                <a:spcPct val="107000"/>
              </a:lnSpc>
              <a:spcBef>
                <a:spcPts val="800"/>
              </a:spcBef>
              <a:spcAft>
                <a:spcPts val="0"/>
              </a:spcAft>
              <a:buClr>
                <a:schemeClr val="dk1"/>
              </a:buClr>
              <a:buSzPts val="2000"/>
              <a:buFont typeface="Arial"/>
              <a:buChar char="•"/>
            </a:pPr>
            <a:r>
              <a:rPr b="0" i="0" lang="en-GB" sz="2000" u="none" cap="none" strike="noStrike">
                <a:solidFill>
                  <a:schemeClr val="dk1"/>
                </a:solidFill>
                <a:latin typeface="Arial Narrow"/>
                <a:ea typeface="Arial Narrow"/>
                <a:cs typeface="Arial Narrow"/>
                <a:sym typeface="Arial Narrow"/>
              </a:rPr>
              <a:t>Energy Drinks &amp; Caffeine</a:t>
            </a:r>
            <a:endParaRPr/>
          </a:p>
          <a:p>
            <a:pPr indent="-342900" lvl="0" marL="342900" marR="0" rtl="0" algn="l">
              <a:lnSpc>
                <a:spcPct val="107000"/>
              </a:lnSpc>
              <a:spcBef>
                <a:spcPts val="800"/>
              </a:spcBef>
              <a:spcAft>
                <a:spcPts val="0"/>
              </a:spcAft>
              <a:buClr>
                <a:schemeClr val="dk1"/>
              </a:buClr>
              <a:buSzPts val="2000"/>
              <a:buFont typeface="Arial"/>
              <a:buChar char="•"/>
            </a:pPr>
            <a:r>
              <a:rPr b="0" i="0" lang="en-GB" sz="2000" u="none" cap="none" strike="noStrike">
                <a:solidFill>
                  <a:schemeClr val="dk1"/>
                </a:solidFill>
                <a:latin typeface="Arial Narrow"/>
                <a:ea typeface="Arial Narrow"/>
                <a:cs typeface="Arial Narrow"/>
                <a:sym typeface="Arial Narrow"/>
              </a:rPr>
              <a:t>Sugar</a:t>
            </a:r>
            <a:endParaRPr/>
          </a:p>
          <a:p>
            <a:pPr indent="-215900" lvl="0" marL="342900" marR="0" rtl="0" algn="l">
              <a:lnSpc>
                <a:spcPct val="107000"/>
              </a:lnSpc>
              <a:spcBef>
                <a:spcPts val="800"/>
              </a:spcBef>
              <a:spcAft>
                <a:spcPts val="0"/>
              </a:spcAft>
              <a:buClr>
                <a:schemeClr val="dk1"/>
              </a:buClr>
              <a:buSzPts val="2000"/>
              <a:buFont typeface="Arial"/>
              <a:buNone/>
            </a:pPr>
            <a:r>
              <a:t/>
            </a:r>
            <a:endParaRPr b="0" i="0" sz="2000" u="none" cap="none" strike="noStrike">
              <a:solidFill>
                <a:schemeClr val="dk1"/>
              </a:solidFill>
              <a:latin typeface="Arial Narrow"/>
              <a:ea typeface="Arial Narrow"/>
              <a:cs typeface="Arial Narrow"/>
              <a:sym typeface="Arial Narrow"/>
            </a:endParaRPr>
          </a:p>
        </p:txBody>
      </p:sp>
      <p:sp>
        <p:nvSpPr>
          <p:cNvPr id="160" name="Google Shape;160;p6"/>
          <p:cNvSpPr/>
          <p:nvPr/>
        </p:nvSpPr>
        <p:spPr>
          <a:xfrm>
            <a:off x="3486551" y="2929384"/>
            <a:ext cx="3312368" cy="3017236"/>
          </a:xfrm>
          <a:prstGeom prst="rect">
            <a:avLst/>
          </a:prstGeom>
          <a:noFill/>
          <a:ln cap="flat" cmpd="sng" w="57150">
            <a:solidFill>
              <a:srgbClr val="FDC0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None/>
            </a:pPr>
            <a:r>
              <a:rPr b="1" i="0" lang="en-GB" sz="2000" u="none" cap="none" strike="noStrike">
                <a:solidFill>
                  <a:schemeClr val="dk1"/>
                </a:solidFill>
                <a:latin typeface="Arial Narrow"/>
                <a:ea typeface="Arial Narrow"/>
                <a:cs typeface="Arial Narrow"/>
                <a:sym typeface="Arial Narrow"/>
              </a:rPr>
              <a:t>You will study:</a:t>
            </a:r>
            <a:endParaRPr/>
          </a:p>
          <a:p>
            <a:pPr indent="-285750" lvl="0" marL="285750" marR="0" rtl="0" algn="l">
              <a:spcBef>
                <a:spcPts val="800"/>
              </a:spcBef>
              <a:spcAft>
                <a:spcPts val="0"/>
              </a:spcAft>
              <a:buClr>
                <a:schemeClr val="dk1"/>
              </a:buClr>
              <a:buSzPts val="1800"/>
              <a:buFont typeface="Arial"/>
              <a:buChar char="•"/>
            </a:pPr>
            <a:r>
              <a:rPr b="0" i="0" lang="en-GB" sz="1800" u="none" cap="none" strike="noStrike">
                <a:solidFill>
                  <a:schemeClr val="dk1"/>
                </a:solidFill>
                <a:latin typeface="Arial Narrow"/>
                <a:ea typeface="Arial Narrow"/>
                <a:cs typeface="Arial Narrow"/>
                <a:sym typeface="Arial Narrow"/>
              </a:rPr>
              <a:t>Avoiding Gangs</a:t>
            </a:r>
            <a:endParaRPr/>
          </a:p>
          <a:p>
            <a:pPr indent="-285750" lvl="0" marL="285750" marR="0" rtl="0" algn="l">
              <a:spcBef>
                <a:spcPts val="0"/>
              </a:spcBef>
              <a:spcAft>
                <a:spcPts val="0"/>
              </a:spcAft>
              <a:buClr>
                <a:schemeClr val="dk1"/>
              </a:buClr>
              <a:buSzPts val="1800"/>
              <a:buFont typeface="Arial"/>
              <a:buChar char="•"/>
            </a:pPr>
            <a:r>
              <a:rPr b="0" i="0" lang="en-GB" sz="1800" u="none" cap="none" strike="noStrike">
                <a:solidFill>
                  <a:schemeClr val="dk1"/>
                </a:solidFill>
                <a:latin typeface="Arial Narrow"/>
                <a:ea typeface="Arial Narrow"/>
                <a:cs typeface="Arial Narrow"/>
                <a:sym typeface="Arial Narrow"/>
              </a:rPr>
              <a:t>Staying Safe online</a:t>
            </a:r>
            <a:endParaRPr/>
          </a:p>
          <a:p>
            <a:pPr indent="-285750" lvl="0" marL="285750" marR="0" rtl="0" algn="l">
              <a:spcBef>
                <a:spcPts val="0"/>
              </a:spcBef>
              <a:spcAft>
                <a:spcPts val="0"/>
              </a:spcAft>
              <a:buClr>
                <a:schemeClr val="dk1"/>
              </a:buClr>
              <a:buSzPts val="1800"/>
              <a:buFont typeface="Arial"/>
              <a:buChar char="•"/>
            </a:pPr>
            <a:r>
              <a:rPr b="0" i="0" lang="en-GB" sz="1800" u="none" cap="none" strike="noStrike">
                <a:solidFill>
                  <a:schemeClr val="dk1"/>
                </a:solidFill>
                <a:latin typeface="Arial Narrow"/>
                <a:ea typeface="Arial Narrow"/>
                <a:cs typeface="Arial Narrow"/>
                <a:sym typeface="Arial Narrow"/>
              </a:rPr>
              <a:t>Online Gaming and Fortnite</a:t>
            </a:r>
            <a:endParaRPr b="0" i="0" sz="1800" u="none" cap="none" strike="noStrike">
              <a:solidFill>
                <a:schemeClr val="dk1"/>
              </a:solidFill>
              <a:latin typeface="Arial Narrow"/>
              <a:ea typeface="Arial Narrow"/>
              <a:cs typeface="Arial Narrow"/>
              <a:sym typeface="Arial Narrow"/>
            </a:endParaRPr>
          </a:p>
          <a:p>
            <a:pPr indent="-285750" lvl="0" marL="285750" marR="0" rtl="0" algn="l">
              <a:spcBef>
                <a:spcPts val="0"/>
              </a:spcBef>
              <a:spcAft>
                <a:spcPts val="0"/>
              </a:spcAft>
              <a:buClr>
                <a:schemeClr val="dk1"/>
              </a:buClr>
              <a:buSzPts val="1800"/>
              <a:buFont typeface="Arial"/>
              <a:buChar char="•"/>
            </a:pPr>
            <a:r>
              <a:rPr b="0" i="0" lang="en-GB" sz="1800" u="none" cap="none" strike="noStrike">
                <a:solidFill>
                  <a:schemeClr val="dk1"/>
                </a:solidFill>
                <a:latin typeface="Arial Narrow"/>
                <a:ea typeface="Arial Narrow"/>
                <a:cs typeface="Arial Narrow"/>
                <a:sym typeface="Arial Narrow"/>
              </a:rPr>
              <a:t>Drugs Education – Alcohol and Smoking</a:t>
            </a:r>
            <a:endParaRPr/>
          </a:p>
          <a:p>
            <a:pPr indent="-285750" lvl="0" marL="285750" marR="0" rtl="0" algn="l">
              <a:spcBef>
                <a:spcPts val="0"/>
              </a:spcBef>
              <a:spcAft>
                <a:spcPts val="0"/>
              </a:spcAft>
              <a:buClr>
                <a:schemeClr val="dk1"/>
              </a:buClr>
              <a:buSzPts val="1800"/>
              <a:buFont typeface="Arial"/>
              <a:buChar char="•"/>
            </a:pPr>
            <a:r>
              <a:rPr b="0" i="0" lang="en-GB" sz="1800" u="none" cap="none" strike="noStrike">
                <a:solidFill>
                  <a:schemeClr val="dk1"/>
                </a:solidFill>
                <a:latin typeface="Arial Narrow"/>
                <a:ea typeface="Arial Narrow"/>
                <a:cs typeface="Arial Narrow"/>
                <a:sym typeface="Arial Narrow"/>
              </a:rPr>
              <a:t>Drugs and E-Cigs, Vaping and Shisha</a:t>
            </a:r>
            <a:endParaRPr/>
          </a:p>
          <a:p>
            <a:pPr indent="-285750" lvl="0" marL="285750" marR="0" rtl="0" algn="l">
              <a:spcBef>
                <a:spcPts val="0"/>
              </a:spcBef>
              <a:spcAft>
                <a:spcPts val="0"/>
              </a:spcAft>
              <a:buClr>
                <a:schemeClr val="dk1"/>
              </a:buClr>
              <a:buSzPts val="1800"/>
              <a:buFont typeface="Arial"/>
              <a:buChar char="•"/>
            </a:pPr>
            <a:r>
              <a:rPr b="0" i="0" lang="en-GB" sz="1800" u="none" cap="none" strike="noStrike">
                <a:solidFill>
                  <a:schemeClr val="dk1"/>
                </a:solidFill>
                <a:latin typeface="Arial Narrow"/>
                <a:ea typeface="Arial Narrow"/>
                <a:cs typeface="Arial Narrow"/>
                <a:sym typeface="Arial Narrow"/>
              </a:rPr>
              <a:t>Drugs Education – Energy Drinks and caffeine</a:t>
            </a:r>
            <a:endParaRPr b="0" i="0" sz="2000" u="none" cap="none" strike="noStrike">
              <a:solidFill>
                <a:schemeClr val="dk1"/>
              </a:solidFill>
              <a:latin typeface="Arial Narrow"/>
              <a:ea typeface="Arial Narrow"/>
              <a:cs typeface="Arial Narrow"/>
              <a:sym typeface="Arial Narrow"/>
            </a:endParaRPr>
          </a:p>
        </p:txBody>
      </p:sp>
      <p:pic>
        <p:nvPicPr>
          <p:cNvPr id="161" name="Google Shape;161;p6"/>
          <p:cNvPicPr preferRelativeResize="0"/>
          <p:nvPr/>
        </p:nvPicPr>
        <p:blipFill rotWithShape="1">
          <a:blip r:embed="rId4">
            <a:alphaModFix/>
          </a:blip>
          <a:srcRect b="17450" l="0" r="0" t="18499"/>
          <a:stretch/>
        </p:blipFill>
        <p:spPr>
          <a:xfrm>
            <a:off x="7263400" y="4455678"/>
            <a:ext cx="1806908" cy="1637031"/>
          </a:xfrm>
          <a:prstGeom prst="rect">
            <a:avLst/>
          </a:prstGeom>
          <a:noFill/>
          <a:ln>
            <a:noFill/>
          </a:ln>
        </p:spPr>
      </p:pic>
      <p:pic>
        <p:nvPicPr>
          <p:cNvPr id="162" name="Google Shape;162;p6"/>
          <p:cNvPicPr preferRelativeResize="0"/>
          <p:nvPr/>
        </p:nvPicPr>
        <p:blipFill rotWithShape="1">
          <a:blip r:embed="rId5">
            <a:alphaModFix/>
          </a:blip>
          <a:srcRect b="0" l="0" r="0" t="0"/>
          <a:stretch/>
        </p:blipFill>
        <p:spPr>
          <a:xfrm>
            <a:off x="0" y="33708"/>
            <a:ext cx="3590300" cy="1091035"/>
          </a:xfrm>
          <a:prstGeom prst="rect">
            <a:avLst/>
          </a:prstGeom>
          <a:noFill/>
          <a:ln>
            <a:noFill/>
          </a:ln>
        </p:spPr>
      </p:pic>
      <p:pic>
        <p:nvPicPr>
          <p:cNvPr id="163" name="Google Shape;163;p6"/>
          <p:cNvPicPr preferRelativeResize="0"/>
          <p:nvPr/>
        </p:nvPicPr>
        <p:blipFill rotWithShape="1">
          <a:blip r:embed="rId6">
            <a:alphaModFix/>
          </a:blip>
          <a:srcRect b="0" l="0" r="0" t="0"/>
          <a:stretch/>
        </p:blipFill>
        <p:spPr>
          <a:xfrm>
            <a:off x="6641446" y="33208"/>
            <a:ext cx="2505356" cy="2709005"/>
          </a:xfrm>
          <a:prstGeom prst="rect">
            <a:avLst/>
          </a:prstGeom>
          <a:noFill/>
          <a:ln>
            <a:noFill/>
          </a:ln>
        </p:spPr>
      </p:pic>
      <p:sp>
        <p:nvSpPr>
          <p:cNvPr id="164" name="Google Shape;164;p6"/>
          <p:cNvSpPr/>
          <p:nvPr/>
        </p:nvSpPr>
        <p:spPr>
          <a:xfrm>
            <a:off x="7803567" y="3072990"/>
            <a:ext cx="873957" cy="92333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GB" sz="5400" u="none" cap="none" strike="noStrike">
                <a:solidFill>
                  <a:schemeClr val="dk1"/>
                </a:solidFill>
                <a:latin typeface="Arial Narrow"/>
                <a:ea typeface="Arial Narrow"/>
                <a:cs typeface="Arial Narrow"/>
                <a:sym typeface="Arial Narrow"/>
              </a:rPr>
              <a:t>Y7</a:t>
            </a:r>
            <a:endParaRPr b="0" i="0" sz="5400" u="none" cap="none" strike="noStrike">
              <a:solidFill>
                <a:schemeClr val="dk1"/>
              </a:solidFill>
              <a:latin typeface="Arial Narrow"/>
              <a:ea typeface="Arial Narrow"/>
              <a:cs typeface="Arial Narrow"/>
              <a:sym typeface="Arial Narrow"/>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pic>
        <p:nvPicPr>
          <p:cNvPr id="170" name="Google Shape;170;p7"/>
          <p:cNvPicPr preferRelativeResize="0"/>
          <p:nvPr/>
        </p:nvPicPr>
        <p:blipFill rotWithShape="1">
          <a:blip r:embed="rId3">
            <a:alphaModFix/>
          </a:blip>
          <a:srcRect b="0" l="0" r="0" t="0"/>
          <a:stretch/>
        </p:blipFill>
        <p:spPr>
          <a:xfrm>
            <a:off x="0" y="6525344"/>
            <a:ext cx="9144000" cy="341923"/>
          </a:xfrm>
          <a:prstGeom prst="rect">
            <a:avLst/>
          </a:prstGeom>
          <a:noFill/>
          <a:ln>
            <a:noFill/>
          </a:ln>
        </p:spPr>
      </p:pic>
      <p:sp>
        <p:nvSpPr>
          <p:cNvPr id="171" name="Google Shape;171;p7"/>
          <p:cNvSpPr/>
          <p:nvPr/>
        </p:nvSpPr>
        <p:spPr>
          <a:xfrm>
            <a:off x="3374043" y="172958"/>
            <a:ext cx="3157576" cy="2726900"/>
          </a:xfrm>
          <a:prstGeom prst="rect">
            <a:avLst/>
          </a:prstGeom>
          <a:noFill/>
          <a:ln cap="flat" cmpd="sng" w="57150">
            <a:solidFill>
              <a:srgbClr val="94FF34"/>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7000"/>
              </a:lnSpc>
              <a:spcBef>
                <a:spcPts val="0"/>
              </a:spcBef>
              <a:spcAft>
                <a:spcPts val="0"/>
              </a:spcAft>
              <a:buNone/>
            </a:pPr>
            <a:r>
              <a:rPr b="0" i="0" lang="en-GB" sz="2000" u="none" cap="none" strike="noStrike">
                <a:solidFill>
                  <a:schemeClr val="dk1"/>
                </a:solidFill>
                <a:latin typeface="Arial Narrow"/>
                <a:ea typeface="Arial Narrow"/>
                <a:cs typeface="Arial Narrow"/>
                <a:sym typeface="Arial Narrow"/>
              </a:rPr>
              <a:t>This theme will support students to have an appreciation of the multicultural society they live in. It will encourage students to consider their identity as well as understand challenges that individual face as a result of prejudice and discrimination.</a:t>
            </a:r>
            <a:endParaRPr b="0" i="0" sz="2000" u="none" cap="none" strike="noStrike">
              <a:solidFill>
                <a:schemeClr val="dk1"/>
              </a:solidFill>
              <a:latin typeface="Arial Narrow"/>
              <a:ea typeface="Arial Narrow"/>
              <a:cs typeface="Arial Narrow"/>
              <a:sym typeface="Arial Narrow"/>
            </a:endParaRPr>
          </a:p>
        </p:txBody>
      </p:sp>
      <p:sp>
        <p:nvSpPr>
          <p:cNvPr id="172" name="Google Shape;172;p7"/>
          <p:cNvSpPr/>
          <p:nvPr/>
        </p:nvSpPr>
        <p:spPr>
          <a:xfrm>
            <a:off x="284997" y="1773425"/>
            <a:ext cx="2843808" cy="4535601"/>
          </a:xfrm>
          <a:prstGeom prst="rect">
            <a:avLst/>
          </a:prstGeom>
          <a:noFill/>
          <a:ln cap="flat" cmpd="sng" w="57150">
            <a:solidFill>
              <a:srgbClr val="94FF34"/>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None/>
            </a:pPr>
            <a:r>
              <a:rPr b="1" i="0" lang="en-GB" sz="2000" u="none" cap="none" strike="noStrike">
                <a:solidFill>
                  <a:schemeClr val="dk1"/>
                </a:solidFill>
                <a:latin typeface="Arial Narrow"/>
                <a:ea typeface="Arial Narrow"/>
                <a:cs typeface="Arial Narrow"/>
                <a:sym typeface="Arial Narrow"/>
              </a:rPr>
              <a:t>Keywords include:</a:t>
            </a:r>
            <a:endParaRPr/>
          </a:p>
          <a:p>
            <a:pPr indent="-342900" lvl="0" marL="342900" marR="0" rtl="0" algn="l">
              <a:lnSpc>
                <a:spcPct val="107000"/>
              </a:lnSpc>
              <a:spcBef>
                <a:spcPts val="800"/>
              </a:spcBef>
              <a:spcAft>
                <a:spcPts val="0"/>
              </a:spcAft>
              <a:buClr>
                <a:schemeClr val="dk1"/>
              </a:buClr>
              <a:buSzPts val="2000"/>
              <a:buFont typeface="Arial"/>
              <a:buChar char="•"/>
            </a:pPr>
            <a:r>
              <a:rPr b="0" i="0" lang="en-GB" sz="2000" u="none" cap="none" strike="noStrike">
                <a:solidFill>
                  <a:schemeClr val="dk1"/>
                </a:solidFill>
                <a:latin typeface="Arial Narrow"/>
                <a:ea typeface="Arial Narrow"/>
                <a:cs typeface="Arial Narrow"/>
                <a:sym typeface="Arial Narrow"/>
              </a:rPr>
              <a:t>Identity – Heritage, Personality, Religion</a:t>
            </a:r>
            <a:endParaRPr/>
          </a:p>
          <a:p>
            <a:pPr indent="-342900" lvl="0" marL="342900" marR="0" rtl="0" algn="l">
              <a:lnSpc>
                <a:spcPct val="107000"/>
              </a:lnSpc>
              <a:spcBef>
                <a:spcPts val="800"/>
              </a:spcBef>
              <a:spcAft>
                <a:spcPts val="0"/>
              </a:spcAft>
              <a:buClr>
                <a:schemeClr val="dk1"/>
              </a:buClr>
              <a:buSzPts val="2000"/>
              <a:buFont typeface="Arial"/>
              <a:buChar char="•"/>
            </a:pPr>
            <a:r>
              <a:rPr b="0" i="0" lang="en-GB" sz="2000" u="none" cap="none" strike="noStrike">
                <a:solidFill>
                  <a:schemeClr val="dk1"/>
                </a:solidFill>
                <a:latin typeface="Arial Narrow"/>
                <a:ea typeface="Arial Narrow"/>
                <a:cs typeface="Arial Narrow"/>
                <a:sym typeface="Arial Narrow"/>
              </a:rPr>
              <a:t>Society</a:t>
            </a:r>
            <a:endParaRPr/>
          </a:p>
          <a:p>
            <a:pPr indent="-342900" lvl="0" marL="342900" marR="0" rtl="0" algn="l">
              <a:lnSpc>
                <a:spcPct val="107000"/>
              </a:lnSpc>
              <a:spcBef>
                <a:spcPts val="800"/>
              </a:spcBef>
              <a:spcAft>
                <a:spcPts val="0"/>
              </a:spcAft>
              <a:buClr>
                <a:schemeClr val="dk1"/>
              </a:buClr>
              <a:buSzPts val="2000"/>
              <a:buFont typeface="Arial"/>
              <a:buChar char="•"/>
            </a:pPr>
            <a:r>
              <a:rPr b="0" i="0" lang="en-GB" sz="2000" u="none" cap="none" strike="noStrike">
                <a:solidFill>
                  <a:schemeClr val="dk1"/>
                </a:solidFill>
                <a:latin typeface="Arial Narrow"/>
                <a:ea typeface="Arial Narrow"/>
                <a:cs typeface="Arial Narrow"/>
                <a:sym typeface="Arial Narrow"/>
              </a:rPr>
              <a:t>Prejudice &amp; Discrimination</a:t>
            </a:r>
            <a:endParaRPr/>
          </a:p>
          <a:p>
            <a:pPr indent="-342900" lvl="0" marL="342900" marR="0" rtl="0" algn="l">
              <a:lnSpc>
                <a:spcPct val="107000"/>
              </a:lnSpc>
              <a:spcBef>
                <a:spcPts val="800"/>
              </a:spcBef>
              <a:spcAft>
                <a:spcPts val="0"/>
              </a:spcAft>
              <a:buClr>
                <a:schemeClr val="dk1"/>
              </a:buClr>
              <a:buSzPts val="2000"/>
              <a:buFont typeface="Arial"/>
              <a:buChar char="•"/>
            </a:pPr>
            <a:r>
              <a:rPr b="0" i="0" lang="en-GB" sz="2000" u="none" cap="none" strike="noStrike">
                <a:solidFill>
                  <a:schemeClr val="dk1"/>
                </a:solidFill>
                <a:latin typeface="Arial Narrow"/>
                <a:ea typeface="Arial Narrow"/>
                <a:cs typeface="Arial Narrow"/>
                <a:sym typeface="Arial Narrow"/>
              </a:rPr>
              <a:t>Stereotypes</a:t>
            </a:r>
            <a:endParaRPr/>
          </a:p>
          <a:p>
            <a:pPr indent="-342900" lvl="0" marL="342900" marR="0" rtl="0" algn="l">
              <a:lnSpc>
                <a:spcPct val="107000"/>
              </a:lnSpc>
              <a:spcBef>
                <a:spcPts val="800"/>
              </a:spcBef>
              <a:spcAft>
                <a:spcPts val="0"/>
              </a:spcAft>
              <a:buClr>
                <a:schemeClr val="dk1"/>
              </a:buClr>
              <a:buSzPts val="2000"/>
              <a:buFont typeface="Arial"/>
              <a:buChar char="•"/>
            </a:pPr>
            <a:r>
              <a:rPr b="0" i="0" lang="en-GB" sz="2000" u="none" cap="none" strike="noStrike">
                <a:solidFill>
                  <a:schemeClr val="dk1"/>
                </a:solidFill>
                <a:latin typeface="Arial Narrow"/>
                <a:ea typeface="Arial Narrow"/>
                <a:cs typeface="Arial Narrow"/>
                <a:sym typeface="Arial Narrow"/>
              </a:rPr>
              <a:t>Tolerance</a:t>
            </a:r>
            <a:endParaRPr/>
          </a:p>
          <a:p>
            <a:pPr indent="-342900" lvl="0" marL="342900" marR="0" rtl="0" algn="l">
              <a:lnSpc>
                <a:spcPct val="107000"/>
              </a:lnSpc>
              <a:spcBef>
                <a:spcPts val="800"/>
              </a:spcBef>
              <a:spcAft>
                <a:spcPts val="0"/>
              </a:spcAft>
              <a:buClr>
                <a:schemeClr val="dk1"/>
              </a:buClr>
              <a:buSzPts val="2000"/>
              <a:buFont typeface="Arial"/>
              <a:buChar char="•"/>
            </a:pPr>
            <a:r>
              <a:rPr b="0" i="0" lang="en-GB" sz="2000" u="none" cap="none" strike="noStrike">
                <a:solidFill>
                  <a:schemeClr val="dk1"/>
                </a:solidFill>
                <a:latin typeface="Arial Narrow"/>
                <a:ea typeface="Arial Narrow"/>
                <a:cs typeface="Arial Narrow"/>
                <a:sym typeface="Arial Narrow"/>
              </a:rPr>
              <a:t>Law</a:t>
            </a:r>
            <a:endParaRPr/>
          </a:p>
          <a:p>
            <a:pPr indent="-342900" lvl="0" marL="342900" marR="0" rtl="0" algn="l">
              <a:lnSpc>
                <a:spcPct val="107000"/>
              </a:lnSpc>
              <a:spcBef>
                <a:spcPts val="800"/>
              </a:spcBef>
              <a:spcAft>
                <a:spcPts val="0"/>
              </a:spcAft>
              <a:buClr>
                <a:schemeClr val="dk1"/>
              </a:buClr>
              <a:buSzPts val="2000"/>
              <a:buFont typeface="Arial"/>
              <a:buChar char="•"/>
            </a:pPr>
            <a:r>
              <a:rPr b="0" i="0" lang="en-GB" sz="2000" u="none" cap="none" strike="noStrike">
                <a:solidFill>
                  <a:schemeClr val="dk1"/>
                </a:solidFill>
                <a:latin typeface="Arial Narrow"/>
                <a:ea typeface="Arial Narrow"/>
                <a:cs typeface="Arial Narrow"/>
                <a:sym typeface="Arial Narrow"/>
              </a:rPr>
              <a:t>Nature Vs Nurture</a:t>
            </a:r>
            <a:endParaRPr/>
          </a:p>
          <a:p>
            <a:pPr indent="-342900" lvl="0" marL="342900" marR="0" rtl="0" algn="l">
              <a:lnSpc>
                <a:spcPct val="107000"/>
              </a:lnSpc>
              <a:spcBef>
                <a:spcPts val="800"/>
              </a:spcBef>
              <a:spcAft>
                <a:spcPts val="0"/>
              </a:spcAft>
              <a:buClr>
                <a:schemeClr val="dk1"/>
              </a:buClr>
              <a:buSzPts val="2000"/>
              <a:buFont typeface="Arial"/>
              <a:buChar char="•"/>
            </a:pPr>
            <a:r>
              <a:rPr b="0" i="0" lang="en-GB" sz="2000" u="none" cap="none" strike="noStrike">
                <a:solidFill>
                  <a:schemeClr val="dk1"/>
                </a:solidFill>
                <a:latin typeface="Arial Narrow"/>
                <a:ea typeface="Arial Narrow"/>
                <a:cs typeface="Arial Narrow"/>
                <a:sym typeface="Arial Narrow"/>
              </a:rPr>
              <a:t>Multicultural</a:t>
            </a:r>
            <a:endParaRPr/>
          </a:p>
        </p:txBody>
      </p:sp>
      <p:sp>
        <p:nvSpPr>
          <p:cNvPr id="173" name="Google Shape;173;p7"/>
          <p:cNvSpPr/>
          <p:nvPr/>
        </p:nvSpPr>
        <p:spPr>
          <a:xfrm>
            <a:off x="3615349" y="3040901"/>
            <a:ext cx="2674963" cy="3017236"/>
          </a:xfrm>
          <a:prstGeom prst="rect">
            <a:avLst/>
          </a:prstGeom>
          <a:noFill/>
          <a:ln cap="flat" cmpd="sng" w="57150">
            <a:solidFill>
              <a:srgbClr val="94FF34"/>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None/>
            </a:pPr>
            <a:r>
              <a:rPr b="1" i="0" lang="en-GB" sz="2000" u="none" cap="none" strike="noStrike">
                <a:solidFill>
                  <a:schemeClr val="dk1"/>
                </a:solidFill>
                <a:latin typeface="Arial Narrow"/>
                <a:ea typeface="Arial Narrow"/>
                <a:cs typeface="Arial Narrow"/>
                <a:sym typeface="Arial Narrow"/>
              </a:rPr>
              <a:t>You will study:</a:t>
            </a:r>
            <a:endParaRPr/>
          </a:p>
          <a:p>
            <a:pPr indent="-285750" lvl="0" marL="285750" marR="0" rtl="0" algn="l">
              <a:spcBef>
                <a:spcPts val="800"/>
              </a:spcBef>
              <a:spcAft>
                <a:spcPts val="0"/>
              </a:spcAft>
              <a:buClr>
                <a:schemeClr val="dk1"/>
              </a:buClr>
              <a:buSzPts val="1800"/>
              <a:buFont typeface="Arial"/>
              <a:buChar char="•"/>
            </a:pPr>
            <a:r>
              <a:rPr b="0" i="0" lang="en-GB" sz="1800" u="none" cap="none" strike="noStrike">
                <a:solidFill>
                  <a:schemeClr val="dk1"/>
                </a:solidFill>
                <a:latin typeface="Arial Narrow"/>
                <a:ea typeface="Arial Narrow"/>
                <a:cs typeface="Arial Narrow"/>
                <a:sym typeface="Arial Narrow"/>
              </a:rPr>
              <a:t>Multicultural Britain</a:t>
            </a:r>
            <a:endParaRPr/>
          </a:p>
          <a:p>
            <a:pPr indent="-285750" lvl="0" marL="285750" marR="0" rtl="0" algn="l">
              <a:spcBef>
                <a:spcPts val="0"/>
              </a:spcBef>
              <a:spcAft>
                <a:spcPts val="0"/>
              </a:spcAft>
              <a:buClr>
                <a:schemeClr val="dk1"/>
              </a:buClr>
              <a:buSzPts val="1800"/>
              <a:buFont typeface="Arial"/>
              <a:buChar char="•"/>
            </a:pPr>
            <a:r>
              <a:rPr b="0" i="0" lang="en-GB" sz="1800" u="none" cap="none" strike="noStrike">
                <a:solidFill>
                  <a:schemeClr val="dk1"/>
                </a:solidFill>
                <a:latin typeface="Arial Narrow"/>
                <a:ea typeface="Arial Narrow"/>
                <a:cs typeface="Arial Narrow"/>
                <a:sym typeface="Arial Narrow"/>
              </a:rPr>
              <a:t>What is your Identity?</a:t>
            </a:r>
            <a:endParaRPr/>
          </a:p>
          <a:p>
            <a:pPr indent="-285750" lvl="0" marL="285750" marR="0" rtl="0" algn="l">
              <a:spcBef>
                <a:spcPts val="0"/>
              </a:spcBef>
              <a:spcAft>
                <a:spcPts val="0"/>
              </a:spcAft>
              <a:buClr>
                <a:schemeClr val="dk1"/>
              </a:buClr>
              <a:buSzPts val="1800"/>
              <a:buFont typeface="Arial"/>
              <a:buChar char="•"/>
            </a:pPr>
            <a:r>
              <a:rPr b="0" i="0" lang="en-GB" sz="1800" u="none" cap="none" strike="noStrike">
                <a:solidFill>
                  <a:schemeClr val="dk1"/>
                </a:solidFill>
                <a:latin typeface="Arial Narrow"/>
                <a:ea typeface="Arial Narrow"/>
                <a:cs typeface="Arial Narrow"/>
                <a:sym typeface="Arial Narrow"/>
              </a:rPr>
              <a:t>Nature Vs Nurture</a:t>
            </a:r>
            <a:endParaRPr/>
          </a:p>
          <a:p>
            <a:pPr indent="-285750" lvl="0" marL="285750" marR="0" rtl="0" algn="l">
              <a:spcBef>
                <a:spcPts val="0"/>
              </a:spcBef>
              <a:spcAft>
                <a:spcPts val="0"/>
              </a:spcAft>
              <a:buClr>
                <a:schemeClr val="dk1"/>
              </a:buClr>
              <a:buSzPts val="1800"/>
              <a:buFont typeface="Arial"/>
              <a:buChar char="•"/>
            </a:pPr>
            <a:r>
              <a:rPr b="0" i="0" lang="en-GB" sz="1800" u="none" cap="none" strike="noStrike">
                <a:solidFill>
                  <a:schemeClr val="dk1"/>
                </a:solidFill>
                <a:latin typeface="Arial Narrow"/>
                <a:ea typeface="Arial Narrow"/>
                <a:cs typeface="Arial Narrow"/>
                <a:sym typeface="Arial Narrow"/>
              </a:rPr>
              <a:t>The Equality Act 2010</a:t>
            </a:r>
            <a:endParaRPr/>
          </a:p>
          <a:p>
            <a:pPr indent="-285750" lvl="0" marL="285750" marR="0" rtl="0" algn="l">
              <a:spcBef>
                <a:spcPts val="0"/>
              </a:spcBef>
              <a:spcAft>
                <a:spcPts val="0"/>
              </a:spcAft>
              <a:buClr>
                <a:schemeClr val="dk1"/>
              </a:buClr>
              <a:buSzPts val="1800"/>
              <a:buFont typeface="Arial"/>
              <a:buChar char="•"/>
            </a:pPr>
            <a:r>
              <a:rPr b="0" i="0" lang="en-GB" sz="1800" u="none" cap="none" strike="noStrike">
                <a:solidFill>
                  <a:schemeClr val="dk1"/>
                </a:solidFill>
                <a:latin typeface="Arial Narrow"/>
                <a:ea typeface="Arial Narrow"/>
                <a:cs typeface="Arial Narrow"/>
                <a:sym typeface="Arial Narrow"/>
              </a:rPr>
              <a:t>Breaking Down Stereotypes in Society</a:t>
            </a:r>
            <a:endParaRPr/>
          </a:p>
          <a:p>
            <a:pPr indent="-285750" lvl="0" marL="285750" marR="0" rtl="0" algn="l">
              <a:spcBef>
                <a:spcPts val="0"/>
              </a:spcBef>
              <a:spcAft>
                <a:spcPts val="0"/>
              </a:spcAft>
              <a:buClr>
                <a:schemeClr val="dk1"/>
              </a:buClr>
              <a:buSzPts val="1800"/>
              <a:buFont typeface="Arial"/>
              <a:buChar char="•"/>
            </a:pPr>
            <a:r>
              <a:rPr b="0" i="0" lang="en-GB" sz="1800" u="none" cap="none" strike="noStrike">
                <a:solidFill>
                  <a:schemeClr val="dk1"/>
                </a:solidFill>
                <a:latin typeface="Arial Narrow"/>
                <a:ea typeface="Arial Narrow"/>
                <a:cs typeface="Arial Narrow"/>
                <a:sym typeface="Arial Narrow"/>
              </a:rPr>
              <a:t>Prejudice and Discrimination</a:t>
            </a:r>
            <a:endParaRPr/>
          </a:p>
          <a:p>
            <a:pPr indent="-285750" lvl="0" marL="285750" marR="0" rtl="0" algn="l">
              <a:spcBef>
                <a:spcPts val="0"/>
              </a:spcBef>
              <a:spcAft>
                <a:spcPts val="0"/>
              </a:spcAft>
              <a:buClr>
                <a:schemeClr val="dk1"/>
              </a:buClr>
              <a:buSzPts val="1800"/>
              <a:buFont typeface="Arial"/>
              <a:buChar char="•"/>
            </a:pPr>
            <a:r>
              <a:rPr b="0" i="0" lang="en-GB" sz="1800" u="none" cap="none" strike="noStrike">
                <a:solidFill>
                  <a:schemeClr val="dk1"/>
                </a:solidFill>
                <a:latin typeface="Arial Narrow"/>
                <a:ea typeface="Arial Narrow"/>
                <a:cs typeface="Arial Narrow"/>
                <a:sym typeface="Arial Narrow"/>
              </a:rPr>
              <a:t>Challenging Islamophobia</a:t>
            </a:r>
            <a:endParaRPr/>
          </a:p>
        </p:txBody>
      </p:sp>
      <p:pic>
        <p:nvPicPr>
          <p:cNvPr id="174" name="Google Shape;174;p7"/>
          <p:cNvPicPr preferRelativeResize="0"/>
          <p:nvPr/>
        </p:nvPicPr>
        <p:blipFill rotWithShape="1">
          <a:blip r:embed="rId4">
            <a:alphaModFix/>
          </a:blip>
          <a:srcRect b="17450" l="0" r="0" t="18499"/>
          <a:stretch/>
        </p:blipFill>
        <p:spPr>
          <a:xfrm>
            <a:off x="7263400" y="4455678"/>
            <a:ext cx="1806908" cy="1637031"/>
          </a:xfrm>
          <a:prstGeom prst="rect">
            <a:avLst/>
          </a:prstGeom>
          <a:noFill/>
          <a:ln>
            <a:noFill/>
          </a:ln>
        </p:spPr>
      </p:pic>
      <p:pic>
        <p:nvPicPr>
          <p:cNvPr id="175" name="Google Shape;175;p7"/>
          <p:cNvPicPr preferRelativeResize="0"/>
          <p:nvPr/>
        </p:nvPicPr>
        <p:blipFill rotWithShape="1">
          <a:blip r:embed="rId5">
            <a:alphaModFix/>
          </a:blip>
          <a:srcRect b="0" l="0" r="0" t="0"/>
          <a:stretch/>
        </p:blipFill>
        <p:spPr>
          <a:xfrm>
            <a:off x="0" y="-17736"/>
            <a:ext cx="3171230" cy="1430512"/>
          </a:xfrm>
          <a:prstGeom prst="rect">
            <a:avLst/>
          </a:prstGeom>
          <a:noFill/>
          <a:ln>
            <a:noFill/>
          </a:ln>
        </p:spPr>
      </p:pic>
      <p:pic>
        <p:nvPicPr>
          <p:cNvPr id="176" name="Google Shape;176;p7"/>
          <p:cNvPicPr preferRelativeResize="0"/>
          <p:nvPr/>
        </p:nvPicPr>
        <p:blipFill rotWithShape="1">
          <a:blip r:embed="rId6">
            <a:alphaModFix/>
          </a:blip>
          <a:srcRect b="0" l="0" r="0" t="0"/>
          <a:stretch/>
        </p:blipFill>
        <p:spPr>
          <a:xfrm>
            <a:off x="6734432" y="46424"/>
            <a:ext cx="2395801" cy="2590178"/>
          </a:xfrm>
          <a:prstGeom prst="rect">
            <a:avLst/>
          </a:prstGeom>
          <a:noFill/>
          <a:ln>
            <a:noFill/>
          </a:ln>
        </p:spPr>
      </p:pic>
      <p:sp>
        <p:nvSpPr>
          <p:cNvPr id="177" name="Google Shape;177;p7"/>
          <p:cNvSpPr/>
          <p:nvPr/>
        </p:nvSpPr>
        <p:spPr>
          <a:xfrm>
            <a:off x="7803567" y="3072990"/>
            <a:ext cx="873957" cy="92333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GB" sz="5400" u="none" cap="none" strike="noStrike">
                <a:solidFill>
                  <a:schemeClr val="dk1"/>
                </a:solidFill>
                <a:latin typeface="Arial Narrow"/>
                <a:ea typeface="Arial Narrow"/>
                <a:cs typeface="Arial Narrow"/>
                <a:sym typeface="Arial Narrow"/>
              </a:rPr>
              <a:t>Y7</a:t>
            </a:r>
            <a:endParaRPr b="0" i="0" sz="5400" u="none" cap="none" strike="noStrike">
              <a:solidFill>
                <a:schemeClr val="dk1"/>
              </a:solidFill>
              <a:latin typeface="Arial Narrow"/>
              <a:ea typeface="Arial Narrow"/>
              <a:cs typeface="Arial Narrow"/>
              <a:sym typeface="Arial Narrow"/>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pic>
        <p:nvPicPr>
          <p:cNvPr id="183" name="Google Shape;183;p8"/>
          <p:cNvPicPr preferRelativeResize="0"/>
          <p:nvPr/>
        </p:nvPicPr>
        <p:blipFill rotWithShape="1">
          <a:blip r:embed="rId3">
            <a:alphaModFix/>
          </a:blip>
          <a:srcRect b="0" l="0" r="0" t="0"/>
          <a:stretch/>
        </p:blipFill>
        <p:spPr>
          <a:xfrm>
            <a:off x="-15592" y="15280"/>
            <a:ext cx="4008463" cy="1541512"/>
          </a:xfrm>
          <a:prstGeom prst="rect">
            <a:avLst/>
          </a:prstGeom>
          <a:noFill/>
          <a:ln>
            <a:noFill/>
          </a:ln>
        </p:spPr>
      </p:pic>
      <p:sp>
        <p:nvSpPr>
          <p:cNvPr id="184" name="Google Shape;184;p8"/>
          <p:cNvSpPr/>
          <p:nvPr/>
        </p:nvSpPr>
        <p:spPr>
          <a:xfrm>
            <a:off x="3410526" y="3165051"/>
            <a:ext cx="3201492" cy="3158557"/>
          </a:xfrm>
          <a:prstGeom prst="rect">
            <a:avLst/>
          </a:prstGeom>
          <a:noFill/>
          <a:ln cap="flat" cmpd="sng" w="57150">
            <a:solidFill>
              <a:srgbClr val="FCB0A3"/>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None/>
            </a:pPr>
            <a:r>
              <a:rPr b="1" i="0" lang="en-GB" sz="1800" u="none" cap="none" strike="noStrike">
                <a:solidFill>
                  <a:schemeClr val="dk1"/>
                </a:solidFill>
                <a:latin typeface="Arial Narrow"/>
                <a:ea typeface="Arial Narrow"/>
                <a:cs typeface="Arial Narrow"/>
                <a:sym typeface="Arial Narrow"/>
              </a:rPr>
              <a:t>You will study:</a:t>
            </a:r>
            <a:endParaRPr b="1" i="0" sz="2400" u="none" cap="none" strike="noStrike">
              <a:solidFill>
                <a:schemeClr val="dk1"/>
              </a:solidFill>
              <a:latin typeface="Arial Narrow"/>
              <a:ea typeface="Arial Narrow"/>
              <a:cs typeface="Arial Narrow"/>
              <a:sym typeface="Arial Narrow"/>
            </a:endParaRPr>
          </a:p>
          <a:p>
            <a:pPr indent="-342900" lvl="0" marL="342900" marR="0" rtl="0" algn="l">
              <a:lnSpc>
                <a:spcPct val="107000"/>
              </a:lnSpc>
              <a:spcBef>
                <a:spcPts val="800"/>
              </a:spcBef>
              <a:spcAft>
                <a:spcPts val="0"/>
              </a:spcAft>
              <a:buClr>
                <a:schemeClr val="dk1"/>
              </a:buClr>
              <a:buSzPts val="1800"/>
              <a:buFont typeface="Noto Sans Symbols"/>
              <a:buChar char="∙"/>
            </a:pPr>
            <a:r>
              <a:rPr b="0" i="0" lang="en-GB" sz="1800" u="none" cap="none" strike="noStrike">
                <a:solidFill>
                  <a:schemeClr val="dk1"/>
                </a:solidFill>
                <a:latin typeface="Arial Narrow"/>
                <a:ea typeface="Arial Narrow"/>
                <a:cs typeface="Arial Narrow"/>
                <a:sym typeface="Arial Narrow"/>
              </a:rPr>
              <a:t>Consent and Boundaries</a:t>
            </a:r>
            <a:endParaRPr b="0" i="0" sz="2400" u="none" cap="none" strike="noStrike">
              <a:solidFill>
                <a:schemeClr val="dk1"/>
              </a:solidFill>
              <a:latin typeface="Arial Narrow"/>
              <a:ea typeface="Arial Narrow"/>
              <a:cs typeface="Arial Narrow"/>
              <a:sym typeface="Arial Narrow"/>
            </a:endParaRPr>
          </a:p>
          <a:p>
            <a:pPr indent="-342900" lvl="0" marL="342900" marR="0" rtl="0" algn="l">
              <a:lnSpc>
                <a:spcPct val="107000"/>
              </a:lnSpc>
              <a:spcBef>
                <a:spcPts val="0"/>
              </a:spcBef>
              <a:spcAft>
                <a:spcPts val="0"/>
              </a:spcAft>
              <a:buClr>
                <a:schemeClr val="dk1"/>
              </a:buClr>
              <a:buSzPts val="1800"/>
              <a:buFont typeface="Noto Sans Symbols"/>
              <a:buChar char="∙"/>
            </a:pPr>
            <a:r>
              <a:rPr b="0" i="0" lang="en-GB" sz="1800" u="none" cap="none" strike="noStrike">
                <a:solidFill>
                  <a:schemeClr val="dk1"/>
                </a:solidFill>
                <a:latin typeface="Arial Narrow"/>
                <a:ea typeface="Arial Narrow"/>
                <a:cs typeface="Arial Narrow"/>
                <a:sym typeface="Arial Narrow"/>
              </a:rPr>
              <a:t>Respect and Relationships</a:t>
            </a:r>
            <a:endParaRPr b="0" i="0" sz="2400" u="none" cap="none" strike="noStrike">
              <a:solidFill>
                <a:schemeClr val="dk1"/>
              </a:solidFill>
              <a:latin typeface="Arial Narrow"/>
              <a:ea typeface="Arial Narrow"/>
              <a:cs typeface="Arial Narrow"/>
              <a:sym typeface="Arial Narrow"/>
            </a:endParaRPr>
          </a:p>
          <a:p>
            <a:pPr indent="-342900" lvl="0" marL="342900" marR="0" rtl="0" algn="l">
              <a:lnSpc>
                <a:spcPct val="107000"/>
              </a:lnSpc>
              <a:spcBef>
                <a:spcPts val="0"/>
              </a:spcBef>
              <a:spcAft>
                <a:spcPts val="0"/>
              </a:spcAft>
              <a:buClr>
                <a:schemeClr val="dk1"/>
              </a:buClr>
              <a:buSzPts val="1800"/>
              <a:buFont typeface="Noto Sans Symbols"/>
              <a:buChar char="∙"/>
            </a:pPr>
            <a:r>
              <a:rPr b="0" i="0" lang="en-GB" sz="1800" u="none" cap="none" strike="noStrike">
                <a:solidFill>
                  <a:schemeClr val="dk1"/>
                </a:solidFill>
                <a:latin typeface="Arial Narrow"/>
                <a:ea typeface="Arial Narrow"/>
                <a:cs typeface="Arial Narrow"/>
                <a:sym typeface="Arial Narrow"/>
              </a:rPr>
              <a:t>What makes a good friend?</a:t>
            </a:r>
            <a:endParaRPr b="0" i="0" sz="2400" u="none" cap="none" strike="noStrike">
              <a:solidFill>
                <a:schemeClr val="dk1"/>
              </a:solidFill>
              <a:latin typeface="Arial Narrow"/>
              <a:ea typeface="Arial Narrow"/>
              <a:cs typeface="Arial Narrow"/>
              <a:sym typeface="Arial Narrow"/>
            </a:endParaRPr>
          </a:p>
          <a:p>
            <a:pPr indent="-342900" lvl="0" marL="342900" marR="0" rtl="0" algn="l">
              <a:lnSpc>
                <a:spcPct val="107000"/>
              </a:lnSpc>
              <a:spcBef>
                <a:spcPts val="0"/>
              </a:spcBef>
              <a:spcAft>
                <a:spcPts val="0"/>
              </a:spcAft>
              <a:buClr>
                <a:schemeClr val="dk1"/>
              </a:buClr>
              <a:buSzPts val="1800"/>
              <a:buFont typeface="Noto Sans Symbols"/>
              <a:buChar char="∙"/>
            </a:pPr>
            <a:r>
              <a:rPr b="0" i="0" lang="en-GB" sz="1800" u="none" cap="none" strike="noStrike">
                <a:solidFill>
                  <a:schemeClr val="dk1"/>
                </a:solidFill>
                <a:latin typeface="Arial Narrow"/>
                <a:ea typeface="Arial Narrow"/>
                <a:cs typeface="Arial Narrow"/>
                <a:sym typeface="Arial Narrow"/>
              </a:rPr>
              <a:t>Friendships and managing them</a:t>
            </a:r>
            <a:endParaRPr b="0" i="0" sz="2400" u="none" cap="none" strike="noStrike">
              <a:solidFill>
                <a:schemeClr val="dk1"/>
              </a:solidFill>
              <a:latin typeface="Arial Narrow"/>
              <a:ea typeface="Arial Narrow"/>
              <a:cs typeface="Arial Narrow"/>
              <a:sym typeface="Arial Narrow"/>
            </a:endParaRPr>
          </a:p>
          <a:p>
            <a:pPr indent="-342900" lvl="0" marL="342900" marR="0" rtl="0" algn="l">
              <a:lnSpc>
                <a:spcPct val="107000"/>
              </a:lnSpc>
              <a:spcBef>
                <a:spcPts val="0"/>
              </a:spcBef>
              <a:spcAft>
                <a:spcPts val="0"/>
              </a:spcAft>
              <a:buClr>
                <a:schemeClr val="dk1"/>
              </a:buClr>
              <a:buSzPts val="1800"/>
              <a:buFont typeface="Noto Sans Symbols"/>
              <a:buChar char="∙"/>
            </a:pPr>
            <a:r>
              <a:rPr b="0" i="0" lang="en-GB" sz="1800" u="none" cap="none" strike="noStrike">
                <a:solidFill>
                  <a:schemeClr val="dk1"/>
                </a:solidFill>
                <a:latin typeface="Arial Narrow"/>
                <a:ea typeface="Arial Narrow"/>
                <a:cs typeface="Arial Narrow"/>
                <a:sym typeface="Arial Narrow"/>
              </a:rPr>
              <a:t>Being Positive</a:t>
            </a:r>
            <a:endParaRPr b="0" i="0" sz="2400" u="none" cap="none" strike="noStrike">
              <a:solidFill>
                <a:schemeClr val="dk1"/>
              </a:solidFill>
              <a:latin typeface="Arial Narrow"/>
              <a:ea typeface="Arial Narrow"/>
              <a:cs typeface="Arial Narrow"/>
              <a:sym typeface="Arial Narrow"/>
            </a:endParaRPr>
          </a:p>
          <a:p>
            <a:pPr indent="-342900" lvl="0" marL="342900" marR="0" rtl="0" algn="l">
              <a:lnSpc>
                <a:spcPct val="107000"/>
              </a:lnSpc>
              <a:spcBef>
                <a:spcPts val="0"/>
              </a:spcBef>
              <a:spcAft>
                <a:spcPts val="0"/>
              </a:spcAft>
              <a:buClr>
                <a:schemeClr val="dk1"/>
              </a:buClr>
              <a:buSzPts val="1800"/>
              <a:buFont typeface="Noto Sans Symbols"/>
              <a:buChar char="∙"/>
            </a:pPr>
            <a:r>
              <a:rPr b="0" i="0" lang="en-GB" sz="1800" u="none" cap="none" strike="noStrike">
                <a:solidFill>
                  <a:schemeClr val="dk1"/>
                </a:solidFill>
                <a:latin typeface="Arial Narrow"/>
                <a:ea typeface="Arial Narrow"/>
                <a:cs typeface="Arial Narrow"/>
                <a:sym typeface="Arial Narrow"/>
              </a:rPr>
              <a:t>Pressure and Influence</a:t>
            </a:r>
            <a:endParaRPr b="0" i="0" sz="2400" u="none" cap="none" strike="noStrike">
              <a:solidFill>
                <a:schemeClr val="dk1"/>
              </a:solidFill>
              <a:latin typeface="Arial Narrow"/>
              <a:ea typeface="Arial Narrow"/>
              <a:cs typeface="Arial Narrow"/>
              <a:sym typeface="Arial Narrow"/>
            </a:endParaRPr>
          </a:p>
          <a:p>
            <a:pPr indent="-342900" lvl="0" marL="342900" marR="0" rtl="0" algn="l">
              <a:lnSpc>
                <a:spcPct val="107000"/>
              </a:lnSpc>
              <a:spcBef>
                <a:spcPts val="0"/>
              </a:spcBef>
              <a:spcAft>
                <a:spcPts val="0"/>
              </a:spcAft>
              <a:buClr>
                <a:schemeClr val="dk1"/>
              </a:buClr>
              <a:buSzPts val="1800"/>
              <a:buFont typeface="Noto Sans Symbols"/>
              <a:buChar char="∙"/>
            </a:pPr>
            <a:r>
              <a:rPr b="0" i="0" lang="en-GB" sz="1800" u="none" cap="none" strike="noStrike">
                <a:solidFill>
                  <a:schemeClr val="dk1"/>
                </a:solidFill>
                <a:latin typeface="Arial Narrow"/>
                <a:ea typeface="Arial Narrow"/>
                <a:cs typeface="Arial Narrow"/>
                <a:sym typeface="Arial Narrow"/>
              </a:rPr>
              <a:t>What does it mean to be a man in 2020</a:t>
            </a:r>
            <a:endParaRPr b="0" i="0" sz="1800" u="none" cap="none" strike="noStrike">
              <a:solidFill>
                <a:schemeClr val="dk1"/>
              </a:solidFill>
              <a:latin typeface="Arial Narrow"/>
              <a:ea typeface="Arial Narrow"/>
              <a:cs typeface="Arial Narrow"/>
              <a:sym typeface="Arial Narrow"/>
            </a:endParaRPr>
          </a:p>
        </p:txBody>
      </p:sp>
      <p:pic>
        <p:nvPicPr>
          <p:cNvPr id="185" name="Google Shape;185;p8"/>
          <p:cNvPicPr preferRelativeResize="0"/>
          <p:nvPr/>
        </p:nvPicPr>
        <p:blipFill rotWithShape="1">
          <a:blip r:embed="rId4">
            <a:alphaModFix/>
          </a:blip>
          <a:srcRect b="0" l="0" r="0" t="0"/>
          <a:stretch/>
        </p:blipFill>
        <p:spPr>
          <a:xfrm>
            <a:off x="0" y="6525344"/>
            <a:ext cx="9144000" cy="341923"/>
          </a:xfrm>
          <a:prstGeom prst="rect">
            <a:avLst/>
          </a:prstGeom>
          <a:noFill/>
          <a:ln>
            <a:noFill/>
          </a:ln>
        </p:spPr>
      </p:pic>
      <p:pic>
        <p:nvPicPr>
          <p:cNvPr id="186" name="Google Shape;186;p8"/>
          <p:cNvPicPr preferRelativeResize="0"/>
          <p:nvPr/>
        </p:nvPicPr>
        <p:blipFill rotWithShape="1">
          <a:blip r:embed="rId5">
            <a:alphaModFix/>
          </a:blip>
          <a:srcRect b="17450" l="0" r="0" t="18499"/>
          <a:stretch/>
        </p:blipFill>
        <p:spPr>
          <a:xfrm>
            <a:off x="6719849" y="4179830"/>
            <a:ext cx="2424151" cy="2196244"/>
          </a:xfrm>
          <a:prstGeom prst="rect">
            <a:avLst/>
          </a:prstGeom>
          <a:noFill/>
          <a:ln>
            <a:noFill/>
          </a:ln>
        </p:spPr>
      </p:pic>
      <p:pic>
        <p:nvPicPr>
          <p:cNvPr id="187" name="Google Shape;187;p8"/>
          <p:cNvPicPr preferRelativeResize="0"/>
          <p:nvPr/>
        </p:nvPicPr>
        <p:blipFill rotWithShape="1">
          <a:blip r:embed="rId6">
            <a:alphaModFix/>
          </a:blip>
          <a:srcRect b="0" l="0" r="0" t="0"/>
          <a:stretch/>
        </p:blipFill>
        <p:spPr>
          <a:xfrm>
            <a:off x="6808777" y="44624"/>
            <a:ext cx="2335224" cy="2520280"/>
          </a:xfrm>
          <a:prstGeom prst="rect">
            <a:avLst/>
          </a:prstGeom>
          <a:noFill/>
          <a:ln>
            <a:noFill/>
          </a:ln>
        </p:spPr>
      </p:pic>
      <p:sp>
        <p:nvSpPr>
          <p:cNvPr id="188" name="Google Shape;188;p8"/>
          <p:cNvSpPr/>
          <p:nvPr/>
        </p:nvSpPr>
        <p:spPr>
          <a:xfrm>
            <a:off x="7803567" y="3072990"/>
            <a:ext cx="873957" cy="92333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GB" sz="5400" u="none" cap="none" strike="noStrike">
                <a:solidFill>
                  <a:schemeClr val="dk1"/>
                </a:solidFill>
                <a:latin typeface="Arial Narrow"/>
                <a:ea typeface="Arial Narrow"/>
                <a:cs typeface="Arial Narrow"/>
                <a:sym typeface="Arial Narrow"/>
              </a:rPr>
              <a:t>Y7</a:t>
            </a:r>
            <a:endParaRPr b="0" i="0" sz="5400" u="none" cap="none" strike="noStrike">
              <a:solidFill>
                <a:schemeClr val="dk1"/>
              </a:solidFill>
              <a:latin typeface="Arial Narrow"/>
              <a:ea typeface="Arial Narrow"/>
              <a:cs typeface="Arial Narrow"/>
              <a:sym typeface="Arial Narrow"/>
            </a:endParaRPr>
          </a:p>
        </p:txBody>
      </p:sp>
      <p:sp>
        <p:nvSpPr>
          <p:cNvPr id="189" name="Google Shape;189;p8"/>
          <p:cNvSpPr/>
          <p:nvPr/>
        </p:nvSpPr>
        <p:spPr>
          <a:xfrm>
            <a:off x="4189777" y="205909"/>
            <a:ext cx="2422093" cy="2701765"/>
          </a:xfrm>
          <a:prstGeom prst="rect">
            <a:avLst/>
          </a:prstGeom>
          <a:noFill/>
          <a:ln cap="flat" cmpd="sng" w="57150">
            <a:solidFill>
              <a:srgbClr val="FCB0A3"/>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7000"/>
              </a:lnSpc>
              <a:spcBef>
                <a:spcPts val="0"/>
              </a:spcBef>
              <a:spcAft>
                <a:spcPts val="0"/>
              </a:spcAft>
              <a:buNone/>
            </a:pPr>
            <a:r>
              <a:rPr b="0" i="0" lang="en-GB" sz="2000" u="none" cap="none" strike="noStrike">
                <a:solidFill>
                  <a:schemeClr val="dk1"/>
                </a:solidFill>
                <a:latin typeface="Arial Narrow"/>
                <a:ea typeface="Arial Narrow"/>
                <a:cs typeface="Arial Narrow"/>
                <a:sym typeface="Arial Narrow"/>
              </a:rPr>
              <a:t>This theme will promote the importance of positive friendships, respect and relationships to support students in their development as individuals</a:t>
            </a:r>
            <a:endParaRPr b="0" i="0" sz="2000" u="none" cap="none" strike="noStrike">
              <a:solidFill>
                <a:schemeClr val="dk1"/>
              </a:solidFill>
              <a:latin typeface="Arial Narrow"/>
              <a:ea typeface="Arial Narrow"/>
              <a:cs typeface="Arial Narrow"/>
              <a:sym typeface="Arial Narrow"/>
            </a:endParaRPr>
          </a:p>
        </p:txBody>
      </p:sp>
      <p:sp>
        <p:nvSpPr>
          <p:cNvPr id="190" name="Google Shape;190;p8"/>
          <p:cNvSpPr/>
          <p:nvPr/>
        </p:nvSpPr>
        <p:spPr>
          <a:xfrm>
            <a:off x="261587" y="2018185"/>
            <a:ext cx="2843808" cy="4103688"/>
          </a:xfrm>
          <a:prstGeom prst="rect">
            <a:avLst/>
          </a:prstGeom>
          <a:noFill/>
          <a:ln cap="flat" cmpd="sng" w="57150">
            <a:solidFill>
              <a:srgbClr val="FCB0A3"/>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None/>
            </a:pPr>
            <a:r>
              <a:rPr b="1" i="0" lang="en-GB" sz="2000" u="none" cap="none" strike="noStrike">
                <a:solidFill>
                  <a:schemeClr val="dk1"/>
                </a:solidFill>
                <a:latin typeface="Arial Narrow"/>
                <a:ea typeface="Arial Narrow"/>
                <a:cs typeface="Arial Narrow"/>
                <a:sym typeface="Arial Narrow"/>
              </a:rPr>
              <a:t>Keywords include:</a:t>
            </a:r>
            <a:endParaRPr/>
          </a:p>
          <a:p>
            <a:pPr indent="-342900" lvl="0" marL="342900" marR="0" rtl="0" algn="l">
              <a:lnSpc>
                <a:spcPct val="107000"/>
              </a:lnSpc>
              <a:spcBef>
                <a:spcPts val="800"/>
              </a:spcBef>
              <a:spcAft>
                <a:spcPts val="0"/>
              </a:spcAft>
              <a:buClr>
                <a:schemeClr val="dk1"/>
              </a:buClr>
              <a:buSzPts val="2000"/>
              <a:buFont typeface="Arial"/>
              <a:buChar char="•"/>
            </a:pPr>
            <a:r>
              <a:rPr b="0" i="0" lang="en-GB" sz="2000" u="none" cap="none" strike="noStrike">
                <a:solidFill>
                  <a:schemeClr val="dk1"/>
                </a:solidFill>
                <a:latin typeface="Arial Narrow"/>
                <a:ea typeface="Arial Narrow"/>
                <a:cs typeface="Arial Narrow"/>
                <a:sym typeface="Arial Narrow"/>
              </a:rPr>
              <a:t>Consent</a:t>
            </a:r>
            <a:endParaRPr/>
          </a:p>
          <a:p>
            <a:pPr indent="-342900" lvl="0" marL="342900" marR="0" rtl="0" algn="l">
              <a:lnSpc>
                <a:spcPct val="107000"/>
              </a:lnSpc>
              <a:spcBef>
                <a:spcPts val="800"/>
              </a:spcBef>
              <a:spcAft>
                <a:spcPts val="0"/>
              </a:spcAft>
              <a:buClr>
                <a:schemeClr val="dk1"/>
              </a:buClr>
              <a:buSzPts val="2000"/>
              <a:buFont typeface="Arial"/>
              <a:buChar char="•"/>
            </a:pPr>
            <a:r>
              <a:rPr b="0" i="0" lang="en-GB" sz="2000" u="none" cap="none" strike="noStrike">
                <a:solidFill>
                  <a:schemeClr val="dk1"/>
                </a:solidFill>
                <a:latin typeface="Arial Narrow"/>
                <a:ea typeface="Arial Narrow"/>
                <a:cs typeface="Arial Narrow"/>
                <a:sym typeface="Arial Narrow"/>
              </a:rPr>
              <a:t>Boundaries</a:t>
            </a:r>
            <a:endParaRPr/>
          </a:p>
          <a:p>
            <a:pPr indent="-342900" lvl="0" marL="342900" marR="0" rtl="0" algn="l">
              <a:lnSpc>
                <a:spcPct val="107000"/>
              </a:lnSpc>
              <a:spcBef>
                <a:spcPts val="800"/>
              </a:spcBef>
              <a:spcAft>
                <a:spcPts val="0"/>
              </a:spcAft>
              <a:buClr>
                <a:schemeClr val="dk1"/>
              </a:buClr>
              <a:buSzPts val="2000"/>
              <a:buFont typeface="Arial"/>
              <a:buChar char="•"/>
            </a:pPr>
            <a:r>
              <a:rPr b="0" i="0" lang="en-GB" sz="2000" u="none" cap="none" strike="noStrike">
                <a:solidFill>
                  <a:schemeClr val="dk1"/>
                </a:solidFill>
                <a:latin typeface="Arial Narrow"/>
                <a:ea typeface="Arial Narrow"/>
                <a:cs typeface="Arial Narrow"/>
                <a:sym typeface="Arial Narrow"/>
              </a:rPr>
              <a:t>Respect</a:t>
            </a:r>
            <a:endParaRPr/>
          </a:p>
          <a:p>
            <a:pPr indent="-342900" lvl="0" marL="342900" marR="0" rtl="0" algn="l">
              <a:lnSpc>
                <a:spcPct val="107000"/>
              </a:lnSpc>
              <a:spcBef>
                <a:spcPts val="800"/>
              </a:spcBef>
              <a:spcAft>
                <a:spcPts val="0"/>
              </a:spcAft>
              <a:buClr>
                <a:schemeClr val="dk1"/>
              </a:buClr>
              <a:buSzPts val="2000"/>
              <a:buFont typeface="Arial"/>
              <a:buChar char="•"/>
            </a:pPr>
            <a:r>
              <a:rPr b="0" i="0" lang="en-GB" sz="2000" u="none" cap="none" strike="noStrike">
                <a:solidFill>
                  <a:schemeClr val="dk1"/>
                </a:solidFill>
                <a:latin typeface="Arial Narrow"/>
                <a:ea typeface="Arial Narrow"/>
                <a:cs typeface="Arial Narrow"/>
                <a:sym typeface="Arial Narrow"/>
              </a:rPr>
              <a:t>Friendships  -Loyalty &amp; Trust</a:t>
            </a:r>
            <a:endParaRPr/>
          </a:p>
          <a:p>
            <a:pPr indent="-342900" lvl="0" marL="342900" marR="0" rtl="0" algn="l">
              <a:lnSpc>
                <a:spcPct val="107000"/>
              </a:lnSpc>
              <a:spcBef>
                <a:spcPts val="800"/>
              </a:spcBef>
              <a:spcAft>
                <a:spcPts val="0"/>
              </a:spcAft>
              <a:buClr>
                <a:schemeClr val="dk1"/>
              </a:buClr>
              <a:buSzPts val="2000"/>
              <a:buFont typeface="Arial"/>
              <a:buChar char="•"/>
            </a:pPr>
            <a:r>
              <a:rPr b="0" i="0" lang="en-GB" sz="2000" u="none" cap="none" strike="noStrike">
                <a:solidFill>
                  <a:schemeClr val="dk1"/>
                </a:solidFill>
                <a:latin typeface="Arial Narrow"/>
                <a:ea typeface="Arial Narrow"/>
                <a:cs typeface="Arial Narrow"/>
                <a:sym typeface="Arial Narrow"/>
              </a:rPr>
              <a:t>Pressure, including peer pressure</a:t>
            </a:r>
            <a:endParaRPr/>
          </a:p>
          <a:p>
            <a:pPr indent="-342900" lvl="0" marL="342900" marR="0" rtl="0" algn="l">
              <a:lnSpc>
                <a:spcPct val="107000"/>
              </a:lnSpc>
              <a:spcBef>
                <a:spcPts val="800"/>
              </a:spcBef>
              <a:spcAft>
                <a:spcPts val="0"/>
              </a:spcAft>
              <a:buClr>
                <a:schemeClr val="dk1"/>
              </a:buClr>
              <a:buSzPts val="2000"/>
              <a:buFont typeface="Arial"/>
              <a:buChar char="•"/>
            </a:pPr>
            <a:r>
              <a:rPr b="0" i="0" lang="en-GB" sz="2000" u="none" cap="none" strike="noStrike">
                <a:solidFill>
                  <a:schemeClr val="dk1"/>
                </a:solidFill>
                <a:latin typeface="Arial Narrow"/>
                <a:ea typeface="Arial Narrow"/>
                <a:cs typeface="Arial Narrow"/>
                <a:sym typeface="Arial Narrow"/>
              </a:rPr>
              <a:t>Influences</a:t>
            </a:r>
            <a:endParaRPr/>
          </a:p>
          <a:p>
            <a:pPr indent="-215900" lvl="0" marL="342900" marR="0" rtl="0" algn="l">
              <a:lnSpc>
                <a:spcPct val="107000"/>
              </a:lnSpc>
              <a:spcBef>
                <a:spcPts val="800"/>
              </a:spcBef>
              <a:spcAft>
                <a:spcPts val="0"/>
              </a:spcAft>
              <a:buClr>
                <a:schemeClr val="dk1"/>
              </a:buClr>
              <a:buSzPts val="2000"/>
              <a:buFont typeface="Arial"/>
              <a:buNone/>
            </a:pPr>
            <a:r>
              <a:t/>
            </a:r>
            <a:endParaRPr b="0" i="0" sz="2000" u="none" cap="none" strike="noStrike">
              <a:solidFill>
                <a:schemeClr val="dk1"/>
              </a:solidFill>
              <a:latin typeface="Arial Narrow"/>
              <a:ea typeface="Arial Narrow"/>
              <a:cs typeface="Arial Narrow"/>
              <a:sym typeface="Arial Narrow"/>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sp>
        <p:nvSpPr>
          <p:cNvPr id="196" name="Google Shape;196;p9"/>
          <p:cNvSpPr/>
          <p:nvPr/>
        </p:nvSpPr>
        <p:spPr>
          <a:xfrm>
            <a:off x="0" y="0"/>
            <a:ext cx="9144000" cy="6858000"/>
          </a:xfrm>
          <a:prstGeom prst="rect">
            <a:avLst/>
          </a:prstGeom>
          <a:solidFill>
            <a:srgbClr val="4FD1FF"/>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Narrow"/>
              <a:ea typeface="Arial Narrow"/>
              <a:cs typeface="Arial Narrow"/>
              <a:sym typeface="Arial Narrow"/>
            </a:endParaRPr>
          </a:p>
        </p:txBody>
      </p:sp>
      <p:pic>
        <p:nvPicPr>
          <p:cNvPr id="197" name="Google Shape;197;p9"/>
          <p:cNvPicPr preferRelativeResize="0"/>
          <p:nvPr/>
        </p:nvPicPr>
        <p:blipFill rotWithShape="1">
          <a:blip r:embed="rId3">
            <a:alphaModFix/>
          </a:blip>
          <a:srcRect b="0" l="11607" r="9096" t="0"/>
          <a:stretch/>
        </p:blipFill>
        <p:spPr>
          <a:xfrm>
            <a:off x="125506" y="143435"/>
            <a:ext cx="8892988" cy="6580094"/>
          </a:xfrm>
          <a:prstGeom prst="rect">
            <a:avLst/>
          </a:prstGeom>
          <a:noFill/>
          <a:ln cap="flat" cmpd="sng" w="9525">
            <a:solidFill>
              <a:srgbClr val="FF0000"/>
            </a:solidFill>
            <a:prstDash val="solid"/>
            <a:round/>
            <a:headEnd len="sm" w="sm" type="none"/>
            <a:tailEnd len="sm" w="sm" type="none"/>
          </a:ln>
        </p:spPr>
      </p:pic>
      <p:pic>
        <p:nvPicPr>
          <p:cNvPr descr="asphalt-157687_960_720.png" id="198" name="Google Shape;198;p9"/>
          <p:cNvPicPr preferRelativeResize="0"/>
          <p:nvPr/>
        </p:nvPicPr>
        <p:blipFill rotWithShape="1">
          <a:blip r:embed="rId4">
            <a:alphaModFix/>
          </a:blip>
          <a:srcRect b="15915" l="0" r="0" t="13514"/>
          <a:stretch/>
        </p:blipFill>
        <p:spPr>
          <a:xfrm>
            <a:off x="1888852" y="1124878"/>
            <a:ext cx="5706958" cy="4725613"/>
          </a:xfrm>
          <a:prstGeom prst="rect">
            <a:avLst/>
          </a:prstGeom>
          <a:noFill/>
          <a:ln>
            <a:noFill/>
          </a:ln>
        </p:spPr>
      </p:pic>
      <p:pic>
        <p:nvPicPr>
          <p:cNvPr id="199" name="Google Shape;199;p9"/>
          <p:cNvPicPr preferRelativeResize="0"/>
          <p:nvPr/>
        </p:nvPicPr>
        <p:blipFill rotWithShape="1">
          <a:blip r:embed="rId5">
            <a:alphaModFix/>
          </a:blip>
          <a:srcRect b="0" l="0" r="0" t="0"/>
          <a:stretch/>
        </p:blipFill>
        <p:spPr>
          <a:xfrm>
            <a:off x="143896" y="237551"/>
            <a:ext cx="2520000" cy="727422"/>
          </a:xfrm>
          <a:prstGeom prst="rect">
            <a:avLst/>
          </a:prstGeom>
          <a:noFill/>
          <a:ln>
            <a:noFill/>
          </a:ln>
        </p:spPr>
      </p:pic>
      <p:pic>
        <p:nvPicPr>
          <p:cNvPr id="200" name="Google Shape;200;p9"/>
          <p:cNvPicPr preferRelativeResize="0"/>
          <p:nvPr/>
        </p:nvPicPr>
        <p:blipFill rotWithShape="1">
          <a:blip r:embed="rId6">
            <a:alphaModFix/>
          </a:blip>
          <a:srcRect b="0" l="0" r="0" t="0"/>
          <a:stretch/>
        </p:blipFill>
        <p:spPr>
          <a:xfrm>
            <a:off x="3475137" y="6001826"/>
            <a:ext cx="2051842" cy="623029"/>
          </a:xfrm>
          <a:prstGeom prst="rect">
            <a:avLst/>
          </a:prstGeom>
          <a:noFill/>
          <a:ln>
            <a:noFill/>
          </a:ln>
        </p:spPr>
      </p:pic>
      <p:pic>
        <p:nvPicPr>
          <p:cNvPr id="201" name="Google Shape;201;p9"/>
          <p:cNvPicPr preferRelativeResize="0"/>
          <p:nvPr/>
        </p:nvPicPr>
        <p:blipFill rotWithShape="1">
          <a:blip r:embed="rId7">
            <a:alphaModFix/>
          </a:blip>
          <a:srcRect b="0" l="0" r="0" t="0"/>
          <a:stretch/>
        </p:blipFill>
        <p:spPr>
          <a:xfrm>
            <a:off x="6803968" y="5980545"/>
            <a:ext cx="2051842" cy="626374"/>
          </a:xfrm>
          <a:prstGeom prst="rect">
            <a:avLst/>
          </a:prstGeom>
          <a:noFill/>
          <a:ln>
            <a:noFill/>
          </a:ln>
        </p:spPr>
      </p:pic>
      <p:pic>
        <p:nvPicPr>
          <p:cNvPr id="202" name="Google Shape;202;p9"/>
          <p:cNvPicPr preferRelativeResize="0"/>
          <p:nvPr/>
        </p:nvPicPr>
        <p:blipFill rotWithShape="1">
          <a:blip r:embed="rId8">
            <a:alphaModFix/>
          </a:blip>
          <a:srcRect b="0" l="0" r="0" t="0"/>
          <a:stretch/>
        </p:blipFill>
        <p:spPr>
          <a:xfrm>
            <a:off x="289189" y="5949280"/>
            <a:ext cx="2051842" cy="627380"/>
          </a:xfrm>
          <a:prstGeom prst="rect">
            <a:avLst/>
          </a:prstGeom>
          <a:noFill/>
          <a:ln>
            <a:noFill/>
          </a:ln>
        </p:spPr>
      </p:pic>
      <p:pic>
        <p:nvPicPr>
          <p:cNvPr id="203" name="Google Shape;203;p9"/>
          <p:cNvPicPr preferRelativeResize="0"/>
          <p:nvPr/>
        </p:nvPicPr>
        <p:blipFill rotWithShape="1">
          <a:blip r:embed="rId9">
            <a:alphaModFix/>
          </a:blip>
          <a:srcRect b="0" l="0" r="0" t="0"/>
          <a:stretch/>
        </p:blipFill>
        <p:spPr>
          <a:xfrm>
            <a:off x="2929556" y="299932"/>
            <a:ext cx="2086607" cy="668450"/>
          </a:xfrm>
          <a:prstGeom prst="rect">
            <a:avLst/>
          </a:prstGeom>
          <a:noFill/>
          <a:ln>
            <a:noFill/>
          </a:ln>
        </p:spPr>
      </p:pic>
      <p:pic>
        <p:nvPicPr>
          <p:cNvPr id="204" name="Google Shape;204;p9"/>
          <p:cNvPicPr preferRelativeResize="0"/>
          <p:nvPr/>
        </p:nvPicPr>
        <p:blipFill rotWithShape="1">
          <a:blip r:embed="rId10">
            <a:alphaModFix/>
          </a:blip>
          <a:srcRect b="0" l="0" r="0" t="0"/>
          <a:stretch/>
        </p:blipFill>
        <p:spPr>
          <a:xfrm>
            <a:off x="4104988" y="1454503"/>
            <a:ext cx="2478319" cy="750834"/>
          </a:xfrm>
          <a:prstGeom prst="rect">
            <a:avLst/>
          </a:prstGeom>
          <a:noFill/>
          <a:ln>
            <a:noFill/>
          </a:ln>
        </p:spPr>
      </p:pic>
      <p:pic>
        <p:nvPicPr>
          <p:cNvPr id="205" name="Google Shape;205;p9"/>
          <p:cNvPicPr preferRelativeResize="0"/>
          <p:nvPr/>
        </p:nvPicPr>
        <p:blipFill rotWithShape="1">
          <a:blip r:embed="rId11">
            <a:alphaModFix/>
          </a:blip>
          <a:srcRect b="0" l="0" r="0" t="0"/>
          <a:stretch/>
        </p:blipFill>
        <p:spPr>
          <a:xfrm>
            <a:off x="3273205" y="4604166"/>
            <a:ext cx="2597571" cy="789458"/>
          </a:xfrm>
          <a:prstGeom prst="rect">
            <a:avLst/>
          </a:prstGeom>
          <a:noFill/>
          <a:ln>
            <a:noFill/>
          </a:ln>
        </p:spPr>
      </p:pic>
      <p:pic>
        <p:nvPicPr>
          <p:cNvPr id="206" name="Google Shape;206;p9"/>
          <p:cNvPicPr preferRelativeResize="0"/>
          <p:nvPr/>
        </p:nvPicPr>
        <p:blipFill rotWithShape="1">
          <a:blip r:embed="rId12">
            <a:alphaModFix/>
          </a:blip>
          <a:srcRect b="0" l="0" r="0" t="0"/>
          <a:stretch/>
        </p:blipFill>
        <p:spPr>
          <a:xfrm>
            <a:off x="1360502" y="2087882"/>
            <a:ext cx="2565399" cy="778401"/>
          </a:xfrm>
          <a:prstGeom prst="rect">
            <a:avLst/>
          </a:prstGeom>
          <a:noFill/>
          <a:ln>
            <a:noFill/>
          </a:ln>
        </p:spPr>
      </p:pic>
      <p:pic>
        <p:nvPicPr>
          <p:cNvPr id="207" name="Google Shape;207;p9"/>
          <p:cNvPicPr preferRelativeResize="0"/>
          <p:nvPr/>
        </p:nvPicPr>
        <p:blipFill rotWithShape="1">
          <a:blip r:embed="rId13">
            <a:alphaModFix/>
          </a:blip>
          <a:srcRect b="0" l="0" r="0" t="0"/>
          <a:stretch/>
        </p:blipFill>
        <p:spPr>
          <a:xfrm>
            <a:off x="4043425" y="3563364"/>
            <a:ext cx="2601461" cy="791922"/>
          </a:xfrm>
          <a:prstGeom prst="rect">
            <a:avLst/>
          </a:prstGeom>
          <a:noFill/>
          <a:ln>
            <a:noFill/>
          </a:ln>
        </p:spPr>
      </p:pic>
      <p:pic>
        <p:nvPicPr>
          <p:cNvPr id="208" name="Google Shape;208;p9"/>
          <p:cNvPicPr preferRelativeResize="0"/>
          <p:nvPr/>
        </p:nvPicPr>
        <p:blipFill rotWithShape="1">
          <a:blip r:embed="rId14">
            <a:alphaModFix/>
          </a:blip>
          <a:srcRect b="0" l="0" r="0" t="0"/>
          <a:stretch/>
        </p:blipFill>
        <p:spPr>
          <a:xfrm>
            <a:off x="6193527" y="5101994"/>
            <a:ext cx="2500535" cy="761941"/>
          </a:xfrm>
          <a:prstGeom prst="rect">
            <a:avLst/>
          </a:prstGeom>
          <a:noFill/>
          <a:ln>
            <a:noFill/>
          </a:ln>
        </p:spPr>
      </p:pic>
      <p:pic>
        <p:nvPicPr>
          <p:cNvPr id="209" name="Google Shape;209;p9"/>
          <p:cNvPicPr preferRelativeResize="0"/>
          <p:nvPr/>
        </p:nvPicPr>
        <p:blipFill rotWithShape="1">
          <a:blip r:embed="rId15">
            <a:alphaModFix/>
          </a:blip>
          <a:srcRect b="0" l="0" r="0" t="0"/>
          <a:stretch/>
        </p:blipFill>
        <p:spPr>
          <a:xfrm>
            <a:off x="1129334" y="3244564"/>
            <a:ext cx="2490802" cy="751405"/>
          </a:xfrm>
          <a:prstGeom prst="rect">
            <a:avLst/>
          </a:prstGeom>
          <a:noFill/>
          <a:ln>
            <a:noFill/>
          </a:ln>
        </p:spPr>
      </p:pic>
      <p:pic>
        <p:nvPicPr>
          <p:cNvPr id="210" name="Google Shape;210;p9"/>
          <p:cNvPicPr preferRelativeResize="0"/>
          <p:nvPr/>
        </p:nvPicPr>
        <p:blipFill rotWithShape="1">
          <a:blip r:embed="rId16">
            <a:alphaModFix/>
          </a:blip>
          <a:srcRect b="0" l="0" r="0" t="0"/>
          <a:stretch/>
        </p:blipFill>
        <p:spPr>
          <a:xfrm>
            <a:off x="5344148" y="182493"/>
            <a:ext cx="3573573" cy="1089687"/>
          </a:xfrm>
          <a:prstGeom prst="rect">
            <a:avLst/>
          </a:prstGeom>
          <a:noFill/>
          <a:ln>
            <a:noFill/>
          </a:ln>
        </p:spPr>
      </p:pic>
      <p:pic>
        <p:nvPicPr>
          <p:cNvPr id="211" name="Google Shape;211;p9"/>
          <p:cNvPicPr preferRelativeResize="0"/>
          <p:nvPr/>
        </p:nvPicPr>
        <p:blipFill rotWithShape="1">
          <a:blip r:embed="rId17">
            <a:alphaModFix/>
          </a:blip>
          <a:srcRect b="0" l="0" r="0" t="0"/>
          <a:stretch/>
        </p:blipFill>
        <p:spPr>
          <a:xfrm>
            <a:off x="5521990" y="881510"/>
            <a:ext cx="941672" cy="269808"/>
          </a:xfrm>
          <a:prstGeom prst="rect">
            <a:avLst/>
          </a:prstGeom>
          <a:noFill/>
          <a:ln cap="flat" cmpd="sng" w="9525">
            <a:solidFill>
              <a:srgbClr val="000000"/>
            </a:solidFill>
            <a:prstDash val="solid"/>
            <a:round/>
            <a:headEnd len="sm" w="sm" type="none"/>
            <a:tailEnd len="sm" w="sm" type="none"/>
          </a:ln>
        </p:spPr>
      </p:pic>
      <p:sp>
        <p:nvSpPr>
          <p:cNvPr id="212" name="Google Shape;212;p9"/>
          <p:cNvSpPr txBox="1"/>
          <p:nvPr/>
        </p:nvSpPr>
        <p:spPr>
          <a:xfrm>
            <a:off x="6204650" y="5145200"/>
            <a:ext cx="2478300" cy="727500"/>
          </a:xfrm>
          <a:prstGeom prst="rect">
            <a:avLst/>
          </a:prstGeom>
          <a:solidFill>
            <a:srgbClr val="00FF00"/>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2000">
                <a:solidFill>
                  <a:srgbClr val="999999"/>
                </a:solidFill>
                <a:latin typeface="Arial Narrow"/>
                <a:ea typeface="Arial Narrow"/>
                <a:cs typeface="Arial Narrow"/>
                <a:sym typeface="Arial Narrow"/>
              </a:rPr>
              <a:t>LGBTQ+ </a:t>
            </a:r>
            <a:endParaRPr b="1" sz="2000">
              <a:solidFill>
                <a:srgbClr val="999999"/>
              </a:solidFill>
              <a:latin typeface="Arial Narrow"/>
              <a:ea typeface="Arial Narrow"/>
              <a:cs typeface="Arial Narrow"/>
              <a:sym typeface="Arial Narrow"/>
            </a:endParaRPr>
          </a:p>
          <a:p>
            <a:pPr indent="0" lvl="0" marL="0" rtl="0" algn="l">
              <a:spcBef>
                <a:spcPts val="0"/>
              </a:spcBef>
              <a:spcAft>
                <a:spcPts val="0"/>
              </a:spcAft>
              <a:buNone/>
            </a:pPr>
            <a:r>
              <a:rPr b="1" lang="en-GB" sz="1800">
                <a:latin typeface="Arial Narrow"/>
                <a:ea typeface="Arial Narrow"/>
                <a:cs typeface="Arial Narrow"/>
                <a:sym typeface="Arial Narrow"/>
              </a:rPr>
              <a:t>                   EXPLORED</a:t>
            </a:r>
            <a:endParaRPr b="1" sz="1800">
              <a:latin typeface="Arial Narrow"/>
              <a:ea typeface="Arial Narrow"/>
              <a:cs typeface="Arial Narrow"/>
              <a:sym typeface="Arial Narrow"/>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2019-05-28T19:14:14Z</dcterms:created>
  <dc:creator>OpticAlias</dc:creator>
</cp:coreProperties>
</file>