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93EA38-D48D-4871-C46D-C3B6A51ECD44}" v="34" dt="2020-09-04T07:27:20.0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47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Jewers" userId="27a1264e3a73411f" providerId="Windows Live" clId="Web-{5893EA38-D48D-4871-C46D-C3B6A51ECD44}"/>
    <pc:docChg chg="modSld">
      <pc:chgData name="Emma Jewers" userId="27a1264e3a73411f" providerId="Windows Live" clId="Web-{5893EA38-D48D-4871-C46D-C3B6A51ECD44}" dt="2020-09-04T07:27:20.075" v="32" actId="1076"/>
      <pc:docMkLst>
        <pc:docMk/>
      </pc:docMkLst>
      <pc:sldChg chg="delSp modSp">
        <pc:chgData name="Emma Jewers" userId="27a1264e3a73411f" providerId="Windows Live" clId="Web-{5893EA38-D48D-4871-C46D-C3B6A51ECD44}" dt="2020-09-04T07:27:20.075" v="32" actId="1076"/>
        <pc:sldMkLst>
          <pc:docMk/>
          <pc:sldMk cId="3418662330" sldId="257"/>
        </pc:sldMkLst>
        <pc:spChg chg="mod">
          <ac:chgData name="Emma Jewers" userId="27a1264e3a73411f" providerId="Windows Live" clId="Web-{5893EA38-D48D-4871-C46D-C3B6A51ECD44}" dt="2020-09-04T07:27:20.075" v="32" actId="1076"/>
          <ac:spMkLst>
            <pc:docMk/>
            <pc:sldMk cId="3418662330" sldId="257"/>
            <ac:spMk id="5" creationId="{00000000-0000-0000-0000-000000000000}"/>
          </ac:spMkLst>
        </pc:spChg>
        <pc:spChg chg="del">
          <ac:chgData name="Emma Jewers" userId="27a1264e3a73411f" providerId="Windows Live" clId="Web-{5893EA38-D48D-4871-C46D-C3B6A51ECD44}" dt="2020-09-04T07:27:00.387" v="0"/>
          <ac:spMkLst>
            <pc:docMk/>
            <pc:sldMk cId="3418662330" sldId="257"/>
            <ac:spMk id="16" creationId="{00000000-0000-0000-0000-000000000000}"/>
          </ac:spMkLst>
        </pc:spChg>
        <pc:graphicFrameChg chg="mod">
          <ac:chgData name="Emma Jewers" userId="27a1264e3a73411f" providerId="Windows Live" clId="Web-{5893EA38-D48D-4871-C46D-C3B6A51ECD44}" dt="2020-09-04T07:27:15.356" v="31" actId="1076"/>
          <ac:graphicFrameMkLst>
            <pc:docMk/>
            <pc:sldMk cId="3418662330" sldId="257"/>
            <ac:graphicFrameMk id="7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B638-46BF-483D-A21E-47A1B5131EC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599B-AA4F-4738-8EC3-FD1A30CF7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35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B638-46BF-483D-A21E-47A1B5131EC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599B-AA4F-4738-8EC3-FD1A30CF7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48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B638-46BF-483D-A21E-47A1B5131EC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599B-AA4F-4738-8EC3-FD1A30CF7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35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B638-46BF-483D-A21E-47A1B5131EC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599B-AA4F-4738-8EC3-FD1A30CF7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98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B638-46BF-483D-A21E-47A1B5131EC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599B-AA4F-4738-8EC3-FD1A30CF7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7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B638-46BF-483D-A21E-47A1B5131EC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599B-AA4F-4738-8EC3-FD1A30CF7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883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B638-46BF-483D-A21E-47A1B5131EC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599B-AA4F-4738-8EC3-FD1A30CF7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40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B638-46BF-483D-A21E-47A1B5131EC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599B-AA4F-4738-8EC3-FD1A30CF7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15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B638-46BF-483D-A21E-47A1B5131EC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599B-AA4F-4738-8EC3-FD1A30CF7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74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B638-46BF-483D-A21E-47A1B5131EC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599B-AA4F-4738-8EC3-FD1A30CF7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18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FB638-46BF-483D-A21E-47A1B5131EC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599B-AA4F-4738-8EC3-FD1A30CF7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73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FB638-46BF-483D-A21E-47A1B5131EC5}" type="datetimeFigureOut">
              <a:rPr lang="en-GB" smtClean="0"/>
              <a:t>06/01/2022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9599B-AA4F-4738-8EC3-FD1A30CF7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0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.uk/url?sa=i&amp;rct=j&amp;q=&amp;esrc=s&amp;source=images&amp;cd=&amp;cad=rja&amp;uact=8&amp;ved=0ahUKEwiT9pag2oTQAhVHPhQKHQe2CrgQjRwIBw&amp;url=http://lecacademy.org/&amp;psig=AFQjCNHOQCsfxsnAHJQkSIqMpKHl9pqh1g&amp;ust=1477991640107718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-9973"/>
            <a:ext cx="6858000" cy="4410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001126" y="-58700"/>
            <a:ext cx="4702017" cy="5384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b="1" dirty="0" smtClean="0">
                <a:latin typeface="Corbel"/>
              </a:rPr>
              <a:t>This is our World - Map Skills</a:t>
            </a:r>
            <a:r>
              <a:rPr lang="en-GB" b="1" dirty="0">
                <a:latin typeface="Corbel"/>
              </a:rPr>
              <a:t> </a:t>
            </a:r>
            <a:endParaRPr lang="en-GB" b="1" dirty="0">
              <a:latin typeface="Corbel" panose="020B0503020204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040510"/>
              </p:ext>
            </p:extLst>
          </p:nvPr>
        </p:nvGraphicFramePr>
        <p:xfrm>
          <a:off x="-14499" y="652130"/>
          <a:ext cx="6562693" cy="56896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729327356"/>
                    </a:ext>
                  </a:extLst>
                </a:gridCol>
                <a:gridCol w="1011555">
                  <a:extLst>
                    <a:ext uri="{9D8B030D-6E8A-4147-A177-3AD203B41FA5}">
                      <a16:colId xmlns:a16="http://schemas.microsoft.com/office/drawing/2014/main" val="896310223"/>
                    </a:ext>
                  </a:extLst>
                </a:gridCol>
                <a:gridCol w="5342858">
                  <a:extLst>
                    <a:ext uri="{9D8B030D-6E8A-4147-A177-3AD203B41FA5}">
                      <a16:colId xmlns:a16="http://schemas.microsoft.com/office/drawing/2014/main" val="3685036849"/>
                    </a:ext>
                  </a:extLst>
                </a:gridCol>
              </a:tblGrid>
              <a:tr h="229876">
                <a:tc rowSpan="19">
                  <a:txBody>
                    <a:bodyPr/>
                    <a:lstStyle/>
                    <a:p>
                      <a:pPr algn="r"/>
                      <a:r>
                        <a:rPr lang="en-GB" sz="1000" b="1" dirty="0" smtClean="0">
                          <a:latin typeface="Corbel" panose="020B0503020204020204" pitchFamily="34" charset="0"/>
                        </a:rPr>
                        <a:t>Co</a:t>
                      </a:r>
                      <a:endParaRPr lang="en-GB" sz="1000" b="1" dirty="0">
                        <a:latin typeface="Corbel" panose="020B0503020204020204" pitchFamily="34" charset="0"/>
                      </a:endParaRPr>
                    </a:p>
                  </a:txBody>
                  <a:tcPr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Cartographer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A person who designs and makes</a:t>
                      </a:r>
                      <a:r>
                        <a:rPr lang="en-GB" sz="1000" baseline="0" dirty="0" smtClean="0">
                          <a:latin typeface="Corbel" panose="020B0503020204020204" pitchFamily="34" charset="0"/>
                        </a:rPr>
                        <a:t> maps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493814"/>
                  </a:ext>
                </a:extLst>
              </a:tr>
              <a:tr h="2298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rbel" panose="020B0503020204020204" pitchFamily="34" charset="0"/>
                        </a:rPr>
                        <a:t>Continent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One of several very large landmasses on Earth and is usually made up of  different countries.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422213"/>
                  </a:ext>
                </a:extLst>
              </a:tr>
              <a:tr h="2298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Contour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Orange </a:t>
                      </a:r>
                      <a:r>
                        <a:rPr lang="en-GB" sz="1000" baseline="0" dirty="0" smtClean="0"/>
                        <a:t> l</a:t>
                      </a:r>
                      <a:r>
                        <a:rPr lang="en-GB" sz="1000" dirty="0" smtClean="0"/>
                        <a:t>ines on a map</a:t>
                      </a:r>
                      <a:r>
                        <a:rPr lang="en-GB" sz="1000" baseline="0" dirty="0" smtClean="0"/>
                        <a:t> representing height above sea level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383417"/>
                  </a:ext>
                </a:extLst>
              </a:tr>
              <a:tr h="3232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Co-ordinate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point on a map or graph where two sets of numbers or letters meet</a:t>
                      </a:r>
                      <a:endParaRPr lang="en-GB" sz="1000" dirty="0" smtClean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505858"/>
                  </a:ext>
                </a:extLst>
              </a:tr>
              <a:tr h="3232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Country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A nation with its own government, occupying a particular territory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384317"/>
                  </a:ext>
                </a:extLst>
              </a:tr>
              <a:tr h="2298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Grid references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Method of describing a location using vertical and horizontal grid lines,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935245"/>
                  </a:ext>
                </a:extLst>
              </a:tr>
              <a:tr h="2298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Latitude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Lines showing how far north or south you are from the Equator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274863"/>
                  </a:ext>
                </a:extLst>
              </a:tr>
              <a:tr h="2298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Longitude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Lines showing</a:t>
                      </a:r>
                      <a:r>
                        <a:rPr lang="en-GB" sz="1000" baseline="0" dirty="0" smtClean="0">
                          <a:latin typeface="Corbel" panose="020B0503020204020204" pitchFamily="34" charset="0"/>
                        </a:rPr>
                        <a:t> how far east or west a place is from the prime meridian (zero degrees)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971125"/>
                  </a:ext>
                </a:extLst>
              </a:tr>
              <a:tr h="3735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Map</a:t>
                      </a:r>
                      <a:r>
                        <a:rPr lang="en-GB" sz="1000" baseline="0" dirty="0" smtClean="0">
                          <a:latin typeface="Corbel" panose="020B0503020204020204" pitchFamily="34" charset="0"/>
                        </a:rPr>
                        <a:t> symbols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Maps often use symbols instead of words to label real-life features and make the maps clearer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633301"/>
                  </a:ext>
                </a:extLst>
              </a:tr>
              <a:tr h="4099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Orientation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Means that the</a:t>
                      </a:r>
                      <a:r>
                        <a:rPr lang="en-GB" sz="1000" baseline="0" dirty="0" smtClean="0"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map faces the same way you do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853255"/>
                  </a:ext>
                </a:extLst>
              </a:tr>
              <a:tr h="1171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PO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Map symbol used for</a:t>
                      </a:r>
                      <a:r>
                        <a:rPr lang="en-GB" sz="1000" baseline="0" dirty="0" smtClean="0">
                          <a:latin typeface="Corbel" panose="020B0503020204020204" pitchFamily="34" charset="0"/>
                        </a:rPr>
                        <a:t> a post office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585777"/>
                  </a:ext>
                </a:extLst>
              </a:tr>
              <a:tr h="1171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Scale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000" dirty="0" smtClean="0">
                          <a:latin typeface="Corbel" panose="020B0503020204020204" pitchFamily="34" charset="0"/>
                        </a:rPr>
                        <a:t>Shows how much you would have to enlarge your map to get the actual size of the piece of land you are looking at.</a:t>
                      </a:r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701507"/>
                  </a:ext>
                </a:extLst>
              </a:tr>
              <a:tr h="2298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812336"/>
                  </a:ext>
                </a:extLst>
              </a:tr>
              <a:tr h="27667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107044"/>
                  </a:ext>
                </a:extLst>
              </a:tr>
              <a:tr h="2298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654997"/>
                  </a:ext>
                </a:extLst>
              </a:tr>
              <a:tr h="2298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030643"/>
                  </a:ext>
                </a:extLst>
              </a:tr>
              <a:tr h="2298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623093"/>
                  </a:ext>
                </a:extLst>
              </a:tr>
              <a:tr h="2298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025719"/>
                  </a:ext>
                </a:extLst>
              </a:tr>
              <a:tr h="3735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GB" sz="1000" dirty="0"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541262"/>
                  </a:ext>
                </a:extLst>
              </a:tr>
            </a:tbl>
          </a:graphicData>
        </a:graphic>
      </p:graphicFrame>
      <p:pic>
        <p:nvPicPr>
          <p:cNvPr id="25" name="irc_mi" descr="Image result for littleport and east cambs academy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08" y="34780"/>
            <a:ext cx="2239992" cy="3515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55"/>
          <a:stretch/>
        </p:blipFill>
        <p:spPr>
          <a:xfrm>
            <a:off x="5868038" y="9205605"/>
            <a:ext cx="722376" cy="584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56"/>
          <a:stretch/>
        </p:blipFill>
        <p:spPr>
          <a:xfrm>
            <a:off x="243923" y="9230004"/>
            <a:ext cx="644373" cy="5596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499" y="4181380"/>
            <a:ext cx="6703142" cy="497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66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2228</TotalTime>
  <Words>182</Words>
  <Application>Microsoft Office PowerPoint</Application>
  <PresentationFormat>A4 Paper (210x297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Jewers</dc:creator>
  <cp:lastModifiedBy>Iain Smith</cp:lastModifiedBy>
  <cp:revision>28</cp:revision>
  <cp:lastPrinted>2022-01-06T10:04:14Z</cp:lastPrinted>
  <dcterms:created xsi:type="dcterms:W3CDTF">2020-04-01T11:09:45Z</dcterms:created>
  <dcterms:modified xsi:type="dcterms:W3CDTF">2022-01-06T10:45:24Z</dcterms:modified>
</cp:coreProperties>
</file>