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66e16026de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66e16026de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66e16026de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66e16026de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66e16026d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66e16026d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6801b043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6801b043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801b043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801b043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801b0433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801b0433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801b0433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801b0433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66e16026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66e16026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66e16026de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66e16026de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66e16026d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66e16026d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299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Science through the ages, where have we come from and where will we go next?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9" name="Google Shape;169;p22"/>
          <p:cNvCxnSpPr/>
          <p:nvPr/>
        </p:nvCxnSpPr>
        <p:spPr>
          <a:xfrm flipH="1" rot="10800000">
            <a:off x="13400" y="2504675"/>
            <a:ext cx="9121800" cy="1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0" name="Google Shape;170;p22"/>
          <p:cNvSpPr txBox="1"/>
          <p:nvPr/>
        </p:nvSpPr>
        <p:spPr>
          <a:xfrm>
            <a:off x="0" y="2089550"/>
            <a:ext cx="629700" cy="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BC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171" name="Google Shape;171;p22"/>
          <p:cNvSpPr txBox="1"/>
          <p:nvPr/>
        </p:nvSpPr>
        <p:spPr>
          <a:xfrm>
            <a:off x="2268750" y="2089550"/>
            <a:ext cx="629700" cy="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0AD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172" name="Google Shape;172;p22"/>
          <p:cNvSpPr txBox="1"/>
          <p:nvPr/>
        </p:nvSpPr>
        <p:spPr>
          <a:xfrm>
            <a:off x="8139300" y="1995650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20th Century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Discussing the world around us</a:t>
            </a:r>
            <a:endParaRPr/>
          </a:p>
        </p:txBody>
      </p:sp>
      <p:sp>
        <p:nvSpPr>
          <p:cNvPr id="178" name="Google Shape;17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Consider the economic, political and societal pressures in the world today.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Will the world of science continue to be dominated by Europe and the USA?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Where will the next hib of science be?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64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You are going to match up some information about scientists over the last 2000 years.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You will attempt to match the dates, locations and discoveries/research to the scientist.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Slides 4 and 5 the facts, dates and scientists are jumbled</a:t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Slides 7 and 8 are the correct answers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6705875" y="4269200"/>
            <a:ext cx="8439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Aristotle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2604825" y="8037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300-400 BC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Ancient Greece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4321950" y="107225"/>
            <a:ext cx="48222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Started classifying animals and plants. Came up with the concept of matter.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93775" y="842375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Hippocrates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216000" y="26503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300-400 BC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Ancient Greece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1562350" y="940125"/>
            <a:ext cx="43596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‘The father of medicine’ Studied the Human body and started developing medical ethics.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216000" y="107225"/>
            <a:ext cx="14064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Rosalind Franklin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2604825" y="18337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London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4321950" y="1784375"/>
            <a:ext cx="43887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Researched the structure of DNA. Was robbed of the Nobel Prize.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2404500" y="2712513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Max Planck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23175" y="38755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Germany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4321950" y="24462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Developed Quantum Theory, was a Nobel Prize winner - revolutionised atomic and sub-atomic Physics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93775" y="336360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Marie Curie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2604825" y="336360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Poland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4321950" y="331425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Only person to win 2 Nobel Prizes (One in Chemistry and one in Physics). Died because of their discovery.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5984125" y="842375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Albert Einstein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216000" y="19891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Germany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1755925" y="423165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Came up with the theory of relativity resolving ideas of Space, time and gravity. Later worked in the USA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/>
        </p:nvSpPr>
        <p:spPr>
          <a:xfrm>
            <a:off x="1725300" y="4276075"/>
            <a:ext cx="16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Sanad ibn Ali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249225" y="4620150"/>
            <a:ext cx="1942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9th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Modern day Pakistan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4321950" y="107225"/>
            <a:ext cx="48222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Introduced the decimal point and arabic numerals (what we use today).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572000" y="287955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Banu Musa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1960650" y="8674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9th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Persia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220800" y="102100"/>
            <a:ext cx="4351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Over 100 inventions many of which involve variations on fluid pressures in containers.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93775" y="1833725"/>
            <a:ext cx="14064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Ibn al-Haytham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2013600" y="1779900"/>
            <a:ext cx="18363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11th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Cairo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4321950" y="1708175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Worked on vision/optics and deepened our understanding of reflection and refraction.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3964400" y="994700"/>
            <a:ext cx="18363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Leonardo da Vinci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0" y="41554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15th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Anchiano, Italy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4321950" y="33636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 polymath explored and developed many areas including Anatomy, Mechanics and Engineering.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93775" y="336360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Galileo Galilei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1960650" y="332550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16th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Florence, Italy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-78350" y="2437038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Only person to win 2 Nobel Prizes (One in Chemistry and one in Physics). Died because of their discovery.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5955025" y="1319675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Isaac Newton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6347850" y="7285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17th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London, UK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4321950" y="41823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Revolutionised the Laws of motion and Universal gravitation. 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Answers</a:t>
            </a:r>
            <a:endParaRPr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/>
        </p:nvSpPr>
        <p:spPr>
          <a:xfrm>
            <a:off x="93775" y="80375"/>
            <a:ext cx="8439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Aristotle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2604825" y="8037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300-400 BC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Ancient Greece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2" name="Google Shape;122;p19"/>
          <p:cNvSpPr txBox="1"/>
          <p:nvPr/>
        </p:nvSpPr>
        <p:spPr>
          <a:xfrm>
            <a:off x="4321950" y="107225"/>
            <a:ext cx="48222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Started classifying animals and plants. Came up with the </a:t>
            </a:r>
            <a:r>
              <a:rPr lang="en-GB">
                <a:solidFill>
                  <a:schemeClr val="dk2"/>
                </a:solidFill>
              </a:rPr>
              <a:t>concept</a:t>
            </a:r>
            <a:r>
              <a:rPr lang="en-GB">
                <a:solidFill>
                  <a:schemeClr val="dk2"/>
                </a:solidFill>
              </a:rPr>
              <a:t> of matter.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93775" y="842375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Hippocrates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2604825" y="84237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300-400 BC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Ancient Greece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4321950" y="793025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‘The father of medicine’ Studied the Human body and started developing medical ethics.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93775" y="1833725"/>
            <a:ext cx="14064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Rosalind Franklin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2604825" y="18337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London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8" name="Google Shape;128;p19"/>
          <p:cNvSpPr txBox="1"/>
          <p:nvPr/>
        </p:nvSpPr>
        <p:spPr>
          <a:xfrm>
            <a:off x="4321950" y="1784375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Researched the structure of DNA. Was robbed of the Nobel Prize.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9" name="Google Shape;129;p19"/>
          <p:cNvSpPr txBox="1"/>
          <p:nvPr/>
        </p:nvSpPr>
        <p:spPr>
          <a:xfrm>
            <a:off x="93775" y="257175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Max Planck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2604825" y="25717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Germany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1" name="Google Shape;131;p19"/>
          <p:cNvSpPr txBox="1"/>
          <p:nvPr/>
        </p:nvSpPr>
        <p:spPr>
          <a:xfrm>
            <a:off x="4321950" y="24462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Developed Quantum Theory, was a Nobel Prize winner - revolutionised atomic and sub-atomic Physics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93775" y="336360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Marie Curie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2604825" y="336360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Poland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4321950" y="331425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Only person to win 2 Nobel Prizes (One in Chemistry and one in Physics). Died because of their discovery.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5" name="Google Shape;135;p19"/>
          <p:cNvSpPr txBox="1"/>
          <p:nvPr/>
        </p:nvSpPr>
        <p:spPr>
          <a:xfrm>
            <a:off x="93775" y="423165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Albert Einstein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6" name="Google Shape;136;p19"/>
          <p:cNvSpPr txBox="1"/>
          <p:nvPr/>
        </p:nvSpPr>
        <p:spPr>
          <a:xfrm>
            <a:off x="2604825" y="42316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20th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Germany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7" name="Google Shape;137;p19"/>
          <p:cNvSpPr txBox="1"/>
          <p:nvPr/>
        </p:nvSpPr>
        <p:spPr>
          <a:xfrm>
            <a:off x="4321950" y="41823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Came up with the theory of </a:t>
            </a:r>
            <a:r>
              <a:rPr lang="en-GB">
                <a:solidFill>
                  <a:schemeClr val="dk2"/>
                </a:solidFill>
              </a:rPr>
              <a:t>relativity</a:t>
            </a:r>
            <a:r>
              <a:rPr lang="en-GB">
                <a:solidFill>
                  <a:schemeClr val="dk2"/>
                </a:solidFill>
              </a:rPr>
              <a:t> resolving ideas of Space, time and gravity. Later worked in the USA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/>
        </p:nvSpPr>
        <p:spPr>
          <a:xfrm>
            <a:off x="93775" y="80375"/>
            <a:ext cx="16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Sanad ibn Ali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1960650" y="80375"/>
            <a:ext cx="1942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9th Century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Modern day Pakistan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4321950" y="107225"/>
            <a:ext cx="48222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Introduced the decimal point and arabic numerals (what we use today).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93775" y="842375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Banu Musa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1960650" y="867425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9th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Persia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4321950" y="793025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Over</a:t>
            </a:r>
            <a:r>
              <a:rPr lang="en-GB">
                <a:solidFill>
                  <a:schemeClr val="dk2"/>
                </a:solidFill>
              </a:rPr>
              <a:t> 100 inventions many of which involve variations on fluid pressures in containers.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93775" y="1833725"/>
            <a:ext cx="14064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Ibn al-</a:t>
            </a:r>
            <a:r>
              <a:rPr lang="en-GB">
                <a:solidFill>
                  <a:schemeClr val="dk2"/>
                </a:solidFill>
              </a:rPr>
              <a:t>Haytham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2013600" y="1779900"/>
            <a:ext cx="18363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11th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Cairo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4321950" y="1708175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Worked on vision/optics and deepened our understanding of reflection and </a:t>
            </a:r>
            <a:r>
              <a:rPr lang="en-GB">
                <a:solidFill>
                  <a:schemeClr val="dk2"/>
                </a:solidFill>
              </a:rPr>
              <a:t>refraction</a:t>
            </a:r>
            <a:r>
              <a:rPr lang="en-GB">
                <a:solidFill>
                  <a:schemeClr val="dk2"/>
                </a:solidFill>
              </a:rPr>
              <a:t>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93775" y="2571750"/>
            <a:ext cx="18363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Leonardo da Vinci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1960650" y="257175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15th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Anchiano, Italy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3" name="Google Shape;153;p20"/>
          <p:cNvSpPr txBox="1"/>
          <p:nvPr/>
        </p:nvSpPr>
        <p:spPr>
          <a:xfrm>
            <a:off x="4321950" y="24462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 polymath explored and </a:t>
            </a:r>
            <a:r>
              <a:rPr lang="en-GB">
                <a:solidFill>
                  <a:schemeClr val="dk2"/>
                </a:solidFill>
              </a:rPr>
              <a:t>developed</a:t>
            </a:r>
            <a:r>
              <a:rPr lang="en-GB">
                <a:solidFill>
                  <a:schemeClr val="dk2"/>
                </a:solidFill>
              </a:rPr>
              <a:t> many areas including Anatomy, Mechanics and Engineering.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4" name="Google Shape;154;p20"/>
          <p:cNvSpPr txBox="1"/>
          <p:nvPr/>
        </p:nvSpPr>
        <p:spPr>
          <a:xfrm>
            <a:off x="93775" y="336360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Galileo Galilei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5" name="Google Shape;155;p20"/>
          <p:cNvSpPr txBox="1"/>
          <p:nvPr/>
        </p:nvSpPr>
        <p:spPr>
          <a:xfrm>
            <a:off x="1960650" y="332550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16th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Florence, Italy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6" name="Google Shape;156;p20"/>
          <p:cNvSpPr txBox="1"/>
          <p:nvPr/>
        </p:nvSpPr>
        <p:spPr>
          <a:xfrm>
            <a:off x="4321950" y="331425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Only person to win 2 Nobel Prizes (One in Chemistry and one in Physics). Died because of their discovery.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7" name="Google Shape;157;p20"/>
          <p:cNvSpPr txBox="1"/>
          <p:nvPr/>
        </p:nvSpPr>
        <p:spPr>
          <a:xfrm>
            <a:off x="93775" y="4231650"/>
            <a:ext cx="1406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Isaac Newton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8" name="Google Shape;158;p20"/>
          <p:cNvSpPr txBox="1"/>
          <p:nvPr/>
        </p:nvSpPr>
        <p:spPr>
          <a:xfrm>
            <a:off x="1930075" y="4117800"/>
            <a:ext cx="1508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17th Century AD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London, UK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59" name="Google Shape;159;p20"/>
          <p:cNvSpPr txBox="1"/>
          <p:nvPr/>
        </p:nvSpPr>
        <p:spPr>
          <a:xfrm>
            <a:off x="4321950" y="4182300"/>
            <a:ext cx="48222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Revolutionised the Laws of motion and Universal gravitation. 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Now </a:t>
            </a:r>
            <a:r>
              <a:rPr lang="en-GB"/>
              <a:t>we are going to place these scientists on a timeline and </a:t>
            </a:r>
            <a:r>
              <a:rPr b="1" lang="en-GB"/>
              <a:t>Analyse</a:t>
            </a:r>
            <a:r>
              <a:rPr lang="en-GB"/>
              <a:t> WHERE &amp; WHEN this research was prominent in the world at various points in our history. Is there a pattern to time and location?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