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9144000"/>
  <p:notesSz cx="9872650" cy="679767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2" roundtripDataSignature="AMtx7mg4qssURIll9izJCNq2Y+Z2GNU9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1"/>
            <a:ext cx="4278154" cy="341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592224" y="1"/>
            <a:ext cx="4278154" cy="341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406775" y="849313"/>
            <a:ext cx="3059113" cy="22939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87267" y="3271381"/>
            <a:ext cx="7898130" cy="26765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456612"/>
            <a:ext cx="4278154" cy="3410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592224" y="6456612"/>
            <a:ext cx="4278154" cy="3410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3406775" y="849313"/>
            <a:ext cx="3059113" cy="22939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987267" y="3271381"/>
            <a:ext cx="7898130" cy="26765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5592224" y="6456612"/>
            <a:ext cx="4278154" cy="3410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/>
          <p:nvPr>
            <p:ph idx="2" type="sldImg"/>
          </p:nvPr>
        </p:nvSpPr>
        <p:spPr>
          <a:xfrm>
            <a:off x="3406775" y="849313"/>
            <a:ext cx="3059113" cy="22939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987267" y="3271381"/>
            <a:ext cx="7898130" cy="26765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2:notes"/>
          <p:cNvSpPr txBox="1"/>
          <p:nvPr>
            <p:ph idx="12" type="sldNum"/>
          </p:nvPr>
        </p:nvSpPr>
        <p:spPr>
          <a:xfrm>
            <a:off x="5592224" y="6456612"/>
            <a:ext cx="4278154" cy="3410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/>
          <p:nvPr>
            <p:ph idx="2" type="sldImg"/>
          </p:nvPr>
        </p:nvSpPr>
        <p:spPr>
          <a:xfrm>
            <a:off x="3406775" y="849313"/>
            <a:ext cx="3059113" cy="22939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987267" y="3271381"/>
            <a:ext cx="7898130" cy="26765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 txBox="1"/>
          <p:nvPr>
            <p:ph idx="12" type="sldNum"/>
          </p:nvPr>
        </p:nvSpPr>
        <p:spPr>
          <a:xfrm>
            <a:off x="5592224" y="6456612"/>
            <a:ext cx="4278154" cy="3410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/>
          <p:nvPr>
            <p:ph idx="2" type="sldImg"/>
          </p:nvPr>
        </p:nvSpPr>
        <p:spPr>
          <a:xfrm>
            <a:off x="3406775" y="849313"/>
            <a:ext cx="3059113" cy="22939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p4:notes"/>
          <p:cNvSpPr txBox="1"/>
          <p:nvPr>
            <p:ph idx="1" type="body"/>
          </p:nvPr>
        </p:nvSpPr>
        <p:spPr>
          <a:xfrm>
            <a:off x="987267" y="3271381"/>
            <a:ext cx="7898130" cy="26765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4:notes"/>
          <p:cNvSpPr txBox="1"/>
          <p:nvPr>
            <p:ph idx="12" type="sldNum"/>
          </p:nvPr>
        </p:nvSpPr>
        <p:spPr>
          <a:xfrm>
            <a:off x="5592224" y="6456612"/>
            <a:ext cx="4278154" cy="3410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/>
          <p:nvPr>
            <p:ph idx="2" type="sldImg"/>
          </p:nvPr>
        </p:nvSpPr>
        <p:spPr>
          <a:xfrm>
            <a:off x="3406775" y="849313"/>
            <a:ext cx="3059113" cy="22939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5:notes"/>
          <p:cNvSpPr txBox="1"/>
          <p:nvPr>
            <p:ph idx="1" type="body"/>
          </p:nvPr>
        </p:nvSpPr>
        <p:spPr>
          <a:xfrm>
            <a:off x="987267" y="3271381"/>
            <a:ext cx="7898130" cy="26765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5:notes"/>
          <p:cNvSpPr txBox="1"/>
          <p:nvPr>
            <p:ph idx="12" type="sldNum"/>
          </p:nvPr>
        </p:nvSpPr>
        <p:spPr>
          <a:xfrm>
            <a:off x="5592224" y="6456612"/>
            <a:ext cx="4278154" cy="3410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a20f0c8e0d_0_0:notes"/>
          <p:cNvSpPr/>
          <p:nvPr>
            <p:ph idx="2" type="sldImg"/>
          </p:nvPr>
        </p:nvSpPr>
        <p:spPr>
          <a:xfrm>
            <a:off x="3406775" y="849313"/>
            <a:ext cx="3059100" cy="2293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" name="Google Shape;139;g3a20f0c8e0d_0_0:notes"/>
          <p:cNvSpPr txBox="1"/>
          <p:nvPr>
            <p:ph idx="1" type="body"/>
          </p:nvPr>
        </p:nvSpPr>
        <p:spPr>
          <a:xfrm>
            <a:off x="987267" y="3271381"/>
            <a:ext cx="7898100" cy="26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g3a20f0c8e0d_0_0:notes"/>
          <p:cNvSpPr txBox="1"/>
          <p:nvPr>
            <p:ph idx="12" type="sldNum"/>
          </p:nvPr>
        </p:nvSpPr>
        <p:spPr>
          <a:xfrm>
            <a:off x="5592224" y="6456612"/>
            <a:ext cx="4278300" cy="341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7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0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1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1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4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jpg"/><Relationship Id="rId4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2.jpg"/><Relationship Id="rId4" Type="http://schemas.openxmlformats.org/officeDocument/2006/relationships/image" Target="../media/image7.png"/><Relationship Id="rId5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2.jpg"/><Relationship Id="rId4" Type="http://schemas.openxmlformats.org/officeDocument/2006/relationships/image" Target="../media/image8.png"/><Relationship Id="rId5" Type="http://schemas.openxmlformats.org/officeDocument/2006/relationships/image" Target="../media/image4.png"/><Relationship Id="rId6" Type="http://schemas.openxmlformats.org/officeDocument/2006/relationships/image" Target="../media/image3.png"/><Relationship Id="rId7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jpg"/><Relationship Id="rId4" Type="http://schemas.openxmlformats.org/officeDocument/2006/relationships/image" Target="../media/image8.png"/><Relationship Id="rId9" Type="http://schemas.openxmlformats.org/officeDocument/2006/relationships/image" Target="../media/image9.png"/><Relationship Id="rId5" Type="http://schemas.openxmlformats.org/officeDocument/2006/relationships/image" Target="../media/image4.png"/><Relationship Id="rId6" Type="http://schemas.openxmlformats.org/officeDocument/2006/relationships/hyperlink" Target="https://corbettmaths.com/contents/" TargetMode="External"/><Relationship Id="rId7" Type="http://schemas.openxmlformats.org/officeDocument/2006/relationships/image" Target="../media/image1.png"/><Relationship Id="rId8" Type="http://schemas.openxmlformats.org/officeDocument/2006/relationships/hyperlink" Target="https://www.mathsgenie.co.uk/gcse.php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2.jpg"/><Relationship Id="rId4" Type="http://schemas.openxmlformats.org/officeDocument/2006/relationships/image" Target="../media/image2.png"/><Relationship Id="rId5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2.jp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0" y="4275552"/>
            <a:ext cx="9144000" cy="14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KS4 Maths</a:t>
            </a:r>
            <a:endParaRPr b="1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400">
                <a:solidFill>
                  <a:schemeClr val="dk1"/>
                </a:solidFill>
              </a:rPr>
              <a:t>Mr Hunter</a:t>
            </a:r>
            <a:endParaRPr b="1" sz="4400">
              <a:solidFill>
                <a:schemeClr val="dk1"/>
              </a:solidFill>
            </a:endParaRPr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6856" y="249424"/>
            <a:ext cx="1359710" cy="1244839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24456" y="249423"/>
            <a:ext cx="1359710" cy="12448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"/>
          <p:cNvPicPr preferRelativeResize="0"/>
          <p:nvPr/>
        </p:nvPicPr>
        <p:blipFill rotWithShape="1">
          <a:blip r:embed="rId4">
            <a:alphaModFix/>
          </a:blip>
          <a:srcRect b="4701" l="1240" r="1447" t="4700"/>
          <a:stretch/>
        </p:blipFill>
        <p:spPr>
          <a:xfrm>
            <a:off x="402609" y="1587218"/>
            <a:ext cx="8338782" cy="46281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/>
          <p:cNvSpPr txBox="1"/>
          <p:nvPr/>
        </p:nvSpPr>
        <p:spPr>
          <a:xfrm>
            <a:off x="2893828" y="147294"/>
            <a:ext cx="4243953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GCSE Maths</a:t>
            </a:r>
            <a:endParaRPr/>
          </a:p>
        </p:txBody>
      </p:sp>
      <p:pic>
        <p:nvPicPr>
          <p:cNvPr id="101" name="Google Shape;101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187581" y="107467"/>
            <a:ext cx="859294" cy="8370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4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87581" y="107467"/>
            <a:ext cx="859294" cy="83707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3"/>
          <p:cNvSpPr txBox="1"/>
          <p:nvPr/>
        </p:nvSpPr>
        <p:spPr>
          <a:xfrm>
            <a:off x="2475752" y="103429"/>
            <a:ext cx="486193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4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Year Overviews</a:t>
            </a:r>
            <a:endParaRPr b="1" i="0" sz="44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Screen Clipping" id="110" name="Google Shape;110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2867" y="1000292"/>
            <a:ext cx="2994194" cy="275766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creen Clipping" id="111" name="Google Shape;111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2867" y="3877388"/>
            <a:ext cx="4681166" cy="28802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creen Clipping" id="112" name="Google Shape;112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981433" y="1003371"/>
            <a:ext cx="4118036" cy="5754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4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87581" y="107467"/>
            <a:ext cx="859294" cy="83707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4"/>
          <p:cNvSpPr txBox="1"/>
          <p:nvPr/>
        </p:nvSpPr>
        <p:spPr>
          <a:xfrm>
            <a:off x="2006221" y="230851"/>
            <a:ext cx="5950424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4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to Revise</a:t>
            </a:r>
            <a:endParaRPr b="1" i="0" sz="44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Screen Clipping" id="121" name="Google Shape;121;p4"/>
          <p:cNvPicPr preferRelativeResize="0"/>
          <p:nvPr/>
        </p:nvPicPr>
        <p:blipFill rotWithShape="1">
          <a:blip r:embed="rId5">
            <a:alphaModFix/>
          </a:blip>
          <a:srcRect b="67074" l="47625" r="29099" t="9421"/>
          <a:stretch/>
        </p:blipFill>
        <p:spPr>
          <a:xfrm>
            <a:off x="245326" y="1293540"/>
            <a:ext cx="1862254" cy="1732026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4"/>
          <p:cNvSpPr txBox="1"/>
          <p:nvPr/>
        </p:nvSpPr>
        <p:spPr>
          <a:xfrm>
            <a:off x="2330605" y="1293540"/>
            <a:ext cx="6010507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Website Support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Corbett Maths</a:t>
            </a:r>
            <a:endParaRPr/>
          </a:p>
          <a:p>
            <a:pPr indent="-1333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Maths Genie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creen Clipping" id="123" name="Google Shape;123;p4">
            <a:hlinkClick r:id="rId6"/>
          </p:cNvPr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801251" y="1729379"/>
            <a:ext cx="3238777" cy="56445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creen Clipping" id="124" name="Google Shape;124;p4">
            <a:hlinkClick r:id="rId8"/>
          </p:cNvPr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448022" y="2438818"/>
            <a:ext cx="1946501" cy="581713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4"/>
          <p:cNvSpPr txBox="1"/>
          <p:nvPr/>
        </p:nvSpPr>
        <p:spPr>
          <a:xfrm>
            <a:off x="245326" y="3101162"/>
            <a:ext cx="6010507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they offer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Tutorial Videos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Practice Questions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Solutions to check their work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4"/>
          <p:cNvSpPr txBox="1"/>
          <p:nvPr/>
        </p:nvSpPr>
        <p:spPr>
          <a:xfrm>
            <a:off x="104318" y="4720303"/>
            <a:ext cx="89355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“The best way to revise maths is to practice maths”</a:t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11155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5"/>
          <p:cNvSpPr txBox="1"/>
          <p:nvPr/>
        </p:nvSpPr>
        <p:spPr>
          <a:xfrm>
            <a:off x="2006221" y="85887"/>
            <a:ext cx="5950424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Information</a:t>
            </a:r>
            <a:endParaRPr b="1" sz="44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5"/>
          <p:cNvSpPr txBox="1"/>
          <p:nvPr/>
        </p:nvSpPr>
        <p:spPr>
          <a:xfrm>
            <a:off x="203560" y="874045"/>
            <a:ext cx="8736900" cy="41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59680" lvl="0" marL="180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alibri"/>
              <a:buChar char="●"/>
            </a:pPr>
            <a:r>
              <a:rPr lang="en-GB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Revision guides and workbooks available to buy in school, £3.25 each and on Bromcom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59680" lvl="0" marL="180000" marR="0" rtl="0" algn="l"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alibri"/>
              <a:buChar char="●"/>
            </a:pPr>
            <a:r>
              <a:rPr lang="en-GB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Yr 11 Revision every Thursday 3:15-4pm</a:t>
            </a:r>
            <a:endParaRPr sz="2100">
              <a:latin typeface="Calibri"/>
              <a:ea typeface="Calibri"/>
              <a:cs typeface="Calibri"/>
              <a:sym typeface="Calibri"/>
            </a:endParaRPr>
          </a:p>
          <a:p>
            <a:pPr indent="-159680" lvl="0" marL="180000" marR="0" rtl="0" algn="l"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alibri"/>
              <a:buChar char="●"/>
            </a:pPr>
            <a:r>
              <a:rPr lang="en-GB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Yr 10 Homework Drop In after school - Week 1 Wednesday and Week 2 Thursday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59680" lvl="0" marL="180000" marR="0" rtl="0" algn="l"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alibri"/>
              <a:buChar char="●"/>
            </a:pPr>
            <a:r>
              <a:rPr lang="en-GB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Homework set every week to improve independence and revisit recently covered topic (found on Google Classroom)</a:t>
            </a:r>
            <a:endParaRPr sz="2100">
              <a:latin typeface="Calibri"/>
              <a:ea typeface="Calibri"/>
              <a:cs typeface="Calibri"/>
              <a:sym typeface="Calibri"/>
            </a:endParaRPr>
          </a:p>
          <a:p>
            <a:pPr indent="-159680" lvl="1" marL="637200" marR="0" rtl="0" algn="l"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alibri"/>
              <a:buChar char="●"/>
            </a:pPr>
            <a:r>
              <a:rPr i="0" lang="en-GB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 11 Paper Based Exam Questions and GCSE Pod</a:t>
            </a:r>
            <a:endParaRPr sz="2100">
              <a:latin typeface="Calibri"/>
              <a:ea typeface="Calibri"/>
              <a:cs typeface="Calibri"/>
              <a:sym typeface="Calibri"/>
            </a:endParaRPr>
          </a:p>
          <a:p>
            <a:pPr indent="-159680" lvl="1" marL="637200" marR="0" rtl="0" algn="l"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alibri"/>
              <a:buChar char="●"/>
            </a:pPr>
            <a:r>
              <a:rPr i="0" lang="en-GB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 10 GCSE Pod</a:t>
            </a:r>
            <a:endParaRPr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59679" lvl="0" marL="179999" marR="0" rtl="0" algn="l"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alibri"/>
              <a:buChar char="●"/>
            </a:pPr>
            <a:r>
              <a:rPr lang="en-GB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Students should buy their own calculator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59680" lvl="0" marL="180000" marR="0" rtl="0" algn="l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Char char="●"/>
            </a:pPr>
            <a:r>
              <a:rPr lang="en-GB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Support shared on Google Classroom when students are absent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creen Clipping" id="135" name="Google Shape;135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07725" y="3824677"/>
            <a:ext cx="1651475" cy="187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187581" y="107467"/>
            <a:ext cx="859294" cy="8370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g3a20f0c8e0d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11155"/>
            <a:ext cx="9144002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g3a20f0c8e0d_0_0"/>
          <p:cNvSpPr txBox="1"/>
          <p:nvPr/>
        </p:nvSpPr>
        <p:spPr>
          <a:xfrm>
            <a:off x="2006221" y="85887"/>
            <a:ext cx="59505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400" u="sng">
                <a:solidFill>
                  <a:schemeClr val="dk1"/>
                </a:solidFill>
              </a:rPr>
              <a:t>Questions</a:t>
            </a:r>
            <a:endParaRPr b="1" sz="44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g3a20f0c8e0d_0_0"/>
          <p:cNvSpPr txBox="1"/>
          <p:nvPr/>
        </p:nvSpPr>
        <p:spPr>
          <a:xfrm>
            <a:off x="203550" y="1168284"/>
            <a:ext cx="8736900" cy="102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ctr">
              <a:spcBef>
                <a:spcPts val="2000"/>
              </a:spcBef>
              <a:spcAft>
                <a:spcPts val="0"/>
              </a:spcAft>
              <a:buNone/>
            </a:pPr>
            <a:r>
              <a:rPr lang="en-GB" sz="4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eh@longbenton.org.uk</a:t>
            </a:r>
            <a:endParaRPr sz="4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5" name="Google Shape;145;g3a20f0c8e0d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87581" y="107467"/>
            <a:ext cx="859294" cy="8370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 Hunter</dc:creator>
</cp:coreProperties>
</file>