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2" r:id="rId3"/>
    <p:sldId id="268" r:id="rId4"/>
    <p:sldId id="267" r:id="rId5"/>
    <p:sldId id="266" r:id="rId6"/>
  </p:sldIdLst>
  <p:sldSz cx="9144000" cy="6858000" type="screen4x3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30"/>
  </p:normalViewPr>
  <p:slideViewPr>
    <p:cSldViewPr snapToGrid="0" snapToObjects="1"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8BF8-5D99-48EF-8534-9C6E7E80F8C8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FF62-5137-431B-BEFB-45E08BEFB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1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88FC5-EAA8-754B-A2CB-0D2FA988D4A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1599D-28D6-414F-AEFE-6314CBA3D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7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1599D-28D6-414F-AEFE-6314CBA3D8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17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1599D-28D6-414F-AEFE-6314CBA3D8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1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1599D-28D6-414F-AEFE-6314CBA3D8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1599D-28D6-414F-AEFE-6314CBA3D8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6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E44E-D0D5-0143-A204-ED3320ECEE5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B478-34FE-7E42-8876-69D20581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1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" y="-853607"/>
            <a:ext cx="9144000" cy="6858000"/>
          </a:xfrm>
          <a:prstGeom prst="rect">
            <a:avLst/>
          </a:prstGeom>
        </p:spPr>
      </p:pic>
      <p:sp>
        <p:nvSpPr>
          <p:cNvPr id="4" name="CuadroTexto 1"/>
          <p:cNvSpPr txBox="1"/>
          <p:nvPr/>
        </p:nvSpPr>
        <p:spPr>
          <a:xfrm>
            <a:off x="29496" y="34652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/>
                <a:ea typeface="Arial Hebrew" charset="-79"/>
                <a:cs typeface="Arial"/>
              </a:rPr>
              <a:t>GCSE English </a:t>
            </a:r>
          </a:p>
          <a:p>
            <a:pPr algn="ctr"/>
            <a:r>
              <a:rPr lang="en-US" sz="4400" b="1" dirty="0">
                <a:latin typeface="Arial"/>
                <a:ea typeface="Arial Hebrew" charset="-79"/>
                <a:cs typeface="Arial"/>
              </a:rPr>
              <a:t>Language &amp; Literature</a:t>
            </a:r>
          </a:p>
        </p:txBody>
      </p:sp>
      <p:pic>
        <p:nvPicPr>
          <p:cNvPr id="1026" name="Picture 2" descr="https://cdn.kobo.com/book-images/e656fc3d-0126-4fb1-b947-c4c149c47076/353/569/90/False/macbeth-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07574" cy="23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 Art Of A Christmas Ca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91" y="0"/>
            <a:ext cx="1867309" cy="23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prove-creative-writing-ski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67" y="5254251"/>
            <a:ext cx="2534265" cy="15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6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9648" y="107467"/>
            <a:ext cx="5293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GCSE 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English Language</a:t>
            </a:r>
          </a:p>
        </p:txBody>
      </p:sp>
      <p:pic>
        <p:nvPicPr>
          <p:cNvPr id="6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7581" y="107467"/>
            <a:ext cx="859294" cy="8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9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072511" cy="67400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ACCF8-5D9D-AD1D-4447-9F3B5B8D3506}"/>
              </a:ext>
            </a:extLst>
          </p:cNvPr>
          <p:cNvSpPr txBox="1"/>
          <p:nvPr/>
        </p:nvSpPr>
        <p:spPr>
          <a:xfrm>
            <a:off x="265176" y="3968496"/>
            <a:ext cx="15087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‘Macbeth’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62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221" y="230851"/>
            <a:ext cx="595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How to Revise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6799" y="1052008"/>
            <a:ext cx="6010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Website Support:</a:t>
            </a:r>
          </a:p>
          <a:p>
            <a:r>
              <a:rPr lang="en-GB" sz="2400" b="1" dirty="0"/>
              <a:t>GCSE Pod (content only)</a:t>
            </a:r>
          </a:p>
          <a:p>
            <a:endParaRPr lang="en-GB" sz="2400" b="1" dirty="0"/>
          </a:p>
          <a:p>
            <a:r>
              <a:rPr lang="en-GB" sz="2400" b="1" dirty="0"/>
              <a:t>Mr </a:t>
            </a:r>
            <a:r>
              <a:rPr lang="en-GB" sz="2400" b="1" dirty="0" err="1"/>
              <a:t>Bruff</a:t>
            </a:r>
            <a:r>
              <a:rPr lang="en-GB" sz="2400" b="1" dirty="0"/>
              <a:t> YouTube (question by question)</a:t>
            </a:r>
          </a:p>
          <a:p>
            <a:endParaRPr lang="en-GB" sz="2400" b="1" dirty="0"/>
          </a:p>
          <a:p>
            <a:r>
              <a:rPr lang="en-GB" sz="2400" b="1" dirty="0"/>
              <a:t>PMT (past papers)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587" y="3098585"/>
            <a:ext cx="6010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they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Tutorial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Practice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Model examples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18" y="4708986"/>
            <a:ext cx="893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Read independently, learn quotes, </a:t>
            </a:r>
          </a:p>
          <a:p>
            <a:pPr algn="ctr"/>
            <a:r>
              <a:rPr lang="en-GB" sz="4000" b="1" dirty="0"/>
              <a:t>build vocabulary, know the questions</a:t>
            </a:r>
            <a:endParaRPr lang="en-GB" sz="4000" dirty="0"/>
          </a:p>
        </p:txBody>
      </p:sp>
      <p:pic>
        <p:nvPicPr>
          <p:cNvPr id="13" name="Picture 2" descr="https://cdn.kobo.com/book-images/e656fc3d-0126-4fb1-b947-c4c149c47076/353/569/90/False/macbeth-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2" y="199707"/>
            <a:ext cx="914401" cy="134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 Art Of A Christmas Ca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35" y="192920"/>
            <a:ext cx="1311526" cy="16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prove-creative-writing-ski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88" y="3133272"/>
            <a:ext cx="2534265" cy="15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9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221" y="85887"/>
            <a:ext cx="5950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6" name="Shape 155"/>
          <p:cNvSpPr txBox="1"/>
          <p:nvPr/>
        </p:nvSpPr>
        <p:spPr>
          <a:xfrm>
            <a:off x="203560" y="940498"/>
            <a:ext cx="8736880" cy="48556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80000" lvl="0" indent="-180000" rtl="0">
              <a:spcBef>
                <a:spcPts val="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endParaRPr lang="en-US" sz="2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180000" lvl="0" indent="-180000" rtl="0">
              <a:spcBef>
                <a:spcPts val="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endParaRPr lang="en-US" sz="2200" dirty="0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180000" lvl="0" indent="-180000" rtl="0">
              <a:spcBef>
                <a:spcPts val="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dirty="0">
                <a:latin typeface="Special Elite"/>
                <a:ea typeface="Special Elite"/>
                <a:cs typeface="Special Elite"/>
                <a:sym typeface="Special Elite"/>
              </a:rPr>
              <a:t>Revision guides and workbooks available to buy in school, £3.25 each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dirty="0">
                <a:latin typeface="Special Elite"/>
                <a:ea typeface="Special Elite"/>
                <a:cs typeface="Special Elite"/>
                <a:sym typeface="Special Elite"/>
              </a:rPr>
              <a:t>Year11 revision every Monday 3:15-4pm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dirty="0">
                <a:latin typeface="Special Elite"/>
                <a:ea typeface="Special Elite"/>
                <a:cs typeface="Special Elite"/>
                <a:sym typeface="Special Elite"/>
              </a:rPr>
              <a:t>Homework set every week to improve independence and revisit recently covered topics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b="1" u="sng" dirty="0">
                <a:latin typeface="Special Elite"/>
                <a:ea typeface="Special Elite"/>
                <a:cs typeface="Special Elite"/>
                <a:sym typeface="Special Elite"/>
              </a:rPr>
              <a:t>Year 10 &amp; 11 Milestone Assessments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dirty="0">
                <a:latin typeface="Special Elite"/>
                <a:ea typeface="Special Elite"/>
                <a:cs typeface="Special Elite"/>
                <a:sym typeface="Special Elite"/>
              </a:rPr>
              <a:t>Every 2-4 weeks in English Language and Literature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dirty="0">
                <a:latin typeface="Special Elite"/>
                <a:ea typeface="Special Elite"/>
                <a:cs typeface="Special Elite"/>
                <a:sym typeface="Special Elite"/>
              </a:rPr>
              <a:t>Detailed feedback from teachers/numerical value/target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r>
              <a:rPr lang="en-US" sz="2200" dirty="0">
                <a:latin typeface="Special Elite"/>
                <a:ea typeface="Special Elite"/>
                <a:cs typeface="Special Elite"/>
                <a:sym typeface="Special Elite"/>
              </a:rPr>
              <a:t>Informed intervention</a:t>
            </a:r>
          </a:p>
          <a:p>
            <a:pPr marL="180000" lvl="0" indent="-180000" rtl="0">
              <a:spcBef>
                <a:spcPts val="2000"/>
              </a:spcBef>
              <a:buClr>
                <a:srgbClr val="000000"/>
              </a:buClr>
              <a:buSzPct val="110000"/>
              <a:buFont typeface="Special Elite"/>
              <a:buChar char="●"/>
            </a:pPr>
            <a:endParaRPr lang="en-US" sz="2200" dirty="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3074" name="Picture 2" descr="he Art Of A Christmas Ca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17" y="109919"/>
            <a:ext cx="1240323" cy="15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kobo.com/book-images/e656fc3d-0126-4fb1-b947-c4c149c47076/353/569/90/False/macbeth-4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7" y="12375"/>
            <a:ext cx="1142274" cy="16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prove-creative-writing-ski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46" y="5346560"/>
            <a:ext cx="2534265" cy="15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117</Words>
  <Application>Microsoft Office PowerPoint</Application>
  <PresentationFormat>On-screen Show (4:3)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Special Elite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Hunter</dc:creator>
  <cp:lastModifiedBy>S Willis</cp:lastModifiedBy>
  <cp:revision>83</cp:revision>
  <cp:lastPrinted>2016-10-03T06:59:46Z</cp:lastPrinted>
  <dcterms:modified xsi:type="dcterms:W3CDTF">2025-11-11T11:40:28Z</dcterms:modified>
</cp:coreProperties>
</file>