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6" d="100"/>
          <a:sy n="76" d="100"/>
        </p:scale>
        <p:origin x="-1530" y="-8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A0A417-252A-4D1E-9655-5C3E5B658CB0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90E9B2-6C85-4517-AEB4-8E7F7130045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04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BAF27-84AE-48DA-B879-069266795296}" type="datetimeFigureOut">
              <a:rPr lang="en-GB" smtClean="0"/>
              <a:pPr/>
              <a:t>05/07/2019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9EDC2-655B-4428-8AC7-C84D0D7A74B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69560" y="2267745"/>
            <a:ext cx="216024" cy="288031"/>
          </a:xfrm>
        </p:spPr>
        <p:txBody>
          <a:bodyPr>
            <a:normAutofit fontScale="90000"/>
          </a:bodyPr>
          <a:lstStyle/>
          <a:p>
            <a:r>
              <a:rPr lang="en-GB" sz="1800" dirty="0" smtClean="0"/>
              <a:t> </a:t>
            </a:r>
            <a:endParaRPr lang="en-GB" sz="1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640" y="1691680"/>
            <a:ext cx="6408712" cy="2016224"/>
          </a:xfrm>
        </p:spPr>
        <p:txBody>
          <a:bodyPr>
            <a:normAutofit fontScale="92500" lnSpcReduction="20000"/>
          </a:bodyPr>
          <a:lstStyle/>
          <a:p>
            <a:r>
              <a:rPr lang="en-GB" sz="1600" dirty="0" smtClean="0">
                <a:solidFill>
                  <a:schemeClr val="tx1"/>
                </a:solidFill>
              </a:rPr>
              <a:t>We are a group of young people between the ages of 14-25 who get involved with a projects like MH:2K.</a:t>
            </a:r>
          </a:p>
          <a:p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We come together to look at issues which can affect young people around health and mental wellbeing. </a:t>
            </a:r>
          </a:p>
          <a:p>
            <a:pPr algn="l"/>
            <a:endParaRPr lang="en-GB" sz="1600" dirty="0" smtClean="0">
              <a:solidFill>
                <a:schemeClr val="tx1"/>
              </a:solidFill>
            </a:endParaRPr>
          </a:p>
          <a:p>
            <a:r>
              <a:rPr lang="en-GB" sz="1600" dirty="0" smtClean="0">
                <a:solidFill>
                  <a:schemeClr val="tx1"/>
                </a:solidFill>
              </a:rPr>
              <a:t>We will be looking at service development and how young people can be supported with their wellbeing and have the opportunity to become a peer mentor</a:t>
            </a:r>
          </a:p>
          <a:p>
            <a:pPr algn="l"/>
            <a:endParaRPr lang="en-GB" sz="3300" dirty="0" smtClean="0">
              <a:latin typeface="Arial Rounded MT Bold" pitchFamily="34" charset="0"/>
            </a:endParaRPr>
          </a:p>
          <a:p>
            <a:pPr algn="l"/>
            <a:endParaRPr lang="en-GB" sz="2300" dirty="0" smtClean="0">
              <a:latin typeface="Arial Rounded MT Bold" pitchFamily="34" charset="0"/>
            </a:endParaRPr>
          </a:p>
          <a:p>
            <a:pPr algn="l"/>
            <a:endParaRPr lang="en-GB" sz="2900" dirty="0" smtClean="0">
              <a:latin typeface="Arial Rounded MT Bold" pitchFamily="34" charset="0"/>
            </a:endParaRPr>
          </a:p>
          <a:p>
            <a:endParaRPr lang="en-GB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8460432"/>
            <a:ext cx="5030416" cy="683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1248" y="8100392"/>
            <a:ext cx="908720" cy="838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0" y="611560"/>
            <a:ext cx="6858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>
                <a:latin typeface="Arial Black" pitchFamily="34" charset="0"/>
              </a:rPr>
              <a:t>North Tyneside</a:t>
            </a:r>
          </a:p>
          <a:p>
            <a:pPr algn="ctr"/>
            <a:r>
              <a:rPr lang="en-GB" sz="4400" dirty="0" smtClean="0"/>
              <a:t>Health &amp; Wellbeing Group</a:t>
            </a:r>
            <a:endParaRPr lang="en-GB" sz="44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16" name="TextBox 15"/>
          <p:cNvSpPr txBox="1"/>
          <p:nvPr/>
        </p:nvSpPr>
        <p:spPr>
          <a:xfrm flipH="1">
            <a:off x="9808095" y="8532440"/>
            <a:ext cx="461665" cy="1051992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7605464" y="6228185"/>
            <a:ext cx="172819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300" dirty="0" smtClean="0">
              <a:latin typeface="Arial Black" pitchFamily="34" charset="0"/>
            </a:endParaRPr>
          </a:p>
          <a:p>
            <a:endParaRPr lang="en-GB" sz="1300" dirty="0" smtClean="0">
              <a:latin typeface="Arial Black" pitchFamily="34" charset="0"/>
            </a:endParaRPr>
          </a:p>
          <a:p>
            <a:endParaRPr lang="en-GB" sz="1300" dirty="0" smtClean="0">
              <a:latin typeface="Arial Black" pitchFamily="34" charset="0"/>
            </a:endParaRPr>
          </a:p>
          <a:p>
            <a:r>
              <a:rPr lang="en-GB" sz="1300" dirty="0" smtClean="0"/>
              <a:t>           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5796136"/>
            <a:ext cx="68580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sz="1400" dirty="0" smtClean="0">
                <a:latin typeface="Arial Black" pitchFamily="34" charset="0"/>
              </a:rPr>
              <a:t>The first session will be.....</a:t>
            </a:r>
          </a:p>
          <a:p>
            <a:pPr algn="ctr">
              <a:spcAft>
                <a:spcPts val="600"/>
              </a:spcAft>
            </a:pPr>
            <a:r>
              <a:rPr lang="en-GB" dirty="0" smtClean="0">
                <a:latin typeface="Arial Black" pitchFamily="34" charset="0"/>
              </a:rPr>
              <a:t>Thursday 18</a:t>
            </a:r>
            <a:r>
              <a:rPr lang="en-GB" baseline="30000" dirty="0" smtClean="0">
                <a:latin typeface="Arial Black" pitchFamily="34" charset="0"/>
              </a:rPr>
              <a:t>th</a:t>
            </a:r>
            <a:r>
              <a:rPr lang="en-GB" dirty="0" smtClean="0">
                <a:latin typeface="Arial Black" pitchFamily="34" charset="0"/>
              </a:rPr>
              <a:t> July 2019</a:t>
            </a:r>
          </a:p>
          <a:p>
            <a:pPr algn="ctr">
              <a:spcAft>
                <a:spcPts val="600"/>
              </a:spcAft>
            </a:pPr>
            <a:r>
              <a:rPr lang="en-GB" dirty="0" smtClean="0">
                <a:latin typeface="Arial Black" pitchFamily="34" charset="0"/>
              </a:rPr>
              <a:t>5pm – 7pm</a:t>
            </a:r>
          </a:p>
          <a:p>
            <a:pPr algn="ctr">
              <a:spcAft>
                <a:spcPts val="600"/>
              </a:spcAft>
            </a:pPr>
            <a:r>
              <a:rPr lang="en-GB" sz="1600" dirty="0" smtClean="0"/>
              <a:t>North Tyneside Council, Quadrant East, Silverlink North, NE27 0BY</a:t>
            </a:r>
            <a:endParaRPr lang="en-GB" sz="1600" dirty="0" smtClean="0">
              <a:latin typeface="Arial Black" pitchFamily="34" charset="0"/>
            </a:endParaRPr>
          </a:p>
        </p:txBody>
      </p:sp>
      <p:pic>
        <p:nvPicPr>
          <p:cNvPr id="13" name="Picture 12" descr="email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4704" y="8028384"/>
            <a:ext cx="371450" cy="383607"/>
          </a:xfrm>
          <a:prstGeom prst="rect">
            <a:avLst/>
          </a:prstGeom>
        </p:spPr>
      </p:pic>
      <p:pic>
        <p:nvPicPr>
          <p:cNvPr id="15" name="Picture 14" descr="facebook logo 7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4704" y="7164288"/>
            <a:ext cx="359363" cy="358239"/>
          </a:xfrm>
          <a:prstGeom prst="rect">
            <a:avLst/>
          </a:prstGeom>
        </p:spPr>
      </p:pic>
      <p:pic>
        <p:nvPicPr>
          <p:cNvPr id="1026" name="Picture 2" descr="C:\Users\epar1311\AppData\Local\Microsoft\Windows\Temporary Internet Files\Content.IE5\8FXQ22QS\Phone-PNG-HD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64704" y="7596336"/>
            <a:ext cx="360040" cy="360040"/>
          </a:xfrm>
          <a:prstGeom prst="rect">
            <a:avLst/>
          </a:prstGeom>
          <a:noFill/>
        </p:spPr>
      </p:pic>
      <p:sp>
        <p:nvSpPr>
          <p:cNvPr id="24" name="TextBox 23"/>
          <p:cNvSpPr txBox="1"/>
          <p:nvPr/>
        </p:nvSpPr>
        <p:spPr>
          <a:xfrm>
            <a:off x="1196752" y="7164288"/>
            <a:ext cx="5328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North Tyneside Participation and Advocacy Team</a:t>
            </a:r>
            <a:endParaRPr lang="en-GB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196752" y="7596336"/>
            <a:ext cx="51125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Arial Rounded MT Bold" pitchFamily="34" charset="0"/>
              </a:rPr>
              <a:t>0191 643 8226</a:t>
            </a:r>
            <a:endParaRPr lang="en-GB" sz="1600" dirty="0">
              <a:latin typeface="Arial Rounded MT Bold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196752" y="8028384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/>
              <a:t>participation@northtyneside.gov.uk</a:t>
            </a:r>
            <a:endParaRPr lang="en-GB" sz="1600" dirty="0"/>
          </a:p>
        </p:txBody>
      </p:sp>
      <p:sp>
        <p:nvSpPr>
          <p:cNvPr id="33" name="Rounded Rectangular Callout 32"/>
          <p:cNvSpPr/>
          <p:nvPr/>
        </p:nvSpPr>
        <p:spPr>
          <a:xfrm>
            <a:off x="2636912" y="3635896"/>
            <a:ext cx="4221088" cy="1296144"/>
          </a:xfrm>
          <a:prstGeom prst="wedgeRoundRectCallout">
            <a:avLst>
              <a:gd name="adj1" fmla="val -62021"/>
              <a:gd name="adj2" fmla="val -38381"/>
              <a:gd name="adj3" fmla="val 16667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 Rounded MT Bold" pitchFamily="34" charset="0"/>
              </a:rPr>
              <a:t>Do you want to help  other young people with their health and wellbeing?</a:t>
            </a:r>
            <a:endParaRPr lang="en-GB" b="1" dirty="0">
              <a:latin typeface="Arial Rounded MT Bold" pitchFamily="34" charset="0"/>
            </a:endParaRPr>
          </a:p>
        </p:txBody>
      </p:sp>
      <p:sp>
        <p:nvSpPr>
          <p:cNvPr id="34" name="Rounded Rectangular Callout 33"/>
          <p:cNvSpPr/>
          <p:nvPr/>
        </p:nvSpPr>
        <p:spPr>
          <a:xfrm>
            <a:off x="0" y="4644008"/>
            <a:ext cx="3212976" cy="1080120"/>
          </a:xfrm>
          <a:prstGeom prst="wedgeRoundRectCallout">
            <a:avLst>
              <a:gd name="adj1" fmla="val 67459"/>
              <a:gd name="adj2" fmla="val 7447"/>
              <a:gd name="adj3" fmla="val 16667"/>
            </a:avLst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 smtClean="0">
                <a:latin typeface="Arial Rounded MT Bold" pitchFamily="34" charset="0"/>
              </a:rPr>
              <a:t>Do you want to become a peer mentor?</a:t>
            </a:r>
            <a:endParaRPr lang="en-GB" b="1" dirty="0">
              <a:latin typeface="Arial Rounded MT Bold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132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</vt:lpstr>
    </vt:vector>
  </TitlesOfParts>
  <Company>NTC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epar1311</dc:creator>
  <cp:lastModifiedBy>R Standish</cp:lastModifiedBy>
  <cp:revision>58</cp:revision>
  <dcterms:created xsi:type="dcterms:W3CDTF">2019-05-22T10:30:20Z</dcterms:created>
  <dcterms:modified xsi:type="dcterms:W3CDTF">2019-07-05T07:00:09Z</dcterms:modified>
</cp:coreProperties>
</file>