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6" d="100"/>
          <a:sy n="76" d="100"/>
        </p:scale>
        <p:origin x="-153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A417-252A-4D1E-9655-5C3E5B658CB0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0E9B2-6C85-4517-AEB4-8E7F713004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AF27-84AE-48DA-B879-069266795296}" type="datetimeFigureOut">
              <a:rPr lang="en-GB" smtClean="0"/>
              <a:pPr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EDC2-655B-4428-8AC7-C84D0D7A74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560" y="2267745"/>
            <a:ext cx="216024" cy="288031"/>
          </a:xfrm>
        </p:spPr>
        <p:txBody>
          <a:bodyPr>
            <a:normAutofit fontScale="90000"/>
          </a:bodyPr>
          <a:lstStyle/>
          <a:p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40" y="1691680"/>
            <a:ext cx="6408712" cy="2016224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We are a group of young people between the ages of 14-25 who get involved with a projects like MH:2K.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We come together to look at issues which can affect young people around health and mental wellbeing. </a:t>
            </a:r>
          </a:p>
          <a:p>
            <a:pPr algn="l"/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We will be looking at service development and how young people can be supported with their wellbeing and have the opportunity to become a peer mentor</a:t>
            </a:r>
          </a:p>
          <a:p>
            <a:pPr algn="l"/>
            <a:endParaRPr lang="en-GB" sz="3300" dirty="0" smtClean="0">
              <a:latin typeface="Arial Rounded MT Bold" pitchFamily="34" charset="0"/>
            </a:endParaRPr>
          </a:p>
          <a:p>
            <a:pPr algn="l"/>
            <a:endParaRPr lang="en-GB" sz="2300" dirty="0" smtClean="0">
              <a:latin typeface="Arial Rounded MT Bold" pitchFamily="34" charset="0"/>
            </a:endParaRPr>
          </a:p>
          <a:p>
            <a:pPr algn="l"/>
            <a:endParaRPr lang="en-GB" sz="2900" dirty="0" smtClean="0">
              <a:latin typeface="Arial Rounded MT Bold" pitchFamily="34" charset="0"/>
            </a:endParaRPr>
          </a:p>
          <a:p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460432"/>
            <a:ext cx="5030416" cy="68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8100392"/>
            <a:ext cx="908720" cy="83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1156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 Black" pitchFamily="34" charset="0"/>
              </a:rPr>
              <a:t>North Tyneside</a:t>
            </a:r>
          </a:p>
          <a:p>
            <a:pPr algn="ctr"/>
            <a:r>
              <a:rPr lang="en-GB" sz="4400" dirty="0" smtClean="0"/>
              <a:t>Health &amp; Wellbeing Group</a:t>
            </a:r>
            <a:endParaRPr lang="en-GB" sz="44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9808095" y="8532440"/>
            <a:ext cx="461665" cy="1051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605464" y="6228185"/>
            <a:ext cx="17281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300" dirty="0" smtClean="0">
              <a:latin typeface="Arial Black" pitchFamily="34" charset="0"/>
            </a:endParaRPr>
          </a:p>
          <a:p>
            <a:endParaRPr lang="en-GB" sz="1300" dirty="0" smtClean="0">
              <a:latin typeface="Arial Black" pitchFamily="34" charset="0"/>
            </a:endParaRPr>
          </a:p>
          <a:p>
            <a:endParaRPr lang="en-GB" sz="1300" dirty="0" smtClean="0">
              <a:latin typeface="Arial Black" pitchFamily="34" charset="0"/>
            </a:endParaRPr>
          </a:p>
          <a:p>
            <a:r>
              <a:rPr lang="en-GB" sz="1300" dirty="0" smtClean="0"/>
              <a:t>          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796136"/>
            <a:ext cx="6858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 smtClean="0">
                <a:latin typeface="Arial Black" pitchFamily="34" charset="0"/>
              </a:rPr>
              <a:t>The first session will be.....</a:t>
            </a:r>
          </a:p>
          <a:p>
            <a:pPr algn="ctr">
              <a:spcAft>
                <a:spcPts val="600"/>
              </a:spcAft>
            </a:pPr>
            <a:r>
              <a:rPr lang="en-GB" dirty="0" smtClean="0">
                <a:latin typeface="Arial Black" pitchFamily="34" charset="0"/>
              </a:rPr>
              <a:t>Thursday 18</a:t>
            </a:r>
            <a:r>
              <a:rPr lang="en-GB" baseline="30000" dirty="0" smtClean="0">
                <a:latin typeface="Arial Black" pitchFamily="34" charset="0"/>
              </a:rPr>
              <a:t>th</a:t>
            </a:r>
            <a:r>
              <a:rPr lang="en-GB" dirty="0" smtClean="0">
                <a:latin typeface="Arial Black" pitchFamily="34" charset="0"/>
              </a:rPr>
              <a:t> July 2019</a:t>
            </a:r>
          </a:p>
          <a:p>
            <a:pPr algn="ctr">
              <a:spcAft>
                <a:spcPts val="600"/>
              </a:spcAft>
            </a:pPr>
            <a:r>
              <a:rPr lang="en-GB" dirty="0" smtClean="0">
                <a:latin typeface="Arial Black" pitchFamily="34" charset="0"/>
              </a:rPr>
              <a:t>5pm – 7pm</a:t>
            </a:r>
          </a:p>
          <a:p>
            <a:pPr algn="ctr">
              <a:spcAft>
                <a:spcPts val="600"/>
              </a:spcAft>
            </a:pPr>
            <a:r>
              <a:rPr lang="en-GB" sz="1600" dirty="0" smtClean="0"/>
              <a:t>North Tyneside Council, Quadrant East, Silverlink North, NE27 0BY</a:t>
            </a:r>
            <a:endParaRPr lang="en-GB" sz="1600" dirty="0" smtClean="0">
              <a:latin typeface="Arial Black" pitchFamily="34" charset="0"/>
            </a:endParaRPr>
          </a:p>
        </p:txBody>
      </p:sp>
      <p:pic>
        <p:nvPicPr>
          <p:cNvPr id="13" name="Picture 12" descr="emai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704" y="8028384"/>
            <a:ext cx="371450" cy="383607"/>
          </a:xfrm>
          <a:prstGeom prst="rect">
            <a:avLst/>
          </a:prstGeom>
        </p:spPr>
      </p:pic>
      <p:pic>
        <p:nvPicPr>
          <p:cNvPr id="15" name="Picture 14" descr="facebook logo 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4704" y="7164288"/>
            <a:ext cx="359363" cy="358239"/>
          </a:xfrm>
          <a:prstGeom prst="rect">
            <a:avLst/>
          </a:prstGeom>
        </p:spPr>
      </p:pic>
      <p:pic>
        <p:nvPicPr>
          <p:cNvPr id="1026" name="Picture 2" descr="C:\Users\epar1311\AppData\Local\Microsoft\Windows\Temporary Internet Files\Content.IE5\8FXQ22QS\Phone-PNG-HD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704" y="7596336"/>
            <a:ext cx="360040" cy="36004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196752" y="7164288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North Tyneside Participation and Advocacy Team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196752" y="7596336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 Rounded MT Bold" pitchFamily="34" charset="0"/>
              </a:rPr>
              <a:t>0191 643 8226</a:t>
            </a:r>
            <a:endParaRPr lang="en-GB" sz="1600" dirty="0">
              <a:latin typeface="Arial Rounded MT 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96752" y="802838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participation@northtyneside.gov.uk</a:t>
            </a:r>
            <a:endParaRPr lang="en-GB" sz="1600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2636912" y="3635896"/>
            <a:ext cx="4221088" cy="1296144"/>
          </a:xfrm>
          <a:prstGeom prst="wedgeRoundRectCallout">
            <a:avLst>
              <a:gd name="adj1" fmla="val -62021"/>
              <a:gd name="adj2" fmla="val -38381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 Rounded MT Bold" pitchFamily="34" charset="0"/>
              </a:rPr>
              <a:t>Do you want to help  other young people with their health and wellbeing?</a:t>
            </a:r>
            <a:endParaRPr lang="en-GB" b="1" dirty="0">
              <a:latin typeface="Arial Rounded MT Bold" pitchFamily="34" charset="0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0" y="4644008"/>
            <a:ext cx="3212976" cy="1080120"/>
          </a:xfrm>
          <a:prstGeom prst="wedgeRoundRectCallout">
            <a:avLst>
              <a:gd name="adj1" fmla="val 67459"/>
              <a:gd name="adj2" fmla="val 7447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 Rounded MT Bold" pitchFamily="34" charset="0"/>
              </a:rPr>
              <a:t>Do you want to become a peer mentor?</a:t>
            </a:r>
            <a:endParaRPr lang="en-GB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132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NTC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epar1311</dc:creator>
  <cp:lastModifiedBy>R Standish</cp:lastModifiedBy>
  <cp:revision>58</cp:revision>
  <dcterms:created xsi:type="dcterms:W3CDTF">2019-05-22T10:30:20Z</dcterms:created>
  <dcterms:modified xsi:type="dcterms:W3CDTF">2019-07-05T07:00:09Z</dcterms:modified>
</cp:coreProperties>
</file>