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12a0e82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12a0e82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12a0e82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12a0e82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12a0e824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12a0e824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2a0e824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2a0e824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12a0e824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12a0e824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Psychology Transition Tasks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What does the brain do?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0" y="572700"/>
            <a:ext cx="4572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For each part of the brain on the diagram, research what that part of the brain does </a:t>
            </a:r>
            <a:endParaRPr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fMRI is one way we can study the brain. Research what fMRI stands for and how it works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Using the information from question 1, what part of the brain would be used for the </a:t>
            </a:r>
            <a:r>
              <a:rPr lang="en-GB" sz="1800"/>
              <a:t>following</a:t>
            </a:r>
            <a:r>
              <a:rPr lang="en-GB" sz="1800"/>
              <a:t> scenarios: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Recognising you have been pinched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Seeing a tree from over the road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Grabbing a ball from mid air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Listening to a psychology lesson 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 </a:t>
            </a:r>
            <a:endParaRPr sz="1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175" y="1327450"/>
            <a:ext cx="4527600" cy="29146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5692875" y="3893575"/>
            <a:ext cx="11601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Answers: What does the brain do?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0" y="572700"/>
            <a:ext cx="4572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33374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129"/>
              <a:t>Frontal Lobe- fine motor skills </a:t>
            </a:r>
            <a:endParaRPr sz="212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29"/>
              <a:t>Temporal Lobe- analysis </a:t>
            </a:r>
            <a:r>
              <a:rPr lang="en-GB" sz="2129"/>
              <a:t>speech</a:t>
            </a:r>
            <a:r>
              <a:rPr lang="en-GB" sz="2129"/>
              <a:t> </a:t>
            </a:r>
            <a:endParaRPr sz="212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29"/>
              <a:t>Occipital</a:t>
            </a:r>
            <a:r>
              <a:rPr lang="en-GB" sz="2129"/>
              <a:t> Lobe- visual information</a:t>
            </a:r>
            <a:endParaRPr sz="2129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29"/>
              <a:t>Parietal Lobe- </a:t>
            </a:r>
            <a:r>
              <a:rPr lang="en-GB" sz="2129"/>
              <a:t>information</a:t>
            </a:r>
            <a:r>
              <a:rPr lang="en-GB" sz="2129"/>
              <a:t> from skin</a:t>
            </a:r>
            <a:endParaRPr sz="2129"/>
          </a:p>
          <a:p>
            <a:pPr indent="-32353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929"/>
              <a:t>Functional magnetic </a:t>
            </a:r>
            <a:r>
              <a:rPr lang="en-GB" sz="1929"/>
              <a:t>resonance</a:t>
            </a:r>
            <a:r>
              <a:rPr lang="en-GB" sz="1929"/>
              <a:t> imaging- </a:t>
            </a:r>
            <a:r>
              <a:rPr lang="en-GB" sz="1929"/>
              <a:t>detects</a:t>
            </a:r>
            <a:r>
              <a:rPr lang="en-GB" sz="1929"/>
              <a:t> </a:t>
            </a:r>
            <a:r>
              <a:rPr lang="en-GB" sz="1929"/>
              <a:t>changes</a:t>
            </a:r>
            <a:r>
              <a:rPr lang="en-GB" sz="1929"/>
              <a:t> in blood flow and blood oxygenation </a:t>
            </a:r>
            <a:endParaRPr sz="1929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t/>
            </a:r>
            <a:endParaRPr sz="1929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29"/>
              <a:t>Recognising you have been pinched- Parietal Lobe</a:t>
            </a:r>
            <a:endParaRPr sz="1929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29"/>
              <a:t>Seeing a tree from over the road- </a:t>
            </a:r>
            <a:r>
              <a:rPr lang="en-GB" sz="1929"/>
              <a:t>Occipital</a:t>
            </a:r>
            <a:r>
              <a:rPr lang="en-GB" sz="1929"/>
              <a:t> Lobe </a:t>
            </a:r>
            <a:endParaRPr sz="1929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29"/>
              <a:t>Grabbing a ball from mid air- Frontal Lobe </a:t>
            </a:r>
            <a:endParaRPr sz="1929"/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29"/>
              <a:t>Listening to a psychology lesson- Temporal Lobe</a:t>
            </a:r>
            <a:endParaRPr sz="1929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 </a:t>
            </a:r>
            <a:endParaRPr sz="18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175" y="1327450"/>
            <a:ext cx="4527600" cy="291464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5692875" y="3893575"/>
            <a:ext cx="11601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What psychologists think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0" y="572700"/>
            <a:ext cx="4473600" cy="43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Imagine </a:t>
            </a:r>
            <a:r>
              <a:rPr lang="en-GB" sz="2000"/>
              <a:t>you</a:t>
            </a:r>
            <a:r>
              <a:rPr lang="en-GB" sz="2000"/>
              <a:t> witness a child having a temper tantrum seen in the image. Different psychologists would have </a:t>
            </a:r>
            <a:r>
              <a:rPr lang="en-GB" sz="2000"/>
              <a:t>different</a:t>
            </a:r>
            <a:r>
              <a:rPr lang="en-GB" sz="2000"/>
              <a:t> </a:t>
            </a:r>
            <a:r>
              <a:rPr lang="en-GB" sz="2000"/>
              <a:t>explanations</a:t>
            </a:r>
            <a:r>
              <a:rPr lang="en-GB" sz="2000"/>
              <a:t> as to why </a:t>
            </a:r>
            <a:r>
              <a:rPr lang="en-GB" sz="2000"/>
              <a:t>someone</a:t>
            </a:r>
            <a:r>
              <a:rPr lang="en-GB" sz="2000"/>
              <a:t> may </a:t>
            </a:r>
            <a:r>
              <a:rPr lang="en-GB" sz="2000"/>
              <a:t>exhibit</a:t>
            </a:r>
            <a:r>
              <a:rPr lang="en-GB" sz="2000"/>
              <a:t> this behaviour. Do some research into each type of </a:t>
            </a:r>
            <a:r>
              <a:rPr lang="en-GB" sz="2000"/>
              <a:t>psychologists</a:t>
            </a:r>
            <a:r>
              <a:rPr lang="en-GB" sz="2000"/>
              <a:t> and see what they would say</a:t>
            </a:r>
            <a:endParaRPr sz="2000"/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What would the </a:t>
            </a:r>
            <a:r>
              <a:rPr lang="en-GB" sz="2000"/>
              <a:t>behaviorists</a:t>
            </a:r>
            <a:r>
              <a:rPr lang="en-GB" sz="2000"/>
              <a:t> say?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What would cognitive </a:t>
            </a:r>
            <a:r>
              <a:rPr lang="en-GB" sz="2000"/>
              <a:t>psychologists</a:t>
            </a:r>
            <a:r>
              <a:rPr lang="en-GB" sz="2000"/>
              <a:t> say?</a:t>
            </a:r>
            <a:endParaRPr sz="2000"/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What would the </a:t>
            </a:r>
            <a:r>
              <a:rPr lang="en-GB" sz="2000"/>
              <a:t>psychodynamic</a:t>
            </a:r>
            <a:r>
              <a:rPr lang="en-GB" sz="2000"/>
              <a:t> </a:t>
            </a:r>
            <a:r>
              <a:rPr lang="en-GB" sz="2000"/>
              <a:t>approach</a:t>
            </a:r>
            <a:r>
              <a:rPr lang="en-GB" sz="2000"/>
              <a:t> say? 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80400"/>
            <a:ext cx="4527600" cy="30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 Answers : What psychologists think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0" y="572700"/>
            <a:ext cx="4473600" cy="49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83"/>
              <a:t>What would the behaviorists say?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83"/>
              <a:t>The </a:t>
            </a:r>
            <a:r>
              <a:rPr lang="en-GB" sz="2683"/>
              <a:t>behaviourists</a:t>
            </a:r>
            <a:r>
              <a:rPr lang="en-GB" sz="2683"/>
              <a:t> may say that this is learned behaviour. The </a:t>
            </a:r>
            <a:r>
              <a:rPr lang="en-GB" sz="2683"/>
              <a:t>child</a:t>
            </a:r>
            <a:r>
              <a:rPr lang="en-GB" sz="2683"/>
              <a:t> may have been conditioned to act this way to get a desired </a:t>
            </a:r>
            <a:r>
              <a:rPr lang="en-GB" sz="2683"/>
              <a:t>response. Maybe this behaviour has been vicariously reinforced.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83"/>
              <a:t>What would cognitive psychologists say? 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83"/>
              <a:t>The cognitive </a:t>
            </a:r>
            <a:r>
              <a:rPr lang="en-GB" sz="2683"/>
              <a:t>psychologist</a:t>
            </a:r>
            <a:r>
              <a:rPr lang="en-GB" sz="2683"/>
              <a:t> may say that this behaviour is part of the </a:t>
            </a:r>
            <a:r>
              <a:rPr lang="en-GB" sz="2683"/>
              <a:t>child's</a:t>
            </a:r>
            <a:r>
              <a:rPr lang="en-GB" sz="2683"/>
              <a:t> mental schema and that the </a:t>
            </a:r>
            <a:r>
              <a:rPr lang="en-GB" sz="2683"/>
              <a:t>child's</a:t>
            </a:r>
            <a:r>
              <a:rPr lang="en-GB" sz="2683"/>
              <a:t> scheme is not very complex as they are not </a:t>
            </a:r>
            <a:r>
              <a:rPr lang="en-GB" sz="2683"/>
              <a:t>developed</a:t>
            </a:r>
            <a:r>
              <a:rPr lang="en-GB" sz="2683"/>
              <a:t>.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83"/>
              <a:t>What would the psychodynamic approach say?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83"/>
              <a:t>The psychodynamic approach may say this behaviour comes from the ID which has not been instantly gratified and so the child has a tantrum    </a:t>
            </a:r>
            <a:endParaRPr sz="26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80400"/>
            <a:ext cx="4527600" cy="30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Psychology and Mental </a:t>
            </a:r>
            <a:r>
              <a:rPr lang="en-GB"/>
              <a:t>Health</a:t>
            </a:r>
            <a:r>
              <a:rPr lang="en-GB"/>
              <a:t>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</a:t>
            </a:r>
            <a:r>
              <a:rPr lang="en-GB" sz="2400"/>
              <a:t>Diagnostic</a:t>
            </a:r>
            <a:r>
              <a:rPr lang="en-GB" sz="2400"/>
              <a:t> and </a:t>
            </a:r>
            <a:r>
              <a:rPr lang="en-GB" sz="2400"/>
              <a:t>Statistical</a:t>
            </a:r>
            <a:r>
              <a:rPr lang="en-GB" sz="2400"/>
              <a:t> Manual of Mental </a:t>
            </a:r>
            <a:r>
              <a:rPr lang="en-GB" sz="2400"/>
              <a:t>Health</a:t>
            </a:r>
            <a:r>
              <a:rPr lang="en-GB" sz="2400"/>
              <a:t> (DSM) is a document that </a:t>
            </a:r>
            <a:r>
              <a:rPr lang="en-GB" sz="2400"/>
              <a:t>categorises</a:t>
            </a:r>
            <a:r>
              <a:rPr lang="en-GB" sz="2400"/>
              <a:t> and </a:t>
            </a:r>
            <a:r>
              <a:rPr lang="en-GB" sz="2400"/>
              <a:t>records</a:t>
            </a:r>
            <a:r>
              <a:rPr lang="en-GB" sz="2400"/>
              <a:t> mental </a:t>
            </a:r>
            <a:r>
              <a:rPr lang="en-GB" sz="2400"/>
              <a:t>health</a:t>
            </a:r>
            <a:r>
              <a:rPr lang="en-GB" sz="2400"/>
              <a:t> disorders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Most mental </a:t>
            </a:r>
            <a:r>
              <a:rPr lang="en-GB" sz="2400"/>
              <a:t>health</a:t>
            </a:r>
            <a:r>
              <a:rPr lang="en-GB" sz="2400"/>
              <a:t> </a:t>
            </a:r>
            <a:r>
              <a:rPr lang="en-GB" sz="2400"/>
              <a:t>disorders</a:t>
            </a:r>
            <a:r>
              <a:rPr lang="en-GB" sz="2400"/>
              <a:t> have behavioural, emotional and cognitive </a:t>
            </a:r>
            <a:r>
              <a:rPr lang="en-GB" sz="2400"/>
              <a:t>characteristics</a:t>
            </a:r>
            <a:r>
              <a:rPr lang="en-GB" sz="2400"/>
              <a:t>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Find a mental health </a:t>
            </a:r>
            <a:r>
              <a:rPr lang="en-GB" sz="2400"/>
              <a:t>disorder</a:t>
            </a:r>
            <a:r>
              <a:rPr lang="en-GB" sz="2400"/>
              <a:t> from the DSM and research its behavioural, emotional and cognitive </a:t>
            </a:r>
            <a:r>
              <a:rPr lang="en-GB" sz="2400"/>
              <a:t>characteristics</a:t>
            </a:r>
            <a:r>
              <a:rPr lang="en-GB" sz="2400"/>
              <a:t>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