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bbc.co.uk/bitesize/topics/zfw4tcw" TargetMode="External"/><Relationship Id="rId11" Type="http://schemas.openxmlformats.org/officeDocument/2006/relationships/hyperlink" Target="https://www.youtube.com/watch?v=nem9-O5ibxg" TargetMode="External"/><Relationship Id="rId22" Type="http://schemas.openxmlformats.org/officeDocument/2006/relationships/hyperlink" Target="https://www.bbc.co.uk/bitesize/guides/zq6vg82/revision/1" TargetMode="External"/><Relationship Id="rId10" Type="http://schemas.openxmlformats.org/officeDocument/2006/relationships/hyperlink" Target="https://www.youtube.com/watch?v=6zXBiAuPQ_Y" TargetMode="External"/><Relationship Id="rId21" Type="http://schemas.openxmlformats.org/officeDocument/2006/relationships/hyperlink" Target="https://members.gcsepod.com/shared/podcasts/title/14255/85117?exam_board_id=1010" TargetMode="External"/><Relationship Id="rId13" Type="http://schemas.openxmlformats.org/officeDocument/2006/relationships/hyperlink" Target="https://www.youtube.com/watch?v=nem9-O5ibxg" TargetMode="External"/><Relationship Id="rId12" Type="http://schemas.openxmlformats.org/officeDocument/2006/relationships/hyperlink" Target="https://www.bbc.co.uk/bitesize/articles/zvbnb7h#zf6n46f" TargetMode="External"/><Relationship Id="rId23" Type="http://schemas.openxmlformats.org/officeDocument/2006/relationships/hyperlink" Target="https://quizlet.com/gb/203630630/gcse-english-language-subject-terminology-flash-card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physicsandmathstutor.com/past-papers/gcse-english-language/aqa-paper-2/" TargetMode="External"/><Relationship Id="rId4" Type="http://schemas.openxmlformats.org/officeDocument/2006/relationships/hyperlink" Target="https://www.nottinghamfreeschool.co.uk/data/uploads/english/files/English_Language_Paper_2_Preparation_Booklet.pdf" TargetMode="External"/><Relationship Id="rId9" Type="http://schemas.openxmlformats.org/officeDocument/2006/relationships/hyperlink" Target="https://www.nottinghamfreeschool.co.uk/data/uploads/english/files/scan_sstevens_2023-03-28-09-01-20.pdf" TargetMode="External"/><Relationship Id="rId15" Type="http://schemas.openxmlformats.org/officeDocument/2006/relationships/hyperlink" Target="https://www.tutor-in.co.uk/aqa-gcse-english-language-paper-2-revision-guide/" TargetMode="External"/><Relationship Id="rId14" Type="http://schemas.openxmlformats.org/officeDocument/2006/relationships/hyperlink" Target="https://www.youtube.com/watch?v=FuhDv5gN-P8" TargetMode="External"/><Relationship Id="rId17" Type="http://schemas.openxmlformats.org/officeDocument/2006/relationships/hyperlink" Target="https://www.eastleake-ac.org.uk/wp-content/uploads/sites/2/2018/09/The-ELA-Ultimate-Guide-to-Revision-Strategies-that-Work-2.pdf" TargetMode="External"/><Relationship Id="rId16" Type="http://schemas.openxmlformats.org/officeDocument/2006/relationships/hyperlink" Target="https://www.tutor-in.co.uk/aqa-gcse-english-language-paper-1-revision-guide/" TargetMode="External"/><Relationship Id="rId5" Type="http://schemas.openxmlformats.org/officeDocument/2006/relationships/hyperlink" Target="https://www.youtube.com/watch?v=hMhQIX9DCcQ&amp;list=PLqGFsWf-P-cAlttmXkEvJXCxqT-ZzFqAN" TargetMode="External"/><Relationship Id="rId19" Type="http://schemas.openxmlformats.org/officeDocument/2006/relationships/hyperlink" Target="https://www.bbc.co.uk/bitesize/topics/zsdc6rd" TargetMode="External"/><Relationship Id="rId6" Type="http://schemas.openxmlformats.org/officeDocument/2006/relationships/hyperlink" Target="https://www.bbc.co.uk/bitesize/topics/zh9b239" TargetMode="External"/><Relationship Id="rId18" Type="http://schemas.openxmlformats.org/officeDocument/2006/relationships/hyperlink" Target="https://www.youtube.com/watch?v=yKZ_Tr2Y-CE&amp;list=PLqGFsWf-P-cB-GSeqYup7PXId4pbldQVq" TargetMode="External"/><Relationship Id="rId7" Type="http://schemas.openxmlformats.org/officeDocument/2006/relationships/hyperlink" Target="https://members.gcsepod.com/shared/podcasts/title/14254/85111?exam_board_id=1010" TargetMode="External"/><Relationship Id="rId8" Type="http://schemas.openxmlformats.org/officeDocument/2006/relationships/hyperlink" Target="https://www.physicsandmathstutor.com/past-papers/gcse-english-language/aqa-paper-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3825" y="0"/>
            <a:ext cx="4256100" cy="2665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Language Paper 1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328450" y="0"/>
            <a:ext cx="4764300" cy="2665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Language Paper 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395500" y="387500"/>
            <a:ext cx="4630200" cy="903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2"/>
                </a:solidFill>
              </a:rPr>
              <a:t>Past Papers: </a:t>
            </a:r>
            <a:r>
              <a:rPr b="1" lang="en-GB" sz="800">
                <a:solidFill>
                  <a:schemeClr val="dk2"/>
                </a:solidFill>
              </a:rPr>
              <a:t>Click on the relevant QP (Question paper) and Insert link:</a:t>
            </a:r>
            <a:endParaRPr b="1"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u="sng">
                <a:solidFill>
                  <a:schemeClr val="hlink"/>
                </a:solidFill>
                <a:hlinkClick r:id="rId3"/>
              </a:rPr>
              <a:t>https://www.physicsandmathstutor.com/past-papers/gcse-english-language/aqa-paper-2/</a:t>
            </a:r>
            <a:r>
              <a:rPr lang="en-GB" sz="800">
                <a:solidFill>
                  <a:schemeClr val="dk2"/>
                </a:solidFill>
              </a:rPr>
              <a:t> 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Exemplar responses: 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u="sng">
                <a:solidFill>
                  <a:schemeClr val="hlink"/>
                </a:solidFill>
                <a:hlinkClick r:id="rId4"/>
              </a:rPr>
              <a:t>https://www.nottinghamfreeschool.co.uk/data/uploads/english/files/English_Language_Paper_2_Preparation_Booklet.pdf</a:t>
            </a:r>
            <a:r>
              <a:rPr lang="en-GB" sz="800">
                <a:solidFill>
                  <a:schemeClr val="dk2"/>
                </a:solidFill>
              </a:rPr>
              <a:t> 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0075" y="1382125"/>
            <a:ext cx="4131300" cy="1226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2"/>
                </a:solidFill>
              </a:rPr>
              <a:t>Videos</a:t>
            </a:r>
            <a:endParaRPr b="1"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Mr Bruff - </a:t>
            </a:r>
            <a:r>
              <a:rPr lang="en-GB" sz="800">
                <a:solidFill>
                  <a:schemeClr val="dk2"/>
                </a:solidFill>
              </a:rPr>
              <a:t>Paper</a:t>
            </a:r>
            <a:r>
              <a:rPr lang="en-GB" sz="800">
                <a:solidFill>
                  <a:schemeClr val="dk2"/>
                </a:solidFill>
              </a:rPr>
              <a:t> 1 playlist: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u="sng">
                <a:solidFill>
                  <a:schemeClr val="hlink"/>
                </a:solidFill>
                <a:hlinkClick r:id="rId5"/>
              </a:rPr>
              <a:t>https://www.youtube.com/watch?v=hMhQIX9DCcQ&amp;list=PLqGFsWf-P-cAlttmXkEvJXCxqT-ZzFqAN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BBC bitesize - </a:t>
            </a:r>
            <a:r>
              <a:rPr lang="en-GB" sz="800">
                <a:solidFill>
                  <a:schemeClr val="dk2"/>
                </a:solidFill>
              </a:rPr>
              <a:t>analysing</a:t>
            </a:r>
            <a:r>
              <a:rPr lang="en-GB" sz="800">
                <a:solidFill>
                  <a:schemeClr val="dk2"/>
                </a:solidFill>
              </a:rPr>
              <a:t> fiction: </a:t>
            </a:r>
            <a:r>
              <a:rPr lang="en-GB" sz="800" u="sng">
                <a:solidFill>
                  <a:schemeClr val="hlink"/>
                </a:solidFill>
                <a:hlinkClick r:id="rId6"/>
              </a:rPr>
              <a:t>https://www.bbc.co.uk/bitesize/topics/zh9b239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GCSE pod - </a:t>
            </a:r>
            <a:r>
              <a:rPr lang="en-GB" sz="800">
                <a:solidFill>
                  <a:schemeClr val="dk2"/>
                </a:solidFill>
              </a:rPr>
              <a:t>reading</a:t>
            </a:r>
            <a:r>
              <a:rPr lang="en-GB" sz="800">
                <a:solidFill>
                  <a:schemeClr val="dk2"/>
                </a:solidFill>
              </a:rPr>
              <a:t> fiction: </a:t>
            </a:r>
            <a:r>
              <a:rPr lang="en-GB" sz="800" u="sng">
                <a:solidFill>
                  <a:schemeClr val="hlink"/>
                </a:solidFill>
                <a:hlinkClick r:id="rId7"/>
              </a:rPr>
              <a:t>https://members.gcsepod.com/shared/podcasts/title/14254/85111?exam_board_id=1010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30075" y="387500"/>
            <a:ext cx="4131300" cy="93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2"/>
                </a:solidFill>
              </a:rPr>
              <a:t>Past Papers: Click on the relevant QP (Question paper) and Insert link:</a:t>
            </a:r>
            <a:endParaRPr b="1"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u="sng">
                <a:solidFill>
                  <a:schemeClr val="hlink"/>
                </a:solidFill>
                <a:hlinkClick r:id="rId8"/>
              </a:rPr>
              <a:t>https://www.physicsandmathstutor.com/past-papers/gcse-english-language/aqa-paper-1/</a:t>
            </a:r>
            <a:r>
              <a:rPr lang="en-GB" sz="800">
                <a:solidFill>
                  <a:schemeClr val="dk2"/>
                </a:solidFill>
              </a:rPr>
              <a:t> 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Exemplar responses: </a:t>
            </a:r>
            <a:r>
              <a:rPr lang="en-GB" sz="800" u="sng">
                <a:solidFill>
                  <a:schemeClr val="hlink"/>
                </a:solidFill>
                <a:hlinkClick r:id="rId9"/>
              </a:rPr>
              <a:t>https://www.nottinghamfreeschool.co.uk/data/uploads/english/files/scan_sstevens_2023-03-28-09-01-20.pdf</a:t>
            </a:r>
            <a:r>
              <a:rPr lang="en-GB" sz="800">
                <a:solidFill>
                  <a:schemeClr val="dk2"/>
                </a:solidFill>
              </a:rPr>
              <a:t> 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632200" y="3699400"/>
            <a:ext cx="3879600" cy="310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2"/>
                </a:solidFill>
              </a:rPr>
              <a:t>Revision Techniques</a:t>
            </a:r>
            <a:endParaRPr sz="11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40525" y="4086350"/>
            <a:ext cx="4131300" cy="9939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2"/>
                </a:solidFill>
              </a:rPr>
              <a:t>Videos on how to Revise: 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u="sng">
                <a:solidFill>
                  <a:schemeClr val="hlink"/>
                </a:solidFill>
                <a:hlinkClick r:id="rId10"/>
              </a:rPr>
              <a:t>https://www.youtube.com/watch?v=6zXBiAuPQ_Y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u="sng">
                <a:solidFill>
                  <a:schemeClr val="hlink"/>
                </a:solidFill>
                <a:hlinkClick r:id="rId11"/>
              </a:rPr>
              <a:t>https://www.youtube.com/watch?v=nem9-O5ibxg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u="sng">
                <a:solidFill>
                  <a:schemeClr val="hlink"/>
                </a:solidFill>
                <a:hlinkClick r:id="rId12"/>
              </a:rPr>
              <a:t>https://www.bbc.co.uk/bitesize/articles/zvbnb7h#zf6n46f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u="sng">
                <a:solidFill>
                  <a:schemeClr val="accent5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https://www.youtube.com/watch?v=nem9-O5ibxg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700" u="sng">
                <a:solidFill>
                  <a:schemeClr val="hlink"/>
                </a:solidFill>
                <a:hlinkClick r:id="rId14"/>
              </a:rPr>
              <a:t>https://www.youtube.com/watch?v=FuhDv5gN-P8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304750" y="4086350"/>
            <a:ext cx="4764300" cy="9939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2"/>
                </a:solidFill>
              </a:rPr>
              <a:t>Step-by-step revision guides/ Revision Ideas: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u="sng">
                <a:solidFill>
                  <a:schemeClr val="hlink"/>
                </a:solidFill>
                <a:hlinkClick r:id="rId15"/>
              </a:rPr>
              <a:t>https://www.tutor-in.co.uk/aqa-gcse-english-language-paper-2-revision-guide/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700">
                <a:solidFill>
                  <a:schemeClr val="dk2"/>
                </a:solidFill>
              </a:rPr>
              <a:t>:</a:t>
            </a:r>
            <a:r>
              <a:rPr lang="en-GB" sz="700" u="sng">
                <a:solidFill>
                  <a:schemeClr val="accent5"/>
                </a:solidFill>
                <a:hlinkClick r:id="rId1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https://www.tutor-in.co.uk/aqa-gcse-english-language-paper-1-revision-guide/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700" u="sng">
                <a:solidFill>
                  <a:schemeClr val="accent5"/>
                </a:solidFill>
                <a:hlinkClick r:id="rId1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https://www.eastleake-ac.org.uk/wp-content/uploads/sites/2/2018/09/The-ELA-Ultimate-Guide-to-Revision-Strategies-that-Work-2.pd</a:t>
            </a:r>
            <a:endParaRPr sz="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395500" y="1382125"/>
            <a:ext cx="4630200" cy="1226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2"/>
                </a:solidFill>
              </a:rPr>
              <a:t>Videos</a:t>
            </a:r>
            <a:endParaRPr b="1"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Mr Bruff - Paper  playlist: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u="sng">
                <a:solidFill>
                  <a:schemeClr val="hlink"/>
                </a:solidFill>
                <a:hlinkClick r:id="rId18"/>
              </a:rPr>
              <a:t>https://www.youtube.com/watch?v=yKZ_Tr2Y-CE&amp;list=PLqGFsWf-P-cB-GSeqYup7PXId4pbldQVq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BBC bitesize - analysing non-fiction: </a:t>
            </a:r>
            <a:r>
              <a:rPr lang="en-GB" sz="800" u="sng">
                <a:solidFill>
                  <a:schemeClr val="hlink"/>
                </a:solidFill>
                <a:hlinkClick r:id="rId19"/>
              </a:rPr>
              <a:t>https://www.bbc.co.uk/bitesize/topics/zsdc6rd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BBC bitesize - comparing texts: </a:t>
            </a:r>
            <a:r>
              <a:rPr lang="en-GB" sz="800" u="sng">
                <a:solidFill>
                  <a:schemeClr val="hlink"/>
                </a:solidFill>
                <a:hlinkClick r:id="rId20"/>
              </a:rPr>
              <a:t>https://www.bbc.co.uk/bitesize/topics/zfw4tcw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GCSE pod - reading non-fiction: </a:t>
            </a:r>
            <a:r>
              <a:rPr lang="en-GB" sz="800" u="sng">
                <a:solidFill>
                  <a:schemeClr val="hlink"/>
                </a:solidFill>
                <a:hlinkClick r:id="rId21"/>
              </a:rPr>
              <a:t>https://members.gcsepod.com/shared/podcasts/title/14255/85117?exam_board_id=1010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40525" y="2763650"/>
            <a:ext cx="8885100" cy="837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2"/>
                </a:solidFill>
              </a:rPr>
              <a:t>Key terms</a:t>
            </a:r>
            <a:endParaRPr b="1"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BBC bitesize - language and structure analysis: </a:t>
            </a:r>
            <a:r>
              <a:rPr lang="en-GB" sz="800" u="sng">
                <a:solidFill>
                  <a:schemeClr val="hlink"/>
                </a:solidFill>
                <a:hlinkClick r:id="rId22"/>
              </a:rPr>
              <a:t>https://www.bbc.co.uk/bitesize/guides/zq6vg82/revision/1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2"/>
                </a:solidFill>
              </a:rPr>
              <a:t>Quizlet - English Language subject terminology: </a:t>
            </a:r>
            <a:r>
              <a:rPr lang="en-GB" sz="800" u="sng">
                <a:solidFill>
                  <a:schemeClr val="hlink"/>
                </a:solidFill>
                <a:hlinkClick r:id="rId23"/>
              </a:rPr>
              <a:t>https://quizlet.com/gb/203630630/gcse-english-language-subject-terminology-flash-cards/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