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33c94132a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33c94132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haileyburyturnford.com/app/uploads/2020/03/English-@A-Christmas-Carol-Revision-Booklet-@SPryke2.pdf" TargetMode="External"/><Relationship Id="rId4" Type="http://schemas.openxmlformats.org/officeDocument/2006/relationships/hyperlink" Target="https://www.pearsonschoolsandfecolleges.co.uk/asset-library/pdf/Secondary/english-literature/york-notes-gcse/samples-rapid/york-notes-for-gcse-rapid-revision-a-christmas-carol.pdf" TargetMode="External"/><Relationship Id="rId10" Type="http://schemas.openxmlformats.org/officeDocument/2006/relationships/hyperlink" Target="https://www.jmhs.hereford.sch.uk/wp-content/uploads/2020/02/Anthology-Poetry-excellent-revision-pack.pdf" TargetMode="External"/><Relationship Id="rId9" Type="http://schemas.openxmlformats.org/officeDocument/2006/relationships/hyperlink" Target="https://www.jmhs.hereford.sch.uk/wp-content/uploads/2020/02/Anthology-Poetry-excellent-revision-pack.pdf" TargetMode="External"/><Relationship Id="rId5" Type="http://schemas.openxmlformats.org/officeDocument/2006/relationships/hyperlink" Target="https://www.pearsonschoolsandfecolleges.co.uk/asset-library/pdf/Secondary/english-literature/york-notes-gcse/samples/york-notes-gcse-study-guide-an-inspector-calls.pdf" TargetMode="External"/><Relationship Id="rId6" Type="http://schemas.openxmlformats.org/officeDocument/2006/relationships/hyperlink" Target="https://www.emmanuel.nottingham.sch.uk/wp-content/uploads/sites/9/2020/02/Booklet-AIC.pdf" TargetMode="External"/><Relationship Id="rId7" Type="http://schemas.openxmlformats.org/officeDocument/2006/relationships/hyperlink" Target="https://www.emmanuel.nottingham.sch.uk/wp-content/uploads/sites/9/2020/02/Booklet-Macbeth.pdf" TargetMode="External"/><Relationship Id="rId8" Type="http://schemas.openxmlformats.org/officeDocument/2006/relationships/hyperlink" Target="https://www.rsc.org.uk/shakespeare-learning-zone/macbeth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71400" y="0"/>
            <a:ext cx="8520600" cy="45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-GB" sz="1320" u="sng"/>
              <a:t>KS4</a:t>
            </a:r>
            <a:r>
              <a:rPr b="1" lang="en-GB" sz="1320" u="sng"/>
              <a:t> Literature Revision</a:t>
            </a:r>
            <a:endParaRPr b="1" sz="1320" u="sng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71400" y="375050"/>
            <a:ext cx="9001200" cy="476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 u="sng"/>
              <a:t>A Christmas Carol:</a:t>
            </a:r>
            <a:endParaRPr b="1" sz="1100" u="sng"/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SzPts val="1100"/>
              <a:buChar char="●"/>
            </a:pPr>
            <a:r>
              <a:rPr lang="en-GB" sz="1100"/>
              <a:t>Revision Booklet: </a:t>
            </a:r>
            <a:r>
              <a:rPr lang="en-GB" sz="1100" u="sng">
                <a:solidFill>
                  <a:schemeClr val="hlink"/>
                </a:solidFill>
                <a:hlinkClick r:id="rId3"/>
              </a:rPr>
              <a:t>https://haileyburyturnford.com/app/uploads/2020/03/English-@A-Christmas-Carol-Revision-Booklet-@SPryke2.pdf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sz="1100"/>
              <a:t>York Notes: </a:t>
            </a:r>
            <a:r>
              <a:rPr lang="en-GB" sz="1100" u="sng">
                <a:solidFill>
                  <a:schemeClr val="hlink"/>
                </a:solidFill>
                <a:hlinkClick r:id="rId4"/>
              </a:rPr>
              <a:t>https://www.pearsonschoolsandfecolleges.co.uk/asset-library/pdf/Secondary/english-literature/york-notes-gcse/samples-rapid/york-notes-for-gcse-rapid-revision-a-christmas-carol.pdf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b="1" lang="en-GB" sz="1100" u="sng"/>
              <a:t>The full text: https://www.owleyes.org/text/christmas-carol</a:t>
            </a:r>
            <a:endParaRPr b="1" sz="1100" u="sng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1100" u="sng"/>
              <a:t>An Inspector Calls:</a:t>
            </a:r>
            <a:endParaRPr b="1" sz="1100" u="sng"/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SzPts val="1100"/>
              <a:buChar char="●"/>
            </a:pPr>
            <a:r>
              <a:rPr lang="en-GB" sz="1100"/>
              <a:t>York Notes: </a:t>
            </a:r>
            <a:r>
              <a:rPr lang="en-GB" sz="1100" u="sng">
                <a:solidFill>
                  <a:schemeClr val="hlink"/>
                </a:solidFill>
                <a:hlinkClick r:id="rId5"/>
              </a:rPr>
              <a:t>https://www.pearsonschoolsandfecolleges.co.uk/asset-library/pdf/Secondary/english-literature/york-notes-gcse/samples/york-notes-gcse-study-guide-an-inspector-calls.pdf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sz="1100"/>
              <a:t>Revision Booklet: </a:t>
            </a:r>
            <a:r>
              <a:rPr lang="en-GB" sz="1100" u="sng">
                <a:solidFill>
                  <a:schemeClr val="hlink"/>
                </a:solidFill>
                <a:hlinkClick r:id="rId6"/>
              </a:rPr>
              <a:t>https://www.emmanuel.nottingham.sch.uk/wp-content/uploads/sites/9/2020/02/Booklet-AIC.pdf</a:t>
            </a:r>
            <a:endParaRPr sz="1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1100" u="sng"/>
              <a:t>Macbeth:</a:t>
            </a:r>
            <a:endParaRPr b="1" sz="1100" u="sng"/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SzPts val="1100"/>
              <a:buChar char="●"/>
            </a:pPr>
            <a:r>
              <a:rPr lang="en-GB" sz="1100"/>
              <a:t>Revision </a:t>
            </a:r>
            <a:r>
              <a:rPr lang="en-GB" sz="1100"/>
              <a:t>booklet</a:t>
            </a:r>
            <a:r>
              <a:rPr lang="en-GB" sz="1100"/>
              <a:t>: </a:t>
            </a:r>
            <a:r>
              <a:rPr lang="en-GB" sz="1100" u="sng">
                <a:solidFill>
                  <a:schemeClr val="hlink"/>
                </a:solidFill>
                <a:hlinkClick r:id="rId7"/>
              </a:rPr>
              <a:t>https://www.emmanuel.nottingham.sch.uk/wp-content/uploads/sites/9/2020/02/Booklet-Macbeth.pdf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sz="1100"/>
              <a:t>RSC guides: </a:t>
            </a:r>
            <a:r>
              <a:rPr lang="en-GB" sz="1100" u="sng">
                <a:solidFill>
                  <a:schemeClr val="hlink"/>
                </a:solidFill>
                <a:hlinkClick r:id="rId8"/>
              </a:rPr>
              <a:t>https://www.rsc.org.uk/shakespeare-learning-zone/macbeth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sz="1100"/>
              <a:t>BBC Bitesize: https://www.bbc.co.uk/bitesize/topics/zgq3dmn</a:t>
            </a:r>
            <a:endParaRPr sz="1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1100" u="sng"/>
              <a:t>Power and Conflict Poetry:</a:t>
            </a:r>
            <a:endParaRPr b="1" sz="1100" u="sng"/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SzPts val="1100"/>
              <a:buChar char="●"/>
            </a:pPr>
            <a:r>
              <a:rPr lang="en-GB" sz="1100"/>
              <a:t>Revision Booklet: </a:t>
            </a:r>
            <a:r>
              <a:rPr lang="en-GB" sz="1100" u="sng">
                <a:solidFill>
                  <a:schemeClr val="hlink"/>
                </a:solidFill>
                <a:hlinkClick r:id="rId9"/>
              </a:rPr>
              <a:t>https://www.jmhs.hereford.sch.uk/wp-content/uploads/2020/02/Anthology-Poetry-excellent-revision-pack.pdf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sz="1100"/>
              <a:t>Revision pack: </a:t>
            </a:r>
            <a:r>
              <a:rPr lang="en-GB" sz="1100" u="sng">
                <a:solidFill>
                  <a:schemeClr val="hlink"/>
                </a:solidFill>
                <a:hlinkClick r:id="rId10"/>
              </a:rPr>
              <a:t>https://www.jmhs.hereford.sch.uk/wp-content/uploads/2020/02/Anthology-Poetry-excellent-revision-pack.pdf</a:t>
            </a:r>
            <a:endParaRPr sz="1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1100" u="sng"/>
              <a:t>Unseen  poetry:</a:t>
            </a:r>
            <a:r>
              <a:rPr lang="en-GB" sz="1100"/>
              <a:t> </a:t>
            </a:r>
            <a:endParaRPr sz="1100"/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SzPts val="1100"/>
              <a:buChar char="●"/>
            </a:pPr>
            <a:r>
              <a:rPr lang="en-GB" sz="1100"/>
              <a:t>https://lawnmanor.org/wp-content/uploads/2022/10/Unseen-Poetry-Learning-Booklet-1-2022-23-v1-1.pdf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