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381" r:id="rId4"/>
    <p:sldId id="257" r:id="rId5"/>
    <p:sldId id="368" r:id="rId6"/>
    <p:sldId id="309" r:id="rId7"/>
    <p:sldId id="376" r:id="rId8"/>
    <p:sldId id="379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107FD-C062-43E0-8DC8-ADC341B36A02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4059-E844-490B-ACAD-535A4F12AD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1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15E9-F2D7-40CD-8762-54B6CF1F94E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2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0382D8-BDFF-476E-89CC-6562245EDDD8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6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4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9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2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6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2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3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1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4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4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9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50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9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65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6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9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0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97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61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7AF7-7D5F-49CC-AAD6-CFD7228DFA49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0E5E-45FD-4289-9A46-309F726B02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8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A7AD-B72C-443C-87B2-A1D49B8C551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097C-5BE6-4ED6-B306-DC05AD1071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1" y="259557"/>
            <a:ext cx="3227185" cy="7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0" y="6356351"/>
            <a:ext cx="8503260" cy="3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ewintake@lhs.aspireplus.org.uk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295" y="919709"/>
            <a:ext cx="79928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Welcome to Longdendale’s</a:t>
            </a:r>
          </a:p>
          <a:p>
            <a:pPr algn="ctr"/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2" y="320247"/>
            <a:ext cx="285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2" y="6308727"/>
            <a:ext cx="573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9897" y="2939626"/>
            <a:ext cx="28616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rgbClr val="002060"/>
                  </a:outerShdw>
                </a:effectLst>
              </a:rPr>
              <a:t>CLASS OF</a:t>
            </a:r>
          </a:p>
          <a:p>
            <a:pPr algn="ctr"/>
            <a:r>
              <a:rPr lang="en-US" sz="9600" b="1" dirty="0" smtClean="0">
                <a:ln w="66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2026</a:t>
            </a:r>
            <a:endParaRPr lang="en-US" sz="5400" b="1" dirty="0">
              <a:ln w="660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3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8331"/>
            <a:ext cx="9154916" cy="6089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315" y="139860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entury Gothic" panose="020B0502020202020204" pitchFamily="34" charset="0"/>
                <a:cs typeface="Arial" panose="020B0604020202020204" pitchFamily="34" charset="0"/>
              </a:rPr>
              <a:t>Miss Melanie Wicks</a:t>
            </a:r>
          </a:p>
          <a:p>
            <a:pPr algn="ctr"/>
            <a:r>
              <a:rPr lang="en-GB" sz="5400" dirty="0">
                <a:latin typeface="Century Gothic" panose="020B0502020202020204" pitchFamily="34" charset="0"/>
                <a:cs typeface="Arial" panose="020B0604020202020204" pitchFamily="34" charset="0"/>
              </a:rPr>
              <a:t>Executive Headteacher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2" y="320247"/>
            <a:ext cx="285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2" y="6308727"/>
            <a:ext cx="573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AD1CB0-996C-4312-A242-5DB71162A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903" y="3875016"/>
            <a:ext cx="2115671" cy="2303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8331"/>
            <a:ext cx="9154916" cy="6089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315" y="167467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entury Gothic" panose="020B0502020202020204" pitchFamily="34" charset="0"/>
                <a:cs typeface="Arial" panose="020B0604020202020204" pitchFamily="34" charset="0"/>
              </a:rPr>
              <a:t>Mrs Andrea Jones</a:t>
            </a:r>
          </a:p>
          <a:p>
            <a:pPr algn="ctr"/>
            <a:r>
              <a:rPr lang="en-GB" sz="5400" dirty="0" err="1">
                <a:latin typeface="Century Gothic" panose="020B0502020202020204" pitchFamily="34" charset="0"/>
                <a:cs typeface="Arial" panose="020B0604020202020204" pitchFamily="34" charset="0"/>
              </a:rPr>
              <a:t>Headteacher</a:t>
            </a:r>
            <a:endParaRPr lang="en-GB" sz="5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2" y="320247"/>
            <a:ext cx="285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2" y="6308727"/>
            <a:ext cx="573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>
            <a:extLst>
              <a:ext uri="{FF2B5EF4-FFF2-40B4-BE49-F238E27FC236}">
                <a16:creationId xmlns:a16="http://schemas.microsoft.com/office/drawing/2014/main" id="{34A119ED-320D-4383-A08D-978834BCB9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36667" y="3604304"/>
            <a:ext cx="21145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0EABB8-AA33-421A-B199-4D830EAAD157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13400" r="21287" b="8680"/>
          <a:stretch/>
        </p:blipFill>
        <p:spPr bwMode="auto">
          <a:xfrm>
            <a:off x="3408997" y="3393635"/>
            <a:ext cx="2326005" cy="2364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9707" y="4101483"/>
            <a:ext cx="7772400" cy="193101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</a:t>
            </a: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Alex </a:t>
            </a:r>
            <a:r>
              <a:rPr lang="en-US" altLang="en-US" sz="4800" b="1" dirty="0" err="1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Hulley</a:t>
            </a: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Year 7</a:t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4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4800" b="1" dirty="0">
              <a:highlight>
                <a:srgbClr val="FFFF00"/>
              </a:highlight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4" y="204788"/>
            <a:ext cx="3222006" cy="7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381750"/>
            <a:ext cx="8893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678">
        <p:fade/>
      </p:transition>
    </mc:Choice>
    <mc:Fallback xmlns="">
      <p:transition spd="med" advTm="44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2" y="320247"/>
            <a:ext cx="285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2" y="6308727"/>
            <a:ext cx="573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680" y="1397977"/>
            <a:ext cx="696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entury Gothic" panose="020B0502020202020204" pitchFamily="34" charset="0"/>
              </a:rPr>
              <a:t>Mrs Willis</a:t>
            </a:r>
          </a:p>
          <a:p>
            <a:pPr algn="ctr"/>
            <a:r>
              <a:rPr lang="en-GB" sz="4800" dirty="0">
                <a:latin typeface="Century Gothic" panose="020B0502020202020204" pitchFamily="34" charset="0"/>
              </a:rPr>
              <a:t>Assistant Headteacher Years 7, 8 &amp;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C09B8-0C8B-42ED-A096-04DEF9946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20" y="3763749"/>
            <a:ext cx="1939636" cy="2241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865" y="981356"/>
            <a:ext cx="6478619" cy="513845"/>
          </a:xfrm>
        </p:spPr>
        <p:txBody>
          <a:bodyPr>
            <a:noAutofit/>
          </a:bodyPr>
          <a:lstStyle/>
          <a:p>
            <a:r>
              <a:rPr lang="en-GB" sz="2700" b="1" dirty="0">
                <a:latin typeface="Century Gothic" panose="020B0502020202020204" pitchFamily="34" charset="0"/>
              </a:rPr>
              <a:t>Inclusion / Transition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6375" y="1859928"/>
            <a:ext cx="71857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Mr Chris Major </a:t>
            </a:r>
            <a:r>
              <a:rPr lang="en-GB" dirty="0">
                <a:latin typeface="Century Gothic" panose="020B0502020202020204" pitchFamily="34" charset="0"/>
              </a:rPr>
              <a:t>– Deputy </a:t>
            </a:r>
            <a:r>
              <a:rPr lang="en-GB" dirty="0" err="1">
                <a:latin typeface="Century Gothic" panose="020B0502020202020204" pitchFamily="34" charset="0"/>
              </a:rPr>
              <a:t>Headteacher</a:t>
            </a:r>
            <a:r>
              <a:rPr lang="en-GB" dirty="0">
                <a:latin typeface="Century Gothic" panose="020B0502020202020204" pitchFamily="34" charset="0"/>
              </a:rPr>
              <a:t> Inclusion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Mrs Jenny Willis </a:t>
            </a:r>
            <a:r>
              <a:rPr lang="en-GB" dirty="0">
                <a:latin typeface="Century Gothic" panose="020B0502020202020204" pitchFamily="34" charset="0"/>
              </a:rPr>
              <a:t>– Assistant </a:t>
            </a:r>
            <a:r>
              <a:rPr lang="en-GB" dirty="0" err="1">
                <a:latin typeface="Century Gothic" panose="020B0502020202020204" pitchFamily="34" charset="0"/>
              </a:rPr>
              <a:t>Headteacher</a:t>
            </a:r>
            <a:r>
              <a:rPr lang="en-GB" dirty="0">
                <a:latin typeface="Century Gothic" panose="020B0502020202020204" pitchFamily="34" charset="0"/>
              </a:rPr>
              <a:t> Inclusion </a:t>
            </a:r>
          </a:p>
          <a:p>
            <a:r>
              <a:rPr lang="en-GB" dirty="0">
                <a:latin typeface="Century Gothic" panose="020B0502020202020204" pitchFamily="34" charset="0"/>
              </a:rPr>
              <a:t>    Years 7/8/9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Dr Alex </a:t>
            </a:r>
            <a:r>
              <a:rPr lang="en-GB" b="1" dirty="0" err="1">
                <a:latin typeface="Century Gothic" panose="020B0502020202020204" pitchFamily="34" charset="0"/>
              </a:rPr>
              <a:t>Glancey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Assistant </a:t>
            </a:r>
            <a:r>
              <a:rPr lang="en-GB" dirty="0" err="1">
                <a:latin typeface="Century Gothic" panose="020B0502020202020204" pitchFamily="34" charset="0"/>
              </a:rPr>
              <a:t>Headteacher</a:t>
            </a:r>
            <a:r>
              <a:rPr lang="en-GB" dirty="0">
                <a:latin typeface="Century Gothic" panose="020B0502020202020204" pitchFamily="34" charset="0"/>
              </a:rPr>
              <a:t> Inclusion </a:t>
            </a:r>
          </a:p>
          <a:p>
            <a:r>
              <a:rPr lang="en-GB" dirty="0">
                <a:latin typeface="Century Gothic" panose="020B0502020202020204" pitchFamily="34" charset="0"/>
              </a:rPr>
              <a:t>    Years 10/11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Mrs Jas Gill </a:t>
            </a:r>
            <a:r>
              <a:rPr lang="en-GB" dirty="0">
                <a:latin typeface="Century Gothic" panose="020B0502020202020204" pitchFamily="34" charset="0"/>
              </a:rPr>
              <a:t>– </a:t>
            </a:r>
            <a:r>
              <a:rPr lang="en-GB" dirty="0" err="1">
                <a:latin typeface="Century Gothic" panose="020B0502020202020204" pitchFamily="34" charset="0"/>
              </a:rPr>
              <a:t>SENDCo</a:t>
            </a:r>
            <a:r>
              <a:rPr lang="en-GB" dirty="0">
                <a:latin typeface="Century Gothic" panose="020B0502020202020204" pitchFamily="34" charset="0"/>
              </a:rPr>
              <a:t> – Trust Director of SEND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Mrs Natalie Parker </a:t>
            </a:r>
            <a:r>
              <a:rPr lang="en-GB" dirty="0">
                <a:latin typeface="Century Gothic" panose="020B0502020202020204" pitchFamily="34" charset="0"/>
              </a:rPr>
              <a:t>– Assistant </a:t>
            </a:r>
            <a:r>
              <a:rPr lang="en-GB" dirty="0" err="1">
                <a:latin typeface="Century Gothic" panose="020B0502020202020204" pitchFamily="34" charset="0"/>
              </a:rPr>
              <a:t>SENDCo</a:t>
            </a:r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</a:rPr>
              <a:t>Mrs Marie Murphy </a:t>
            </a:r>
            <a:r>
              <a:rPr lang="en-GB" dirty="0">
                <a:latin typeface="Century Gothic" panose="020B0502020202020204" pitchFamily="34" charset="0"/>
              </a:rPr>
              <a:t>– Transition Mentor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8" y="4348164"/>
            <a:ext cx="964500" cy="11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" y="1308796"/>
            <a:ext cx="959617" cy="11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2" y="2756151"/>
            <a:ext cx="972000" cy="11862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9166" r="9280" b="5342"/>
          <a:stretch/>
        </p:blipFill>
        <p:spPr>
          <a:xfrm>
            <a:off x="7864133" y="1281472"/>
            <a:ext cx="961830" cy="11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 b="12644"/>
          <a:stretch/>
        </p:blipFill>
        <p:spPr>
          <a:xfrm>
            <a:off x="7851606" y="2785751"/>
            <a:ext cx="974357" cy="11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8"/>
          <a:stretch/>
        </p:blipFill>
        <p:spPr>
          <a:xfrm>
            <a:off x="7864133" y="4356358"/>
            <a:ext cx="968658" cy="11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0275" y="2401063"/>
            <a:ext cx="14385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Mr Chris Major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117168" y="3913069"/>
            <a:ext cx="1434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entury Gothic" panose="020B0502020202020204" pitchFamily="34" charset="0"/>
              </a:rPr>
              <a:t>Mrs Jenny Willis</a:t>
            </a:r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82892" y="5449500"/>
            <a:ext cx="15505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Dr Alex </a:t>
            </a:r>
            <a:r>
              <a:rPr lang="en-GB" sz="13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Glancey</a:t>
            </a:r>
            <a:endParaRPr lang="en-GB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7631338" y="2373773"/>
            <a:ext cx="13482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Mrs Jas Gill</a:t>
            </a:r>
            <a:endParaRPr lang="en-GB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422850" y="3908646"/>
            <a:ext cx="1742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Mrs Natalie Parker</a:t>
            </a:r>
            <a:endParaRPr lang="en-GB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7498743" y="5452367"/>
            <a:ext cx="1666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Century Gothic" panose="020B0502020202020204" pitchFamily="34" charset="0"/>
              </a:rPr>
              <a:t>Mrs Marie Murphy</a:t>
            </a:r>
            <a:endParaRPr lang="en-GB" sz="13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529"/>
            <a:ext cx="7772400" cy="4755471"/>
          </a:xfrm>
        </p:spPr>
        <p:txBody>
          <a:bodyPr anchor="t">
            <a:noAutofit/>
          </a:bodyPr>
          <a:lstStyle/>
          <a:p>
            <a:pPr algn="l"/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If you have any questions we have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not answered please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either:</a:t>
            </a:r>
            <a:b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Visit our website </a:t>
            </a:r>
            <a:b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Email us on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  <a:hlinkClick r:id="rId2"/>
              </a:rPr>
              <a:t>newintake@lhs.aspireplus.org.uk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/>
            </a:r>
            <a:b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Or telephone the school admin team on </a:t>
            </a:r>
            <a:r>
              <a:rPr lang="en-GB" sz="2800" dirty="0">
                <a:solidFill>
                  <a:srgbClr val="7030A0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01457 764006</a:t>
            </a:r>
            <a:br>
              <a:rPr lang="en-GB" sz="2800" dirty="0">
                <a:solidFill>
                  <a:srgbClr val="7030A0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4. Follow us on Twitter: @</a:t>
            </a:r>
            <a:r>
              <a:rPr lang="en-GB" sz="2800" dirty="0" err="1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LHS_HighSchool</a:t>
            </a:r>
            <a: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/>
            </a:r>
            <a:b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</a:t>
            </a:r>
            <a: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Like us on Facebook: </a:t>
            </a:r>
            <a:b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sz="2800" dirty="0" smtClean="0"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‘Rayner Stephens High School’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/>
            </a:r>
            <a:b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data:image/svg+xml;base64,PD94bWwgdmVyc2lvbj0iMS4wIiBlbmNvZGluZz0iVVRGLTgiPz4KPHN2ZyB2aWV3Qm94PSItOCAtOCAzMiAzMiIgdmVyc2lvbj0iMS4xIiB4bWxucz0iaHR0cDovL3d3dy53My5vcmcvMjAwMC9zdmciPgogICAgPHRpdGxlPkhpZ2hsaWdodDwvdGl0bGU+CiAgICA8ZGVmcz48L2RlZnM+CiAgICA8ZyBpZD0iaGlnaGxpZ2h0ZXIxNiIgc3Ryb2tlPSJub25lIiBzdHJva2Utd2lkdGg9IjEiIGZpbGw9Im5vbmUiIGZpbGwtcnVsZT0iZXZlbm9kZCI+CiAgICAgICAgPHBhdGggZD0iTTE1LjM0OTI0MDgsMS4zMTI1IEMxNS41NjkwNTI4LDEuNTM4NjkwNDggMTUuNzMzOTExOCwxLjc5MTY2NjY3IDE1Ljg0MzgxNzgsMi4wNzE0Mjg1NyBDMTUuOTQ3OTM5MywyLjM1MTE5MDQ4IDE2LDIuNjM5ODgwOTUgMTYsMi45Mzc1IEMxNiwzLjIyOTE2NjY3IDE1Ljk0NzkzOTMsMy41MTQ4ODA5NSAxNS44NDM4MTc4LDMuNzk0NjQyODYgQzE1LjczMzkxMTgsNC4wNzQ0MDQ3NiAxNS41NjkwNTI4LDQuMzI3MzgwOTUgMTUuMzQ5MjQwOCw0LjU1MzU3MTQzIEw3LjQ5Njc0NjIsMTIuNjMzOTI4NiBMNS4zMzYyMjU2LDEyLjgwMzU3MTQgTDUuMzM2MjI1NiwxMy43MTQyODU3IEwwLDEzLjcxNDI4NTcgTDIuNjcyNDUxMTksMTEuODkyODU3MSBMMy4xMTQ5Njc0Niw5LjM5Mjg1NzE0IEwzLjczMTAxOTUyLDguNzUgTDMuNzIyMzQyNzMsOC43NSBMMTEuNTc0ODM3MywwLjY2OTY0Mjg1NyBDMTEuNzk0NjQ5MywwLjQ0MzQ1MjM4MSAxMi4wNDA0OTE3LDAuMjc2Nzg1NzE0IDEyLjMxMjM2NDQsMC4xNjk2NDI4NTcgQzEyLjU4NDIzNzIsMC4wNTY1NDc2MTkgMTIuODYxODk0NCw4Ljg4MTc4NDJlLTE1IDEzLjE0NTMzNjIsOC44ODE3ODQyZS0xNSBDMTMuNDM0NTYyNSw4Ljg4MTc4NDJlLTE1IDEzLjcxNTExMjEsMC4wNTY1NDc2MTkgMTMuOTg2OTg0OCwwLjE2OTY0Mjg1NyBDMTQuMjU4ODU3NiwwLjI3Njc4NTcxNCAxNC41MDQ2OTk5LDAuNDQzNDUyMzgxIDE0LjcyNDUxMTksMC42Njk2NDI4NTcgTDE1LjM0OTI0MDgsMS4zMTI1IFogTTE0LjcyNDUxMTksMy45MDE3ODU3MSBDMTQuODQ1OTg3LDMuNzc2Nzg1NzEgMTQuOTQxNDMxNywzLjYzMDk1MjM4IDE1LjAxMDg0NiwzLjQ2NDI4NTcxIEMxNS4wNzQ0NzU4LDMuMjkxNjY2NjcgMTUuMTA2MjkwNywzLjExMzA5NTI0IDE1LjEwNjI5MDcsMi45Mjg1NzE0MyBDMTUuMTAwNTA2MSwyLjc1IDE1LjA2NTc5OSwyLjU3NzM4MDk1IDE1LjAwMjE2OTIsMi40MTA3MTQyOSBDMTQuOTM4NTM5NCwyLjI0NDA0NzYyIDE0Ljg0NTk4NywyLjA5NTIzODEgMTQuNzI0NTExOSwxLjk2NDI4NTcxIEwxNC4wOTExMDYzLDEuMzEyNSBDMTMuOTY5NjMxMiwxLjE4NzUgMTMuODI3OTEwMywxLjA5MjI2MTkgMTMuNjY1OTQzNiwxLjAyNjc4NTcxIEMxMy40OTgxOTIzLDAuOTU1MzU3MTQzIDEzLjMyNzU0ODgsMC45MTk2NDI4NTcgMTMuMTU0MDEzLDAuOTE5NjQyODU3IEMxMi45Njg5MDgyLDAuOTI1NTk1MjM4IDEyLjc5NTM3MjQsMC45NjEzMDk1MjQgMTIuNjMzNDA1NiwxLjAyNjc4NTcxIEMxMi40NzE0Mzg5LDEuMDkyMjYxOSAxMi4zMjk3MTgsMS4xODc1IDEyLjIwODI0MywxLjMxMjUgTDQuOTgwNDc3MjIsOC43NSBMNy40OTY3NDYyLDExLjMzOTI4NTcgTDE0LjcyNDUxMTksMy45MDE3ODU3MSBaIiBpZD0iU2hhcGUiIGZpbGw9IiM2NjY2NjYiIGZpbGwtcnVsZT0ibm9uemVybyI+PC9wYXRoPgogICAgICAgIDxwb2x5Z29uIGlkPSJTaGFwZSIgZmlsbD0iI0ZGQjkwMCIgZmlsbC1ydWxlPSJub256ZXJvIiBwb2ludHM9IjE2IDE2IDAgMTYgMCAxNSAxNiAxNSI+PC9wb2x5Z29uPgogICAgPC9nPgo8L3N2Zz4=">
            <a:extLst>
              <a:ext uri="{FF2B5EF4-FFF2-40B4-BE49-F238E27FC236}">
                <a16:creationId xmlns:a16="http://schemas.microsoft.com/office/drawing/2014/main" id="{70BB1E87-D721-4947-8CBC-BC131FE5F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7" y="120571"/>
            <a:ext cx="1450836" cy="12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</TotalTime>
  <Words>175</Words>
  <Application>Microsoft Office PowerPoint</Application>
  <PresentationFormat>On-screen Show (4:3)</PresentationFormat>
  <Paragraphs>34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Mr Alex Hulley Head of Year 7      </vt:lpstr>
      <vt:lpstr>PowerPoint Presentation</vt:lpstr>
      <vt:lpstr>Inclusion / Transition Team</vt:lpstr>
      <vt:lpstr>If you have any questions we have not answered please either: 1. Visit our website  2. Email us on newintake@lhs.aspireplus.org.uk  3. Or telephone the school admin team on 01457 764006 4. Follow us on Twitter: @LHS_HighSchool 5. Like us on Facebook:  ‘Rayner Stephens High School’ </vt:lpstr>
    </vt:vector>
  </TitlesOfParts>
  <Company>Longdendale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Jones</dc:creator>
  <cp:lastModifiedBy>Sammy Platt</cp:lastModifiedBy>
  <cp:revision>121</cp:revision>
  <cp:lastPrinted>2020-07-06T12:40:48Z</cp:lastPrinted>
  <dcterms:created xsi:type="dcterms:W3CDTF">2017-07-05T07:15:29Z</dcterms:created>
  <dcterms:modified xsi:type="dcterms:W3CDTF">2021-09-29T20:20:31Z</dcterms:modified>
</cp:coreProperties>
</file>