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564" y="-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0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18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2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37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46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55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64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873" algn="l" defTabSz="570218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5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4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1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3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46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3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2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jpe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3" Type="http://schemas.openxmlformats.org/officeDocument/2006/relationships/image" Target="../media/image51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52" Type="http://schemas.openxmlformats.org/officeDocument/2006/relationships/image" Target="../media/image50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jpe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jpeg"/><Relationship Id="rId20" Type="http://schemas.openxmlformats.org/officeDocument/2006/relationships/image" Target="../media/image18.png"/><Relationship Id="rId41" Type="http://schemas.openxmlformats.org/officeDocument/2006/relationships/image" Target="../media/image39.jpe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0" y="-3389"/>
            <a:ext cx="685800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40113" y="139392"/>
            <a:ext cx="6553200" cy="9577249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343915" y="8383985"/>
            <a:ext cx="3872433" cy="3314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228622" y="6995160"/>
            <a:ext cx="3960578" cy="3422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245806" y="5535727"/>
            <a:ext cx="3930061" cy="3772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386840" y="3991230"/>
            <a:ext cx="3853575" cy="36966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455029" y="2453401"/>
            <a:ext cx="3688328" cy="349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336143" y="975360"/>
            <a:ext cx="785042" cy="3323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663387" y="877201"/>
            <a:ext cx="829934" cy="582009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4766843" y="1209200"/>
            <a:ext cx="0" cy="1970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723474" y="2130991"/>
            <a:ext cx="263718" cy="4243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F454230-4476-4152-B573-9557A012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7" y="227720"/>
            <a:ext cx="1463382" cy="414137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EB1A1E0E-5333-4A8E-9599-994D768ABDFC}"/>
              </a:ext>
            </a:extLst>
          </p:cNvPr>
          <p:cNvSpPr txBox="1"/>
          <p:nvPr/>
        </p:nvSpPr>
        <p:spPr>
          <a:xfrm>
            <a:off x="1232562" y="9685155"/>
            <a:ext cx="4482086" cy="24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1" dirty="0">
                <a:solidFill>
                  <a:schemeClr val="bg1"/>
                </a:solidFill>
              </a:rPr>
              <a:t>‘ </a:t>
            </a:r>
            <a:r>
              <a:rPr lang="en-US" sz="1011" b="1" dirty="0">
                <a:solidFill>
                  <a:schemeClr val="bg1"/>
                </a:solidFill>
              </a:rPr>
              <a:t>Design is intelligence made visible</a:t>
            </a:r>
            <a:r>
              <a:rPr lang="en-US" sz="1011" dirty="0">
                <a:solidFill>
                  <a:schemeClr val="bg1"/>
                </a:solidFill>
              </a:rPr>
              <a:t>’  Alina Wheeler, Author.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8BA7B-A7CF-4C76-8958-63C377D6EB01}"/>
              </a:ext>
            </a:extLst>
          </p:cNvPr>
          <p:cNvSpPr txBox="1"/>
          <p:nvPr/>
        </p:nvSpPr>
        <p:spPr>
          <a:xfrm>
            <a:off x="1378103" y="718283"/>
            <a:ext cx="2665981" cy="57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72" b="1" dirty="0">
                <a:solidFill>
                  <a:srgbClr val="0070C0"/>
                </a:solidFill>
                <a:latin typeface="Century Gothic" panose="020B0502020202020204" pitchFamily="34" charset="0"/>
              </a:rPr>
              <a:t>Technology Learning Journey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B08D51-C568-4E8B-BFC1-32397C11197C}"/>
              </a:ext>
            </a:extLst>
          </p:cNvPr>
          <p:cNvGrpSpPr/>
          <p:nvPr/>
        </p:nvGrpSpPr>
        <p:grpSpPr>
          <a:xfrm>
            <a:off x="658580" y="8185703"/>
            <a:ext cx="682278" cy="737898"/>
            <a:chOff x="-2495952" y="12669187"/>
            <a:chExt cx="1214980" cy="13048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A697A5-97D7-4E2B-85BD-9B7950CE7874}"/>
                </a:ext>
              </a:extLst>
            </p:cNvPr>
            <p:cNvGrpSpPr/>
            <p:nvPr/>
          </p:nvGrpSpPr>
          <p:grpSpPr>
            <a:xfrm>
              <a:off x="-2495952" y="12669187"/>
              <a:ext cx="1214980" cy="1304869"/>
              <a:chOff x="755898" y="14395100"/>
              <a:chExt cx="1214980" cy="1304869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AB96207F-9876-7A4C-8CB8-0378596E3D43}"/>
                  </a:ext>
                </a:extLst>
              </p:cNvPr>
              <p:cNvSpPr/>
              <p:nvPr/>
            </p:nvSpPr>
            <p:spPr>
              <a:xfrm>
                <a:off x="755898" y="14395100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8D87C2B-4ED1-1C4B-B314-D95374A7846D}"/>
                  </a:ext>
                </a:extLst>
              </p:cNvPr>
              <p:cNvSpPr/>
              <p:nvPr/>
            </p:nvSpPr>
            <p:spPr>
              <a:xfrm>
                <a:off x="944048" y="14595885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87A07DE-C984-5043-ABB4-D3D967D43357}"/>
                  </a:ext>
                </a:extLst>
              </p:cNvPr>
              <p:cNvSpPr txBox="1"/>
              <p:nvPr/>
            </p:nvSpPr>
            <p:spPr>
              <a:xfrm>
                <a:off x="933396" y="14707603"/>
                <a:ext cx="841074" cy="89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7</a:t>
                </a:r>
              </a:p>
            </p:txBody>
          </p:sp>
        </p:grp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86EA36C-FA07-480E-B67E-2CD85566DC6E}"/>
                </a:ext>
              </a:extLst>
            </p:cNvPr>
            <p:cNvSpPr txBox="1"/>
            <p:nvPr/>
          </p:nvSpPr>
          <p:spPr>
            <a:xfrm>
              <a:off x="-2319079" y="12901053"/>
              <a:ext cx="841074" cy="34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71536E-B9BA-4720-B99A-01AF9DD91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190" y="7003666"/>
            <a:ext cx="637442" cy="1711756"/>
          </a:xfrm>
          <a:prstGeom prst="rect">
            <a:avLst/>
          </a:prstGeom>
        </p:spPr>
      </p:pic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E540404-34C0-402E-B266-23E864375AA9}"/>
              </a:ext>
            </a:extLst>
          </p:cNvPr>
          <p:cNvGrpSpPr/>
          <p:nvPr/>
        </p:nvGrpSpPr>
        <p:grpSpPr>
          <a:xfrm>
            <a:off x="4899275" y="6784886"/>
            <a:ext cx="682278" cy="716994"/>
            <a:chOff x="-2495952" y="10708862"/>
            <a:chExt cx="1214980" cy="1304869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E4A764BC-17FF-4F37-ABFB-30BFA56D5D73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304869"/>
              <a:chOff x="1246863" y="10727222"/>
              <a:chExt cx="1214980" cy="1304869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DCCE83FD-1F07-4AE5-B8CD-24BB1F49D9EC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96375E41-F6B8-4B95-B6D3-62A6C82BF579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048EA9E3-A4F0-48B9-9DBF-5D7CDE91200A}"/>
                  </a:ext>
                </a:extLst>
              </p:cNvPr>
              <p:cNvSpPr txBox="1"/>
              <p:nvPr/>
            </p:nvSpPr>
            <p:spPr>
              <a:xfrm>
                <a:off x="1441727" y="11030950"/>
                <a:ext cx="841074" cy="92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8</a:t>
                </a:r>
              </a:p>
            </p:txBody>
          </p:sp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45C3ADA0-D314-447C-8C6D-0FD980A339F8}"/>
                </a:ext>
              </a:extLst>
            </p:cNvPr>
            <p:cNvSpPr txBox="1"/>
            <p:nvPr/>
          </p:nvSpPr>
          <p:spPr>
            <a:xfrm>
              <a:off x="-2319079" y="10956587"/>
              <a:ext cx="841074" cy="35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301" name="Picture 300">
            <a:extLst>
              <a:ext uri="{FF2B5EF4-FFF2-40B4-BE49-F238E27FC236}">
                <a16:creationId xmlns:a16="http://schemas.microsoft.com/office/drawing/2014/main" id="{B866E9EE-8E11-4DAB-AEA4-21DDFF513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357" y="3964821"/>
            <a:ext cx="634039" cy="1943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40952-E3FE-4D62-87D1-0394E5671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332" y="5582244"/>
            <a:ext cx="698207" cy="17477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6B134-88B3-4BB3-B953-AC9D003162AF}"/>
              </a:ext>
            </a:extLst>
          </p:cNvPr>
          <p:cNvGrpSpPr/>
          <p:nvPr/>
        </p:nvGrpSpPr>
        <p:grpSpPr>
          <a:xfrm>
            <a:off x="887483" y="5354937"/>
            <a:ext cx="682278" cy="732756"/>
            <a:chOff x="-2495952" y="10708862"/>
            <a:chExt cx="1214980" cy="13048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F6C3F1-C711-400E-BD49-4CDC4020F82B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304869"/>
              <a:chOff x="1246863" y="10727222"/>
              <a:chExt cx="1214980" cy="1304869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ACF0C630-75E2-F848-B9E5-7E5905E2C993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37258FC4-E633-1F40-B961-0AFD7DEF4AD4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8E84878-B999-3E45-A62E-A5D9A1ABF6E1}"/>
                  </a:ext>
                </a:extLst>
              </p:cNvPr>
              <p:cNvSpPr txBox="1"/>
              <p:nvPr/>
            </p:nvSpPr>
            <p:spPr>
              <a:xfrm>
                <a:off x="1441727" y="11030948"/>
                <a:ext cx="841074" cy="90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9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2C74E4-6C67-AB42-B00E-14010A9DAB4A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3F4B10E-3327-F44F-91B8-8FA1DBDE34BB}"/>
              </a:ext>
            </a:extLst>
          </p:cNvPr>
          <p:cNvCxnSpPr>
            <a:cxnSpLocks/>
            <a:stCxn id="74" idx="0"/>
          </p:cNvCxnSpPr>
          <p:nvPr/>
        </p:nvCxnSpPr>
        <p:spPr>
          <a:xfrm flipH="1" flipV="1">
            <a:off x="5095873" y="8522309"/>
            <a:ext cx="259288" cy="2539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399C3BB-7286-4A3E-AE1A-E615DAB1FA51}"/>
              </a:ext>
            </a:extLst>
          </p:cNvPr>
          <p:cNvGrpSpPr/>
          <p:nvPr/>
        </p:nvGrpSpPr>
        <p:grpSpPr>
          <a:xfrm>
            <a:off x="4635499" y="3709444"/>
            <a:ext cx="902233" cy="1092606"/>
            <a:chOff x="-2495952" y="10708862"/>
            <a:chExt cx="1214980" cy="1945679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2091DFEA-91BD-4BCA-A461-019932A9E43B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945679"/>
              <a:chOff x="1246863" y="10727222"/>
              <a:chExt cx="1214980" cy="1945679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AE0FB613-2146-4FB4-8495-4EA9CE2E96DE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E1E5A1FA-A523-4E0F-B7FA-D9AB64864179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2BD5D534-FC14-4169-9D0E-602081DFCB45}"/>
                  </a:ext>
                </a:extLst>
              </p:cNvPr>
              <p:cNvSpPr txBox="1"/>
              <p:nvPr/>
            </p:nvSpPr>
            <p:spPr>
              <a:xfrm>
                <a:off x="1443679" y="11030948"/>
                <a:ext cx="839122" cy="16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10</a:t>
                </a:r>
              </a:p>
            </p:txBody>
          </p: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CAFE823C-81DE-412D-85F6-1D71E1C29969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pic>
        <p:nvPicPr>
          <p:cNvPr id="302" name="Picture 301">
            <a:extLst>
              <a:ext uri="{FF2B5EF4-FFF2-40B4-BE49-F238E27FC236}">
                <a16:creationId xmlns:a16="http://schemas.microsoft.com/office/drawing/2014/main" id="{42412B3F-C9B1-4AB6-82E9-60457FC84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2556" y="2464232"/>
            <a:ext cx="698207" cy="18812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F66CB2-E5A9-4865-B72F-4FA068D3A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169" y="976396"/>
            <a:ext cx="634039" cy="1820457"/>
          </a:xfrm>
          <a:prstGeom prst="rect">
            <a:avLst/>
          </a:prstGeom>
        </p:spPr>
      </p:pic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BE530F7-FEE4-47BE-BF08-53E873B2827A}"/>
              </a:ext>
            </a:extLst>
          </p:cNvPr>
          <p:cNvGrpSpPr/>
          <p:nvPr/>
        </p:nvGrpSpPr>
        <p:grpSpPr>
          <a:xfrm>
            <a:off x="917058" y="2211428"/>
            <a:ext cx="853737" cy="1092606"/>
            <a:chOff x="-2495952" y="10708862"/>
            <a:chExt cx="1214980" cy="1945679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69CBD64-9182-427E-9742-A3D329450C8A}"/>
                </a:ext>
              </a:extLst>
            </p:cNvPr>
            <p:cNvGrpSpPr/>
            <p:nvPr/>
          </p:nvGrpSpPr>
          <p:grpSpPr>
            <a:xfrm>
              <a:off x="-2495952" y="10708862"/>
              <a:ext cx="1214980" cy="1945679"/>
              <a:chOff x="1246863" y="10727222"/>
              <a:chExt cx="1214980" cy="1945679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CA337766-61AF-45D1-ADC4-A8D8DFEBF7FB}"/>
                  </a:ext>
                </a:extLst>
              </p:cNvPr>
              <p:cNvSpPr/>
              <p:nvPr/>
            </p:nvSpPr>
            <p:spPr>
              <a:xfrm>
                <a:off x="1246863" y="10727222"/>
                <a:ext cx="1214980" cy="130486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642FCE7A-6E88-493E-9015-62E118A3D2A6}"/>
                  </a:ext>
                </a:extLst>
              </p:cNvPr>
              <p:cNvSpPr/>
              <p:nvPr/>
            </p:nvSpPr>
            <p:spPr>
              <a:xfrm>
                <a:off x="1433817" y="10928006"/>
                <a:ext cx="841075" cy="9033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41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5E3BCAE-1795-4F50-98C9-24F84768AAA7}"/>
                  </a:ext>
                </a:extLst>
              </p:cNvPr>
              <p:cNvSpPr txBox="1"/>
              <p:nvPr/>
            </p:nvSpPr>
            <p:spPr>
              <a:xfrm>
                <a:off x="1441727" y="11030948"/>
                <a:ext cx="841074" cy="16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96" b="1" dirty="0"/>
                  <a:t>11</a:t>
                </a: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C7D11ADB-D6D4-462C-9E4D-FE62A3EF54C8}"/>
                </a:ext>
              </a:extLst>
            </p:cNvPr>
            <p:cNvSpPr txBox="1"/>
            <p:nvPr/>
          </p:nvSpPr>
          <p:spPr>
            <a:xfrm>
              <a:off x="-2319079" y="10956588"/>
              <a:ext cx="841074" cy="3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4" b="1" dirty="0"/>
                <a:t>YEAR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5F3CD5-F5A0-4670-8E6B-6645A991E2B3}"/>
              </a:ext>
            </a:extLst>
          </p:cNvPr>
          <p:cNvSpPr txBox="1"/>
          <p:nvPr/>
        </p:nvSpPr>
        <p:spPr>
          <a:xfrm>
            <a:off x="1252250" y="1792437"/>
            <a:ext cx="9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NEA1 Food Investigation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E44076-20EF-467C-A53A-80B4B292B9DA}"/>
              </a:ext>
            </a:extLst>
          </p:cNvPr>
          <p:cNvSpPr txBox="1"/>
          <p:nvPr/>
        </p:nvSpPr>
        <p:spPr>
          <a:xfrm>
            <a:off x="3560404" y="1777559"/>
            <a:ext cx="112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NEA2 Food Preparation Assessment 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5CB7CF2-3C6D-4D9F-82F4-6F1D19C5E96D}"/>
              </a:ext>
            </a:extLst>
          </p:cNvPr>
          <p:cNvCxnSpPr>
            <a:cxnSpLocks/>
          </p:cNvCxnSpPr>
          <p:nvPr/>
        </p:nvCxnSpPr>
        <p:spPr>
          <a:xfrm>
            <a:off x="4065578" y="2202678"/>
            <a:ext cx="0" cy="3319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90F2D71-2FDB-474C-8A3A-D5835089D55F}"/>
              </a:ext>
            </a:extLst>
          </p:cNvPr>
          <p:cNvSpPr txBox="1"/>
          <p:nvPr/>
        </p:nvSpPr>
        <p:spPr>
          <a:xfrm>
            <a:off x="4064680" y="1424862"/>
            <a:ext cx="1469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Final Exam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CEB6B7-B59D-4AEE-9B04-D3A676EDD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576" y="1239795"/>
            <a:ext cx="599228" cy="7034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34A79A-B9F0-4507-99FB-CB6BC457B19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04147">
            <a:off x="3358983" y="1483725"/>
            <a:ext cx="539651" cy="5518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140457-95A5-429A-8282-6C877CD292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7442" y="334559"/>
            <a:ext cx="994792" cy="104475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53BEC69-6DC6-49BF-8779-8B480A652A0C}"/>
              </a:ext>
            </a:extLst>
          </p:cNvPr>
          <p:cNvSpPr txBox="1"/>
          <p:nvPr/>
        </p:nvSpPr>
        <p:spPr>
          <a:xfrm>
            <a:off x="1243355" y="8791715"/>
            <a:ext cx="64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Hygiene and Safety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2AF963-281A-4753-95BB-B0BDE004D509}"/>
              </a:ext>
            </a:extLst>
          </p:cNvPr>
          <p:cNvSpPr txBox="1"/>
          <p:nvPr/>
        </p:nvSpPr>
        <p:spPr>
          <a:xfrm>
            <a:off x="1493923" y="8125855"/>
            <a:ext cx="70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Knife safety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82B73C-0DB0-4711-9975-A551D77824AB}"/>
              </a:ext>
            </a:extLst>
          </p:cNvPr>
          <p:cNvSpPr txBox="1"/>
          <p:nvPr/>
        </p:nvSpPr>
        <p:spPr>
          <a:xfrm>
            <a:off x="2030199" y="8784993"/>
            <a:ext cx="64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Using the hob &amp; oven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4F39E0D-67A6-4187-AA2A-2E7EEEDD9C93}"/>
              </a:ext>
            </a:extLst>
          </p:cNvPr>
          <p:cNvSpPr txBox="1"/>
          <p:nvPr/>
        </p:nvSpPr>
        <p:spPr>
          <a:xfrm>
            <a:off x="2880454" y="8142883"/>
            <a:ext cx="498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Test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97B812-3A90-4108-B242-26D49EA5D040}"/>
              </a:ext>
            </a:extLst>
          </p:cNvPr>
          <p:cNvSpPr txBox="1"/>
          <p:nvPr/>
        </p:nvSpPr>
        <p:spPr>
          <a:xfrm>
            <a:off x="3336134" y="9261599"/>
            <a:ext cx="585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Swap on the carousel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811C44-9715-4C9C-B7F3-4BB8C19A7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6755" y="8994487"/>
            <a:ext cx="601448" cy="4002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7901B7-B636-44BE-9CB5-1A99A7F7C90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8513" y="9111571"/>
            <a:ext cx="483820" cy="4838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E28B71-651B-4CAE-AA77-925635635ED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48780">
            <a:off x="1577634" y="7859010"/>
            <a:ext cx="454702" cy="4703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03C055-3DE4-4B76-852C-B0118E89FD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8446" y="9204705"/>
            <a:ext cx="430443" cy="3884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25A78C-AFF6-4872-8E07-5C3BBB47399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1496" y="7843956"/>
            <a:ext cx="378783" cy="310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1A12FB-5A8D-4E00-8C76-55CB4BF1BBE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578" y="7401542"/>
            <a:ext cx="488643" cy="506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19DFC5-CFE6-455D-B12F-6F9D938E87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0936" y="8801010"/>
            <a:ext cx="500129" cy="8024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1A8E73-94CC-4DBB-B643-F0A00BE6D1C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6426" y="8906126"/>
            <a:ext cx="436158" cy="6028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EA2BB-A6D8-4472-AD4E-FA90CA480F2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16" y="8921850"/>
            <a:ext cx="1032045" cy="6432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B1FDA2-CBCB-4E80-814C-73ABE4CDB02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94"/>
          <a:stretch/>
        </p:blipFill>
        <p:spPr>
          <a:xfrm>
            <a:off x="3652111" y="6477463"/>
            <a:ext cx="552918" cy="3659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00FCAE-39CC-4E48-AD67-335D1E99C43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b="10306"/>
          <a:stretch/>
        </p:blipFill>
        <p:spPr>
          <a:xfrm>
            <a:off x="4254646" y="7585030"/>
            <a:ext cx="350472" cy="29319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E904916-B9F5-4FD9-BCB4-82C1C19579E2}"/>
              </a:ext>
            </a:extLst>
          </p:cNvPr>
          <p:cNvSpPr txBox="1"/>
          <p:nvPr/>
        </p:nvSpPr>
        <p:spPr>
          <a:xfrm>
            <a:off x="3282589" y="6780347"/>
            <a:ext cx="1086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Bread theory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19FBB01-1C7B-4E7B-805A-04F6EE83C8A6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4640" y="7697925"/>
            <a:ext cx="266038" cy="23278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52D3E3BF-A749-4254-BD3C-C271ECA83AEF}"/>
              </a:ext>
            </a:extLst>
          </p:cNvPr>
          <p:cNvSpPr txBox="1"/>
          <p:nvPr/>
        </p:nvSpPr>
        <p:spPr>
          <a:xfrm>
            <a:off x="3329083" y="7394080"/>
            <a:ext cx="95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Intro to food science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A42BB28-796A-4DC0-BB3F-373A4758783E}"/>
              </a:ext>
            </a:extLst>
          </p:cNvPr>
          <p:cNvSpPr txBox="1"/>
          <p:nvPr/>
        </p:nvSpPr>
        <p:spPr>
          <a:xfrm>
            <a:off x="4758729" y="8776219"/>
            <a:ext cx="1192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Using the equipment 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2F5E751-1484-49D3-96BD-1AEE96ABE7FF}"/>
              </a:ext>
            </a:extLst>
          </p:cNvPr>
          <p:cNvCxnSpPr>
            <a:cxnSpLocks/>
          </p:cNvCxnSpPr>
          <p:nvPr/>
        </p:nvCxnSpPr>
        <p:spPr>
          <a:xfrm>
            <a:off x="3214505" y="8320334"/>
            <a:ext cx="13472" cy="1657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EB3305F-7474-4029-998A-B4EB8BB536E3}"/>
              </a:ext>
            </a:extLst>
          </p:cNvPr>
          <p:cNvCxnSpPr>
            <a:cxnSpLocks/>
            <a:stCxn id="91" idx="0"/>
          </p:cNvCxnSpPr>
          <p:nvPr/>
        </p:nvCxnSpPr>
        <p:spPr>
          <a:xfrm flipV="1">
            <a:off x="3809017" y="7199407"/>
            <a:ext cx="92139" cy="19467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1D27723-60A0-4304-AB62-D38F594D06D0}"/>
              </a:ext>
            </a:extLst>
          </p:cNvPr>
          <p:cNvCxnSpPr>
            <a:cxnSpLocks/>
          </p:cNvCxnSpPr>
          <p:nvPr/>
        </p:nvCxnSpPr>
        <p:spPr>
          <a:xfrm flipV="1">
            <a:off x="1107290" y="8670562"/>
            <a:ext cx="305220" cy="3529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4B347EE-7D9F-4C4C-83D6-26BF8228FD45}"/>
              </a:ext>
            </a:extLst>
          </p:cNvPr>
          <p:cNvCxnSpPr>
            <a:cxnSpLocks/>
          </p:cNvCxnSpPr>
          <p:nvPr/>
        </p:nvCxnSpPr>
        <p:spPr>
          <a:xfrm>
            <a:off x="1899506" y="8316822"/>
            <a:ext cx="87686" cy="2991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BC92FB0-EB7F-4EFC-876E-1C74C11D44D6}"/>
              </a:ext>
            </a:extLst>
          </p:cNvPr>
          <p:cNvCxnSpPr>
            <a:cxnSpLocks/>
            <a:stCxn id="70" idx="0"/>
          </p:cNvCxnSpPr>
          <p:nvPr/>
        </p:nvCxnSpPr>
        <p:spPr>
          <a:xfrm flipH="1" flipV="1">
            <a:off x="2295686" y="8559177"/>
            <a:ext cx="58962" cy="2258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03D4D3B-1796-4781-8479-F3D3179AEE05}"/>
              </a:ext>
            </a:extLst>
          </p:cNvPr>
          <p:cNvCxnSpPr>
            <a:cxnSpLocks/>
          </p:cNvCxnSpPr>
          <p:nvPr/>
        </p:nvCxnSpPr>
        <p:spPr>
          <a:xfrm flipH="1" flipV="1">
            <a:off x="1758629" y="8549072"/>
            <a:ext cx="22673" cy="3169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26E55C-798A-424D-81AF-F1E0F79C14BA}"/>
              </a:ext>
            </a:extLst>
          </p:cNvPr>
          <p:cNvCxnSpPr>
            <a:cxnSpLocks/>
          </p:cNvCxnSpPr>
          <p:nvPr/>
        </p:nvCxnSpPr>
        <p:spPr>
          <a:xfrm flipH="1">
            <a:off x="3668753" y="6991096"/>
            <a:ext cx="46128" cy="1703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A0281BB-8EA4-4A01-9667-A02B23F01135}"/>
              </a:ext>
            </a:extLst>
          </p:cNvPr>
          <p:cNvCxnSpPr>
            <a:cxnSpLocks/>
          </p:cNvCxnSpPr>
          <p:nvPr/>
        </p:nvCxnSpPr>
        <p:spPr>
          <a:xfrm flipH="1" flipV="1">
            <a:off x="4570659" y="7205672"/>
            <a:ext cx="210994" cy="2303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C55C3F9-3195-498B-812C-510689B892D1}"/>
              </a:ext>
            </a:extLst>
          </p:cNvPr>
          <p:cNvCxnSpPr>
            <a:cxnSpLocks/>
          </p:cNvCxnSpPr>
          <p:nvPr/>
        </p:nvCxnSpPr>
        <p:spPr>
          <a:xfrm flipH="1" flipV="1">
            <a:off x="3949923" y="8601122"/>
            <a:ext cx="19237" cy="3598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0AB085D-C035-4A50-B3CB-D040918FCC5D}"/>
              </a:ext>
            </a:extLst>
          </p:cNvPr>
          <p:cNvCxnSpPr>
            <a:cxnSpLocks/>
          </p:cNvCxnSpPr>
          <p:nvPr/>
        </p:nvCxnSpPr>
        <p:spPr>
          <a:xfrm flipH="1" flipV="1">
            <a:off x="3549181" y="8577209"/>
            <a:ext cx="129708" cy="6662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AD7F495A-8794-4070-827B-B81BF4C59A10}"/>
              </a:ext>
            </a:extLst>
          </p:cNvPr>
          <p:cNvSpPr txBox="1"/>
          <p:nvPr/>
        </p:nvSpPr>
        <p:spPr>
          <a:xfrm>
            <a:off x="4324949" y="7399946"/>
            <a:ext cx="807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More complex dishes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07E2F99-0EBE-4779-8D6A-765AAEB0DC0A}"/>
              </a:ext>
            </a:extLst>
          </p:cNvPr>
          <p:cNvSpPr txBox="1"/>
          <p:nvPr/>
        </p:nvSpPr>
        <p:spPr>
          <a:xfrm>
            <a:off x="1681133" y="7479083"/>
            <a:ext cx="63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Monster pencil holder project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63F266A-DBC5-4DAE-B209-B4E3A8C7EBA3}"/>
              </a:ext>
            </a:extLst>
          </p:cNvPr>
          <p:cNvSpPr txBox="1"/>
          <p:nvPr/>
        </p:nvSpPr>
        <p:spPr>
          <a:xfrm>
            <a:off x="2400663" y="6412558"/>
            <a:ext cx="55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Swap on the carousel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D4F7D49-E1F9-4531-80E0-9F79B252365E}"/>
              </a:ext>
            </a:extLst>
          </p:cNvPr>
          <p:cNvCxnSpPr>
            <a:cxnSpLocks/>
          </p:cNvCxnSpPr>
          <p:nvPr/>
        </p:nvCxnSpPr>
        <p:spPr>
          <a:xfrm flipH="1">
            <a:off x="2630597" y="6824679"/>
            <a:ext cx="48500" cy="3225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94017734-7F89-4AEF-9B52-2E339A994BD4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9359" y="9120101"/>
            <a:ext cx="680514" cy="452852"/>
          </a:xfrm>
          <a:prstGeom prst="rect">
            <a:avLst/>
          </a:prstGeom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6769C77-C4CE-4D22-9230-57805A81E53B}"/>
              </a:ext>
            </a:extLst>
          </p:cNvPr>
          <p:cNvCxnSpPr>
            <a:cxnSpLocks/>
          </p:cNvCxnSpPr>
          <p:nvPr/>
        </p:nvCxnSpPr>
        <p:spPr>
          <a:xfrm flipV="1">
            <a:off x="2032825" y="7185156"/>
            <a:ext cx="102748" cy="3119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0018C45-2B2A-4866-8601-AACFCFBC699E}"/>
              </a:ext>
            </a:extLst>
          </p:cNvPr>
          <p:cNvCxnSpPr>
            <a:cxnSpLocks/>
            <a:stCxn id="119" idx="0"/>
          </p:cNvCxnSpPr>
          <p:nvPr/>
        </p:nvCxnSpPr>
        <p:spPr>
          <a:xfrm flipH="1" flipV="1">
            <a:off x="2607679" y="8605300"/>
            <a:ext cx="321796" cy="4428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1623AE11-599F-4E90-8A88-C1A537729468}"/>
              </a:ext>
            </a:extLst>
          </p:cNvPr>
          <p:cNvSpPr txBox="1"/>
          <p:nvPr/>
        </p:nvSpPr>
        <p:spPr>
          <a:xfrm>
            <a:off x="2442236" y="9048144"/>
            <a:ext cx="974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Sauce making, Gelatinisation</a:t>
            </a:r>
          </a:p>
        </p:txBody>
      </p:sp>
      <p:pic>
        <p:nvPicPr>
          <p:cNvPr id="1028" name="Picture 4" descr="Free Sauce Pan Cliparts, Download Free Sauce Pan Cliparts png images, Free  ClipArts on Clipart Library">
            <a:extLst>
              <a:ext uri="{FF2B5EF4-FFF2-40B4-BE49-F238E27FC236}">
                <a16:creationId xmlns:a16="http://schemas.microsoft.com/office/drawing/2014/main" id="{EFCBF159-6CB2-4EA9-820E-0D14393F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2081" y="9394723"/>
            <a:ext cx="561500" cy="2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3457B188-6F26-4F97-930C-17139FC105E5}"/>
              </a:ext>
            </a:extLst>
          </p:cNvPr>
          <p:cNvSpPr txBox="1"/>
          <p:nvPr/>
        </p:nvSpPr>
        <p:spPr>
          <a:xfrm>
            <a:off x="2258565" y="7960994"/>
            <a:ext cx="585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Bread making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7ADC7AC-4F76-4D47-9218-6901D6506871}"/>
              </a:ext>
            </a:extLst>
          </p:cNvPr>
          <p:cNvCxnSpPr>
            <a:cxnSpLocks/>
          </p:cNvCxnSpPr>
          <p:nvPr/>
        </p:nvCxnSpPr>
        <p:spPr>
          <a:xfrm>
            <a:off x="2631659" y="8268344"/>
            <a:ext cx="271037" cy="2355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Bread with knife on cutting board | Free SVG">
            <a:extLst>
              <a:ext uri="{FF2B5EF4-FFF2-40B4-BE49-F238E27FC236}">
                <a16:creationId xmlns:a16="http://schemas.microsoft.com/office/drawing/2014/main" id="{02CBA35E-127D-4E5F-AAF3-9B1AF22C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12" y="7774723"/>
            <a:ext cx="392823" cy="2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6EEAA8E7-77E0-4528-96E2-EA694E5B2248}"/>
              </a:ext>
            </a:extLst>
          </p:cNvPr>
          <p:cNvSpPr txBox="1"/>
          <p:nvPr/>
        </p:nvSpPr>
        <p:spPr>
          <a:xfrm>
            <a:off x="4016114" y="7946811"/>
            <a:ext cx="585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Ruler Project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8CF354E-8B73-43CD-BEA0-3FC9E17A1B09}"/>
              </a:ext>
            </a:extLst>
          </p:cNvPr>
          <p:cNvCxnSpPr>
            <a:cxnSpLocks/>
            <a:stCxn id="128" idx="2"/>
          </p:cNvCxnSpPr>
          <p:nvPr/>
        </p:nvCxnSpPr>
        <p:spPr>
          <a:xfrm>
            <a:off x="4308789" y="8285365"/>
            <a:ext cx="27407" cy="1881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encrypted-tbn0.gstatic.com/images?q=tbn:ANd9GcQyeANi6LgSaLIcNaxRaHETRxHRj_KQ8js8UR4QdHOYsBmAV6AE64WN09nLHQ&amp;usqp=CAc">
            <a:extLst>
              <a:ext uri="{FF2B5EF4-FFF2-40B4-BE49-F238E27FC236}">
                <a16:creationId xmlns:a16="http://schemas.microsoft.com/office/drawing/2014/main" id="{DAF88913-0ED4-4099-8959-D958B083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2952" y="8026648"/>
            <a:ext cx="366248" cy="2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839F484D-83FF-431E-ADB0-3D643D19EC7A}"/>
              </a:ext>
            </a:extLst>
          </p:cNvPr>
          <p:cNvSpPr txBox="1"/>
          <p:nvPr/>
        </p:nvSpPr>
        <p:spPr>
          <a:xfrm>
            <a:off x="4713402" y="7717433"/>
            <a:ext cx="585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Bag tag Project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1A93FC4-04AF-4A7B-B4D0-20F5060BAB92}"/>
              </a:ext>
            </a:extLst>
          </p:cNvPr>
          <p:cNvCxnSpPr>
            <a:cxnSpLocks/>
          </p:cNvCxnSpPr>
          <p:nvPr/>
        </p:nvCxnSpPr>
        <p:spPr>
          <a:xfrm>
            <a:off x="5221458" y="8022395"/>
            <a:ext cx="248878" cy="2383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Ruler - Openclipart">
            <a:extLst>
              <a:ext uri="{FF2B5EF4-FFF2-40B4-BE49-F238E27FC236}">
                <a16:creationId xmlns:a16="http://schemas.microsoft.com/office/drawing/2014/main" id="{9E09E6C7-D29A-4FC3-BADB-0711C008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36" y="8045431"/>
            <a:ext cx="457641" cy="2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F6D920F4-7E5D-42A8-89C0-A12A7EE146B2}"/>
              </a:ext>
            </a:extLst>
          </p:cNvPr>
          <p:cNvSpPr txBox="1"/>
          <p:nvPr/>
        </p:nvSpPr>
        <p:spPr>
          <a:xfrm>
            <a:off x="5758033" y="7575762"/>
            <a:ext cx="585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Jigsaw project</a:t>
            </a:r>
          </a:p>
        </p:txBody>
      </p:sp>
      <p:pic>
        <p:nvPicPr>
          <p:cNvPr id="1036" name="Picture 12" descr="Cropping image with transparency in iPhone - Stack Overflow">
            <a:extLst>
              <a:ext uri="{FF2B5EF4-FFF2-40B4-BE49-F238E27FC236}">
                <a16:creationId xmlns:a16="http://schemas.microsoft.com/office/drawing/2014/main" id="{E009D2CF-324C-43CD-844A-D7B3683A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85" y="7933078"/>
            <a:ext cx="388120" cy="3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44C9FD-D478-453B-9E5C-667E1ECA29B2}"/>
              </a:ext>
            </a:extLst>
          </p:cNvPr>
          <p:cNvCxnSpPr>
            <a:cxnSpLocks/>
          </p:cNvCxnSpPr>
          <p:nvPr/>
        </p:nvCxnSpPr>
        <p:spPr>
          <a:xfrm flipH="1" flipV="1">
            <a:off x="5573578" y="7729452"/>
            <a:ext cx="299123" cy="155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C8D95C29-A208-4DF7-9C14-B32CD3A8ACDB}"/>
              </a:ext>
            </a:extLst>
          </p:cNvPr>
          <p:cNvSpPr txBox="1"/>
          <p:nvPr/>
        </p:nvSpPr>
        <p:spPr>
          <a:xfrm>
            <a:off x="2860216" y="6588419"/>
            <a:ext cx="728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Pastry theory</a:t>
            </a:r>
          </a:p>
        </p:txBody>
      </p:sp>
      <p:pic>
        <p:nvPicPr>
          <p:cNvPr id="1038" name="Picture 14" descr="Pierogi - Openclipart">
            <a:extLst>
              <a:ext uri="{FF2B5EF4-FFF2-40B4-BE49-F238E27FC236}">
                <a16:creationId xmlns:a16="http://schemas.microsoft.com/office/drawing/2014/main" id="{B17ABAEA-16A5-4D15-9E69-FBDB67EB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17" y="6332334"/>
            <a:ext cx="321589" cy="3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CA3F2D0-2685-4F8E-9484-41348D78AA5B}"/>
              </a:ext>
            </a:extLst>
          </p:cNvPr>
          <p:cNvCxnSpPr>
            <a:cxnSpLocks/>
            <a:stCxn id="159" idx="2"/>
          </p:cNvCxnSpPr>
          <p:nvPr/>
        </p:nvCxnSpPr>
        <p:spPr>
          <a:xfrm>
            <a:off x="3224383" y="6926973"/>
            <a:ext cx="6977" cy="2402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7674A600-EF00-4BD9-A4DE-BEF3BFFE7AEC}"/>
              </a:ext>
            </a:extLst>
          </p:cNvPr>
          <p:cNvSpPr txBox="1"/>
          <p:nvPr/>
        </p:nvSpPr>
        <p:spPr>
          <a:xfrm>
            <a:off x="2647256" y="7369817"/>
            <a:ext cx="55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Cake making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17DF19B-0C10-4BE4-AD60-AD447916330D}"/>
              </a:ext>
            </a:extLst>
          </p:cNvPr>
          <p:cNvCxnSpPr>
            <a:cxnSpLocks/>
          </p:cNvCxnSpPr>
          <p:nvPr/>
        </p:nvCxnSpPr>
        <p:spPr>
          <a:xfrm flipV="1">
            <a:off x="2902192" y="7136041"/>
            <a:ext cx="46070" cy="2703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Sweet Cake With Cherry And Leaf.Party And Parties Single Icon In Cartoon  Style Rater,bitmap Symbol Stock Illustration. Stock Illustration -  Illustration of dessert, pastry: 91849643">
            <a:extLst>
              <a:ext uri="{FF2B5EF4-FFF2-40B4-BE49-F238E27FC236}">
                <a16:creationId xmlns:a16="http://schemas.microsoft.com/office/drawing/2014/main" id="{34B19F33-1B1F-40CB-8E7C-DF3DB50D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40" y="7399946"/>
            <a:ext cx="377473" cy="37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79089126-DE81-4470-A796-C049F7A7A694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3187" t="25857" r="16068" b="9246"/>
          <a:stretch/>
        </p:blipFill>
        <p:spPr>
          <a:xfrm>
            <a:off x="2228144" y="7382270"/>
            <a:ext cx="374493" cy="300063"/>
          </a:xfrm>
          <a:prstGeom prst="rect">
            <a:avLst/>
          </a:prstGeom>
        </p:spPr>
      </p:pic>
      <p:pic>
        <p:nvPicPr>
          <p:cNvPr id="1042" name="Picture 18" descr="Free Pencil Box Cliparts, Download Free Pencil Box Cliparts png images,  Free ClipArts on Clipart Library">
            <a:extLst>
              <a:ext uri="{FF2B5EF4-FFF2-40B4-BE49-F238E27FC236}">
                <a16:creationId xmlns:a16="http://schemas.microsoft.com/office/drawing/2014/main" id="{D86ED8DB-CB90-40AF-8109-EA1282926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85" y="6434630"/>
            <a:ext cx="425650" cy="3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D3FDA6BF-8251-4D92-B044-42567F1B75B5}"/>
              </a:ext>
            </a:extLst>
          </p:cNvPr>
          <p:cNvSpPr txBox="1"/>
          <p:nvPr/>
        </p:nvSpPr>
        <p:spPr>
          <a:xfrm>
            <a:off x="1424525" y="6702139"/>
            <a:ext cx="636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Pencil Box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8F2FF2C-92F6-4B12-8495-5518BDD7BDA7}"/>
              </a:ext>
            </a:extLst>
          </p:cNvPr>
          <p:cNvCxnSpPr>
            <a:cxnSpLocks/>
            <a:stCxn id="173" idx="2"/>
          </p:cNvCxnSpPr>
          <p:nvPr/>
        </p:nvCxnSpPr>
        <p:spPr>
          <a:xfrm flipH="1">
            <a:off x="1739500" y="6917583"/>
            <a:ext cx="3102" cy="2518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https://encrypted-tbn0.gstatic.com/images?q=tbn:ANd9GcSblH8Pt_uahmx5KGooju4mnELP6R6-wMDpjtOgkIc_D4wOVufcyJqy9Xux4Gymhzbibg_us6qiBw&amp;usqp=CAc">
            <a:extLst>
              <a:ext uri="{FF2B5EF4-FFF2-40B4-BE49-F238E27FC236}">
                <a16:creationId xmlns:a16="http://schemas.microsoft.com/office/drawing/2014/main" id="{84199408-F9BA-4C34-AB38-76816CEF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EEEBE6"/>
              </a:clrFrom>
              <a:clrTo>
                <a:srgbClr val="EEEB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6" y="6079203"/>
            <a:ext cx="322064" cy="3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5C5CE2E6-9060-4A9B-8B50-7E00B5BE1B21}"/>
              </a:ext>
            </a:extLst>
          </p:cNvPr>
          <p:cNvSpPr txBox="1"/>
          <p:nvPr/>
        </p:nvSpPr>
        <p:spPr>
          <a:xfrm>
            <a:off x="969880" y="6288614"/>
            <a:ext cx="63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Mobile Phone Holder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5F5DD1F-10EE-44DD-9F68-6E9E065F3082}"/>
              </a:ext>
            </a:extLst>
          </p:cNvPr>
          <p:cNvCxnSpPr>
            <a:cxnSpLocks/>
          </p:cNvCxnSpPr>
          <p:nvPr/>
        </p:nvCxnSpPr>
        <p:spPr>
          <a:xfrm flipH="1">
            <a:off x="877688" y="6545802"/>
            <a:ext cx="236170" cy="1652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42542E67-FB98-41F1-8CE7-6C97C0483C8C}"/>
              </a:ext>
            </a:extLst>
          </p:cNvPr>
          <p:cNvSpPr txBox="1"/>
          <p:nvPr/>
        </p:nvSpPr>
        <p:spPr>
          <a:xfrm>
            <a:off x="920793" y="7465587"/>
            <a:ext cx="69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Developing</a:t>
            </a:r>
          </a:p>
          <a:p>
            <a:pPr algn="ctr"/>
            <a:r>
              <a:rPr lang="en-GB" sz="800" dirty="0"/>
              <a:t>Practical skills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CB15B2A-389E-4675-97F7-B50EFCD03A25}"/>
              </a:ext>
            </a:extLst>
          </p:cNvPr>
          <p:cNvCxnSpPr>
            <a:cxnSpLocks/>
          </p:cNvCxnSpPr>
          <p:nvPr/>
        </p:nvCxnSpPr>
        <p:spPr>
          <a:xfrm flipV="1">
            <a:off x="1005773" y="7143383"/>
            <a:ext cx="147075" cy="3222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34,300 Chef's Hat Illustrations &amp; Clip Art - iStock">
            <a:extLst>
              <a:ext uri="{FF2B5EF4-FFF2-40B4-BE49-F238E27FC236}">
                <a16:creationId xmlns:a16="http://schemas.microsoft.com/office/drawing/2014/main" id="{D6E0809F-F1B9-4AD1-B321-32FD39C1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103">
            <a:off x="1589931" y="4957980"/>
            <a:ext cx="277649" cy="2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Apron Cliparts, Download Free Apron Cliparts png images, Free ClipArts  on Clipart Library">
            <a:extLst>
              <a:ext uri="{FF2B5EF4-FFF2-40B4-BE49-F238E27FC236}">
                <a16:creationId xmlns:a16="http://schemas.microsoft.com/office/drawing/2014/main" id="{39E30320-F2F5-46BA-A761-3181B0C0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35" y="5009576"/>
            <a:ext cx="424160" cy="29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E0F906A1-7B6B-4D9A-B60E-BF2E7D88E75E}"/>
              </a:ext>
            </a:extLst>
          </p:cNvPr>
          <p:cNvSpPr txBox="1"/>
          <p:nvPr/>
        </p:nvSpPr>
        <p:spPr>
          <a:xfrm>
            <a:off x="1469219" y="5153638"/>
            <a:ext cx="63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Personal Hygiene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3903E0C-A8A3-4DFC-92FC-A4B2541A1B3D}"/>
              </a:ext>
            </a:extLst>
          </p:cNvPr>
          <p:cNvCxnSpPr>
            <a:cxnSpLocks/>
          </p:cNvCxnSpPr>
          <p:nvPr/>
        </p:nvCxnSpPr>
        <p:spPr>
          <a:xfrm flipH="1">
            <a:off x="1804985" y="5452963"/>
            <a:ext cx="3102" cy="2518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57C7CE60-F1C9-4011-A97D-18B6E267CD6E}"/>
              </a:ext>
            </a:extLst>
          </p:cNvPr>
          <p:cNvSpPr txBox="1"/>
          <p:nvPr/>
        </p:nvSpPr>
        <p:spPr>
          <a:xfrm>
            <a:off x="4520383" y="5004498"/>
            <a:ext cx="55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Swap on the carousel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16D1DF-22C7-4749-833D-4361EC8D4DB0}"/>
              </a:ext>
            </a:extLst>
          </p:cNvPr>
          <p:cNvCxnSpPr>
            <a:cxnSpLocks/>
          </p:cNvCxnSpPr>
          <p:nvPr/>
        </p:nvCxnSpPr>
        <p:spPr>
          <a:xfrm flipH="1">
            <a:off x="4501898" y="5459224"/>
            <a:ext cx="254256" cy="2088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" name="Picture 4" descr="Free Sauce Pan Cliparts, Download Free Sauce Pan Cliparts png images, Free  ClipArts on Clipart Library">
            <a:extLst>
              <a:ext uri="{FF2B5EF4-FFF2-40B4-BE49-F238E27FC236}">
                <a16:creationId xmlns:a16="http://schemas.microsoft.com/office/drawing/2014/main" id="{46556739-131A-46E9-A2CF-61DB5920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21" y="6107767"/>
            <a:ext cx="425401" cy="2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F8640354-4246-47CC-90C4-3E829515E3FC}"/>
              </a:ext>
            </a:extLst>
          </p:cNvPr>
          <p:cNvSpPr txBox="1"/>
          <p:nvPr/>
        </p:nvSpPr>
        <p:spPr>
          <a:xfrm>
            <a:off x="1732004" y="5967584"/>
            <a:ext cx="63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Advanced sauce making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C67712E-467E-478E-A5B6-9F482A2CE692}"/>
              </a:ext>
            </a:extLst>
          </p:cNvPr>
          <p:cNvCxnSpPr>
            <a:cxnSpLocks/>
            <a:stCxn id="197" idx="0"/>
          </p:cNvCxnSpPr>
          <p:nvPr/>
        </p:nvCxnSpPr>
        <p:spPr>
          <a:xfrm flipV="1">
            <a:off x="2050081" y="5701126"/>
            <a:ext cx="67473" cy="2664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D2D6C68B-27F8-4848-A1EC-9015C29260DC}"/>
              </a:ext>
            </a:extLst>
          </p:cNvPr>
          <p:cNvSpPr txBox="1"/>
          <p:nvPr/>
        </p:nvSpPr>
        <p:spPr>
          <a:xfrm>
            <a:off x="2085981" y="5131739"/>
            <a:ext cx="63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High risk foods</a:t>
            </a:r>
          </a:p>
        </p:txBody>
      </p:sp>
      <p:pic>
        <p:nvPicPr>
          <p:cNvPr id="1050" name="Picture 26" descr="8 Places to Find Free Fish Clip Art Images and Graphics">
            <a:extLst>
              <a:ext uri="{FF2B5EF4-FFF2-40B4-BE49-F238E27FC236}">
                <a16:creationId xmlns:a16="http://schemas.microsoft.com/office/drawing/2014/main" id="{41CF2A51-6E5E-4792-A85E-09208187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56714">
            <a:off x="1896676" y="5097482"/>
            <a:ext cx="525141" cy="3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ree Chicken Food Clipart | Chicken recipes, Food clipart, Chicken drawing">
            <a:extLst>
              <a:ext uri="{FF2B5EF4-FFF2-40B4-BE49-F238E27FC236}">
                <a16:creationId xmlns:a16="http://schemas.microsoft.com/office/drawing/2014/main" id="{C01DE7F3-1390-47FB-A358-2E1114E6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7343" y="5125944"/>
            <a:ext cx="355798" cy="3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7F9586F-C51F-4A49-B119-70AFDD5139D8}"/>
              </a:ext>
            </a:extLst>
          </p:cNvPr>
          <p:cNvCxnSpPr>
            <a:cxnSpLocks/>
          </p:cNvCxnSpPr>
          <p:nvPr/>
        </p:nvCxnSpPr>
        <p:spPr>
          <a:xfrm>
            <a:off x="2576470" y="5296774"/>
            <a:ext cx="100652" cy="3933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D50449A8-3EE3-48CC-AFE3-C98FF3FF079C}"/>
              </a:ext>
            </a:extLst>
          </p:cNvPr>
          <p:cNvSpPr txBox="1"/>
          <p:nvPr/>
        </p:nvSpPr>
        <p:spPr>
          <a:xfrm>
            <a:off x="2820715" y="6023692"/>
            <a:ext cx="63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Complex dishes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30EFAB6-2D28-4E05-9CB7-F3C35A660249}"/>
              </a:ext>
            </a:extLst>
          </p:cNvPr>
          <p:cNvCxnSpPr>
            <a:cxnSpLocks/>
          </p:cNvCxnSpPr>
          <p:nvPr/>
        </p:nvCxnSpPr>
        <p:spPr>
          <a:xfrm flipH="1" flipV="1">
            <a:off x="4753591" y="8569328"/>
            <a:ext cx="3610" cy="2139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30" descr="Food Platter Cliparts - Plate Of Food Clipart Png - 1280x652 PNG Download -  PNGkit">
            <a:extLst>
              <a:ext uri="{FF2B5EF4-FFF2-40B4-BE49-F238E27FC236}">
                <a16:creationId xmlns:a16="http://schemas.microsoft.com/office/drawing/2014/main" id="{B3F8AE20-F7C6-4C83-89A9-11EE9440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4901" y="5993260"/>
            <a:ext cx="565211" cy="3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F851E05-1F0A-4685-A8AA-740080D04A2B}"/>
              </a:ext>
            </a:extLst>
          </p:cNvPr>
          <p:cNvCxnSpPr>
            <a:cxnSpLocks/>
          </p:cNvCxnSpPr>
          <p:nvPr/>
        </p:nvCxnSpPr>
        <p:spPr>
          <a:xfrm flipV="1">
            <a:off x="3138792" y="5671031"/>
            <a:ext cx="9658" cy="3787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Picture 8" descr="https://encrypted-tbn0.gstatic.com/images?q=tbn:ANd9GcQyeANi6LgSaLIcNaxRaHETRxHRj_KQ8js8UR4QdHOYsBmAV6AE64WN09nLHQ&amp;usqp=CAc">
            <a:extLst>
              <a:ext uri="{FF2B5EF4-FFF2-40B4-BE49-F238E27FC236}">
                <a16:creationId xmlns:a16="http://schemas.microsoft.com/office/drawing/2014/main" id="{838BB302-43CB-4EFE-A5FB-0312B9A0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52" y="5971383"/>
            <a:ext cx="366248" cy="2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BB76A143-EF98-4ED3-90D0-64135327AAAE}"/>
              </a:ext>
            </a:extLst>
          </p:cNvPr>
          <p:cNvSpPr txBox="1"/>
          <p:nvPr/>
        </p:nvSpPr>
        <p:spPr>
          <a:xfrm>
            <a:off x="4239461" y="5985597"/>
            <a:ext cx="63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Acrylic</a:t>
            </a:r>
          </a:p>
          <a:p>
            <a:pPr algn="ctr"/>
            <a:r>
              <a:rPr lang="en-GB" sz="800" dirty="0"/>
              <a:t>Key fob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8B6709C3-7359-4B66-A02C-55605984024F}"/>
              </a:ext>
            </a:extLst>
          </p:cNvPr>
          <p:cNvCxnSpPr>
            <a:cxnSpLocks/>
            <a:stCxn id="217" idx="0"/>
          </p:cNvCxnSpPr>
          <p:nvPr/>
        </p:nvCxnSpPr>
        <p:spPr>
          <a:xfrm flipV="1">
            <a:off x="4557538" y="5756595"/>
            <a:ext cx="488537" cy="2290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6" name="Picture 32" descr="✓ coat hooks free vector eps, cdr, ai, svg vector illustration graphic art">
            <a:extLst>
              <a:ext uri="{FF2B5EF4-FFF2-40B4-BE49-F238E27FC236}">
                <a16:creationId xmlns:a16="http://schemas.microsoft.com/office/drawing/2014/main" id="{540B961B-AE67-4BCE-95F9-22A27D4F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98" y="5437958"/>
            <a:ext cx="402665" cy="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TextBox 222">
            <a:extLst>
              <a:ext uri="{FF2B5EF4-FFF2-40B4-BE49-F238E27FC236}">
                <a16:creationId xmlns:a16="http://schemas.microsoft.com/office/drawing/2014/main" id="{C0DDAB83-CB28-478B-B397-F7A65FD12C80}"/>
              </a:ext>
            </a:extLst>
          </p:cNvPr>
          <p:cNvSpPr txBox="1"/>
          <p:nvPr/>
        </p:nvSpPr>
        <p:spPr>
          <a:xfrm>
            <a:off x="6025290" y="4946552"/>
            <a:ext cx="56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Acrylic coat hook</a:t>
            </a:r>
          </a:p>
        </p:txBody>
      </p:sp>
      <p:pic>
        <p:nvPicPr>
          <p:cNvPr id="1058" name="Picture 34" descr="Clipart door signs">
            <a:extLst>
              <a:ext uri="{FF2B5EF4-FFF2-40B4-BE49-F238E27FC236}">
                <a16:creationId xmlns:a16="http://schemas.microsoft.com/office/drawing/2014/main" id="{255BF400-D0C9-4130-B871-E1A0B627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54" y="3973770"/>
            <a:ext cx="366793" cy="3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D1132512-2C76-41E5-883D-CE733B8D99D4}"/>
              </a:ext>
            </a:extLst>
          </p:cNvPr>
          <p:cNvCxnSpPr>
            <a:cxnSpLocks/>
          </p:cNvCxnSpPr>
          <p:nvPr/>
        </p:nvCxnSpPr>
        <p:spPr>
          <a:xfrm flipH="1" flipV="1">
            <a:off x="5605771" y="5107012"/>
            <a:ext cx="419519" cy="656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878202C-D4F6-424E-A806-41BC18F682E6}"/>
              </a:ext>
            </a:extLst>
          </p:cNvPr>
          <p:cNvCxnSpPr>
            <a:cxnSpLocks/>
          </p:cNvCxnSpPr>
          <p:nvPr/>
        </p:nvCxnSpPr>
        <p:spPr>
          <a:xfrm flipH="1">
            <a:off x="5592050" y="4450931"/>
            <a:ext cx="348861" cy="1891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6965EABD-26C5-4267-A192-E41A505997E6}"/>
              </a:ext>
            </a:extLst>
          </p:cNvPr>
          <p:cNvSpPr txBox="1"/>
          <p:nvPr/>
        </p:nvSpPr>
        <p:spPr>
          <a:xfrm>
            <a:off x="6066099" y="4095885"/>
            <a:ext cx="55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Vacuum plastic formed door sign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819658A-B4C2-4060-8C7B-75D7F5E626E0}"/>
              </a:ext>
            </a:extLst>
          </p:cNvPr>
          <p:cNvSpPr txBox="1"/>
          <p:nvPr/>
        </p:nvSpPr>
        <p:spPr>
          <a:xfrm>
            <a:off x="5637413" y="5737932"/>
            <a:ext cx="55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Mould making 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83ED18F-2C13-45AB-B06D-7AF8B6969596}"/>
              </a:ext>
            </a:extLst>
          </p:cNvPr>
          <p:cNvCxnSpPr>
            <a:cxnSpLocks/>
            <a:stCxn id="235" idx="0"/>
          </p:cNvCxnSpPr>
          <p:nvPr/>
        </p:nvCxnSpPr>
        <p:spPr>
          <a:xfrm flipH="1" flipV="1">
            <a:off x="5563070" y="5389682"/>
            <a:ext cx="350802" cy="3482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E8E4BC9F-CCAF-4BDA-A055-2325FF5341EC}"/>
              </a:ext>
            </a:extLst>
          </p:cNvPr>
          <p:cNvSpPr txBox="1"/>
          <p:nvPr/>
        </p:nvSpPr>
        <p:spPr>
          <a:xfrm>
            <a:off x="2025555" y="1771470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On-going F&amp;N revision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A10A7D73-1BA3-4F54-A265-2E05EEBFA58E}"/>
              </a:ext>
            </a:extLst>
          </p:cNvPr>
          <p:cNvCxnSpPr>
            <a:cxnSpLocks/>
            <a:stCxn id="241" idx="2"/>
          </p:cNvCxnSpPr>
          <p:nvPr/>
        </p:nvCxnSpPr>
        <p:spPr>
          <a:xfrm>
            <a:off x="2325167" y="2233135"/>
            <a:ext cx="242441" cy="28277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9700D130-86DE-4261-9E9B-2C9736482CC8}"/>
              </a:ext>
            </a:extLst>
          </p:cNvPr>
          <p:cNvCxnSpPr>
            <a:cxnSpLocks/>
            <a:stCxn id="248" idx="2"/>
          </p:cNvCxnSpPr>
          <p:nvPr/>
        </p:nvCxnSpPr>
        <p:spPr>
          <a:xfrm>
            <a:off x="3001114" y="2289862"/>
            <a:ext cx="192208" cy="2600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8DA776D8-1519-4C03-AEB4-3757FF485F4F}"/>
              </a:ext>
            </a:extLst>
          </p:cNvPr>
          <p:cNvSpPr txBox="1"/>
          <p:nvPr/>
        </p:nvSpPr>
        <p:spPr>
          <a:xfrm>
            <a:off x="2701502" y="1828197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F&amp;N Mock Exam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6C629CF-B013-4931-9C44-88E2C78C9F97}"/>
              </a:ext>
            </a:extLst>
          </p:cNvPr>
          <p:cNvSpPr txBox="1"/>
          <p:nvPr/>
        </p:nvSpPr>
        <p:spPr>
          <a:xfrm>
            <a:off x="1498707" y="2933403"/>
            <a:ext cx="67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NEA D&amp;T coursework 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02012613-5937-45C1-B2DA-86364891F0C0}"/>
              </a:ext>
            </a:extLst>
          </p:cNvPr>
          <p:cNvCxnSpPr>
            <a:cxnSpLocks/>
            <a:stCxn id="249" idx="0"/>
          </p:cNvCxnSpPr>
          <p:nvPr/>
        </p:nvCxnSpPr>
        <p:spPr>
          <a:xfrm flipV="1">
            <a:off x="1836420" y="2661313"/>
            <a:ext cx="28669" cy="2720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91D5D50-FD71-4D46-B5B0-A558329BDAE6}"/>
              </a:ext>
            </a:extLst>
          </p:cNvPr>
          <p:cNvCxnSpPr>
            <a:cxnSpLocks/>
          </p:cNvCxnSpPr>
          <p:nvPr/>
        </p:nvCxnSpPr>
        <p:spPr>
          <a:xfrm flipH="1" flipV="1">
            <a:off x="3760109" y="2617116"/>
            <a:ext cx="2241" cy="3434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731C16D2-7D25-43C1-93AB-7C78D72B576A}"/>
              </a:ext>
            </a:extLst>
          </p:cNvPr>
          <p:cNvCxnSpPr>
            <a:cxnSpLocks/>
            <a:stCxn id="262" idx="0"/>
          </p:cNvCxnSpPr>
          <p:nvPr/>
        </p:nvCxnSpPr>
        <p:spPr>
          <a:xfrm flipV="1">
            <a:off x="4308943" y="2684228"/>
            <a:ext cx="31150" cy="3942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8F4F1B7F-75AE-4729-95AB-E3023460D413}"/>
              </a:ext>
            </a:extLst>
          </p:cNvPr>
          <p:cNvCxnSpPr>
            <a:cxnSpLocks/>
            <a:stCxn id="260" idx="0"/>
          </p:cNvCxnSpPr>
          <p:nvPr/>
        </p:nvCxnSpPr>
        <p:spPr>
          <a:xfrm flipH="1" flipV="1">
            <a:off x="5199742" y="2635006"/>
            <a:ext cx="113701" cy="34207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DA0F0813-7D08-412D-A51D-AAA19A582C41}"/>
              </a:ext>
            </a:extLst>
          </p:cNvPr>
          <p:cNvSpPr txBox="1"/>
          <p:nvPr/>
        </p:nvSpPr>
        <p:spPr>
          <a:xfrm>
            <a:off x="5785284" y="2037319"/>
            <a:ext cx="67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NEA D&amp;T</a:t>
            </a:r>
          </a:p>
          <a:p>
            <a:pPr algn="ctr"/>
            <a:r>
              <a:rPr lang="en-GB" sz="800" dirty="0"/>
              <a:t>Final Outcome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69B335C1-DCDA-4E6D-A546-96A0AB981449}"/>
              </a:ext>
            </a:extLst>
          </p:cNvPr>
          <p:cNvSpPr txBox="1"/>
          <p:nvPr/>
        </p:nvSpPr>
        <p:spPr>
          <a:xfrm>
            <a:off x="4941870" y="2977079"/>
            <a:ext cx="743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NEA D&amp;T</a:t>
            </a:r>
          </a:p>
          <a:p>
            <a:pPr algn="ctr"/>
            <a:r>
              <a:rPr lang="en-GB" sz="800" dirty="0"/>
              <a:t>development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5727455F-2C5D-447E-97AB-8BE1F2DF8E20}"/>
              </a:ext>
            </a:extLst>
          </p:cNvPr>
          <p:cNvSpPr txBox="1"/>
          <p:nvPr/>
        </p:nvSpPr>
        <p:spPr>
          <a:xfrm>
            <a:off x="3954853" y="3078492"/>
            <a:ext cx="70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NEA D&amp;T design ideas 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97181591-C6D9-46F7-9457-8429B4EAD826}"/>
              </a:ext>
            </a:extLst>
          </p:cNvPr>
          <p:cNvSpPr txBox="1"/>
          <p:nvPr/>
        </p:nvSpPr>
        <p:spPr>
          <a:xfrm>
            <a:off x="3394989" y="2975758"/>
            <a:ext cx="67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NEA D&amp;T research</a:t>
            </a:r>
          </a:p>
        </p:txBody>
      </p:sp>
      <p:pic>
        <p:nvPicPr>
          <p:cNvPr id="1060" name="Picture 36" descr="Free Ideas Cliparts, Download Free Ideas Cliparts png images, Free ClipArts  on Clipart Library">
            <a:extLst>
              <a:ext uri="{FF2B5EF4-FFF2-40B4-BE49-F238E27FC236}">
                <a16:creationId xmlns:a16="http://schemas.microsoft.com/office/drawing/2014/main" id="{7625C0E7-7FE0-4DB3-92F7-76F6A84C2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t="9995" r="23484" b="12329"/>
          <a:stretch/>
        </p:blipFill>
        <p:spPr bwMode="auto">
          <a:xfrm>
            <a:off x="4535937" y="2797500"/>
            <a:ext cx="241945" cy="3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esearch Clipart - Full Size Clipart (#5451334) - PinClipart">
            <a:extLst>
              <a:ext uri="{FF2B5EF4-FFF2-40B4-BE49-F238E27FC236}">
                <a16:creationId xmlns:a16="http://schemas.microsoft.com/office/drawing/2014/main" id="{8C11FC44-CC07-408D-AAA3-39E90A92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00" y="2832777"/>
            <a:ext cx="415915" cy="3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Free Furniture Clipart - Clip Art Pictures - Graphics - Illustrations">
            <a:extLst>
              <a:ext uri="{FF2B5EF4-FFF2-40B4-BE49-F238E27FC236}">
                <a16:creationId xmlns:a16="http://schemas.microsoft.com/office/drawing/2014/main" id="{C6768928-454D-4134-812A-F8AC9553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36" y="2501901"/>
            <a:ext cx="330183" cy="6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30469D5-5AC6-4297-84E1-02014F5240FA}"/>
              </a:ext>
            </a:extLst>
          </p:cNvPr>
          <p:cNvCxnSpPr>
            <a:cxnSpLocks/>
          </p:cNvCxnSpPr>
          <p:nvPr/>
        </p:nvCxnSpPr>
        <p:spPr>
          <a:xfrm flipH="1">
            <a:off x="5476570" y="2262727"/>
            <a:ext cx="407552" cy="208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160D8A43-815C-47F6-86C4-271E4EDB4B93}"/>
              </a:ext>
            </a:extLst>
          </p:cNvPr>
          <p:cNvSpPr txBox="1"/>
          <p:nvPr/>
        </p:nvSpPr>
        <p:spPr>
          <a:xfrm>
            <a:off x="2091283" y="2933767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On-going D&amp;T revision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EBF88D80-98B0-4DA8-91DB-9507DCBB047F}"/>
              </a:ext>
            </a:extLst>
          </p:cNvPr>
          <p:cNvSpPr txBox="1"/>
          <p:nvPr/>
        </p:nvSpPr>
        <p:spPr>
          <a:xfrm>
            <a:off x="2592583" y="2922894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D&amp;T Mock Exam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86BE6B13-6298-479C-8C45-6E6605CE9FD2}"/>
              </a:ext>
            </a:extLst>
          </p:cNvPr>
          <p:cNvCxnSpPr>
            <a:cxnSpLocks/>
            <a:stCxn id="281" idx="0"/>
          </p:cNvCxnSpPr>
          <p:nvPr/>
        </p:nvCxnSpPr>
        <p:spPr>
          <a:xfrm flipH="1" flipV="1">
            <a:off x="2354785" y="2624159"/>
            <a:ext cx="36110" cy="3096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9338A18F-5166-48F6-9B4E-EF806973158D}"/>
              </a:ext>
            </a:extLst>
          </p:cNvPr>
          <p:cNvCxnSpPr>
            <a:cxnSpLocks/>
            <a:stCxn id="283" idx="0"/>
          </p:cNvCxnSpPr>
          <p:nvPr/>
        </p:nvCxnSpPr>
        <p:spPr>
          <a:xfrm flipH="1" flipV="1">
            <a:off x="2880623" y="2714364"/>
            <a:ext cx="11572" cy="2085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A1C4B3AE-EF63-49FA-BA46-956D53B58AFB}"/>
              </a:ext>
            </a:extLst>
          </p:cNvPr>
          <p:cNvSpPr txBox="1"/>
          <p:nvPr/>
        </p:nvSpPr>
        <p:spPr>
          <a:xfrm>
            <a:off x="4363282" y="4400243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Storing food safely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0DDAB45-1950-4A37-8F70-642FF4F1ED47}"/>
              </a:ext>
            </a:extLst>
          </p:cNvPr>
          <p:cNvSpPr txBox="1"/>
          <p:nvPr/>
        </p:nvSpPr>
        <p:spPr>
          <a:xfrm>
            <a:off x="3347738" y="4460596"/>
            <a:ext cx="643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Micro-organisms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63BDE3A9-C07C-4223-8685-190FFFAC3ED1}"/>
              </a:ext>
            </a:extLst>
          </p:cNvPr>
          <p:cNvSpPr txBox="1"/>
          <p:nvPr/>
        </p:nvSpPr>
        <p:spPr>
          <a:xfrm>
            <a:off x="2695566" y="4453273"/>
            <a:ext cx="599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Food labels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23307895-F524-49CF-ACCC-C921FC8F734C}"/>
              </a:ext>
            </a:extLst>
          </p:cNvPr>
          <p:cNvSpPr txBox="1"/>
          <p:nvPr/>
        </p:nvSpPr>
        <p:spPr>
          <a:xfrm>
            <a:off x="2113715" y="4370361"/>
            <a:ext cx="599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Heat Transfer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2C17AC3D-F985-43F5-8CA8-FF81E942B76A}"/>
              </a:ext>
            </a:extLst>
          </p:cNvPr>
          <p:cNvSpPr txBox="1"/>
          <p:nvPr/>
        </p:nvSpPr>
        <p:spPr>
          <a:xfrm>
            <a:off x="1599894" y="4374732"/>
            <a:ext cx="599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Raising Agents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B5E07B56-85A2-4A83-9DAE-9683040432DF}"/>
              </a:ext>
            </a:extLst>
          </p:cNvPr>
          <p:cNvSpPr txBox="1"/>
          <p:nvPr/>
        </p:nvSpPr>
        <p:spPr>
          <a:xfrm>
            <a:off x="760090" y="4401372"/>
            <a:ext cx="853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Macronutrients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4EFE802F-4295-4002-BB6C-81E4D33E25A1}"/>
              </a:ext>
            </a:extLst>
          </p:cNvPr>
          <p:cNvSpPr txBox="1"/>
          <p:nvPr/>
        </p:nvSpPr>
        <p:spPr>
          <a:xfrm>
            <a:off x="204408" y="3366876"/>
            <a:ext cx="61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Food miles and carbon footprint</a:t>
            </a:r>
          </a:p>
        </p:txBody>
      </p:sp>
      <p:pic>
        <p:nvPicPr>
          <p:cNvPr id="1066" name="Picture 42" descr="Refrigerator clipart. Free download transparent .PNG | Creazilla">
            <a:extLst>
              <a:ext uri="{FF2B5EF4-FFF2-40B4-BE49-F238E27FC236}">
                <a16:creationId xmlns:a16="http://schemas.microsoft.com/office/drawing/2014/main" id="{CFD4C36B-1200-4CA3-B071-B835A98B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11" y="4468828"/>
            <a:ext cx="437170" cy="4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Microorganism Stock Illustrations – 42,067 Microorganism Stock  Illustrations, Vectors &amp; Clipart - Dreamstime">
            <a:extLst>
              <a:ext uri="{FF2B5EF4-FFF2-40B4-BE49-F238E27FC236}">
                <a16:creationId xmlns:a16="http://schemas.microsoft.com/office/drawing/2014/main" id="{D158DACE-02C3-4A9C-AF22-F9E6A355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92460" y="4455550"/>
            <a:ext cx="350535" cy="2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Food Label Clipart - Dietary Fiber - Png Download (#1336065) - PinClipart">
            <a:extLst>
              <a:ext uri="{FF2B5EF4-FFF2-40B4-BE49-F238E27FC236}">
                <a16:creationId xmlns:a16="http://schemas.microsoft.com/office/drawing/2014/main" id="{96A8D0E6-EF0C-4DA7-8ABC-02DC595C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1" y="4719980"/>
            <a:ext cx="462702" cy="4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Free Conduction Cliparts, Download Free Conduction Cliparts png images,  Free ClipArts on Clipart Library">
            <a:extLst>
              <a:ext uri="{FF2B5EF4-FFF2-40B4-BE49-F238E27FC236}">
                <a16:creationId xmlns:a16="http://schemas.microsoft.com/office/drawing/2014/main" id="{C5AC7756-05F3-482F-BE3C-F23F13BB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06" y="4646834"/>
            <a:ext cx="639339" cy="3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hocolate Cake Clipart Cartoon. Chocolate Cake With Cherries Stock Vector -  Illustration of baked, party: 123601812">
            <a:extLst>
              <a:ext uri="{FF2B5EF4-FFF2-40B4-BE49-F238E27FC236}">
                <a16:creationId xmlns:a16="http://schemas.microsoft.com/office/drawing/2014/main" id="{04FA784B-73F3-4F63-A958-6E60D454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61" y="4480125"/>
            <a:ext cx="496734" cy="4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E620BB82-4ED7-45FF-BF9B-76628A89B0E5}"/>
              </a:ext>
            </a:extLst>
          </p:cNvPr>
          <p:cNvCxnSpPr>
            <a:cxnSpLocks/>
          </p:cNvCxnSpPr>
          <p:nvPr/>
        </p:nvCxnSpPr>
        <p:spPr>
          <a:xfrm flipV="1">
            <a:off x="1196535" y="4187988"/>
            <a:ext cx="28669" cy="2720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B46E21D6-61BC-43AE-8A3F-62C5D8733069}"/>
              </a:ext>
            </a:extLst>
          </p:cNvPr>
          <p:cNvCxnSpPr>
            <a:cxnSpLocks/>
          </p:cNvCxnSpPr>
          <p:nvPr/>
        </p:nvCxnSpPr>
        <p:spPr>
          <a:xfrm flipH="1" flipV="1">
            <a:off x="1592712" y="4251926"/>
            <a:ext cx="150539" cy="2101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107473CA-8DF0-4CFF-929F-3085C45A74C7}"/>
              </a:ext>
            </a:extLst>
          </p:cNvPr>
          <p:cNvCxnSpPr>
            <a:cxnSpLocks/>
          </p:cNvCxnSpPr>
          <p:nvPr/>
        </p:nvCxnSpPr>
        <p:spPr>
          <a:xfrm flipH="1" flipV="1">
            <a:off x="4357082" y="4250795"/>
            <a:ext cx="42815" cy="2422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B2DE2987-3DB6-4B20-A3AE-6950393B915F}"/>
              </a:ext>
            </a:extLst>
          </p:cNvPr>
          <p:cNvCxnSpPr>
            <a:cxnSpLocks/>
          </p:cNvCxnSpPr>
          <p:nvPr/>
        </p:nvCxnSpPr>
        <p:spPr>
          <a:xfrm flipV="1">
            <a:off x="3656493" y="4220975"/>
            <a:ext cx="28669" cy="2720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9DB7D64F-4BA7-4BF3-BB69-A78840AD5A40}"/>
              </a:ext>
            </a:extLst>
          </p:cNvPr>
          <p:cNvCxnSpPr>
            <a:cxnSpLocks/>
          </p:cNvCxnSpPr>
          <p:nvPr/>
        </p:nvCxnSpPr>
        <p:spPr>
          <a:xfrm flipV="1">
            <a:off x="2998852" y="4182243"/>
            <a:ext cx="28669" cy="2720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E959617-0D61-4945-8F3C-24417C2A7B37}"/>
              </a:ext>
            </a:extLst>
          </p:cNvPr>
          <p:cNvCxnSpPr>
            <a:cxnSpLocks/>
          </p:cNvCxnSpPr>
          <p:nvPr/>
        </p:nvCxnSpPr>
        <p:spPr>
          <a:xfrm flipV="1">
            <a:off x="2559090" y="4242176"/>
            <a:ext cx="130603" cy="2319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6" name="Picture 52" descr="Carbon Footprint Stock Illustrations – 1,816 Carbon Footprint Stock  Illustrations, Vectors &amp;amp; Clipart - Dreamstime">
            <a:extLst>
              <a:ext uri="{FF2B5EF4-FFF2-40B4-BE49-F238E27FC236}">
                <a16:creationId xmlns:a16="http://schemas.microsoft.com/office/drawing/2014/main" id="{6241B0F1-E1FC-45E2-8A17-9B7B99F90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r="21385"/>
          <a:stretch/>
        </p:blipFill>
        <p:spPr bwMode="auto">
          <a:xfrm>
            <a:off x="432418" y="3959138"/>
            <a:ext cx="315125" cy="4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B60B5331-0191-4A45-92DB-645D3723F84F}"/>
              </a:ext>
            </a:extLst>
          </p:cNvPr>
          <p:cNvCxnSpPr>
            <a:cxnSpLocks/>
          </p:cNvCxnSpPr>
          <p:nvPr/>
        </p:nvCxnSpPr>
        <p:spPr>
          <a:xfrm flipV="1">
            <a:off x="712989" y="3605438"/>
            <a:ext cx="213883" cy="1376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810FB60F-E769-432E-BA9C-625E4FC5532A}"/>
              </a:ext>
            </a:extLst>
          </p:cNvPr>
          <p:cNvSpPr txBox="1"/>
          <p:nvPr/>
        </p:nvSpPr>
        <p:spPr>
          <a:xfrm>
            <a:off x="3369142" y="3536177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Pewter Jewellery project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61580FA3-C68E-4270-8F28-068D5D3C0CE6}"/>
              </a:ext>
            </a:extLst>
          </p:cNvPr>
          <p:cNvSpPr txBox="1"/>
          <p:nvPr/>
        </p:nvSpPr>
        <p:spPr>
          <a:xfrm>
            <a:off x="4000897" y="3519781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Soma cube project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93E01138-D191-4999-973B-2EA3E3019836}"/>
              </a:ext>
            </a:extLst>
          </p:cNvPr>
          <p:cNvSpPr txBox="1"/>
          <p:nvPr/>
        </p:nvSpPr>
        <p:spPr>
          <a:xfrm>
            <a:off x="2748515" y="3497400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Plastic clock project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19740AAC-5CF6-43C2-B1FA-41B47C828174}"/>
              </a:ext>
            </a:extLst>
          </p:cNvPr>
          <p:cNvSpPr txBox="1"/>
          <p:nvPr/>
        </p:nvSpPr>
        <p:spPr>
          <a:xfrm>
            <a:off x="2147582" y="3325089"/>
            <a:ext cx="69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CAD/CAM stationery</a:t>
            </a:r>
          </a:p>
          <a:p>
            <a:pPr algn="ctr"/>
            <a:r>
              <a:rPr lang="en-GB" sz="800" dirty="0"/>
              <a:t>Storage project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5D58B1FF-9521-46BF-BD95-3FDE133411BD}"/>
              </a:ext>
            </a:extLst>
          </p:cNvPr>
          <p:cNvSpPr txBox="1"/>
          <p:nvPr/>
        </p:nvSpPr>
        <p:spPr>
          <a:xfrm>
            <a:off x="1239648" y="3465661"/>
            <a:ext cx="59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Spice jar storage project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0FDA615-B7F1-4308-A1C9-0AA01B91E908}"/>
              </a:ext>
            </a:extLst>
          </p:cNvPr>
          <p:cNvSpPr txBox="1"/>
          <p:nvPr/>
        </p:nvSpPr>
        <p:spPr>
          <a:xfrm>
            <a:off x="1060683" y="3158361"/>
            <a:ext cx="58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Introduction to GCSE coursework</a:t>
            </a: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95FB4B7-FDBA-41EB-9A03-769F4F0CBDA4}"/>
              </a:ext>
            </a:extLst>
          </p:cNvPr>
          <p:cNvCxnSpPr>
            <a:cxnSpLocks/>
            <a:stCxn id="317" idx="2"/>
          </p:cNvCxnSpPr>
          <p:nvPr/>
        </p:nvCxnSpPr>
        <p:spPr>
          <a:xfrm>
            <a:off x="1539260" y="3927326"/>
            <a:ext cx="200239" cy="2009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2976DF8F-EBE2-492A-87A8-29723FCC9E30}"/>
              </a:ext>
            </a:extLst>
          </p:cNvPr>
          <p:cNvCxnSpPr>
            <a:cxnSpLocks/>
          </p:cNvCxnSpPr>
          <p:nvPr/>
        </p:nvCxnSpPr>
        <p:spPr>
          <a:xfrm>
            <a:off x="2459604" y="3862273"/>
            <a:ext cx="30656" cy="2590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E2DEE21B-A3BA-4999-8C1F-280551D51BCB}"/>
              </a:ext>
            </a:extLst>
          </p:cNvPr>
          <p:cNvCxnSpPr>
            <a:cxnSpLocks/>
            <a:stCxn id="315" idx="2"/>
          </p:cNvCxnSpPr>
          <p:nvPr/>
        </p:nvCxnSpPr>
        <p:spPr>
          <a:xfrm>
            <a:off x="3048127" y="3959065"/>
            <a:ext cx="60231" cy="1600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A4FE3386-71D9-4649-915D-5E48FF6BC763}"/>
              </a:ext>
            </a:extLst>
          </p:cNvPr>
          <p:cNvCxnSpPr>
            <a:cxnSpLocks/>
          </p:cNvCxnSpPr>
          <p:nvPr/>
        </p:nvCxnSpPr>
        <p:spPr>
          <a:xfrm>
            <a:off x="3731010" y="3939157"/>
            <a:ext cx="31869" cy="2307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F51E15E8-B679-4DA0-A2DB-D8792053D8C4}"/>
              </a:ext>
            </a:extLst>
          </p:cNvPr>
          <p:cNvCxnSpPr>
            <a:cxnSpLocks/>
          </p:cNvCxnSpPr>
          <p:nvPr/>
        </p:nvCxnSpPr>
        <p:spPr>
          <a:xfrm flipH="1">
            <a:off x="4269824" y="3919939"/>
            <a:ext cx="64216" cy="2051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8" name="Picture 54" descr="Clock Clipart Images, Stock Photos &amp; Vectors | Shutterstock">
            <a:extLst>
              <a:ext uri="{FF2B5EF4-FFF2-40B4-BE49-F238E27FC236}">
                <a16:creationId xmlns:a16="http://schemas.microsoft.com/office/drawing/2014/main" id="{9FC1BDA5-3865-4AE0-8FF2-FA4CC65B5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18" y="3474841"/>
            <a:ext cx="217086" cy="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jewellery clipart png - Clip Art Library">
            <a:extLst>
              <a:ext uri="{FF2B5EF4-FFF2-40B4-BE49-F238E27FC236}">
                <a16:creationId xmlns:a16="http://schemas.microsoft.com/office/drawing/2014/main" id="{43FDEB5E-34D2-4494-91FE-E38D045B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13" y="2939804"/>
            <a:ext cx="45719" cy="8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Soma Cube Clipart (#319397) - PikPng">
            <a:extLst>
              <a:ext uri="{FF2B5EF4-FFF2-40B4-BE49-F238E27FC236}">
                <a16:creationId xmlns:a16="http://schemas.microsoft.com/office/drawing/2014/main" id="{7D30B630-3613-4AF0-A539-1506213E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17" y="3506275"/>
            <a:ext cx="348303" cy="2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lear Acrylic Pen Stand Display Pencil Holder Rack Jewelry Organizer For 12  Pcs Pen Lipstick Display Pen Box Pencil Case Shelf: Amazon.co.uk: Kitchen &amp;amp;  Home">
            <a:extLst>
              <a:ext uri="{FF2B5EF4-FFF2-40B4-BE49-F238E27FC236}">
                <a16:creationId xmlns:a16="http://schemas.microsoft.com/office/drawing/2014/main" id="{8DAB032C-A929-429A-9375-09C5E5CC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64" y="3403911"/>
            <a:ext cx="412542" cy="4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AD79E-3F52-4DDB-845C-A3AE77380302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876090" y="8788527"/>
            <a:ext cx="664735" cy="266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331E68-B7C8-4E11-B2ED-C0F9D5CF5778}"/>
              </a:ext>
            </a:extLst>
          </p:cNvPr>
          <p:cNvPicPr>
            <a:picLocks noChangeAspect="1"/>
          </p:cNvPicPr>
          <p:nvPr/>
        </p:nvPicPr>
        <p:blipFill rotWithShape="1">
          <a:blip r:embed="rId55"/>
          <a:srcRect l="5341"/>
          <a:stretch/>
        </p:blipFill>
        <p:spPr>
          <a:xfrm>
            <a:off x="4928399" y="6257782"/>
            <a:ext cx="906766" cy="503681"/>
          </a:xfrm>
          <a:prstGeom prst="rect">
            <a:avLst/>
          </a:prstGeom>
        </p:spPr>
      </p:pic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9318F46F-F41E-4165-9754-F4A5D083323F}"/>
              </a:ext>
            </a:extLst>
          </p:cNvPr>
          <p:cNvCxnSpPr>
            <a:cxnSpLocks/>
          </p:cNvCxnSpPr>
          <p:nvPr/>
        </p:nvCxnSpPr>
        <p:spPr>
          <a:xfrm flipH="1">
            <a:off x="4373687" y="6717803"/>
            <a:ext cx="256423" cy="3292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E09E18ED-8322-474F-BD3C-05C6E532D9DC}"/>
              </a:ext>
            </a:extLst>
          </p:cNvPr>
          <p:cNvSpPr txBox="1"/>
          <p:nvPr/>
        </p:nvSpPr>
        <p:spPr>
          <a:xfrm>
            <a:off x="4563589" y="6490218"/>
            <a:ext cx="63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Heat transfer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8E899B1-B366-45FA-8935-388791A9B4E0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445138" y="4787386"/>
            <a:ext cx="1019430" cy="590924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7F791190-1BCF-4B21-8694-90C925FFDF8C}"/>
              </a:ext>
            </a:extLst>
          </p:cNvPr>
          <p:cNvSpPr txBox="1"/>
          <p:nvPr/>
        </p:nvSpPr>
        <p:spPr>
          <a:xfrm>
            <a:off x="3451691" y="5337235"/>
            <a:ext cx="993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Coagulation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A51A09C-350B-4F69-BD9E-431D0D3DB0AB}"/>
              </a:ext>
            </a:extLst>
          </p:cNvPr>
          <p:cNvCxnSpPr>
            <a:cxnSpLocks/>
          </p:cNvCxnSpPr>
          <p:nvPr/>
        </p:nvCxnSpPr>
        <p:spPr>
          <a:xfrm>
            <a:off x="3588550" y="5459224"/>
            <a:ext cx="109810" cy="2355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5034</TotalTime>
  <Words>211</Words>
  <Application>Microsoft Office PowerPoint</Application>
  <PresentationFormat>A4 Paper (210x297 mm)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Mark Kilkenny</cp:lastModifiedBy>
  <cp:revision>272</cp:revision>
  <cp:lastPrinted>2018-09-02T17:44:52Z</cp:lastPrinted>
  <dcterms:created xsi:type="dcterms:W3CDTF">2018-02-08T08:28:53Z</dcterms:created>
  <dcterms:modified xsi:type="dcterms:W3CDTF">2022-06-29T15:24:40Z</dcterms:modified>
</cp:coreProperties>
</file>