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Lowe" initials="GL" lastIdx="0" clrIdx="0">
    <p:extLst>
      <p:ext uri="{19B8F6BF-5375-455C-9EA6-DF929625EA0E}">
        <p15:presenceInfo xmlns:p15="http://schemas.microsoft.com/office/powerpoint/2012/main" userId="S-1-5-21-1801673902-2106466805-3369717872-3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5833" autoAdjust="0"/>
  </p:normalViewPr>
  <p:slideViewPr>
    <p:cSldViewPr snapToGrid="0">
      <p:cViewPr>
        <p:scale>
          <a:sx n="125" d="100"/>
          <a:sy n="125" d="100"/>
        </p:scale>
        <p:origin x="19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18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2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3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46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55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64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873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0" y="-3389"/>
            <a:ext cx="685800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90739" y="340578"/>
            <a:ext cx="6553200" cy="9577249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258053" y="8372517"/>
            <a:ext cx="4007464" cy="6055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228622" y="6995160"/>
            <a:ext cx="3960578" cy="559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245806" y="5376494"/>
            <a:ext cx="3930061" cy="7618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386840" y="3692318"/>
            <a:ext cx="3853575" cy="710287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55029" y="2178339"/>
            <a:ext cx="3688328" cy="6250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336143" y="975360"/>
            <a:ext cx="785042" cy="3323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663387" y="877201"/>
            <a:ext cx="829934" cy="58200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2541610" y="777308"/>
            <a:ext cx="529042" cy="16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9" dirty="0">
                <a:latin typeface="Century Gothic" panose="020B0502020202020204" pitchFamily="34" charset="0"/>
              </a:rPr>
              <a:t>Text box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 flipH="1">
            <a:off x="1820765" y="1028872"/>
            <a:ext cx="31984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9236A84-454E-2943-8540-6D9565A2D635}"/>
              </a:ext>
            </a:extLst>
          </p:cNvPr>
          <p:cNvCxnSpPr>
            <a:cxnSpLocks/>
          </p:cNvCxnSpPr>
          <p:nvPr/>
        </p:nvCxnSpPr>
        <p:spPr>
          <a:xfrm>
            <a:off x="909437" y="940580"/>
            <a:ext cx="236991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1980689" y="1303591"/>
            <a:ext cx="0" cy="1970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 flipH="1">
            <a:off x="1469219" y="1036745"/>
            <a:ext cx="1" cy="2668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454230-4476-4152-B573-9557A012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7" y="227720"/>
            <a:ext cx="1463382" cy="41413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EB1A1E0E-5333-4A8E-9599-994D768ABDFC}"/>
              </a:ext>
            </a:extLst>
          </p:cNvPr>
          <p:cNvSpPr txBox="1"/>
          <p:nvPr/>
        </p:nvSpPr>
        <p:spPr>
          <a:xfrm>
            <a:off x="1232562" y="9685155"/>
            <a:ext cx="4482086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1" dirty="0">
                <a:solidFill>
                  <a:schemeClr val="bg1"/>
                </a:solidFill>
              </a:rPr>
              <a:t>‘ </a:t>
            </a:r>
            <a:r>
              <a:rPr lang="en-US" sz="1011" b="1" dirty="0">
                <a:solidFill>
                  <a:schemeClr val="bg1"/>
                </a:solidFill>
              </a:rPr>
              <a:t>Quote</a:t>
            </a:r>
            <a:r>
              <a:rPr lang="en-US" sz="1011" dirty="0">
                <a:solidFill>
                  <a:schemeClr val="bg1"/>
                </a:solidFill>
              </a:rPr>
              <a:t>’ 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BA7B-A7CF-4C76-8958-63C377D6EB01}"/>
              </a:ext>
            </a:extLst>
          </p:cNvPr>
          <p:cNvSpPr txBox="1"/>
          <p:nvPr/>
        </p:nvSpPr>
        <p:spPr>
          <a:xfrm>
            <a:off x="2140614" y="261080"/>
            <a:ext cx="2665981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72" b="1">
                <a:solidFill>
                  <a:srgbClr val="0070C0"/>
                </a:solidFill>
                <a:latin typeface="Century Gothic" panose="020B0502020202020204" pitchFamily="34" charset="0"/>
              </a:rPr>
              <a:t>Music </a:t>
            </a:r>
            <a:r>
              <a:rPr lang="en-GB" sz="1572" b="1" dirty="0">
                <a:solidFill>
                  <a:srgbClr val="0070C0"/>
                </a:solidFill>
                <a:latin typeface="Century Gothic" panose="020B0502020202020204" pitchFamily="34" charset="0"/>
              </a:rPr>
              <a:t>Learning 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08D51-C568-4E8B-BFC1-32397C11197C}"/>
              </a:ext>
            </a:extLst>
          </p:cNvPr>
          <p:cNvGrpSpPr/>
          <p:nvPr/>
        </p:nvGrpSpPr>
        <p:grpSpPr>
          <a:xfrm>
            <a:off x="658580" y="8185703"/>
            <a:ext cx="682278" cy="737898"/>
            <a:chOff x="-2495952" y="12669187"/>
            <a:chExt cx="1214980" cy="1304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A697A5-97D7-4E2B-85BD-9B7950CE7874}"/>
                </a:ext>
              </a:extLst>
            </p:cNvPr>
            <p:cNvGrpSpPr/>
            <p:nvPr/>
          </p:nvGrpSpPr>
          <p:grpSpPr>
            <a:xfrm>
              <a:off x="-2495952" y="12669187"/>
              <a:ext cx="1214980" cy="1304869"/>
              <a:chOff x="755898" y="14395100"/>
              <a:chExt cx="1214980" cy="1304869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B96207F-9876-7A4C-8CB8-0378596E3D43}"/>
                  </a:ext>
                </a:extLst>
              </p:cNvPr>
              <p:cNvSpPr/>
              <p:nvPr/>
            </p:nvSpPr>
            <p:spPr>
              <a:xfrm>
                <a:off x="755898" y="14395100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8D87C2B-4ED1-1C4B-B314-D95374A7846D}"/>
                  </a:ext>
                </a:extLst>
              </p:cNvPr>
              <p:cNvSpPr/>
              <p:nvPr/>
            </p:nvSpPr>
            <p:spPr>
              <a:xfrm>
                <a:off x="944048" y="1459588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7A07DE-C984-5043-ABB4-D3D967D43357}"/>
                  </a:ext>
                </a:extLst>
              </p:cNvPr>
              <p:cNvSpPr txBox="1"/>
              <p:nvPr/>
            </p:nvSpPr>
            <p:spPr>
              <a:xfrm>
                <a:off x="933396" y="14707603"/>
                <a:ext cx="841074" cy="89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7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86EA36C-FA07-480E-B67E-2CD85566DC6E}"/>
                </a:ext>
              </a:extLst>
            </p:cNvPr>
            <p:cNvSpPr txBox="1"/>
            <p:nvPr/>
          </p:nvSpPr>
          <p:spPr>
            <a:xfrm>
              <a:off x="-2319079" y="12901053"/>
              <a:ext cx="841074" cy="3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1536E-B9BA-4720-B99A-01AF9DD9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26" y="6995160"/>
            <a:ext cx="2106935" cy="1987210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E540404-34C0-402E-B266-23E864375AA9}"/>
              </a:ext>
            </a:extLst>
          </p:cNvPr>
          <p:cNvGrpSpPr/>
          <p:nvPr/>
        </p:nvGrpSpPr>
        <p:grpSpPr>
          <a:xfrm>
            <a:off x="4899275" y="6784886"/>
            <a:ext cx="682278" cy="716994"/>
            <a:chOff x="-2495952" y="10708862"/>
            <a:chExt cx="1214980" cy="130486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E4A764BC-17FF-4F37-ABFB-30BFA56D5D73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CCE83FD-1F07-4AE5-B8CD-24BB1F49D9EC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96375E41-F6B8-4B95-B6D3-62A6C82BF5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048EA9E3-A4F0-48B9-9DBF-5D7CDE91200A}"/>
                  </a:ext>
                </a:extLst>
              </p:cNvPr>
              <p:cNvSpPr txBox="1"/>
              <p:nvPr/>
            </p:nvSpPr>
            <p:spPr>
              <a:xfrm>
                <a:off x="1441727" y="11030950"/>
                <a:ext cx="841074" cy="92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8</a:t>
                </a: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5C3ADA0-D314-447C-8C6D-0FD980A339F8}"/>
                </a:ext>
              </a:extLst>
            </p:cNvPr>
            <p:cNvSpPr txBox="1"/>
            <p:nvPr/>
          </p:nvSpPr>
          <p:spPr>
            <a:xfrm>
              <a:off x="-2319079" y="10956587"/>
              <a:ext cx="841074" cy="35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B866E9EE-8E11-4DAB-AEA4-21DDFF51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219" y="3780664"/>
            <a:ext cx="2041069" cy="2421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40952-E3FE-4D62-87D1-0394E5671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6116" y="5499572"/>
            <a:ext cx="1615833" cy="20244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6B134-88B3-4BB3-B953-AC9D003162AF}"/>
              </a:ext>
            </a:extLst>
          </p:cNvPr>
          <p:cNvGrpSpPr/>
          <p:nvPr/>
        </p:nvGrpSpPr>
        <p:grpSpPr>
          <a:xfrm>
            <a:off x="887483" y="5354937"/>
            <a:ext cx="682278" cy="732756"/>
            <a:chOff x="-2495952" y="10708862"/>
            <a:chExt cx="1214980" cy="13048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F6C3F1-C711-400E-BD49-4CDC4020F82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ACF0C630-75E2-F848-B9E5-7E5905E2C993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7258FC4-E633-1F40-B961-0AFD7DEF4AD4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E84878-B999-3E45-A62E-A5D9A1ABF6E1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90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9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399C3BB-7286-4A3E-AE1A-E615DAB1FA51}"/>
              </a:ext>
            </a:extLst>
          </p:cNvPr>
          <p:cNvGrpSpPr/>
          <p:nvPr/>
        </p:nvGrpSpPr>
        <p:grpSpPr>
          <a:xfrm>
            <a:off x="4635499" y="3709444"/>
            <a:ext cx="902233" cy="1092606"/>
            <a:chOff x="-2495952" y="10708862"/>
            <a:chExt cx="1214980" cy="1945679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091DFEA-91BD-4BCA-A461-019932A9E43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E0FB613-2146-4FB4-8495-4EA9CE2E96DE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1E5A1FA-A523-4E0F-B7FA-D9AB648641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BD5D534-FC14-4169-9D0E-602081DFCB45}"/>
                  </a:ext>
                </a:extLst>
              </p:cNvPr>
              <p:cNvSpPr txBox="1"/>
              <p:nvPr/>
            </p:nvSpPr>
            <p:spPr>
              <a:xfrm>
                <a:off x="1443679" y="11030948"/>
                <a:ext cx="839122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10</a:t>
                </a: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AFE823C-81DE-412D-85F6-1D71E1C29969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2" name="Picture 301">
            <a:extLst>
              <a:ext uri="{FF2B5EF4-FFF2-40B4-BE49-F238E27FC236}">
                <a16:creationId xmlns:a16="http://schemas.microsoft.com/office/drawing/2014/main" id="{42412B3F-C9B1-4AB6-82E9-60457FC8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4663" y="2131370"/>
            <a:ext cx="1726115" cy="2275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66CB2-E5A9-4865-B72F-4FA068D3A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91" y="928012"/>
            <a:ext cx="1394483" cy="1899727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BE530F7-FEE4-47BE-BF08-53E873B2827A}"/>
              </a:ext>
            </a:extLst>
          </p:cNvPr>
          <p:cNvGrpSpPr/>
          <p:nvPr/>
        </p:nvGrpSpPr>
        <p:grpSpPr>
          <a:xfrm>
            <a:off x="917058" y="2211428"/>
            <a:ext cx="853737" cy="1092606"/>
            <a:chOff x="-2495952" y="10708862"/>
            <a:chExt cx="1214980" cy="1945679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69CBD64-9182-427E-9742-A3D329450C8A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A337766-61AF-45D1-ADC4-A8D8DFEBF7FB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42FCE7A-6E88-493E-9015-62E118A3D2A6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5E3BCAE-1795-4F50-98C9-24F84768AAA7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11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7D11ADB-D6D4-462C-9E4D-FE62A3EF54C8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92B434-3450-401C-8DE6-8283091C4FCE}"/>
              </a:ext>
            </a:extLst>
          </p:cNvPr>
          <p:cNvSpPr txBox="1"/>
          <p:nvPr/>
        </p:nvSpPr>
        <p:spPr>
          <a:xfrm>
            <a:off x="1436212" y="8319469"/>
            <a:ext cx="9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Introduction to music skills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66FAF9-1047-40F3-8EF0-EBA321D0084C}"/>
              </a:ext>
            </a:extLst>
          </p:cNvPr>
          <p:cNvSpPr txBox="1"/>
          <p:nvPr/>
        </p:nvSpPr>
        <p:spPr>
          <a:xfrm>
            <a:off x="2429567" y="8483911"/>
            <a:ext cx="1063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The Blues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3F7E56-E655-42E7-819B-0777C32961CF}"/>
              </a:ext>
            </a:extLst>
          </p:cNvPr>
          <p:cNvSpPr txBox="1"/>
          <p:nvPr/>
        </p:nvSpPr>
        <p:spPr>
          <a:xfrm>
            <a:off x="3566971" y="8299246"/>
            <a:ext cx="9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Recognising musical instruments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79D773-E765-4A55-8E4B-EACF96D84B76}"/>
              </a:ext>
            </a:extLst>
          </p:cNvPr>
          <p:cNvSpPr txBox="1"/>
          <p:nvPr/>
        </p:nvSpPr>
        <p:spPr>
          <a:xfrm>
            <a:off x="4791379" y="8410743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Ostinato composition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4F3E8B-BD1F-46CE-8DE1-DC75559AA25B}"/>
              </a:ext>
            </a:extLst>
          </p:cNvPr>
          <p:cNvSpPr txBox="1"/>
          <p:nvPr/>
        </p:nvSpPr>
        <p:spPr>
          <a:xfrm>
            <a:off x="5537732" y="7941833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Dance music skills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8C6E0D-D777-4182-B502-91D12581CB5D}"/>
              </a:ext>
            </a:extLst>
          </p:cNvPr>
          <p:cNvSpPr txBox="1"/>
          <p:nvPr/>
        </p:nvSpPr>
        <p:spPr>
          <a:xfrm>
            <a:off x="5344450" y="7381207"/>
            <a:ext cx="11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Introduction to Ukulele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ECC48D-552E-47EB-9CEA-1A3D0AF4D675}"/>
              </a:ext>
            </a:extLst>
          </p:cNvPr>
          <p:cNvSpPr txBox="1"/>
          <p:nvPr/>
        </p:nvSpPr>
        <p:spPr>
          <a:xfrm>
            <a:off x="3051923" y="7055602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Orchestral music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27988F-A621-4337-9784-4933AAA750FC}"/>
              </a:ext>
            </a:extLst>
          </p:cNvPr>
          <p:cNvSpPr txBox="1"/>
          <p:nvPr/>
        </p:nvSpPr>
        <p:spPr>
          <a:xfrm>
            <a:off x="4005217" y="7035233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History of pop music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CE6BCD-87FA-4560-81DE-9A5EBC060E02}"/>
              </a:ext>
            </a:extLst>
          </p:cNvPr>
          <p:cNvSpPr txBox="1"/>
          <p:nvPr/>
        </p:nvSpPr>
        <p:spPr>
          <a:xfrm>
            <a:off x="2070797" y="7068849"/>
            <a:ext cx="97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Samba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D7D68D-8EF6-4209-A898-5EA82AB0639F}"/>
              </a:ext>
            </a:extLst>
          </p:cNvPr>
          <p:cNvSpPr txBox="1"/>
          <p:nvPr/>
        </p:nvSpPr>
        <p:spPr>
          <a:xfrm>
            <a:off x="1108226" y="7029668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The Four Chords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20E8F8-0704-41D9-949B-32EC48D88029}"/>
              </a:ext>
            </a:extLst>
          </p:cNvPr>
          <p:cNvSpPr txBox="1"/>
          <p:nvPr/>
        </p:nvSpPr>
        <p:spPr>
          <a:xfrm>
            <a:off x="423512" y="6544845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Music and advertising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2E0B64-D0F7-439E-9FD2-5BADC663F0F8}"/>
              </a:ext>
            </a:extLst>
          </p:cNvPr>
          <p:cNvSpPr txBox="1"/>
          <p:nvPr/>
        </p:nvSpPr>
        <p:spPr>
          <a:xfrm>
            <a:off x="372077" y="6053120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Class Concert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FD194D-05BD-45E5-ADFC-71BB8D4872E0}"/>
              </a:ext>
            </a:extLst>
          </p:cNvPr>
          <p:cNvSpPr txBox="1"/>
          <p:nvPr/>
        </p:nvSpPr>
        <p:spPr>
          <a:xfrm>
            <a:off x="1738017" y="5529053"/>
            <a:ext cx="97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Film music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3C0C4A-DC25-4D72-91BF-0DCEA14C50AD}"/>
              </a:ext>
            </a:extLst>
          </p:cNvPr>
          <p:cNvSpPr txBox="1"/>
          <p:nvPr/>
        </p:nvSpPr>
        <p:spPr>
          <a:xfrm>
            <a:off x="2614741" y="5497000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The Ukulele Unit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091240-F933-405A-85D1-29C6C4BFCC7A}"/>
              </a:ext>
            </a:extLst>
          </p:cNvPr>
          <p:cNvSpPr txBox="1"/>
          <p:nvPr/>
        </p:nvSpPr>
        <p:spPr>
          <a:xfrm>
            <a:off x="3458988" y="5471484"/>
            <a:ext cx="9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Live Sound/Pop Research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EE2EDC-21BC-4AC3-BE27-5388D249A5E8}"/>
              </a:ext>
            </a:extLst>
          </p:cNvPr>
          <p:cNvSpPr txBox="1"/>
          <p:nvPr/>
        </p:nvSpPr>
        <p:spPr>
          <a:xfrm>
            <a:off x="4442869" y="5459295"/>
            <a:ext cx="11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Band Musicianship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D2AF6C-A5AF-4641-8256-CA056E47B4CD}"/>
              </a:ext>
            </a:extLst>
          </p:cNvPr>
          <p:cNvSpPr txBox="1"/>
          <p:nvPr/>
        </p:nvSpPr>
        <p:spPr>
          <a:xfrm>
            <a:off x="5265517" y="5101939"/>
            <a:ext cx="1109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Composition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86A5F9-D73A-48C8-B8D3-7675AD6014A7}"/>
              </a:ext>
            </a:extLst>
          </p:cNvPr>
          <p:cNvSpPr txBox="1"/>
          <p:nvPr/>
        </p:nvSpPr>
        <p:spPr>
          <a:xfrm>
            <a:off x="5458673" y="4486321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Class Concert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FDBB8F5-3AF7-4CB4-B15C-C02E565BD854}"/>
              </a:ext>
            </a:extLst>
          </p:cNvPr>
          <p:cNvSpPr txBox="1"/>
          <p:nvPr/>
        </p:nvSpPr>
        <p:spPr>
          <a:xfrm>
            <a:off x="3764640" y="3797313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1 and Unit 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0D88D7-31C9-4C3A-9734-2E76AC01233A}"/>
              </a:ext>
            </a:extLst>
          </p:cNvPr>
          <p:cNvSpPr txBox="1"/>
          <p:nvPr/>
        </p:nvSpPr>
        <p:spPr>
          <a:xfrm>
            <a:off x="2961345" y="3773468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3 and Unit 5/7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F03E35-9253-4AFB-89AC-41DFF0534B8B}"/>
              </a:ext>
            </a:extLst>
          </p:cNvPr>
          <p:cNvSpPr txBox="1"/>
          <p:nvPr/>
        </p:nvSpPr>
        <p:spPr>
          <a:xfrm>
            <a:off x="2141106" y="3773467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1 and Unit 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76071-93A9-42EB-8C03-A3E38A78F6DA}"/>
              </a:ext>
            </a:extLst>
          </p:cNvPr>
          <p:cNvSpPr txBox="1"/>
          <p:nvPr/>
        </p:nvSpPr>
        <p:spPr>
          <a:xfrm>
            <a:off x="1212853" y="3771863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5 and Unit 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5772CD-201B-4C19-ABB0-450A9874CACA}"/>
              </a:ext>
            </a:extLst>
          </p:cNvPr>
          <p:cNvSpPr txBox="1"/>
          <p:nvPr/>
        </p:nvSpPr>
        <p:spPr>
          <a:xfrm>
            <a:off x="451458" y="2786193"/>
            <a:ext cx="97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824642-ACD1-4F1B-B1F9-9413D616FF8F}"/>
              </a:ext>
            </a:extLst>
          </p:cNvPr>
          <p:cNvSpPr txBox="1"/>
          <p:nvPr/>
        </p:nvSpPr>
        <p:spPr>
          <a:xfrm>
            <a:off x="483180" y="3375041"/>
            <a:ext cx="97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5/7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C4C35B-5DB2-4375-9A1E-FEB90D7086E1}"/>
              </a:ext>
            </a:extLst>
          </p:cNvPr>
          <p:cNvSpPr txBox="1"/>
          <p:nvPr/>
        </p:nvSpPr>
        <p:spPr>
          <a:xfrm>
            <a:off x="1811676" y="2262149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1 and Unit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526F99D-6CA9-4E9B-93FB-1B61F4177754}"/>
              </a:ext>
            </a:extLst>
          </p:cNvPr>
          <p:cNvSpPr txBox="1"/>
          <p:nvPr/>
        </p:nvSpPr>
        <p:spPr>
          <a:xfrm>
            <a:off x="2722986" y="2200998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2 and Unit 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92B8B6-818C-4A9A-9210-0615E60165C4}"/>
              </a:ext>
            </a:extLst>
          </p:cNvPr>
          <p:cNvSpPr txBox="1"/>
          <p:nvPr/>
        </p:nvSpPr>
        <p:spPr>
          <a:xfrm>
            <a:off x="3764640" y="2215846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Unit 1 and Unit 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694AEC-7FEC-4BCB-B2EE-AE3A33F4DA15}"/>
              </a:ext>
            </a:extLst>
          </p:cNvPr>
          <p:cNvSpPr txBox="1"/>
          <p:nvPr/>
        </p:nvSpPr>
        <p:spPr>
          <a:xfrm>
            <a:off x="5095628" y="1755649"/>
            <a:ext cx="97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All units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0C0D38-AB1A-4463-88BB-6DCE2E0A8682}"/>
              </a:ext>
            </a:extLst>
          </p:cNvPr>
          <p:cNvSpPr txBox="1"/>
          <p:nvPr/>
        </p:nvSpPr>
        <p:spPr>
          <a:xfrm>
            <a:off x="5023259" y="1204450"/>
            <a:ext cx="9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End of course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AC45C-FF56-40DF-AE36-076F7CAAE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39" y="6253344"/>
            <a:ext cx="999586" cy="55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A7BB67-3C0A-4400-A3A0-215A37ECF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116" y="4556078"/>
            <a:ext cx="1197198" cy="670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CBC4F9-20F8-498C-940C-BE12A2D96D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6429" y="4617833"/>
            <a:ext cx="1197198" cy="514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FA2B3-8D1F-4BB3-8E92-5C0E28EF31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6766" y="7680785"/>
            <a:ext cx="884218" cy="488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EBCB98-A311-42AD-A4D0-BBA537AB00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1603" y="7628199"/>
            <a:ext cx="1097483" cy="614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A1F234-518C-4F41-89D7-681C754309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5437" y="6253559"/>
            <a:ext cx="1245912" cy="6229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7AE5C5-2495-4E5E-964C-0CCE89A39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2758" y="6203789"/>
            <a:ext cx="999587" cy="5810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0CB027-5BD1-4602-91C7-45E67F6BC7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884" y="5882509"/>
            <a:ext cx="667246" cy="12066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CF37FD-E853-43F3-8CF2-C8A252607D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847" y="8895301"/>
            <a:ext cx="876884" cy="6568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C7CAE6-7C8F-46C9-BFC7-E5A3F44CE9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7103" y="9067729"/>
            <a:ext cx="971850" cy="696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85404F-044F-4E19-A50B-19A8983B95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7985" y="9036659"/>
            <a:ext cx="1379357" cy="7724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BC470E-405C-4890-96BE-48E93BB51B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2961" y="7607347"/>
            <a:ext cx="1370244" cy="6595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080B57-E452-4D5A-AEC1-54BC9B8DA8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69" y="7458967"/>
            <a:ext cx="963941" cy="592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343AE0-233A-4C00-AB35-2E99295EE2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4603" y="9067729"/>
            <a:ext cx="699129" cy="7541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8DDF85-3857-4C89-9F2A-FDA12128865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3046" y="4494833"/>
            <a:ext cx="1134204" cy="7452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A8086B-CD73-471E-A3DA-F9F388DC25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88953" y="3028086"/>
            <a:ext cx="1009994" cy="9279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49EEAF-0981-42BB-9CF9-D8C52988EB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08273" y="2879842"/>
            <a:ext cx="736583" cy="7365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E9B8BE-D350-4014-B2EC-F4966CBB29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32579" y="2887785"/>
            <a:ext cx="1164871" cy="7102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67B06C-D81D-41D7-8480-A0F8715704E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29156" y="2885535"/>
            <a:ext cx="1092577" cy="7244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360BF3E-DB1B-440D-AC5F-CBBA25AFD53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14958" y="1475722"/>
            <a:ext cx="1117291" cy="5883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7192E2-8AF6-4BC2-9EA0-16FE28E0F58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2862" y="1383412"/>
            <a:ext cx="986888" cy="7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4883</TotalTime>
  <Words>111</Words>
  <Application>Microsoft Office PowerPoint</Application>
  <PresentationFormat>A4 Paper (210x297 mm)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Robert Marsh</cp:lastModifiedBy>
  <cp:revision>249</cp:revision>
  <cp:lastPrinted>2018-09-02T17:44:52Z</cp:lastPrinted>
  <dcterms:created xsi:type="dcterms:W3CDTF">2018-02-08T08:28:53Z</dcterms:created>
  <dcterms:modified xsi:type="dcterms:W3CDTF">2022-07-04T14:35:47Z</dcterms:modified>
</cp:coreProperties>
</file>