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 varScale="1">
        <p:scale>
          <a:sx n="60" d="100"/>
          <a:sy n="60" d="100"/>
        </p:scale>
        <p:origin x="29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3389"/>
            <a:ext cx="6858000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80571" y="120601"/>
            <a:ext cx="6717887" cy="9584776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43915" y="8383985"/>
            <a:ext cx="3872433" cy="3314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228622" y="6989837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45806" y="5535727"/>
            <a:ext cx="3930061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386840" y="3991230"/>
            <a:ext cx="3853575" cy="36966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55029" y="2453401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336143" y="975360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663387" y="877201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454230-4476-4152-B573-9557A0125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17" y="227720"/>
            <a:ext cx="1463382" cy="414137"/>
          </a:xfrm>
          <a:prstGeom prst="rect">
            <a:avLst/>
          </a:prstGeom>
        </p:spPr>
      </p:pic>
      <p:sp>
        <p:nvSpPr>
          <p:cNvPr id="258" name="TextBox 257">
            <a:extLst>
              <a:ext uri="{FF2B5EF4-FFF2-40B4-BE49-F238E27FC236}">
                <a16:creationId xmlns:a16="http://schemas.microsoft.com/office/drawing/2014/main" id="{EB1A1E0E-5333-4A8E-9599-994D768ABDFC}"/>
              </a:ext>
            </a:extLst>
          </p:cNvPr>
          <p:cNvSpPr txBox="1"/>
          <p:nvPr/>
        </p:nvSpPr>
        <p:spPr>
          <a:xfrm>
            <a:off x="1232562" y="9685155"/>
            <a:ext cx="4482086" cy="24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1" dirty="0">
                <a:solidFill>
                  <a:schemeClr val="bg1"/>
                </a:solidFill>
                <a:latin typeface="Century Gothic" panose="020B0502020202020204" pitchFamily="34" charset="0"/>
              </a:rPr>
              <a:t>‘I think, therefore I am’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1541307" y="218116"/>
            <a:ext cx="3819918" cy="33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2" b="1" dirty="0">
                <a:solidFill>
                  <a:srgbClr val="0070C0"/>
                </a:solidFill>
                <a:latin typeface="Century Gothic" panose="020B0502020202020204" pitchFamily="34" charset="0"/>
              </a:rPr>
              <a:t>RE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658580" y="81857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190" y="7003666"/>
            <a:ext cx="637442" cy="1711756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4899275" y="67848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357" y="3964821"/>
            <a:ext cx="634039" cy="19433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09332" y="5582244"/>
            <a:ext cx="698207" cy="17477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887483" y="53549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4635499" y="3709444"/>
            <a:ext cx="902233" cy="1092606"/>
            <a:chOff x="-2495952" y="10708862"/>
            <a:chExt cx="1214980" cy="194567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52556" y="2464232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4169" y="976396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917058" y="2211428"/>
            <a:ext cx="853737" cy="1092606"/>
            <a:chOff x="-2495952" y="10708862"/>
            <a:chExt cx="1214980" cy="194567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0AB085D-C035-4A50-B3CB-D040918FCC5D}"/>
              </a:ext>
            </a:extLst>
          </p:cNvPr>
          <p:cNvCxnSpPr>
            <a:cxnSpLocks/>
          </p:cNvCxnSpPr>
          <p:nvPr/>
        </p:nvCxnSpPr>
        <p:spPr>
          <a:xfrm>
            <a:off x="2825055" y="8189522"/>
            <a:ext cx="0" cy="3546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0018C45-2B2A-4866-8601-AACFCFBC699E}"/>
              </a:ext>
            </a:extLst>
          </p:cNvPr>
          <p:cNvCxnSpPr>
            <a:cxnSpLocks/>
          </p:cNvCxnSpPr>
          <p:nvPr/>
        </p:nvCxnSpPr>
        <p:spPr>
          <a:xfrm flipV="1">
            <a:off x="1667981" y="8645088"/>
            <a:ext cx="1" cy="6445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1A93FC4-04AF-4A7B-B4D0-20F5060BAB92}"/>
              </a:ext>
            </a:extLst>
          </p:cNvPr>
          <p:cNvCxnSpPr>
            <a:cxnSpLocks/>
          </p:cNvCxnSpPr>
          <p:nvPr/>
        </p:nvCxnSpPr>
        <p:spPr>
          <a:xfrm flipH="1" flipV="1">
            <a:off x="5421188" y="8400342"/>
            <a:ext cx="356208" cy="6340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DB44C9FD-D478-453B-9E5C-667E1ECA29B2}"/>
              </a:ext>
            </a:extLst>
          </p:cNvPr>
          <p:cNvCxnSpPr>
            <a:cxnSpLocks/>
          </p:cNvCxnSpPr>
          <p:nvPr/>
        </p:nvCxnSpPr>
        <p:spPr>
          <a:xfrm flipH="1" flipV="1">
            <a:off x="5565086" y="7856714"/>
            <a:ext cx="299123" cy="15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0" name="Picture 56" descr="jewellery clipart png - Clip Art Library">
            <a:extLst>
              <a:ext uri="{FF2B5EF4-FFF2-40B4-BE49-F238E27FC236}">
                <a16:creationId xmlns:a16="http://schemas.microsoft.com/office/drawing/2014/main" id="{43FDEB5E-34D2-4494-91FE-E38D045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13" y="2939804"/>
            <a:ext cx="45719" cy="8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6DE9FB-7B1E-491D-83E3-7EF3F8677D2C}"/>
              </a:ext>
            </a:extLst>
          </p:cNvPr>
          <p:cNvSpPr txBox="1"/>
          <p:nvPr/>
        </p:nvSpPr>
        <p:spPr>
          <a:xfrm>
            <a:off x="1198172" y="9306063"/>
            <a:ext cx="129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Introduction to Judaism.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75A9743A-A353-4ABA-A0CD-DFDF7E9AAD0E}"/>
              </a:ext>
            </a:extLst>
          </p:cNvPr>
          <p:cNvSpPr txBox="1"/>
          <p:nvPr/>
        </p:nvSpPr>
        <p:spPr>
          <a:xfrm>
            <a:off x="1389512" y="7926914"/>
            <a:ext cx="2242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Introduction to Christianity. 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AC24267-0A6C-47E1-BED5-79C7F4070862}"/>
              </a:ext>
            </a:extLst>
          </p:cNvPr>
          <p:cNvCxnSpPr>
            <a:cxnSpLocks/>
          </p:cNvCxnSpPr>
          <p:nvPr/>
        </p:nvCxnSpPr>
        <p:spPr>
          <a:xfrm flipH="1" flipV="1">
            <a:off x="3887739" y="8509633"/>
            <a:ext cx="26936" cy="6161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137FB393-97CD-4869-BF72-016DA57F23A6}"/>
              </a:ext>
            </a:extLst>
          </p:cNvPr>
          <p:cNvSpPr txBox="1"/>
          <p:nvPr/>
        </p:nvSpPr>
        <p:spPr>
          <a:xfrm>
            <a:off x="3420413" y="9087050"/>
            <a:ext cx="911589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Introduction to Islam. 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39E6564-F95D-4608-A111-1F8007F44657}"/>
              </a:ext>
            </a:extLst>
          </p:cNvPr>
          <p:cNvCxnSpPr>
            <a:cxnSpLocks/>
          </p:cNvCxnSpPr>
          <p:nvPr/>
        </p:nvCxnSpPr>
        <p:spPr>
          <a:xfrm>
            <a:off x="4635499" y="8107226"/>
            <a:ext cx="0" cy="4669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B37D88CF-D09E-4FED-9A19-7A2E123E8431}"/>
              </a:ext>
            </a:extLst>
          </p:cNvPr>
          <p:cNvSpPr txBox="1"/>
          <p:nvPr/>
        </p:nvSpPr>
        <p:spPr>
          <a:xfrm>
            <a:off x="3704220" y="7929971"/>
            <a:ext cx="1668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Introduction to Sikhism.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6C83404-3A48-4DE5-901F-9407B7F3EA86}"/>
              </a:ext>
            </a:extLst>
          </p:cNvPr>
          <p:cNvSpPr txBox="1"/>
          <p:nvPr/>
        </p:nvSpPr>
        <p:spPr>
          <a:xfrm>
            <a:off x="5461147" y="9039054"/>
            <a:ext cx="1337443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Introduction to Hinduism.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635608AC-39BE-4AD3-9EA2-2526893615DF}"/>
              </a:ext>
            </a:extLst>
          </p:cNvPr>
          <p:cNvSpPr txBox="1"/>
          <p:nvPr/>
        </p:nvSpPr>
        <p:spPr>
          <a:xfrm>
            <a:off x="5854200" y="7567456"/>
            <a:ext cx="925778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Introduction to Buddhism. 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BC919ACF-555C-4CBF-9873-92CE97DE7B87}"/>
              </a:ext>
            </a:extLst>
          </p:cNvPr>
          <p:cNvSpPr txBox="1"/>
          <p:nvPr/>
        </p:nvSpPr>
        <p:spPr>
          <a:xfrm>
            <a:off x="4539734" y="6482921"/>
            <a:ext cx="2787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 it hard to be a Muslin? 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49EBAA99-EE94-41A0-B7F9-DA77AA7B0E57}"/>
              </a:ext>
            </a:extLst>
          </p:cNvPr>
          <p:cNvCxnSpPr>
            <a:cxnSpLocks/>
          </p:cNvCxnSpPr>
          <p:nvPr/>
        </p:nvCxnSpPr>
        <p:spPr>
          <a:xfrm>
            <a:off x="4399897" y="6779927"/>
            <a:ext cx="0" cy="3371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1EB1193A-4A42-4D07-A1C3-655FCC22F8D7}"/>
              </a:ext>
            </a:extLst>
          </p:cNvPr>
          <p:cNvSpPr txBox="1"/>
          <p:nvPr/>
        </p:nvSpPr>
        <p:spPr>
          <a:xfrm>
            <a:off x="2758446" y="7411464"/>
            <a:ext cx="19870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 it hard to be a Muslim?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09222969-762C-47CD-A12F-2D02BF27AF36}"/>
              </a:ext>
            </a:extLst>
          </p:cNvPr>
          <p:cNvCxnSpPr>
            <a:cxnSpLocks/>
          </p:cNvCxnSpPr>
          <p:nvPr/>
        </p:nvCxnSpPr>
        <p:spPr>
          <a:xfrm flipV="1">
            <a:off x="3815540" y="7130818"/>
            <a:ext cx="17820" cy="304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2B51ECF2-8197-4E13-A3B0-9D92585DA1A0}"/>
              </a:ext>
            </a:extLst>
          </p:cNvPr>
          <p:cNvSpPr txBox="1"/>
          <p:nvPr/>
        </p:nvSpPr>
        <p:spPr>
          <a:xfrm>
            <a:off x="2441397" y="6500297"/>
            <a:ext cx="15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Why is Christianity so popular?</a:t>
            </a: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71C676EF-1E9D-4176-AEBE-72060704E023}"/>
              </a:ext>
            </a:extLst>
          </p:cNvPr>
          <p:cNvCxnSpPr>
            <a:cxnSpLocks/>
          </p:cNvCxnSpPr>
          <p:nvPr/>
        </p:nvCxnSpPr>
        <p:spPr>
          <a:xfrm flipH="1">
            <a:off x="2825056" y="6842325"/>
            <a:ext cx="74819" cy="3239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AF136FA5-815E-4400-961A-350930C60AC0}"/>
              </a:ext>
            </a:extLst>
          </p:cNvPr>
          <p:cNvSpPr txBox="1"/>
          <p:nvPr/>
        </p:nvSpPr>
        <p:spPr>
          <a:xfrm>
            <a:off x="555148" y="7372351"/>
            <a:ext cx="166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Why is Christianity so popular?</a:t>
            </a:r>
            <a:endParaRPr lang="en-GB" sz="900" b="1" dirty="0">
              <a:latin typeface="Century Gothic" panose="020B0502020202020204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5BF82C0C-8942-4270-B145-2E74D634BAA8}"/>
              </a:ext>
            </a:extLst>
          </p:cNvPr>
          <p:cNvSpPr txBox="1"/>
          <p:nvPr/>
        </p:nvSpPr>
        <p:spPr>
          <a:xfrm>
            <a:off x="17149" y="5291745"/>
            <a:ext cx="83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 punishment a religious idea?</a:t>
            </a: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77E51C38-7573-4073-841D-AB2DCE5AA8D2}"/>
              </a:ext>
            </a:extLst>
          </p:cNvPr>
          <p:cNvCxnSpPr>
            <a:cxnSpLocks/>
          </p:cNvCxnSpPr>
          <p:nvPr/>
        </p:nvCxnSpPr>
        <p:spPr>
          <a:xfrm flipH="1" flipV="1">
            <a:off x="1989864" y="7166281"/>
            <a:ext cx="2" cy="3155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71165F65-F4D3-4BE6-81CA-8F0967EB50FD}"/>
              </a:ext>
            </a:extLst>
          </p:cNvPr>
          <p:cNvCxnSpPr>
            <a:cxnSpLocks/>
          </p:cNvCxnSpPr>
          <p:nvPr/>
        </p:nvCxnSpPr>
        <p:spPr>
          <a:xfrm flipH="1">
            <a:off x="965223" y="6831727"/>
            <a:ext cx="264304" cy="1729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E588E2D0-0EA5-4460-9484-117D433F3E51}"/>
              </a:ext>
            </a:extLst>
          </p:cNvPr>
          <p:cNvSpPr txBox="1"/>
          <p:nvPr/>
        </p:nvSpPr>
        <p:spPr>
          <a:xfrm>
            <a:off x="1088541" y="6372262"/>
            <a:ext cx="9952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 punishment a religious idea?</a:t>
            </a:r>
          </a:p>
        </p:txBody>
      </p:sp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13CDD17F-E5D6-4ED4-BD24-A03D098469F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98"/>
          <a:stretch/>
        </p:blipFill>
        <p:spPr>
          <a:xfrm>
            <a:off x="628859" y="8742227"/>
            <a:ext cx="1049268" cy="72716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682CD64C-CAAF-4F7B-B8E6-1D41CC6276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3447" y="7729842"/>
            <a:ext cx="664923" cy="664923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E7C36BB4-081A-42D9-BA67-592F8CE7BA2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50"/>
          <a:stretch/>
        </p:blipFill>
        <p:spPr>
          <a:xfrm>
            <a:off x="1962812" y="7310201"/>
            <a:ext cx="722786" cy="5937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178C55-8F40-4226-A5C1-2AB340A7AD4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0"/>
          <a:stretch/>
        </p:blipFill>
        <p:spPr>
          <a:xfrm flipV="1">
            <a:off x="2980082" y="9072231"/>
            <a:ext cx="707655" cy="5873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8B390E-2612-463A-A4F4-CB271A2FDD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457" y="8472491"/>
            <a:ext cx="725691" cy="725691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ECCAF5CF-C6DB-40D3-9929-D0E88D2E1A83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71"/>
          <a:stretch/>
        </p:blipFill>
        <p:spPr>
          <a:xfrm>
            <a:off x="3256475" y="7817108"/>
            <a:ext cx="628399" cy="54940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46F43E2-201F-45D5-B848-1E494C37E6C7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8"/>
          <a:stretch/>
        </p:blipFill>
        <p:spPr>
          <a:xfrm>
            <a:off x="5892586" y="6982217"/>
            <a:ext cx="738072" cy="60612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D4D6A12-225B-4C85-BB29-CECE403B66E8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68"/>
          <a:stretch/>
        </p:blipFill>
        <p:spPr>
          <a:xfrm>
            <a:off x="4415871" y="7374748"/>
            <a:ext cx="592831" cy="501726"/>
          </a:xfrm>
          <a:prstGeom prst="rect">
            <a:avLst/>
          </a:prstGeom>
        </p:spPr>
      </p:pic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659F49F9-BFE1-430C-A3DD-FC9C75D37DC1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71"/>
          <a:stretch/>
        </p:blipFill>
        <p:spPr>
          <a:xfrm>
            <a:off x="4262820" y="5897943"/>
            <a:ext cx="1023018" cy="84121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E921076-A724-4C0A-B6D0-F72F064F46A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2325" y="5990411"/>
            <a:ext cx="485542" cy="579481"/>
          </a:xfrm>
          <a:prstGeom prst="rect">
            <a:avLst/>
          </a:prstGeom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92FE78DC-87E2-43CD-9F1B-CDA1CD691D34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5"/>
          <a:stretch/>
        </p:blipFill>
        <p:spPr>
          <a:xfrm>
            <a:off x="1639665" y="5965246"/>
            <a:ext cx="783287" cy="657060"/>
          </a:xfrm>
          <a:prstGeom prst="rect">
            <a:avLst/>
          </a:prstGeom>
        </p:spPr>
      </p:pic>
      <p:pic>
        <p:nvPicPr>
          <p:cNvPr id="41" name="Picture 40" descr="Shape&#10;&#10;Description automatically generated with low confidence">
            <a:extLst>
              <a:ext uri="{FF2B5EF4-FFF2-40B4-BE49-F238E27FC236}">
                <a16:creationId xmlns:a16="http://schemas.microsoft.com/office/drawing/2014/main" id="{C9339DD4-B18A-4110-8C02-C90B8ED55EDF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56"/>
          <a:stretch/>
        </p:blipFill>
        <p:spPr>
          <a:xfrm>
            <a:off x="2762983" y="5765626"/>
            <a:ext cx="1101287" cy="724024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FFA3DA5-9847-4476-8CA8-FC304FDBC569}"/>
              </a:ext>
            </a:extLst>
          </p:cNvPr>
          <p:cNvCxnSpPr>
            <a:cxnSpLocks/>
          </p:cNvCxnSpPr>
          <p:nvPr/>
        </p:nvCxnSpPr>
        <p:spPr>
          <a:xfrm>
            <a:off x="1736400" y="5155491"/>
            <a:ext cx="221266" cy="4802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5AF19DC-4A6C-4787-9C58-3C9B3CBA5281}"/>
              </a:ext>
            </a:extLst>
          </p:cNvPr>
          <p:cNvSpPr txBox="1"/>
          <p:nvPr/>
        </p:nvSpPr>
        <p:spPr>
          <a:xfrm>
            <a:off x="1064517" y="4541809"/>
            <a:ext cx="10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What are different forms of Religious Expression?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7A88C11-2D25-46F8-8D26-2A4868D2FEFA}"/>
              </a:ext>
            </a:extLst>
          </p:cNvPr>
          <p:cNvCxnSpPr>
            <a:cxnSpLocks/>
          </p:cNvCxnSpPr>
          <p:nvPr/>
        </p:nvCxnSpPr>
        <p:spPr>
          <a:xfrm>
            <a:off x="2685598" y="5512112"/>
            <a:ext cx="0" cy="2058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3107592-27E7-4547-B040-F115D2331C79}"/>
              </a:ext>
            </a:extLst>
          </p:cNvPr>
          <p:cNvCxnSpPr>
            <a:cxnSpLocks/>
          </p:cNvCxnSpPr>
          <p:nvPr/>
        </p:nvCxnSpPr>
        <p:spPr>
          <a:xfrm flipH="1">
            <a:off x="3414897" y="4823046"/>
            <a:ext cx="36369" cy="8280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A95BAD7-713E-4C12-BBB5-E626A8588FCA}"/>
              </a:ext>
            </a:extLst>
          </p:cNvPr>
          <p:cNvCxnSpPr>
            <a:cxnSpLocks/>
          </p:cNvCxnSpPr>
          <p:nvPr/>
        </p:nvCxnSpPr>
        <p:spPr>
          <a:xfrm flipH="1">
            <a:off x="5577530" y="4504516"/>
            <a:ext cx="264078" cy="2023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7FE1B219-6F58-4076-A2B6-00AAB3339B00}"/>
              </a:ext>
            </a:extLst>
          </p:cNvPr>
          <p:cNvSpPr txBox="1"/>
          <p:nvPr/>
        </p:nvSpPr>
        <p:spPr>
          <a:xfrm>
            <a:off x="2114912" y="4863558"/>
            <a:ext cx="106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How do Human Rights affect Religious Expression?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5CEDA66-5051-4299-BC4C-89A664C9A0A2}"/>
              </a:ext>
            </a:extLst>
          </p:cNvPr>
          <p:cNvSpPr txBox="1"/>
          <p:nvPr/>
        </p:nvSpPr>
        <p:spPr>
          <a:xfrm>
            <a:off x="3066891" y="4575170"/>
            <a:ext cx="1069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Medical Ethics.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97B2D58-8D67-4D57-8B8B-3EA277EB87BF}"/>
              </a:ext>
            </a:extLst>
          </p:cNvPr>
          <p:cNvCxnSpPr>
            <a:cxnSpLocks/>
          </p:cNvCxnSpPr>
          <p:nvPr/>
        </p:nvCxnSpPr>
        <p:spPr>
          <a:xfrm>
            <a:off x="4538267" y="5312545"/>
            <a:ext cx="25036" cy="3167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AF377E70-169F-4BF5-AEAE-9768A05F7684}"/>
              </a:ext>
            </a:extLst>
          </p:cNvPr>
          <p:cNvSpPr txBox="1"/>
          <p:nvPr/>
        </p:nvSpPr>
        <p:spPr>
          <a:xfrm>
            <a:off x="4125737" y="4971651"/>
            <a:ext cx="83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Medical Ethics.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E1188B5-E258-4DB6-B016-72FBEFFC09AC}"/>
              </a:ext>
            </a:extLst>
          </p:cNvPr>
          <p:cNvCxnSpPr>
            <a:cxnSpLocks/>
            <a:stCxn id="115" idx="1"/>
          </p:cNvCxnSpPr>
          <p:nvPr/>
        </p:nvCxnSpPr>
        <p:spPr>
          <a:xfrm flipH="1" flipV="1">
            <a:off x="5487191" y="5523674"/>
            <a:ext cx="362034" cy="362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BC3B4653-BBB8-4752-8934-D44559241E73}"/>
              </a:ext>
            </a:extLst>
          </p:cNvPr>
          <p:cNvSpPr txBox="1"/>
          <p:nvPr/>
        </p:nvSpPr>
        <p:spPr>
          <a:xfrm>
            <a:off x="5849225" y="5375278"/>
            <a:ext cx="83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What is suffering?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57FD142-AC57-42D7-AFBD-C9666A680734}"/>
              </a:ext>
            </a:extLst>
          </p:cNvPr>
          <p:cNvSpPr txBox="1"/>
          <p:nvPr/>
        </p:nvSpPr>
        <p:spPr>
          <a:xfrm>
            <a:off x="5749312" y="4104752"/>
            <a:ext cx="83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What is suffering?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F5035C2-8DBF-4554-85BE-B11D3FD72004}"/>
              </a:ext>
            </a:extLst>
          </p:cNvPr>
          <p:cNvCxnSpPr>
            <a:cxnSpLocks/>
            <a:stCxn id="120" idx="2"/>
          </p:cNvCxnSpPr>
          <p:nvPr/>
        </p:nvCxnSpPr>
        <p:spPr>
          <a:xfrm flipH="1">
            <a:off x="4298898" y="3594525"/>
            <a:ext cx="296316" cy="423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1BA3FE-3312-4556-9BB1-0EB7A7089B6F}"/>
              </a:ext>
            </a:extLst>
          </p:cNvPr>
          <p:cNvCxnSpPr>
            <a:cxnSpLocks/>
          </p:cNvCxnSpPr>
          <p:nvPr/>
        </p:nvCxnSpPr>
        <p:spPr>
          <a:xfrm flipH="1">
            <a:off x="746683" y="4021966"/>
            <a:ext cx="367626" cy="59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B204E23-8A44-42E3-BB27-3030A10E99E9}"/>
              </a:ext>
            </a:extLst>
          </p:cNvPr>
          <p:cNvCxnSpPr>
            <a:cxnSpLocks/>
          </p:cNvCxnSpPr>
          <p:nvPr/>
        </p:nvCxnSpPr>
        <p:spPr>
          <a:xfrm flipH="1">
            <a:off x="2145456" y="3653287"/>
            <a:ext cx="15393" cy="4811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C7558850-75B2-432F-9DD2-FEBDD50EDA58}"/>
              </a:ext>
            </a:extLst>
          </p:cNvPr>
          <p:cNvCxnSpPr>
            <a:cxnSpLocks/>
          </p:cNvCxnSpPr>
          <p:nvPr/>
        </p:nvCxnSpPr>
        <p:spPr>
          <a:xfrm>
            <a:off x="3256475" y="3820838"/>
            <a:ext cx="0" cy="305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36672B2-781A-400E-97F9-95A23CDF2D38}"/>
              </a:ext>
            </a:extLst>
          </p:cNvPr>
          <p:cNvCxnSpPr>
            <a:cxnSpLocks/>
          </p:cNvCxnSpPr>
          <p:nvPr/>
        </p:nvCxnSpPr>
        <p:spPr>
          <a:xfrm>
            <a:off x="631453" y="2917096"/>
            <a:ext cx="317382" cy="2016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E0B53D8-1144-40EE-8A64-431B8975D540}"/>
              </a:ext>
            </a:extLst>
          </p:cNvPr>
          <p:cNvSpPr txBox="1"/>
          <p:nvPr/>
        </p:nvSpPr>
        <p:spPr>
          <a:xfrm>
            <a:off x="1736400" y="3315425"/>
            <a:ext cx="1069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Relationships.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9F68290-D370-4921-B434-9215F9BD557C}"/>
              </a:ext>
            </a:extLst>
          </p:cNvPr>
          <p:cNvSpPr txBox="1"/>
          <p:nvPr/>
        </p:nvSpPr>
        <p:spPr>
          <a:xfrm>
            <a:off x="2846924" y="3515360"/>
            <a:ext cx="10692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Islam (beliefs).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9F91F7B-79CE-46C2-96EF-C26CEBDDFED7}"/>
              </a:ext>
            </a:extLst>
          </p:cNvPr>
          <p:cNvSpPr txBox="1"/>
          <p:nvPr/>
        </p:nvSpPr>
        <p:spPr>
          <a:xfrm>
            <a:off x="4060608" y="3225193"/>
            <a:ext cx="106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Christianity (beliefs).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8C777C3-FE9D-42AC-8ACD-BE960E9006C6}"/>
              </a:ext>
            </a:extLst>
          </p:cNvPr>
          <p:cNvSpPr txBox="1"/>
          <p:nvPr/>
        </p:nvSpPr>
        <p:spPr>
          <a:xfrm>
            <a:off x="-63961" y="3855993"/>
            <a:ext cx="9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Life and Death.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46416D-ECAF-42E9-8C3E-30E439849F99}"/>
              </a:ext>
            </a:extLst>
          </p:cNvPr>
          <p:cNvSpPr txBox="1"/>
          <p:nvPr/>
        </p:nvSpPr>
        <p:spPr>
          <a:xfrm>
            <a:off x="13066" y="2547764"/>
            <a:ext cx="69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Good and Evil.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AB0E0AA-DCF3-4436-93C6-E2891BD6800D}"/>
              </a:ext>
            </a:extLst>
          </p:cNvPr>
          <p:cNvCxnSpPr>
            <a:cxnSpLocks/>
          </p:cNvCxnSpPr>
          <p:nvPr/>
        </p:nvCxnSpPr>
        <p:spPr>
          <a:xfrm flipH="1">
            <a:off x="2075329" y="2102659"/>
            <a:ext cx="67467" cy="520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E661DF7-854E-4775-A8FB-A1A1CB880407}"/>
              </a:ext>
            </a:extLst>
          </p:cNvPr>
          <p:cNvCxnSpPr>
            <a:cxnSpLocks/>
          </p:cNvCxnSpPr>
          <p:nvPr/>
        </p:nvCxnSpPr>
        <p:spPr>
          <a:xfrm>
            <a:off x="3143230" y="2378755"/>
            <a:ext cx="58781" cy="2524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0D9A585-4305-448F-9326-79396523BCB8}"/>
              </a:ext>
            </a:extLst>
          </p:cNvPr>
          <p:cNvCxnSpPr>
            <a:cxnSpLocks/>
          </p:cNvCxnSpPr>
          <p:nvPr/>
        </p:nvCxnSpPr>
        <p:spPr>
          <a:xfrm flipV="1">
            <a:off x="5524368" y="1450509"/>
            <a:ext cx="324857" cy="342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5573E17-B099-4DFE-92FF-6AC7047C4857}"/>
              </a:ext>
            </a:extLst>
          </p:cNvPr>
          <p:cNvCxnSpPr>
            <a:cxnSpLocks/>
          </p:cNvCxnSpPr>
          <p:nvPr/>
        </p:nvCxnSpPr>
        <p:spPr>
          <a:xfrm>
            <a:off x="4550784" y="2220168"/>
            <a:ext cx="115728" cy="4039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145B32ED-9FA2-422F-B9E2-9B50195877DC}"/>
              </a:ext>
            </a:extLst>
          </p:cNvPr>
          <p:cNvSpPr txBox="1"/>
          <p:nvPr/>
        </p:nvSpPr>
        <p:spPr>
          <a:xfrm>
            <a:off x="5785537" y="1307187"/>
            <a:ext cx="94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Revision opportunities.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D28E65A-2DC7-4530-AA9B-3C69DAD0F25E}"/>
              </a:ext>
            </a:extLst>
          </p:cNvPr>
          <p:cNvSpPr txBox="1"/>
          <p:nvPr/>
        </p:nvSpPr>
        <p:spPr>
          <a:xfrm>
            <a:off x="3884874" y="1761509"/>
            <a:ext cx="72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Islam practises.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417F4BF-3FDC-4959-BBF5-7345E2B5A33A}"/>
              </a:ext>
            </a:extLst>
          </p:cNvPr>
          <p:cNvSpPr txBox="1"/>
          <p:nvPr/>
        </p:nvSpPr>
        <p:spPr>
          <a:xfrm>
            <a:off x="2698577" y="1929292"/>
            <a:ext cx="84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Christianity (practises).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850DECC-2ACE-4F0E-A9B3-66418E7866D0}"/>
              </a:ext>
            </a:extLst>
          </p:cNvPr>
          <p:cNvSpPr txBox="1"/>
          <p:nvPr/>
        </p:nvSpPr>
        <p:spPr>
          <a:xfrm>
            <a:off x="1730510" y="1661990"/>
            <a:ext cx="69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entury Gothic" panose="020B0502020202020204" pitchFamily="34" charset="0"/>
              </a:rPr>
              <a:t>Human Rights.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8716B77-0AEE-43A3-B233-F696FCA6AE31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b="26972"/>
          <a:stretch/>
        </p:blipFill>
        <p:spPr>
          <a:xfrm>
            <a:off x="5903735" y="4343705"/>
            <a:ext cx="834339" cy="60929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FD532C2-98B5-4BBE-8CCB-66752A81557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346209" y="5551491"/>
            <a:ext cx="1018401" cy="101840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A22F41B-7E27-446F-B67B-E12106B4C5D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25371" y="4716327"/>
            <a:ext cx="974059" cy="97405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35D50BA-28C3-4B73-8C49-5CA12579E055}"/>
              </a:ext>
            </a:extLst>
          </p:cNvPr>
          <p:cNvPicPr>
            <a:picLocks noChangeAspect="1"/>
          </p:cNvPicPr>
          <p:nvPr/>
        </p:nvPicPr>
        <p:blipFill rotWithShape="1">
          <a:blip r:embed="rId23"/>
          <a:srcRect b="13986"/>
          <a:stretch/>
        </p:blipFill>
        <p:spPr>
          <a:xfrm>
            <a:off x="2389503" y="4379432"/>
            <a:ext cx="634039" cy="54536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3572569-11BF-4EA9-827D-2F43E8A36740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b="21759"/>
          <a:stretch/>
        </p:blipFill>
        <p:spPr>
          <a:xfrm>
            <a:off x="3396006" y="4850044"/>
            <a:ext cx="634039" cy="49607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86117FB-0E06-40E2-955A-047807DCDCB7}"/>
              </a:ext>
            </a:extLst>
          </p:cNvPr>
          <p:cNvPicPr>
            <a:picLocks noChangeAspect="1"/>
          </p:cNvPicPr>
          <p:nvPr/>
        </p:nvPicPr>
        <p:blipFill rotWithShape="1">
          <a:blip r:embed="rId25"/>
          <a:srcRect b="12292"/>
          <a:stretch/>
        </p:blipFill>
        <p:spPr>
          <a:xfrm>
            <a:off x="4248678" y="4447019"/>
            <a:ext cx="653811" cy="57344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787A8C9-5D82-4A60-AA4A-E74E8B8B1AC6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16487"/>
          <a:stretch/>
        </p:blipFill>
        <p:spPr>
          <a:xfrm>
            <a:off x="4781778" y="2932135"/>
            <a:ext cx="795752" cy="66455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9C428A1-2136-470C-AC9E-C7BE65521597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0094"/>
          <a:stretch/>
        </p:blipFill>
        <p:spPr>
          <a:xfrm>
            <a:off x="2936168" y="2822088"/>
            <a:ext cx="831420" cy="66435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E748DC0-9217-403E-B769-0D29037EF112}"/>
              </a:ext>
            </a:extLst>
          </p:cNvPr>
          <p:cNvPicPr>
            <a:picLocks noChangeAspect="1"/>
          </p:cNvPicPr>
          <p:nvPr/>
        </p:nvPicPr>
        <p:blipFill rotWithShape="1">
          <a:blip r:embed="rId28"/>
          <a:srcRect b="16595"/>
          <a:stretch/>
        </p:blipFill>
        <p:spPr>
          <a:xfrm>
            <a:off x="1186691" y="3185476"/>
            <a:ext cx="809058" cy="67479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332251F-BC7C-4324-AB8B-4BB86A942C59}"/>
              </a:ext>
            </a:extLst>
          </p:cNvPr>
          <p:cNvPicPr>
            <a:picLocks noChangeAspect="1"/>
          </p:cNvPicPr>
          <p:nvPr/>
        </p:nvPicPr>
        <p:blipFill rotWithShape="1">
          <a:blip r:embed="rId29"/>
          <a:srcRect b="17325"/>
          <a:stretch/>
        </p:blipFill>
        <p:spPr>
          <a:xfrm>
            <a:off x="94528" y="4043768"/>
            <a:ext cx="920742" cy="76121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8EBFC9E-37A8-4A9D-A948-01EDF4459B80}"/>
              </a:ext>
            </a:extLst>
          </p:cNvPr>
          <p:cNvPicPr>
            <a:picLocks noChangeAspect="1"/>
          </p:cNvPicPr>
          <p:nvPr/>
        </p:nvPicPr>
        <p:blipFill rotWithShape="1">
          <a:blip r:embed="rId30"/>
          <a:srcRect b="17221"/>
          <a:stretch/>
        </p:blipFill>
        <p:spPr>
          <a:xfrm>
            <a:off x="194026" y="2901468"/>
            <a:ext cx="623647" cy="516249"/>
          </a:xfrm>
          <a:prstGeom prst="rect">
            <a:avLst/>
          </a:prstGeom>
        </p:spPr>
      </p:pic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5242973-CFB4-4601-B02A-8B584AB90942}"/>
              </a:ext>
            </a:extLst>
          </p:cNvPr>
          <p:cNvCxnSpPr>
            <a:cxnSpLocks/>
          </p:cNvCxnSpPr>
          <p:nvPr/>
        </p:nvCxnSpPr>
        <p:spPr>
          <a:xfrm>
            <a:off x="457755" y="5974941"/>
            <a:ext cx="352777" cy="333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>
            <a:extLst>
              <a:ext uri="{FF2B5EF4-FFF2-40B4-BE49-F238E27FC236}">
                <a16:creationId xmlns:a16="http://schemas.microsoft.com/office/drawing/2014/main" id="{7B3C4DD7-29B2-470D-A40B-06F7E9A556B8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b="12297"/>
          <a:stretch/>
        </p:blipFill>
        <p:spPr>
          <a:xfrm>
            <a:off x="5830693" y="1723740"/>
            <a:ext cx="805286" cy="70625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6636E3A-A57E-438D-8B23-536790985E1F}"/>
              </a:ext>
            </a:extLst>
          </p:cNvPr>
          <p:cNvPicPr>
            <a:picLocks noChangeAspect="1"/>
          </p:cNvPicPr>
          <p:nvPr/>
        </p:nvPicPr>
        <p:blipFill rotWithShape="1">
          <a:blip r:embed="rId32"/>
          <a:srcRect b="8606"/>
          <a:stretch/>
        </p:blipFill>
        <p:spPr>
          <a:xfrm>
            <a:off x="4414233" y="1429498"/>
            <a:ext cx="688374" cy="62913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E0CE9050-9334-4326-B06C-EF4C486A48B7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b="19087"/>
          <a:stretch/>
        </p:blipFill>
        <p:spPr>
          <a:xfrm>
            <a:off x="2698577" y="1267055"/>
            <a:ext cx="698113" cy="56486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7523098D-AE32-4A39-AE48-EE19E1951EBB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b="15710"/>
          <a:stretch/>
        </p:blipFill>
        <p:spPr>
          <a:xfrm>
            <a:off x="343531" y="1016040"/>
            <a:ext cx="1191069" cy="100396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1645E33-8A1E-40F1-AE9D-2C3EFD9861A7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086567" y="1527361"/>
            <a:ext cx="783613" cy="78361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03754EA2-EE5A-4152-BF7F-BB4B6DC2F09C}"/>
              </a:ext>
            </a:extLst>
          </p:cNvPr>
          <p:cNvPicPr>
            <a:picLocks noChangeAspect="1"/>
          </p:cNvPicPr>
          <p:nvPr/>
        </p:nvPicPr>
        <p:blipFill rotWithShape="1">
          <a:blip r:embed="rId36"/>
          <a:srcRect b="26837"/>
          <a:stretch/>
        </p:blipFill>
        <p:spPr>
          <a:xfrm>
            <a:off x="5498569" y="631016"/>
            <a:ext cx="731280" cy="535021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D57892E8-089A-4A25-995B-40CA8F5BDF94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785537" y="3365318"/>
            <a:ext cx="386118" cy="38611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09002FD6-C430-4EDB-A618-F28558BAFA4A}"/>
              </a:ext>
            </a:extLst>
          </p:cNvPr>
          <p:cNvPicPr>
            <a:picLocks noChangeAspect="1"/>
          </p:cNvPicPr>
          <p:nvPr/>
        </p:nvPicPr>
        <p:blipFill rotWithShape="1">
          <a:blip r:embed="rId38"/>
          <a:srcRect b="27590"/>
          <a:stretch/>
        </p:blipFill>
        <p:spPr>
          <a:xfrm>
            <a:off x="1639429" y="932115"/>
            <a:ext cx="586673" cy="42480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C6CBFB16-578C-476C-8919-78919FEF1212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5812333" y="7936308"/>
            <a:ext cx="462872" cy="462872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A4C08E7-F763-4F96-B4C2-611D8E27F672}"/>
              </a:ext>
            </a:extLst>
          </p:cNvPr>
          <p:cNvPicPr>
            <a:picLocks noChangeAspect="1"/>
          </p:cNvPicPr>
          <p:nvPr/>
        </p:nvPicPr>
        <p:blipFill rotWithShape="1">
          <a:blip r:embed="rId40"/>
          <a:srcRect b="17335"/>
          <a:stretch/>
        </p:blipFill>
        <p:spPr>
          <a:xfrm>
            <a:off x="5097813" y="8783025"/>
            <a:ext cx="668334" cy="55247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BBB51EC-91FA-4105-9821-C3A56882934F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197886" y="8859087"/>
            <a:ext cx="587350" cy="58735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F89B22B9-2E49-457E-87AD-408DD79B521B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b="22874"/>
          <a:stretch/>
        </p:blipFill>
        <p:spPr>
          <a:xfrm>
            <a:off x="1828682" y="8724168"/>
            <a:ext cx="662624" cy="51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5262</TotalTime>
  <Words>147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Sally Ayre</cp:lastModifiedBy>
  <cp:revision>310</cp:revision>
  <cp:lastPrinted>2021-07-09T10:51:13Z</cp:lastPrinted>
  <dcterms:created xsi:type="dcterms:W3CDTF">2018-02-08T08:28:53Z</dcterms:created>
  <dcterms:modified xsi:type="dcterms:W3CDTF">2022-09-20T13:42:06Z</dcterms:modified>
</cp:coreProperties>
</file>