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 varScale="1">
        <p:scale>
          <a:sx n="77" d="100"/>
          <a:sy n="77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63" Type="http://schemas.openxmlformats.org/officeDocument/2006/relationships/image" Target="../media/image6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5" Type="http://schemas.openxmlformats.org/officeDocument/2006/relationships/image" Target="../media/image3.png"/><Relationship Id="rId61" Type="http://schemas.openxmlformats.org/officeDocument/2006/relationships/image" Target="../media/image59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64" Type="http://schemas.openxmlformats.org/officeDocument/2006/relationships/image" Target="../media/image62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6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99942" y="96520"/>
            <a:ext cx="6651867" cy="9408161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158293" y="8383351"/>
            <a:ext cx="4007464" cy="32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228622" y="6995160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245806" y="5535727"/>
            <a:ext cx="3930061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386840" y="3991230"/>
            <a:ext cx="3853575" cy="369665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455029" y="2453401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336143" y="975360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663387" y="877201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2085231" y="159510"/>
            <a:ext cx="2665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Century Gothic" panose="020B0502020202020204" pitchFamily="34" charset="0"/>
              </a:rPr>
              <a:t>Science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658580" y="81857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190" y="7003666"/>
            <a:ext cx="634039" cy="1702617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4899275" y="67848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357" y="3964821"/>
            <a:ext cx="634039" cy="19433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9332" y="5582244"/>
            <a:ext cx="698207" cy="17477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887483" y="53549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4635499" y="3709444"/>
            <a:ext cx="902233" cy="1092606"/>
            <a:chOff x="-2495952" y="10708862"/>
            <a:chExt cx="1214980" cy="194567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52556" y="2464232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4169" y="976396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917058" y="2211428"/>
            <a:ext cx="853737" cy="1092606"/>
            <a:chOff x="-2495952" y="10708862"/>
            <a:chExt cx="1214980" cy="194567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945679"/>
              <a:chOff x="1246863" y="10727222"/>
              <a:chExt cx="1214980" cy="194567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/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1641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/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/>
                <a:t>YEAR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6FD9849B-4A50-47FB-9B50-15543F1F0EEF}"/>
              </a:ext>
            </a:extLst>
          </p:cNvPr>
          <p:cNvSpPr txBox="1"/>
          <p:nvPr/>
        </p:nvSpPr>
        <p:spPr>
          <a:xfrm>
            <a:off x="3606619" y="6569286"/>
            <a:ext cx="529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Acids &amp; Alkalis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8D1ED12-7C12-442D-AE30-61E988BA1962}"/>
              </a:ext>
            </a:extLst>
          </p:cNvPr>
          <p:cNvSpPr txBox="1"/>
          <p:nvPr/>
        </p:nvSpPr>
        <p:spPr>
          <a:xfrm>
            <a:off x="1959000" y="7950815"/>
            <a:ext cx="5290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BE9910-6B6D-4429-8BCE-0B7BBE30CC75}"/>
              </a:ext>
            </a:extLst>
          </p:cNvPr>
          <p:cNvSpPr txBox="1"/>
          <p:nvPr/>
        </p:nvSpPr>
        <p:spPr>
          <a:xfrm>
            <a:off x="1163541" y="7934288"/>
            <a:ext cx="5290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Cells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05F527B-D1D0-461A-BFB8-E8D994A1FA2F}"/>
              </a:ext>
            </a:extLst>
          </p:cNvPr>
          <p:cNvSpPr txBox="1"/>
          <p:nvPr/>
        </p:nvSpPr>
        <p:spPr>
          <a:xfrm>
            <a:off x="1542982" y="7473115"/>
            <a:ext cx="5290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Magnetism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9348631-9B2C-4F1A-96DE-5FE2718F3427}"/>
              </a:ext>
            </a:extLst>
          </p:cNvPr>
          <p:cNvSpPr txBox="1"/>
          <p:nvPr/>
        </p:nvSpPr>
        <p:spPr>
          <a:xfrm>
            <a:off x="3204678" y="8923601"/>
            <a:ext cx="5290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Gravity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6DB4C3-A9A5-48DB-BDBA-11ECB7BF2716}"/>
              </a:ext>
            </a:extLst>
          </p:cNvPr>
          <p:cNvSpPr txBox="1"/>
          <p:nvPr/>
        </p:nvSpPr>
        <p:spPr>
          <a:xfrm>
            <a:off x="4037669" y="7485552"/>
            <a:ext cx="529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Tissues and organs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8BD8364-355B-4E31-BD6D-BBFD45B9E827}"/>
              </a:ext>
            </a:extLst>
          </p:cNvPr>
          <p:cNvSpPr txBox="1"/>
          <p:nvPr/>
        </p:nvSpPr>
        <p:spPr>
          <a:xfrm>
            <a:off x="1801240" y="6615434"/>
            <a:ext cx="68433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Life diversity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CDF7208-9740-4D30-AF8C-989DBD9BC3CA}"/>
              </a:ext>
            </a:extLst>
          </p:cNvPr>
          <p:cNvSpPr txBox="1"/>
          <p:nvPr/>
        </p:nvSpPr>
        <p:spPr>
          <a:xfrm>
            <a:off x="3615565" y="7927827"/>
            <a:ext cx="68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Energy Stores &amp; Transfers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8C583DB-BBC5-4C80-9309-1E9DDF863541}"/>
              </a:ext>
            </a:extLst>
          </p:cNvPr>
          <p:cNvSpPr txBox="1"/>
          <p:nvPr/>
        </p:nvSpPr>
        <p:spPr>
          <a:xfrm>
            <a:off x="4343218" y="6561922"/>
            <a:ext cx="707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Movement and pressure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1376BC0-40D2-4932-ACC5-142C40D89680}"/>
              </a:ext>
            </a:extLst>
          </p:cNvPr>
          <p:cNvSpPr txBox="1"/>
          <p:nvPr/>
        </p:nvSpPr>
        <p:spPr>
          <a:xfrm>
            <a:off x="5851657" y="5336102"/>
            <a:ext cx="5290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Sound and waves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F8E97A4-1487-436B-B965-0C518C825C34}"/>
              </a:ext>
            </a:extLst>
          </p:cNvPr>
          <p:cNvSpPr txBox="1"/>
          <p:nvPr/>
        </p:nvSpPr>
        <p:spPr>
          <a:xfrm>
            <a:off x="4714328" y="7950823"/>
            <a:ext cx="7711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Interdependence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E30E600-73D2-4E12-8316-FD79981ECC5D}"/>
              </a:ext>
            </a:extLst>
          </p:cNvPr>
          <p:cNvSpPr txBox="1"/>
          <p:nvPr/>
        </p:nvSpPr>
        <p:spPr>
          <a:xfrm>
            <a:off x="2268986" y="8936215"/>
            <a:ext cx="68227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Reproduction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C5545F-711D-4123-B927-A678406F9106}"/>
              </a:ext>
            </a:extLst>
          </p:cNvPr>
          <p:cNvCxnSpPr>
            <a:cxnSpLocks/>
          </p:cNvCxnSpPr>
          <p:nvPr/>
        </p:nvCxnSpPr>
        <p:spPr>
          <a:xfrm>
            <a:off x="1435318" y="8079361"/>
            <a:ext cx="4864" cy="4202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759C5E-556B-4B15-8DEF-7EB379C80823}"/>
              </a:ext>
            </a:extLst>
          </p:cNvPr>
          <p:cNvCxnSpPr>
            <a:cxnSpLocks/>
          </p:cNvCxnSpPr>
          <p:nvPr/>
        </p:nvCxnSpPr>
        <p:spPr>
          <a:xfrm flipH="1">
            <a:off x="2216415" y="8093571"/>
            <a:ext cx="1" cy="3917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AEFBC77-E989-4F1C-AA26-798A256E4F03}"/>
              </a:ext>
            </a:extLst>
          </p:cNvPr>
          <p:cNvCxnSpPr>
            <a:cxnSpLocks/>
          </p:cNvCxnSpPr>
          <p:nvPr/>
        </p:nvCxnSpPr>
        <p:spPr>
          <a:xfrm flipH="1">
            <a:off x="2999033" y="8118822"/>
            <a:ext cx="1" cy="39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C887395-4189-4036-B799-5778BECFB337}"/>
              </a:ext>
            </a:extLst>
          </p:cNvPr>
          <p:cNvCxnSpPr>
            <a:cxnSpLocks/>
          </p:cNvCxnSpPr>
          <p:nvPr/>
        </p:nvCxnSpPr>
        <p:spPr>
          <a:xfrm flipH="1">
            <a:off x="3998869" y="8153623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852EC17-B256-4DDC-8258-390BD78526A7}"/>
              </a:ext>
            </a:extLst>
          </p:cNvPr>
          <p:cNvCxnSpPr>
            <a:cxnSpLocks/>
          </p:cNvCxnSpPr>
          <p:nvPr/>
        </p:nvCxnSpPr>
        <p:spPr>
          <a:xfrm>
            <a:off x="5156966" y="8103565"/>
            <a:ext cx="129279" cy="3257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0218C7E-EC6A-45FC-848E-AF815073BF13}"/>
              </a:ext>
            </a:extLst>
          </p:cNvPr>
          <p:cNvCxnSpPr>
            <a:cxnSpLocks/>
          </p:cNvCxnSpPr>
          <p:nvPr/>
        </p:nvCxnSpPr>
        <p:spPr>
          <a:xfrm flipV="1">
            <a:off x="1841345" y="8597272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97E4081-FF57-4EBD-9A69-0B4AC38947AF}"/>
              </a:ext>
            </a:extLst>
          </p:cNvPr>
          <p:cNvCxnSpPr>
            <a:cxnSpLocks/>
          </p:cNvCxnSpPr>
          <p:nvPr/>
        </p:nvCxnSpPr>
        <p:spPr>
          <a:xfrm flipV="1">
            <a:off x="2631027" y="8607289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66B9CEF-CF86-46EE-B60E-E22DCFA2C355}"/>
              </a:ext>
            </a:extLst>
          </p:cNvPr>
          <p:cNvCxnSpPr>
            <a:cxnSpLocks/>
          </p:cNvCxnSpPr>
          <p:nvPr/>
        </p:nvCxnSpPr>
        <p:spPr>
          <a:xfrm flipV="1">
            <a:off x="3440332" y="8602994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BC6BD14-9DD0-4D75-BBBE-1CF83A1482A6}"/>
              </a:ext>
            </a:extLst>
          </p:cNvPr>
          <p:cNvCxnSpPr>
            <a:cxnSpLocks/>
          </p:cNvCxnSpPr>
          <p:nvPr/>
        </p:nvCxnSpPr>
        <p:spPr>
          <a:xfrm flipV="1">
            <a:off x="4667811" y="8562283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367F873-FD52-46A0-AEE9-A33A6890F332}"/>
              </a:ext>
            </a:extLst>
          </p:cNvPr>
          <p:cNvCxnSpPr>
            <a:cxnSpLocks/>
          </p:cNvCxnSpPr>
          <p:nvPr/>
        </p:nvCxnSpPr>
        <p:spPr>
          <a:xfrm>
            <a:off x="5521677" y="7679999"/>
            <a:ext cx="359380" cy="3070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E692052A-0B6D-4CE9-B0A2-6A3448E4E38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4"/>
          <a:stretch/>
        </p:blipFill>
        <p:spPr>
          <a:xfrm>
            <a:off x="3668079" y="7381011"/>
            <a:ext cx="410275" cy="36073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AF28AE0-4099-4590-BC64-BAE7571A0D0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99"/>
          <a:stretch/>
        </p:blipFill>
        <p:spPr>
          <a:xfrm>
            <a:off x="3296729" y="8006753"/>
            <a:ext cx="371678" cy="32522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6FAD15C-4782-4397-A0E6-4AA8D7B037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02"/>
          <a:stretch/>
        </p:blipFill>
        <p:spPr>
          <a:xfrm>
            <a:off x="1256855" y="8747676"/>
            <a:ext cx="404522" cy="35435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C31763F-9D47-4A5E-9A85-68467726E86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00"/>
          <a:stretch/>
        </p:blipFill>
        <p:spPr>
          <a:xfrm>
            <a:off x="1595682" y="6664341"/>
            <a:ext cx="387011" cy="32818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5C69FDD-494D-4ABA-B181-B6927DAC87D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55"/>
          <a:stretch/>
        </p:blipFill>
        <p:spPr>
          <a:xfrm>
            <a:off x="1516735" y="5926924"/>
            <a:ext cx="303298" cy="26036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06A21CD-E94B-4B4B-968F-88042015D54B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78"/>
          <a:stretch/>
        </p:blipFill>
        <p:spPr>
          <a:xfrm>
            <a:off x="3767291" y="8652542"/>
            <a:ext cx="519053" cy="43923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920F58F-5948-4585-8F21-D518DD7C0843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0" b="33260"/>
          <a:stretch/>
        </p:blipFill>
        <p:spPr>
          <a:xfrm>
            <a:off x="2729756" y="8727484"/>
            <a:ext cx="487680" cy="245597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9027A75-F027-4527-8840-911A399FEAB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5"/>
          <a:stretch/>
        </p:blipFill>
        <p:spPr>
          <a:xfrm>
            <a:off x="4121243" y="6690261"/>
            <a:ext cx="344616" cy="30117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F5167FE-18ED-4117-8F64-05C2BCC664B5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2464"/>
          <a:stretch/>
        </p:blipFill>
        <p:spPr>
          <a:xfrm>
            <a:off x="5353986" y="8707148"/>
            <a:ext cx="429860" cy="37628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84174C2-DFC3-4186-9823-6B6F40078A7D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31"/>
          <a:stretch/>
        </p:blipFill>
        <p:spPr>
          <a:xfrm>
            <a:off x="5696847" y="5525157"/>
            <a:ext cx="501529" cy="419122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768CF393-B6A3-479F-8709-1C5B9C8C206A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6"/>
          <a:stretch/>
        </p:blipFill>
        <p:spPr>
          <a:xfrm>
            <a:off x="2398721" y="8071861"/>
            <a:ext cx="359874" cy="317243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9AF6C7B0-228E-48C5-A0B5-27C47BA9B65B}"/>
              </a:ext>
            </a:extLst>
          </p:cNvPr>
          <p:cNvSpPr txBox="1"/>
          <p:nvPr/>
        </p:nvSpPr>
        <p:spPr>
          <a:xfrm>
            <a:off x="156933" y="6165660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Nutrition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8B968FF7-1D6E-4DD9-B382-3DAEEC779C60}"/>
              </a:ext>
            </a:extLst>
          </p:cNvPr>
          <p:cNvSpPr txBox="1"/>
          <p:nvPr/>
        </p:nvSpPr>
        <p:spPr>
          <a:xfrm>
            <a:off x="5837490" y="7570095"/>
            <a:ext cx="721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Electric circuits: current and voltage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F14380E6-7D16-44A8-8220-F657E8E2CD00}"/>
              </a:ext>
            </a:extLst>
          </p:cNvPr>
          <p:cNvSpPr txBox="1"/>
          <p:nvPr/>
        </p:nvSpPr>
        <p:spPr>
          <a:xfrm>
            <a:off x="185084" y="6943583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Earth systems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8F180D3-EC4B-47F9-A52E-F7D02A30BFE9}"/>
              </a:ext>
            </a:extLst>
          </p:cNvPr>
          <p:cNvSpPr txBox="1"/>
          <p:nvPr/>
        </p:nvSpPr>
        <p:spPr>
          <a:xfrm>
            <a:off x="5762333" y="4106547"/>
            <a:ext cx="6822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Using resources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D032FE5-A42C-4C85-9762-C7637BB7FE6F}"/>
              </a:ext>
            </a:extLst>
          </p:cNvPr>
          <p:cNvSpPr txBox="1"/>
          <p:nvPr/>
        </p:nvSpPr>
        <p:spPr>
          <a:xfrm>
            <a:off x="3151423" y="7486172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Changing substances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6904AFC-69E8-4FAA-9F4D-60F5FFE6F2A9}"/>
              </a:ext>
            </a:extLst>
          </p:cNvPr>
          <p:cNvSpPr txBox="1"/>
          <p:nvPr/>
        </p:nvSpPr>
        <p:spPr>
          <a:xfrm>
            <a:off x="1577386" y="8923601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Particles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4569DC9F-04E7-41C3-96C8-67982B9E99B3}"/>
              </a:ext>
            </a:extLst>
          </p:cNvPr>
          <p:cNvSpPr txBox="1"/>
          <p:nvPr/>
        </p:nvSpPr>
        <p:spPr>
          <a:xfrm>
            <a:off x="4348392" y="8940595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Mixtures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8341C1E2-F9AE-4152-B7C1-D2863B444B77}"/>
              </a:ext>
            </a:extLst>
          </p:cNvPr>
          <p:cNvSpPr txBox="1"/>
          <p:nvPr/>
        </p:nvSpPr>
        <p:spPr>
          <a:xfrm>
            <a:off x="2294753" y="7466735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Light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830BCAE4-DA1E-472F-9504-B1842F5B26B3}"/>
              </a:ext>
            </a:extLst>
          </p:cNvPr>
          <p:cNvSpPr txBox="1"/>
          <p:nvPr/>
        </p:nvSpPr>
        <p:spPr>
          <a:xfrm>
            <a:off x="1340778" y="5120720"/>
            <a:ext cx="641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Growth and differentiation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723556A-29FC-472E-BD9E-57C0FC9BAE5B}"/>
              </a:ext>
            </a:extLst>
          </p:cNvPr>
          <p:cNvSpPr txBox="1"/>
          <p:nvPr/>
        </p:nvSpPr>
        <p:spPr>
          <a:xfrm>
            <a:off x="2664925" y="6559084"/>
            <a:ext cx="6729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Respiration and photosynthesis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24FAF726-4577-46C3-A027-CF7ECB18A15A}"/>
              </a:ext>
            </a:extLst>
          </p:cNvPr>
          <p:cNvCxnSpPr>
            <a:cxnSpLocks/>
          </p:cNvCxnSpPr>
          <p:nvPr/>
        </p:nvCxnSpPr>
        <p:spPr>
          <a:xfrm flipH="1">
            <a:off x="4695305" y="6799596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099AEC7-031A-43AF-B0A9-3C68FEDF39AE}"/>
              </a:ext>
            </a:extLst>
          </p:cNvPr>
          <p:cNvCxnSpPr>
            <a:cxnSpLocks/>
          </p:cNvCxnSpPr>
          <p:nvPr/>
        </p:nvCxnSpPr>
        <p:spPr>
          <a:xfrm flipH="1">
            <a:off x="3876617" y="6801433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4FD0DBF4-639B-4E5F-A632-8063288951AD}"/>
              </a:ext>
            </a:extLst>
          </p:cNvPr>
          <p:cNvCxnSpPr>
            <a:cxnSpLocks/>
          </p:cNvCxnSpPr>
          <p:nvPr/>
        </p:nvCxnSpPr>
        <p:spPr>
          <a:xfrm flipH="1">
            <a:off x="2986872" y="6778422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674CFB4-BC56-4E2A-A6A4-A56E5C503996}"/>
              </a:ext>
            </a:extLst>
          </p:cNvPr>
          <p:cNvCxnSpPr>
            <a:cxnSpLocks/>
          </p:cNvCxnSpPr>
          <p:nvPr/>
        </p:nvCxnSpPr>
        <p:spPr>
          <a:xfrm flipH="1">
            <a:off x="2164699" y="6750131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B8B4942E-410F-4E3D-938B-E126810579FD}"/>
              </a:ext>
            </a:extLst>
          </p:cNvPr>
          <p:cNvCxnSpPr>
            <a:cxnSpLocks/>
          </p:cNvCxnSpPr>
          <p:nvPr/>
        </p:nvCxnSpPr>
        <p:spPr>
          <a:xfrm flipH="1">
            <a:off x="1338822" y="6829650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A889A4DD-6B27-47DF-B5A9-5BC54F639C81}"/>
              </a:ext>
            </a:extLst>
          </p:cNvPr>
          <p:cNvCxnSpPr>
            <a:cxnSpLocks/>
          </p:cNvCxnSpPr>
          <p:nvPr/>
        </p:nvCxnSpPr>
        <p:spPr>
          <a:xfrm flipV="1">
            <a:off x="1815583" y="7175267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D8FC9E46-364D-4E06-BAF6-65575E6767CF}"/>
              </a:ext>
            </a:extLst>
          </p:cNvPr>
          <p:cNvCxnSpPr>
            <a:cxnSpLocks/>
          </p:cNvCxnSpPr>
          <p:nvPr/>
        </p:nvCxnSpPr>
        <p:spPr>
          <a:xfrm flipV="1">
            <a:off x="2576989" y="7199700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0397155-3F58-4AA3-9E3E-713F20AF6886}"/>
              </a:ext>
            </a:extLst>
          </p:cNvPr>
          <p:cNvCxnSpPr>
            <a:cxnSpLocks/>
          </p:cNvCxnSpPr>
          <p:nvPr/>
        </p:nvCxnSpPr>
        <p:spPr>
          <a:xfrm flipV="1">
            <a:off x="3440332" y="7238092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E9CEFA0-355D-4603-B04C-7A05F1F07627}"/>
              </a:ext>
            </a:extLst>
          </p:cNvPr>
          <p:cNvCxnSpPr>
            <a:cxnSpLocks/>
          </p:cNvCxnSpPr>
          <p:nvPr/>
        </p:nvCxnSpPr>
        <p:spPr>
          <a:xfrm flipV="1">
            <a:off x="4293772" y="7193087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Picture 95">
            <a:extLst>
              <a:ext uri="{FF2B5EF4-FFF2-40B4-BE49-F238E27FC236}">
                <a16:creationId xmlns:a16="http://schemas.microsoft.com/office/drawing/2014/main" id="{1A2D0161-F8A4-4379-B3C3-D5D063AF4144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74"/>
          <a:stretch/>
        </p:blipFill>
        <p:spPr>
          <a:xfrm>
            <a:off x="4611132" y="7337517"/>
            <a:ext cx="343937" cy="302409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F2334A1F-B1AB-4907-B9E8-5FD64F76314C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78"/>
          <a:stretch/>
        </p:blipFill>
        <p:spPr>
          <a:xfrm>
            <a:off x="458691" y="7211987"/>
            <a:ext cx="356878" cy="30592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010E6F4E-29E1-4DBE-9CD2-94A9363ABC50}"/>
              </a:ext>
            </a:extLst>
          </p:cNvPr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76"/>
          <a:stretch/>
        </p:blipFill>
        <p:spPr>
          <a:xfrm>
            <a:off x="227530" y="6338527"/>
            <a:ext cx="344672" cy="298566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F2503ECB-ACA9-49AE-9886-A4F51CA9D102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" r="6021" b="14237"/>
          <a:stretch/>
        </p:blipFill>
        <p:spPr>
          <a:xfrm>
            <a:off x="6034207" y="4296125"/>
            <a:ext cx="434262" cy="420632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B03148C0-73D1-4F77-B79E-EC5009D82B75}"/>
              </a:ext>
            </a:extLst>
          </p:cNvPr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7" t="4370" r="10265" b="19259"/>
          <a:stretch/>
        </p:blipFill>
        <p:spPr>
          <a:xfrm rot="10800000">
            <a:off x="5909878" y="7858109"/>
            <a:ext cx="432102" cy="41689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03E8B209-1743-47F4-A8D9-2EA842C14E21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" t="15095" r="3775" b="28256"/>
          <a:stretch/>
        </p:blipFill>
        <p:spPr>
          <a:xfrm>
            <a:off x="1980371" y="7316264"/>
            <a:ext cx="465140" cy="282646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EBEBB3D2-B03F-4B66-A9B3-BBF042FA2617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8" t="2049" r="6233" b="19371"/>
          <a:stretch/>
        </p:blipFill>
        <p:spPr>
          <a:xfrm>
            <a:off x="4451318" y="5214361"/>
            <a:ext cx="371593" cy="331073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BD4E1197-2B09-4B5A-A622-74E325467B6A}"/>
              </a:ext>
            </a:extLst>
          </p:cNvPr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9" r="9451" b="12574"/>
          <a:stretch/>
        </p:blipFill>
        <p:spPr>
          <a:xfrm>
            <a:off x="4419758" y="8040698"/>
            <a:ext cx="311882" cy="332805"/>
          </a:xfrm>
          <a:prstGeom prst="rect">
            <a:avLst/>
          </a:prstGeom>
        </p:spPr>
      </p:pic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3557B6C4-7821-4066-80C1-E9444AA86290}"/>
              </a:ext>
            </a:extLst>
          </p:cNvPr>
          <p:cNvCxnSpPr>
            <a:cxnSpLocks/>
          </p:cNvCxnSpPr>
          <p:nvPr/>
        </p:nvCxnSpPr>
        <p:spPr>
          <a:xfrm flipH="1">
            <a:off x="1666745" y="5345263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0AA2D63B-4AD9-4C0B-A47E-022731AAF37C}"/>
              </a:ext>
            </a:extLst>
          </p:cNvPr>
          <p:cNvCxnSpPr>
            <a:cxnSpLocks/>
          </p:cNvCxnSpPr>
          <p:nvPr/>
        </p:nvCxnSpPr>
        <p:spPr>
          <a:xfrm flipH="1">
            <a:off x="3117815" y="3816062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3F1BC7B3-C79E-4B9D-8332-61E0154F9043}"/>
              </a:ext>
            </a:extLst>
          </p:cNvPr>
          <p:cNvCxnSpPr>
            <a:cxnSpLocks/>
          </p:cNvCxnSpPr>
          <p:nvPr/>
        </p:nvCxnSpPr>
        <p:spPr>
          <a:xfrm flipV="1">
            <a:off x="632369" y="6808473"/>
            <a:ext cx="152263" cy="2753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B163211B-6525-4F76-95C3-8527B5155DD1}"/>
              </a:ext>
            </a:extLst>
          </p:cNvPr>
          <p:cNvCxnSpPr>
            <a:cxnSpLocks/>
          </p:cNvCxnSpPr>
          <p:nvPr/>
        </p:nvCxnSpPr>
        <p:spPr>
          <a:xfrm>
            <a:off x="533885" y="6335192"/>
            <a:ext cx="236991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Picture 128">
            <a:extLst>
              <a:ext uri="{FF2B5EF4-FFF2-40B4-BE49-F238E27FC236}">
                <a16:creationId xmlns:a16="http://schemas.microsoft.com/office/drawing/2014/main" id="{B61B6DCF-D320-4C0B-BB7F-3AE354B52972}"/>
              </a:ext>
            </a:extLst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7" t="7763" r="11151" b="21422"/>
          <a:stretch/>
        </p:blipFill>
        <p:spPr>
          <a:xfrm>
            <a:off x="2425721" y="6702368"/>
            <a:ext cx="299395" cy="274095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BA00176D-323C-4D0B-912B-87E36E58B826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" t="1704" r="5695" b="13677"/>
          <a:stretch/>
        </p:blipFill>
        <p:spPr>
          <a:xfrm>
            <a:off x="3894964" y="5915225"/>
            <a:ext cx="375685" cy="356189"/>
          </a:xfrm>
          <a:prstGeom prst="rect">
            <a:avLst/>
          </a:prstGeom>
        </p:spPr>
      </p:pic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97A7C039-E0A4-4B79-87C4-B948840CF266}"/>
              </a:ext>
            </a:extLst>
          </p:cNvPr>
          <p:cNvCxnSpPr>
            <a:cxnSpLocks/>
          </p:cNvCxnSpPr>
          <p:nvPr/>
        </p:nvCxnSpPr>
        <p:spPr>
          <a:xfrm flipH="1">
            <a:off x="2927026" y="5357806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289445C-9B1B-47B0-B2C7-6357D19B9271}"/>
              </a:ext>
            </a:extLst>
          </p:cNvPr>
          <p:cNvCxnSpPr>
            <a:cxnSpLocks/>
          </p:cNvCxnSpPr>
          <p:nvPr/>
        </p:nvCxnSpPr>
        <p:spPr>
          <a:xfrm flipH="1">
            <a:off x="3876691" y="3796855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395558FB-31A9-41D5-9FFC-49E5D8984E64}"/>
              </a:ext>
            </a:extLst>
          </p:cNvPr>
          <p:cNvCxnSpPr>
            <a:cxnSpLocks/>
          </p:cNvCxnSpPr>
          <p:nvPr/>
        </p:nvCxnSpPr>
        <p:spPr>
          <a:xfrm flipH="1">
            <a:off x="4006281" y="5367692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31D122F0-A11B-4D73-9036-A5A3116A78F3}"/>
              </a:ext>
            </a:extLst>
          </p:cNvPr>
          <p:cNvCxnSpPr>
            <a:cxnSpLocks/>
          </p:cNvCxnSpPr>
          <p:nvPr/>
        </p:nvCxnSpPr>
        <p:spPr>
          <a:xfrm flipH="1">
            <a:off x="5146108" y="5305426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AFE746EA-4FD2-4054-9BAD-E192EAF5F5EA}"/>
              </a:ext>
            </a:extLst>
          </p:cNvPr>
          <p:cNvCxnSpPr>
            <a:cxnSpLocks/>
          </p:cNvCxnSpPr>
          <p:nvPr/>
        </p:nvCxnSpPr>
        <p:spPr>
          <a:xfrm flipV="1">
            <a:off x="2294753" y="5791807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A14F6980-398B-4B08-BC3D-657ED37CDF86}"/>
              </a:ext>
            </a:extLst>
          </p:cNvPr>
          <p:cNvCxnSpPr>
            <a:cxnSpLocks/>
          </p:cNvCxnSpPr>
          <p:nvPr/>
        </p:nvCxnSpPr>
        <p:spPr>
          <a:xfrm flipV="1">
            <a:off x="3533777" y="4237969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CE8BBF4B-0BCC-4D0C-8A89-2AFDDC1BF5F0}"/>
              </a:ext>
            </a:extLst>
          </p:cNvPr>
          <p:cNvCxnSpPr>
            <a:cxnSpLocks/>
          </p:cNvCxnSpPr>
          <p:nvPr/>
        </p:nvCxnSpPr>
        <p:spPr>
          <a:xfrm flipV="1">
            <a:off x="3433555" y="5780955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332805A8-8738-4F83-B97C-5C56866032E9}"/>
              </a:ext>
            </a:extLst>
          </p:cNvPr>
          <p:cNvCxnSpPr>
            <a:cxnSpLocks/>
          </p:cNvCxnSpPr>
          <p:nvPr/>
        </p:nvCxnSpPr>
        <p:spPr>
          <a:xfrm flipV="1">
            <a:off x="4642298" y="5784259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>
            <a:extLst>
              <a:ext uri="{FF2B5EF4-FFF2-40B4-BE49-F238E27FC236}">
                <a16:creationId xmlns:a16="http://schemas.microsoft.com/office/drawing/2014/main" id="{6DFA3762-5CC1-4E76-9C39-1611AF45EFBE}"/>
              </a:ext>
            </a:extLst>
          </p:cNvPr>
          <p:cNvSpPr txBox="1"/>
          <p:nvPr/>
        </p:nvSpPr>
        <p:spPr>
          <a:xfrm>
            <a:off x="2005816" y="6069323"/>
            <a:ext cx="7642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The Periodic table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219AE6A7-EAA3-4672-8901-718E6D130054}"/>
              </a:ext>
            </a:extLst>
          </p:cNvPr>
          <p:cNvSpPr txBox="1"/>
          <p:nvPr/>
        </p:nvSpPr>
        <p:spPr>
          <a:xfrm>
            <a:off x="4258646" y="3419908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Cell </a:t>
            </a:r>
          </a:p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Biology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5BFF9264-1C23-4D04-A5DC-855DBF3579DA}"/>
              </a:ext>
            </a:extLst>
          </p:cNvPr>
          <p:cNvSpPr txBox="1"/>
          <p:nvPr/>
        </p:nvSpPr>
        <p:spPr>
          <a:xfrm>
            <a:off x="3931158" y="4581145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Atomic</a:t>
            </a:r>
          </a:p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Structure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9B049254-2F69-4077-84A8-A571CC940FDC}"/>
              </a:ext>
            </a:extLst>
          </p:cNvPr>
          <p:cNvSpPr txBox="1"/>
          <p:nvPr/>
        </p:nvSpPr>
        <p:spPr>
          <a:xfrm>
            <a:off x="3241040" y="4592642"/>
            <a:ext cx="58597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 err="1">
                <a:latin typeface="Century Gothic" panose="020B0502020202020204" pitchFamily="34" charset="0"/>
              </a:rPr>
              <a:t>Organisation</a:t>
            </a:r>
            <a:endParaRPr lang="en-US" sz="500" b="1" dirty="0">
              <a:latin typeface="Century Gothic" panose="020B0502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2B7041E9-7F5F-4E16-B426-6A7015031BD1}"/>
              </a:ext>
            </a:extLst>
          </p:cNvPr>
          <p:cNvSpPr txBox="1"/>
          <p:nvPr/>
        </p:nvSpPr>
        <p:spPr>
          <a:xfrm>
            <a:off x="2425676" y="4559705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Electricity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69BA1BE8-6088-41CE-9AF3-315790AA87A5}"/>
              </a:ext>
            </a:extLst>
          </p:cNvPr>
          <p:cNvSpPr txBox="1"/>
          <p:nvPr/>
        </p:nvSpPr>
        <p:spPr>
          <a:xfrm>
            <a:off x="3596764" y="3483974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Energy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5B5CBC47-6A82-4D51-9D7A-BCAD7E964CC7}"/>
              </a:ext>
            </a:extLst>
          </p:cNvPr>
          <p:cNvSpPr txBox="1"/>
          <p:nvPr/>
        </p:nvSpPr>
        <p:spPr>
          <a:xfrm>
            <a:off x="2594916" y="5173806"/>
            <a:ext cx="62715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Acceleration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55DD91-65C0-45AF-B2C3-57AAE313FC72}"/>
              </a:ext>
            </a:extLst>
          </p:cNvPr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0" t="12504" r="5028" b="29157"/>
          <a:stretch/>
        </p:blipFill>
        <p:spPr>
          <a:xfrm>
            <a:off x="6222914" y="5551352"/>
            <a:ext cx="427329" cy="296957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A9ECD69D-38B0-4D42-8A2A-7EB98605B3A7}"/>
              </a:ext>
            </a:extLst>
          </p:cNvPr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8" t="3140" r="20121" b="15788"/>
          <a:stretch/>
        </p:blipFill>
        <p:spPr>
          <a:xfrm>
            <a:off x="198988" y="5849900"/>
            <a:ext cx="249506" cy="327842"/>
          </a:xfrm>
          <a:prstGeom prst="rect">
            <a:avLst/>
          </a:prstGeom>
        </p:spPr>
      </p:pic>
      <p:sp>
        <p:nvSpPr>
          <p:cNvPr id="194" name="TextBox 193">
            <a:extLst>
              <a:ext uri="{FF2B5EF4-FFF2-40B4-BE49-F238E27FC236}">
                <a16:creationId xmlns:a16="http://schemas.microsoft.com/office/drawing/2014/main" id="{1FB45D48-5A39-4D02-8EDD-B6D3660591DB}"/>
              </a:ext>
            </a:extLst>
          </p:cNvPr>
          <p:cNvSpPr txBox="1"/>
          <p:nvPr/>
        </p:nvSpPr>
        <p:spPr>
          <a:xfrm>
            <a:off x="3097831" y="6037687"/>
            <a:ext cx="689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Human interaction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D1D9148-6679-47CA-93E5-B8FF79BE0284}"/>
              </a:ext>
            </a:extLst>
          </p:cNvPr>
          <p:cNvSpPr txBox="1"/>
          <p:nvPr/>
        </p:nvSpPr>
        <p:spPr>
          <a:xfrm>
            <a:off x="3588952" y="5071612"/>
            <a:ext cx="8521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Introduction to quantitative chemistry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2D9FB1FA-509F-4B00-8FAB-B0C7BBDFDDF0}"/>
              </a:ext>
            </a:extLst>
          </p:cNvPr>
          <p:cNvSpPr txBox="1"/>
          <p:nvPr/>
        </p:nvSpPr>
        <p:spPr>
          <a:xfrm>
            <a:off x="4408016" y="6091915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Heating </a:t>
            </a:r>
          </a:p>
        </p:txBody>
      </p:sp>
      <p:pic>
        <p:nvPicPr>
          <p:cNvPr id="205" name="Picture 204">
            <a:extLst>
              <a:ext uri="{FF2B5EF4-FFF2-40B4-BE49-F238E27FC236}">
                <a16:creationId xmlns:a16="http://schemas.microsoft.com/office/drawing/2014/main" id="{76BD3545-1F5D-4449-895B-486501598AB3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5" t="24891" r="11403" b="17682"/>
          <a:stretch/>
        </p:blipFill>
        <p:spPr>
          <a:xfrm>
            <a:off x="2050579" y="8727484"/>
            <a:ext cx="369671" cy="279028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49A6D0FF-CD4F-4B17-8D4E-FD054B7A6FF4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55"/>
          <a:stretch/>
        </p:blipFill>
        <p:spPr>
          <a:xfrm>
            <a:off x="2071868" y="5151303"/>
            <a:ext cx="421518" cy="363961"/>
          </a:xfrm>
          <a:prstGeom prst="rect">
            <a:avLst/>
          </a:prstGeom>
        </p:spPr>
      </p:pic>
      <p:sp>
        <p:nvSpPr>
          <p:cNvPr id="208" name="TextBox 207">
            <a:extLst>
              <a:ext uri="{FF2B5EF4-FFF2-40B4-BE49-F238E27FC236}">
                <a16:creationId xmlns:a16="http://schemas.microsoft.com/office/drawing/2014/main" id="{2718A9E8-AA8C-4F22-9D23-6FFB3DDD53C9}"/>
              </a:ext>
            </a:extLst>
          </p:cNvPr>
          <p:cNvSpPr txBox="1"/>
          <p:nvPr/>
        </p:nvSpPr>
        <p:spPr>
          <a:xfrm>
            <a:off x="4811082" y="5160001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Genetics</a:t>
            </a:r>
          </a:p>
        </p:txBody>
      </p:sp>
      <p:pic>
        <p:nvPicPr>
          <p:cNvPr id="242" name="Picture 241">
            <a:extLst>
              <a:ext uri="{FF2B5EF4-FFF2-40B4-BE49-F238E27FC236}">
                <a16:creationId xmlns:a16="http://schemas.microsoft.com/office/drawing/2014/main" id="{F64DC7B1-5C22-41AE-B340-D19D3F9102C5}"/>
              </a:ext>
            </a:extLst>
          </p:cNvPr>
          <p:cNvPicPr>
            <a:picLocks noChangeAspect="1"/>
          </p:cNvPicPr>
          <p:nvPr/>
        </p:nvPicPr>
        <p:blipFill rotWithShape="1"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0" r="7591" b="13148"/>
          <a:stretch/>
        </p:blipFill>
        <p:spPr>
          <a:xfrm>
            <a:off x="2839947" y="7375867"/>
            <a:ext cx="307035" cy="321405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E1E2A45F-9D78-43CB-9842-BD4D7052613A}"/>
              </a:ext>
            </a:extLst>
          </p:cNvPr>
          <p:cNvPicPr>
            <a:picLocks noChangeAspect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4" t="2635" r="7057" b="14825"/>
          <a:stretch/>
        </p:blipFill>
        <p:spPr>
          <a:xfrm>
            <a:off x="3243733" y="6589953"/>
            <a:ext cx="406304" cy="386232"/>
          </a:xfrm>
          <a:prstGeom prst="rect">
            <a:avLst/>
          </a:prstGeom>
        </p:spPr>
      </p:pic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C42932F5-2626-49D4-887C-623C408D68AA}"/>
              </a:ext>
            </a:extLst>
          </p:cNvPr>
          <p:cNvCxnSpPr>
            <a:cxnSpLocks/>
          </p:cNvCxnSpPr>
          <p:nvPr/>
        </p:nvCxnSpPr>
        <p:spPr>
          <a:xfrm>
            <a:off x="5480367" y="5263278"/>
            <a:ext cx="330455" cy="2383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DF481B0C-1A97-4FAD-BBBB-DEB4C9B1D529}"/>
              </a:ext>
            </a:extLst>
          </p:cNvPr>
          <p:cNvCxnSpPr>
            <a:cxnSpLocks/>
          </p:cNvCxnSpPr>
          <p:nvPr/>
        </p:nvCxnSpPr>
        <p:spPr>
          <a:xfrm>
            <a:off x="5593458" y="4944598"/>
            <a:ext cx="339541" cy="202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1EA96798-D14C-4563-8EFE-A771790C0062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" r="5172" b="13974"/>
          <a:stretch/>
        </p:blipFill>
        <p:spPr>
          <a:xfrm>
            <a:off x="5053701" y="5874729"/>
            <a:ext cx="392853" cy="358346"/>
          </a:xfrm>
          <a:prstGeom prst="rect">
            <a:avLst/>
          </a:prstGeom>
        </p:spPr>
      </p:pic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1727B45C-3FB5-437E-985D-29BEA3D04EBB}"/>
              </a:ext>
            </a:extLst>
          </p:cNvPr>
          <p:cNvCxnSpPr>
            <a:cxnSpLocks/>
          </p:cNvCxnSpPr>
          <p:nvPr/>
        </p:nvCxnSpPr>
        <p:spPr>
          <a:xfrm flipH="1">
            <a:off x="5508932" y="4360895"/>
            <a:ext cx="314488" cy="116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>
            <a:extLst>
              <a:ext uri="{FF2B5EF4-FFF2-40B4-BE49-F238E27FC236}">
                <a16:creationId xmlns:a16="http://schemas.microsoft.com/office/drawing/2014/main" id="{A7DE9EEE-EE56-4A77-B18F-504C6605FB80}"/>
              </a:ext>
            </a:extLst>
          </p:cNvPr>
          <p:cNvSpPr txBox="1"/>
          <p:nvPr/>
        </p:nvSpPr>
        <p:spPr>
          <a:xfrm>
            <a:off x="4786882" y="4841148"/>
            <a:ext cx="771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Home electricity </a:t>
            </a:r>
          </a:p>
          <a:p>
            <a:pPr algn="ctr"/>
            <a:endParaRPr lang="en-US" sz="500" b="1" dirty="0">
              <a:latin typeface="Century Gothic" panose="020B0502020202020204" pitchFamily="34" charset="0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AB97BE2-B3A7-4A67-A4F3-AD6B352726EF}"/>
              </a:ext>
            </a:extLst>
          </p:cNvPr>
          <p:cNvPicPr>
            <a:picLocks noChangeAspect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4" t="8391" r="13336" b="23319"/>
          <a:stretch/>
        </p:blipFill>
        <p:spPr>
          <a:xfrm>
            <a:off x="6017852" y="4824382"/>
            <a:ext cx="362847" cy="341917"/>
          </a:xfrm>
          <a:prstGeom prst="rect">
            <a:avLst/>
          </a:prstGeom>
        </p:spPr>
      </p:pic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FAF2AD64-4702-47B6-9332-8473E0843626}"/>
              </a:ext>
            </a:extLst>
          </p:cNvPr>
          <p:cNvCxnSpPr>
            <a:cxnSpLocks/>
          </p:cNvCxnSpPr>
          <p:nvPr/>
        </p:nvCxnSpPr>
        <p:spPr>
          <a:xfrm flipH="1">
            <a:off x="4533872" y="3700003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D4AC2269-24D3-47DF-A734-FD1EC329ED28}"/>
              </a:ext>
            </a:extLst>
          </p:cNvPr>
          <p:cNvCxnSpPr>
            <a:cxnSpLocks/>
          </p:cNvCxnSpPr>
          <p:nvPr/>
        </p:nvCxnSpPr>
        <p:spPr>
          <a:xfrm flipV="1">
            <a:off x="4209569" y="4197026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E4999B46-ECFD-4517-9474-88762FF639D4}"/>
              </a:ext>
            </a:extLst>
          </p:cNvPr>
          <p:cNvPicPr>
            <a:picLocks noChangeAspect="1"/>
          </p:cNvPicPr>
          <p:nvPr/>
        </p:nvPicPr>
        <p:blipFill rotWithShape="1"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/>
        </p:blipFill>
        <p:spPr>
          <a:xfrm>
            <a:off x="4366210" y="4416305"/>
            <a:ext cx="415378" cy="35363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D48353E-EB4B-4929-9F3D-71B09D4C3296}"/>
              </a:ext>
            </a:extLst>
          </p:cNvPr>
          <p:cNvPicPr>
            <a:picLocks noChangeAspect="1"/>
          </p:cNvPicPr>
          <p:nvPr/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02"/>
          <a:stretch/>
        </p:blipFill>
        <p:spPr>
          <a:xfrm>
            <a:off x="3993975" y="3618230"/>
            <a:ext cx="400010" cy="344801"/>
          </a:xfrm>
          <a:prstGeom prst="rect">
            <a:avLst/>
          </a:prstGeom>
        </p:spPr>
      </p:pic>
      <p:pic>
        <p:nvPicPr>
          <p:cNvPr id="272" name="Picture 271">
            <a:extLst>
              <a:ext uri="{FF2B5EF4-FFF2-40B4-BE49-F238E27FC236}">
                <a16:creationId xmlns:a16="http://schemas.microsoft.com/office/drawing/2014/main" id="{62144124-7626-4DB0-8413-53EBB8B4270F}"/>
              </a:ext>
            </a:extLst>
          </p:cNvPr>
          <p:cNvPicPr>
            <a:picLocks noChangeAspect="1"/>
          </p:cNvPicPr>
          <p:nvPr/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05"/>
          <a:stretch/>
        </p:blipFill>
        <p:spPr>
          <a:xfrm>
            <a:off x="3667299" y="4384534"/>
            <a:ext cx="475803" cy="402505"/>
          </a:xfrm>
          <a:prstGeom prst="rect">
            <a:avLst/>
          </a:prstGeom>
        </p:spPr>
      </p:pic>
      <p:pic>
        <p:nvPicPr>
          <p:cNvPr id="274" name="Picture 273">
            <a:extLst>
              <a:ext uri="{FF2B5EF4-FFF2-40B4-BE49-F238E27FC236}">
                <a16:creationId xmlns:a16="http://schemas.microsoft.com/office/drawing/2014/main" id="{BD521CF7-AC7B-4DA6-85F5-C5194436CB3A}"/>
              </a:ext>
            </a:extLst>
          </p:cNvPr>
          <p:cNvPicPr>
            <a:picLocks noChangeAspect="1"/>
          </p:cNvPicPr>
          <p:nvPr/>
        </p:nvPicPr>
        <p:blipFill rotWithShape="1"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0" r="16663" b="13445"/>
          <a:stretch/>
        </p:blipFill>
        <p:spPr>
          <a:xfrm>
            <a:off x="3324512" y="3496447"/>
            <a:ext cx="383404" cy="476202"/>
          </a:xfrm>
          <a:prstGeom prst="rect">
            <a:avLst/>
          </a:prstGeom>
        </p:spPr>
      </p:pic>
      <p:pic>
        <p:nvPicPr>
          <p:cNvPr id="276" name="Picture 275">
            <a:extLst>
              <a:ext uri="{FF2B5EF4-FFF2-40B4-BE49-F238E27FC236}">
                <a16:creationId xmlns:a16="http://schemas.microsoft.com/office/drawing/2014/main" id="{34E4F3D4-B7D9-411D-9BA1-776B873643A2}"/>
              </a:ext>
            </a:extLst>
          </p:cNvPr>
          <p:cNvPicPr>
            <a:picLocks noChangeAspect="1"/>
          </p:cNvPicPr>
          <p:nvPr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2" r="11602" b="14299"/>
          <a:stretch/>
        </p:blipFill>
        <p:spPr>
          <a:xfrm>
            <a:off x="2900091" y="4377954"/>
            <a:ext cx="407141" cy="437047"/>
          </a:xfrm>
          <a:prstGeom prst="rect">
            <a:avLst/>
          </a:prstGeom>
        </p:spPr>
      </p:pic>
      <p:pic>
        <p:nvPicPr>
          <p:cNvPr id="281" name="Picture 280">
            <a:extLst>
              <a:ext uri="{FF2B5EF4-FFF2-40B4-BE49-F238E27FC236}">
                <a16:creationId xmlns:a16="http://schemas.microsoft.com/office/drawing/2014/main" id="{80303538-AF70-4238-A476-8B5D0B11A7AD}"/>
              </a:ext>
            </a:extLst>
          </p:cNvPr>
          <p:cNvPicPr>
            <a:picLocks noChangeAspect="1"/>
          </p:cNvPicPr>
          <p:nvPr/>
        </p:nvPicPr>
        <p:blipFill rotWithShape="1"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1" r="6949" b="13278"/>
          <a:stretch/>
        </p:blipFill>
        <p:spPr>
          <a:xfrm>
            <a:off x="2507504" y="3530884"/>
            <a:ext cx="443047" cy="428679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940101CA-42AD-42D1-9F7F-90D10C70CA26}"/>
              </a:ext>
            </a:extLst>
          </p:cNvPr>
          <p:cNvPicPr>
            <a:picLocks noChangeAspect="1"/>
          </p:cNvPicPr>
          <p:nvPr/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" r="5356" b="15045"/>
          <a:stretch/>
        </p:blipFill>
        <p:spPr>
          <a:xfrm>
            <a:off x="2111431" y="4365542"/>
            <a:ext cx="400095" cy="379455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EA102ADD-B1B6-4BDA-8EC1-82F405828716}"/>
              </a:ext>
            </a:extLst>
          </p:cNvPr>
          <p:cNvPicPr>
            <a:picLocks noChangeAspect="1"/>
          </p:cNvPicPr>
          <p:nvPr/>
        </p:nvPicPr>
        <p:blipFill rotWithShape="1"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4" t="3573" r="9404" b="19167"/>
          <a:stretch/>
        </p:blipFill>
        <p:spPr>
          <a:xfrm>
            <a:off x="1760016" y="3537223"/>
            <a:ext cx="358455" cy="341090"/>
          </a:xfrm>
          <a:prstGeom prst="rect">
            <a:avLst/>
          </a:prstGeom>
        </p:spPr>
      </p:pic>
      <p:pic>
        <p:nvPicPr>
          <p:cNvPr id="293" name="Picture 292">
            <a:extLst>
              <a:ext uri="{FF2B5EF4-FFF2-40B4-BE49-F238E27FC236}">
                <a16:creationId xmlns:a16="http://schemas.microsoft.com/office/drawing/2014/main" id="{80B6F0BF-606A-48A1-9E13-1E8410988C51}"/>
              </a:ext>
            </a:extLst>
          </p:cNvPr>
          <p:cNvPicPr>
            <a:picLocks noChangeAspect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1" t="25853" r="7944" b="40385"/>
          <a:stretch/>
        </p:blipFill>
        <p:spPr>
          <a:xfrm>
            <a:off x="985824" y="4340247"/>
            <a:ext cx="789737" cy="312342"/>
          </a:xfrm>
          <a:prstGeom prst="rect">
            <a:avLst/>
          </a:prstGeom>
        </p:spPr>
      </p:pic>
      <p:pic>
        <p:nvPicPr>
          <p:cNvPr id="298" name="Picture 297">
            <a:extLst>
              <a:ext uri="{FF2B5EF4-FFF2-40B4-BE49-F238E27FC236}">
                <a16:creationId xmlns:a16="http://schemas.microsoft.com/office/drawing/2014/main" id="{9309259E-9D1F-436E-A504-E1A1F0BEBE4A}"/>
              </a:ext>
            </a:extLst>
          </p:cNvPr>
          <p:cNvPicPr>
            <a:picLocks noChangeAspect="1"/>
          </p:cNvPicPr>
          <p:nvPr/>
        </p:nvPicPr>
        <p:blipFill rotWithShape="1"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3" r="6596" b="15336"/>
          <a:stretch/>
        </p:blipFill>
        <p:spPr>
          <a:xfrm>
            <a:off x="510551" y="4262902"/>
            <a:ext cx="421294" cy="406057"/>
          </a:xfrm>
          <a:prstGeom prst="rect">
            <a:avLst/>
          </a:prstGeom>
        </p:spPr>
      </p:pic>
      <p:pic>
        <p:nvPicPr>
          <p:cNvPr id="303" name="Picture 302">
            <a:extLst>
              <a:ext uri="{FF2B5EF4-FFF2-40B4-BE49-F238E27FC236}">
                <a16:creationId xmlns:a16="http://schemas.microsoft.com/office/drawing/2014/main" id="{63024F88-9DD7-4B32-BE70-A0FA889C108F}"/>
              </a:ext>
            </a:extLst>
          </p:cNvPr>
          <p:cNvPicPr>
            <a:picLocks noChangeAspect="1"/>
          </p:cNvPicPr>
          <p:nvPr/>
        </p:nvPicPr>
        <p:blipFill rotWithShape="1"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9" t="6612" r="4255" b="22197"/>
          <a:stretch/>
        </p:blipFill>
        <p:spPr>
          <a:xfrm>
            <a:off x="226587" y="3688907"/>
            <a:ext cx="459286" cy="356339"/>
          </a:xfrm>
          <a:prstGeom prst="rect">
            <a:avLst/>
          </a:prstGeom>
        </p:spPr>
      </p:pic>
      <p:pic>
        <p:nvPicPr>
          <p:cNvPr id="305" name="Picture 304">
            <a:extLst>
              <a:ext uri="{FF2B5EF4-FFF2-40B4-BE49-F238E27FC236}">
                <a16:creationId xmlns:a16="http://schemas.microsoft.com/office/drawing/2014/main" id="{46B0D366-D33C-41DD-848B-48D699510CC8}"/>
              </a:ext>
            </a:extLst>
          </p:cNvPr>
          <p:cNvPicPr>
            <a:picLocks noChangeAspect="1"/>
          </p:cNvPicPr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9" r="9569" b="17891"/>
          <a:stretch/>
        </p:blipFill>
        <p:spPr>
          <a:xfrm>
            <a:off x="1491662" y="3138508"/>
            <a:ext cx="330605" cy="338974"/>
          </a:xfrm>
          <a:prstGeom prst="rect">
            <a:avLst/>
          </a:prstGeom>
        </p:spPr>
      </p:pic>
      <p:pic>
        <p:nvPicPr>
          <p:cNvPr id="307" name="Picture 306">
            <a:extLst>
              <a:ext uri="{FF2B5EF4-FFF2-40B4-BE49-F238E27FC236}">
                <a16:creationId xmlns:a16="http://schemas.microsoft.com/office/drawing/2014/main" id="{97964926-9378-433A-82D8-4D7E9D201B7A}"/>
              </a:ext>
            </a:extLst>
          </p:cNvPr>
          <p:cNvPicPr>
            <a:picLocks noChangeAspect="1"/>
          </p:cNvPicPr>
          <p:nvPr/>
        </p:nvPicPr>
        <p:blipFill rotWithShape="1"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0" r="19965" b="16621"/>
          <a:stretch/>
        </p:blipFill>
        <p:spPr>
          <a:xfrm>
            <a:off x="155586" y="2684254"/>
            <a:ext cx="362151" cy="503479"/>
          </a:xfrm>
          <a:prstGeom prst="rect">
            <a:avLst/>
          </a:prstGeom>
        </p:spPr>
      </p:pic>
      <p:sp>
        <p:nvSpPr>
          <p:cNvPr id="308" name="TextBox 307">
            <a:extLst>
              <a:ext uri="{FF2B5EF4-FFF2-40B4-BE49-F238E27FC236}">
                <a16:creationId xmlns:a16="http://schemas.microsoft.com/office/drawing/2014/main" id="{080FB06F-3EEA-4AE2-B13F-47B1EFF94864}"/>
              </a:ext>
            </a:extLst>
          </p:cNvPr>
          <p:cNvSpPr txBox="1"/>
          <p:nvPr/>
        </p:nvSpPr>
        <p:spPr>
          <a:xfrm>
            <a:off x="2844764" y="3491050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Bonding &amp; Structure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24D546B0-D754-41A0-8587-1D4E6A6BF574}"/>
              </a:ext>
            </a:extLst>
          </p:cNvPr>
          <p:cNvCxnSpPr>
            <a:cxnSpLocks/>
          </p:cNvCxnSpPr>
          <p:nvPr/>
        </p:nvCxnSpPr>
        <p:spPr>
          <a:xfrm flipV="1">
            <a:off x="2707809" y="4179715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61B66D68-5B15-4DAA-B2D4-7B1FA26F2393}"/>
              </a:ext>
            </a:extLst>
          </p:cNvPr>
          <p:cNvCxnSpPr>
            <a:cxnSpLocks/>
          </p:cNvCxnSpPr>
          <p:nvPr/>
        </p:nvCxnSpPr>
        <p:spPr>
          <a:xfrm flipH="1">
            <a:off x="2300117" y="3841335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extBox 310">
            <a:extLst>
              <a:ext uri="{FF2B5EF4-FFF2-40B4-BE49-F238E27FC236}">
                <a16:creationId xmlns:a16="http://schemas.microsoft.com/office/drawing/2014/main" id="{FD5E6DB6-CCE7-49F8-9535-C59C773C1A65}"/>
              </a:ext>
            </a:extLst>
          </p:cNvPr>
          <p:cNvSpPr txBox="1"/>
          <p:nvPr/>
        </p:nvSpPr>
        <p:spPr>
          <a:xfrm>
            <a:off x="2027066" y="3516323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Infection &amp; Response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BFCFAFAB-E84C-4CD1-80A7-AE9392218502}"/>
              </a:ext>
            </a:extLst>
          </p:cNvPr>
          <p:cNvSpPr txBox="1"/>
          <p:nvPr/>
        </p:nvSpPr>
        <p:spPr>
          <a:xfrm>
            <a:off x="1654223" y="4555971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Quantitative </a:t>
            </a:r>
          </a:p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Chemistry</a:t>
            </a:r>
          </a:p>
        </p:txBody>
      </p: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9DF1AE25-013C-44AB-B59F-949D4F5CBEE5}"/>
              </a:ext>
            </a:extLst>
          </p:cNvPr>
          <p:cNvCxnSpPr>
            <a:cxnSpLocks/>
          </p:cNvCxnSpPr>
          <p:nvPr/>
        </p:nvCxnSpPr>
        <p:spPr>
          <a:xfrm flipV="1">
            <a:off x="1936356" y="4175981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9065690A-B7A6-47E4-8279-30AC46064BAA}"/>
              </a:ext>
            </a:extLst>
          </p:cNvPr>
          <p:cNvCxnSpPr>
            <a:cxnSpLocks/>
          </p:cNvCxnSpPr>
          <p:nvPr/>
        </p:nvCxnSpPr>
        <p:spPr>
          <a:xfrm flipH="1">
            <a:off x="1507628" y="3872971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>
            <a:extLst>
              <a:ext uri="{FF2B5EF4-FFF2-40B4-BE49-F238E27FC236}">
                <a16:creationId xmlns:a16="http://schemas.microsoft.com/office/drawing/2014/main" id="{B11E2B8D-D777-42C7-8F4B-9847391D233E}"/>
              </a:ext>
            </a:extLst>
          </p:cNvPr>
          <p:cNvSpPr txBox="1"/>
          <p:nvPr/>
        </p:nvSpPr>
        <p:spPr>
          <a:xfrm>
            <a:off x="1234577" y="3547959"/>
            <a:ext cx="5642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Particle model of Matter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F8C0E486-70DB-4D70-A4CD-7193FA087A97}"/>
              </a:ext>
            </a:extLst>
          </p:cNvPr>
          <p:cNvCxnSpPr>
            <a:cxnSpLocks/>
          </p:cNvCxnSpPr>
          <p:nvPr/>
        </p:nvCxnSpPr>
        <p:spPr>
          <a:xfrm flipV="1">
            <a:off x="909437" y="4036237"/>
            <a:ext cx="197015" cy="1984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201AE5F4-90D3-47F2-BEC0-3FF39E38ADBE}"/>
              </a:ext>
            </a:extLst>
          </p:cNvPr>
          <p:cNvSpPr txBox="1"/>
          <p:nvPr/>
        </p:nvSpPr>
        <p:spPr>
          <a:xfrm>
            <a:off x="322509" y="4126544"/>
            <a:ext cx="62690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Bioenergetics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6388C169-35EE-4AAF-B74D-B27F77007C74}"/>
              </a:ext>
            </a:extLst>
          </p:cNvPr>
          <p:cNvCxnSpPr>
            <a:cxnSpLocks/>
          </p:cNvCxnSpPr>
          <p:nvPr/>
        </p:nvCxnSpPr>
        <p:spPr>
          <a:xfrm>
            <a:off x="657231" y="3688907"/>
            <a:ext cx="27461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DF327808-236B-450C-A129-5E054812B209}"/>
              </a:ext>
            </a:extLst>
          </p:cNvPr>
          <p:cNvSpPr txBox="1"/>
          <p:nvPr/>
        </p:nvSpPr>
        <p:spPr>
          <a:xfrm>
            <a:off x="119929" y="3492534"/>
            <a:ext cx="626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Chemical Changes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0BA1B836-14BC-4833-91FF-8BA6AB4824E6}"/>
              </a:ext>
            </a:extLst>
          </p:cNvPr>
          <p:cNvSpPr txBox="1"/>
          <p:nvPr/>
        </p:nvSpPr>
        <p:spPr>
          <a:xfrm>
            <a:off x="1049607" y="3177471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Atomic</a:t>
            </a:r>
          </a:p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Structure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4323D633-80C0-4924-9AA5-D4C57A88FDE7}"/>
              </a:ext>
            </a:extLst>
          </p:cNvPr>
          <p:cNvCxnSpPr>
            <a:cxnSpLocks/>
          </p:cNvCxnSpPr>
          <p:nvPr/>
        </p:nvCxnSpPr>
        <p:spPr>
          <a:xfrm flipH="1">
            <a:off x="956176" y="3454677"/>
            <a:ext cx="324000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C8BE3E8C-F927-4A5D-98AE-C2FBC1FC9999}"/>
              </a:ext>
            </a:extLst>
          </p:cNvPr>
          <p:cNvCxnSpPr>
            <a:cxnSpLocks/>
          </p:cNvCxnSpPr>
          <p:nvPr/>
        </p:nvCxnSpPr>
        <p:spPr>
          <a:xfrm>
            <a:off x="606459" y="3130108"/>
            <a:ext cx="360000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22DB5935-9102-44AD-8A1B-894BCDA35FF7}"/>
              </a:ext>
            </a:extLst>
          </p:cNvPr>
          <p:cNvSpPr txBox="1"/>
          <p:nvPr/>
        </p:nvSpPr>
        <p:spPr>
          <a:xfrm>
            <a:off x="33037" y="3168908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Energy Changes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D4D79C-C936-469A-9171-DA1C778C9D92}"/>
              </a:ext>
            </a:extLst>
          </p:cNvPr>
          <p:cNvPicPr>
            <a:picLocks noChangeAspect="1"/>
          </p:cNvPicPr>
          <p:nvPr/>
        </p:nvPicPr>
        <p:blipFill rotWithShape="1"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9" r="4646" b="12482"/>
          <a:stretch/>
        </p:blipFill>
        <p:spPr>
          <a:xfrm>
            <a:off x="1811694" y="2821661"/>
            <a:ext cx="346954" cy="3435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9E74D7-FC8C-46C8-81E1-E38A1A5EDE2F}"/>
              </a:ext>
            </a:extLst>
          </p:cNvPr>
          <p:cNvPicPr>
            <a:picLocks noChangeAspect="1"/>
          </p:cNvPicPr>
          <p:nvPr/>
        </p:nvPicPr>
        <p:blipFill rotWithShape="1"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6" r="6099" b="12652"/>
          <a:stretch/>
        </p:blipFill>
        <p:spPr>
          <a:xfrm>
            <a:off x="2111431" y="1954917"/>
            <a:ext cx="488712" cy="4850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AEBA651-DBD1-45FB-A20B-C0658EF3AC73}"/>
              </a:ext>
            </a:extLst>
          </p:cNvPr>
          <p:cNvPicPr>
            <a:picLocks noChangeAspect="1"/>
          </p:cNvPicPr>
          <p:nvPr/>
        </p:nvPicPr>
        <p:blipFill rotWithShape="1"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6" t="835" r="8573" b="15669"/>
          <a:stretch/>
        </p:blipFill>
        <p:spPr>
          <a:xfrm>
            <a:off x="2666473" y="2814263"/>
            <a:ext cx="367934" cy="3753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79C95E8-65DE-4663-BEF8-4163420A6664}"/>
              </a:ext>
            </a:extLst>
          </p:cNvPr>
          <p:cNvPicPr>
            <a:picLocks noChangeAspect="1"/>
          </p:cNvPicPr>
          <p:nvPr/>
        </p:nvPicPr>
        <p:blipFill rotWithShape="1"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1" r="4751" b="14313"/>
          <a:stretch/>
        </p:blipFill>
        <p:spPr>
          <a:xfrm>
            <a:off x="3017484" y="1924302"/>
            <a:ext cx="514611" cy="50471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2D34DD-A484-45E5-A4EC-34F27FB6CE6D}"/>
              </a:ext>
            </a:extLst>
          </p:cNvPr>
          <p:cNvPicPr>
            <a:picLocks noChangeAspect="1"/>
          </p:cNvPicPr>
          <p:nvPr/>
        </p:nvPicPr>
        <p:blipFill rotWithShape="1"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2" t="1723" r="7608" b="16384"/>
          <a:stretch/>
        </p:blipFill>
        <p:spPr>
          <a:xfrm>
            <a:off x="3461073" y="2823787"/>
            <a:ext cx="534035" cy="51276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D35FC4D-4A47-4BED-A53B-E5DF1446D8CC}"/>
              </a:ext>
            </a:extLst>
          </p:cNvPr>
          <p:cNvPicPr>
            <a:picLocks noChangeAspect="1"/>
          </p:cNvPicPr>
          <p:nvPr/>
        </p:nvPicPr>
        <p:blipFill rotWithShape="1"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4" r="5907" b="13537"/>
          <a:stretch/>
        </p:blipFill>
        <p:spPr>
          <a:xfrm>
            <a:off x="3894583" y="1885725"/>
            <a:ext cx="541708" cy="538433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3AF3FE43-D14D-4F61-B8A9-F2C8480ECE4C}"/>
              </a:ext>
            </a:extLst>
          </p:cNvPr>
          <p:cNvPicPr>
            <a:picLocks noChangeAspect="1"/>
          </p:cNvPicPr>
          <p:nvPr/>
        </p:nvPicPr>
        <p:blipFill rotWithShape="1"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8" r="15351" b="14496"/>
          <a:stretch/>
        </p:blipFill>
        <p:spPr>
          <a:xfrm>
            <a:off x="4396628" y="2823225"/>
            <a:ext cx="367942" cy="46401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2D6A143E-D060-48FC-BEFB-87DC43C58A4B}"/>
              </a:ext>
            </a:extLst>
          </p:cNvPr>
          <p:cNvPicPr>
            <a:picLocks noChangeAspect="1"/>
          </p:cNvPicPr>
          <p:nvPr/>
        </p:nvPicPr>
        <p:blipFill rotWithShape="1"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7" t="8052" r="14984" b="20632"/>
          <a:stretch/>
        </p:blipFill>
        <p:spPr>
          <a:xfrm>
            <a:off x="5472020" y="2935993"/>
            <a:ext cx="402552" cy="417577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1C3E25B7-0FF1-47D7-8C39-9CDA42A9D08F}"/>
              </a:ext>
            </a:extLst>
          </p:cNvPr>
          <p:cNvPicPr>
            <a:picLocks noChangeAspect="1"/>
          </p:cNvPicPr>
          <p:nvPr/>
        </p:nvPicPr>
        <p:blipFill rotWithShape="1"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6" t="3459" r="25292" b="19761"/>
          <a:stretch/>
        </p:blipFill>
        <p:spPr>
          <a:xfrm>
            <a:off x="6188780" y="2223477"/>
            <a:ext cx="430823" cy="669991"/>
          </a:xfrm>
          <a:prstGeom prst="rect">
            <a:avLst/>
          </a:prstGeom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67D6EA8C-F134-4E00-9E57-6FFB538E7593}"/>
              </a:ext>
            </a:extLst>
          </p:cNvPr>
          <p:cNvCxnSpPr>
            <a:cxnSpLocks/>
          </p:cNvCxnSpPr>
          <p:nvPr/>
        </p:nvCxnSpPr>
        <p:spPr>
          <a:xfrm flipH="1">
            <a:off x="1946413" y="2195809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>
            <a:extLst>
              <a:ext uri="{FF2B5EF4-FFF2-40B4-BE49-F238E27FC236}">
                <a16:creationId xmlns:a16="http://schemas.microsoft.com/office/drawing/2014/main" id="{9C698B98-280F-4E9F-B988-FD8075D38FCF}"/>
              </a:ext>
            </a:extLst>
          </p:cNvPr>
          <p:cNvSpPr txBox="1"/>
          <p:nvPr/>
        </p:nvSpPr>
        <p:spPr>
          <a:xfrm>
            <a:off x="1645242" y="1848185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EA3B4BCD-959C-4D2D-89E8-1381AC1E61C6}"/>
              </a:ext>
            </a:extLst>
          </p:cNvPr>
          <p:cNvSpPr txBox="1"/>
          <p:nvPr/>
        </p:nvSpPr>
        <p:spPr>
          <a:xfrm>
            <a:off x="2085231" y="2984917"/>
            <a:ext cx="622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Homeostasis &amp; Response</a:t>
            </a:r>
          </a:p>
        </p:txBody>
      </p: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A7E75510-F27A-4263-9D85-DEE83AEDEC34}"/>
              </a:ext>
            </a:extLst>
          </p:cNvPr>
          <p:cNvCxnSpPr>
            <a:cxnSpLocks/>
          </p:cNvCxnSpPr>
          <p:nvPr/>
        </p:nvCxnSpPr>
        <p:spPr>
          <a:xfrm flipV="1">
            <a:off x="2367364" y="2604927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686C2A6D-0B97-44AC-9875-3A0EEB66F316}"/>
              </a:ext>
            </a:extLst>
          </p:cNvPr>
          <p:cNvCxnSpPr>
            <a:cxnSpLocks/>
          </p:cNvCxnSpPr>
          <p:nvPr/>
        </p:nvCxnSpPr>
        <p:spPr>
          <a:xfrm flipH="1">
            <a:off x="2830651" y="2201987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E5D9F51C-DAAE-4B73-9490-98B76EA0CE47}"/>
              </a:ext>
            </a:extLst>
          </p:cNvPr>
          <p:cNvSpPr txBox="1"/>
          <p:nvPr/>
        </p:nvSpPr>
        <p:spPr>
          <a:xfrm>
            <a:off x="2529480" y="1854363"/>
            <a:ext cx="5642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Inheritance, Variation &amp; Evolution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B75BE12-BD15-4B4A-8896-11DB106EA4C2}"/>
              </a:ext>
            </a:extLst>
          </p:cNvPr>
          <p:cNvSpPr txBox="1"/>
          <p:nvPr/>
        </p:nvSpPr>
        <p:spPr>
          <a:xfrm>
            <a:off x="2974141" y="2982721"/>
            <a:ext cx="6225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Rate of Chemical Change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C2BD4811-038B-4FD1-8FAA-A4F31B4DE8B5}"/>
              </a:ext>
            </a:extLst>
          </p:cNvPr>
          <p:cNvCxnSpPr>
            <a:cxnSpLocks/>
          </p:cNvCxnSpPr>
          <p:nvPr/>
        </p:nvCxnSpPr>
        <p:spPr>
          <a:xfrm flipV="1">
            <a:off x="3256274" y="2602731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8B7FAC91-F14C-4A2B-8AD6-9877F9B13FDB}"/>
              </a:ext>
            </a:extLst>
          </p:cNvPr>
          <p:cNvCxnSpPr>
            <a:cxnSpLocks/>
          </p:cNvCxnSpPr>
          <p:nvPr/>
        </p:nvCxnSpPr>
        <p:spPr>
          <a:xfrm flipH="1">
            <a:off x="3728091" y="2207785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032008AA-D194-4B04-86F7-27D060B87630}"/>
              </a:ext>
            </a:extLst>
          </p:cNvPr>
          <p:cNvSpPr txBox="1"/>
          <p:nvPr/>
        </p:nvSpPr>
        <p:spPr>
          <a:xfrm>
            <a:off x="3426920" y="1860161"/>
            <a:ext cx="5642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Waves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8902419-4A67-40C7-A487-A88E005D40A7}"/>
              </a:ext>
            </a:extLst>
          </p:cNvPr>
          <p:cNvSpPr txBox="1"/>
          <p:nvPr/>
        </p:nvSpPr>
        <p:spPr>
          <a:xfrm>
            <a:off x="3885386" y="2942898"/>
            <a:ext cx="62257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Ecology</a:t>
            </a:r>
          </a:p>
        </p:txBody>
      </p: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2EA758FD-B142-4592-8F70-998E78F8E86A}"/>
              </a:ext>
            </a:extLst>
          </p:cNvPr>
          <p:cNvCxnSpPr>
            <a:cxnSpLocks/>
          </p:cNvCxnSpPr>
          <p:nvPr/>
        </p:nvCxnSpPr>
        <p:spPr>
          <a:xfrm flipV="1">
            <a:off x="4167519" y="2562908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5BF34D3-0272-4BD2-A87E-2221E1578299}"/>
              </a:ext>
            </a:extLst>
          </p:cNvPr>
          <p:cNvCxnSpPr>
            <a:cxnSpLocks/>
          </p:cNvCxnSpPr>
          <p:nvPr/>
        </p:nvCxnSpPr>
        <p:spPr>
          <a:xfrm flipH="1">
            <a:off x="4580599" y="2217991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C1FBEAC8-EDF6-4E95-A1CB-B9FC5243B558}"/>
              </a:ext>
            </a:extLst>
          </p:cNvPr>
          <p:cNvSpPr txBox="1"/>
          <p:nvPr/>
        </p:nvSpPr>
        <p:spPr>
          <a:xfrm>
            <a:off x="4279428" y="1870367"/>
            <a:ext cx="5642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Organic Chemistry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AA716E93-71E0-4C54-8C5F-EA2C0CC519A4}"/>
              </a:ext>
            </a:extLst>
          </p:cNvPr>
          <p:cNvSpPr txBox="1"/>
          <p:nvPr/>
        </p:nvSpPr>
        <p:spPr>
          <a:xfrm>
            <a:off x="4667811" y="2948311"/>
            <a:ext cx="750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Magnetism &amp; Electromagnetism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3167B321-9BA3-4DAB-86A8-727BEB9379FD}"/>
              </a:ext>
            </a:extLst>
          </p:cNvPr>
          <p:cNvCxnSpPr>
            <a:cxnSpLocks/>
          </p:cNvCxnSpPr>
          <p:nvPr/>
        </p:nvCxnSpPr>
        <p:spPr>
          <a:xfrm flipV="1">
            <a:off x="5002332" y="2568321"/>
            <a:ext cx="0" cy="288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9" name="Picture 328">
            <a:extLst>
              <a:ext uri="{FF2B5EF4-FFF2-40B4-BE49-F238E27FC236}">
                <a16:creationId xmlns:a16="http://schemas.microsoft.com/office/drawing/2014/main" id="{B7038002-A5A5-476F-94D3-4A2BE8DD8EA0}"/>
              </a:ext>
            </a:extLst>
          </p:cNvPr>
          <p:cNvPicPr>
            <a:picLocks noChangeAspect="1"/>
          </p:cNvPicPr>
          <p:nvPr/>
        </p:nvPicPr>
        <p:blipFill rotWithShape="1"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3" t="14048" r="6395" b="35203"/>
          <a:stretch/>
        </p:blipFill>
        <p:spPr>
          <a:xfrm>
            <a:off x="4761080" y="2121561"/>
            <a:ext cx="519896" cy="294133"/>
          </a:xfrm>
          <a:prstGeom prst="rect">
            <a:avLst/>
          </a:prstGeom>
        </p:spPr>
      </p:pic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D8587520-8C48-4C77-9A03-24E0A65E7AF2}"/>
              </a:ext>
            </a:extLst>
          </p:cNvPr>
          <p:cNvCxnSpPr>
            <a:cxnSpLocks/>
          </p:cNvCxnSpPr>
          <p:nvPr/>
        </p:nvCxnSpPr>
        <p:spPr>
          <a:xfrm flipH="1" flipV="1">
            <a:off x="5356998" y="2526361"/>
            <a:ext cx="237024" cy="1866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TextBox 330">
            <a:extLst>
              <a:ext uri="{FF2B5EF4-FFF2-40B4-BE49-F238E27FC236}">
                <a16:creationId xmlns:a16="http://schemas.microsoft.com/office/drawing/2014/main" id="{3C321BC0-0CD6-47F1-AA6C-01133D214F85}"/>
              </a:ext>
            </a:extLst>
          </p:cNvPr>
          <p:cNvSpPr txBox="1"/>
          <p:nvPr/>
        </p:nvSpPr>
        <p:spPr>
          <a:xfrm>
            <a:off x="5323403" y="2721665"/>
            <a:ext cx="634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Chemical Analysis</a:t>
            </a:r>
          </a:p>
        </p:txBody>
      </p: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31CF4B3-6DB5-43BA-AA27-D14D331215CB}"/>
              </a:ext>
            </a:extLst>
          </p:cNvPr>
          <p:cNvCxnSpPr>
            <a:cxnSpLocks/>
          </p:cNvCxnSpPr>
          <p:nvPr/>
        </p:nvCxnSpPr>
        <p:spPr>
          <a:xfrm flipH="1">
            <a:off x="5504176" y="2151960"/>
            <a:ext cx="31984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TextBox 332">
            <a:extLst>
              <a:ext uri="{FF2B5EF4-FFF2-40B4-BE49-F238E27FC236}">
                <a16:creationId xmlns:a16="http://schemas.microsoft.com/office/drawing/2014/main" id="{871EB941-901B-4495-873F-EA9AFE91D0B9}"/>
              </a:ext>
            </a:extLst>
          </p:cNvPr>
          <p:cNvSpPr txBox="1"/>
          <p:nvPr/>
        </p:nvSpPr>
        <p:spPr>
          <a:xfrm>
            <a:off x="5717876" y="2040097"/>
            <a:ext cx="771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Chemistry of the Atmosphere</a:t>
            </a: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980FCBB3-88BD-45BD-80AB-8FC4964672F1}"/>
              </a:ext>
            </a:extLst>
          </p:cNvPr>
          <p:cNvCxnSpPr>
            <a:cxnSpLocks/>
          </p:cNvCxnSpPr>
          <p:nvPr/>
        </p:nvCxnSpPr>
        <p:spPr>
          <a:xfrm flipH="1">
            <a:off x="5539804" y="1675056"/>
            <a:ext cx="319849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AFBEABE6-75E7-422F-97A5-3708D1750F34}"/>
              </a:ext>
            </a:extLst>
          </p:cNvPr>
          <p:cNvSpPr txBox="1"/>
          <p:nvPr/>
        </p:nvSpPr>
        <p:spPr>
          <a:xfrm>
            <a:off x="5753504" y="1563193"/>
            <a:ext cx="77119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Using Resources</a:t>
            </a:r>
          </a:p>
        </p:txBody>
      </p:sp>
      <p:pic>
        <p:nvPicPr>
          <p:cNvPr id="336" name="Picture 335">
            <a:extLst>
              <a:ext uri="{FF2B5EF4-FFF2-40B4-BE49-F238E27FC236}">
                <a16:creationId xmlns:a16="http://schemas.microsoft.com/office/drawing/2014/main" id="{FB45C4A4-5A1A-4604-ABF5-D56496C55CA5}"/>
              </a:ext>
            </a:extLst>
          </p:cNvPr>
          <p:cNvPicPr>
            <a:picLocks noChangeAspect="1"/>
          </p:cNvPicPr>
          <p:nvPr/>
        </p:nvPicPr>
        <p:blipFill rotWithShape="1"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12"/>
          <a:stretch/>
        </p:blipFill>
        <p:spPr>
          <a:xfrm>
            <a:off x="4900334" y="1495265"/>
            <a:ext cx="490677" cy="417504"/>
          </a:xfrm>
          <a:prstGeom prst="rect">
            <a:avLst/>
          </a:prstGeom>
        </p:spPr>
      </p:pic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F803FF75-E5F0-40B9-9BDA-896108206566}"/>
              </a:ext>
            </a:extLst>
          </p:cNvPr>
          <p:cNvCxnSpPr>
            <a:cxnSpLocks/>
          </p:cNvCxnSpPr>
          <p:nvPr/>
        </p:nvCxnSpPr>
        <p:spPr>
          <a:xfrm flipH="1">
            <a:off x="4874106" y="783620"/>
            <a:ext cx="1" cy="360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8982329F-6F60-4AF0-9E3E-675A91C3530D}"/>
              </a:ext>
            </a:extLst>
          </p:cNvPr>
          <p:cNvSpPr txBox="1"/>
          <p:nvPr/>
        </p:nvSpPr>
        <p:spPr>
          <a:xfrm>
            <a:off x="4572935" y="474096"/>
            <a:ext cx="6799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GCSE Examinations</a:t>
            </a: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D40F62CD-684A-40BB-AD97-AC8A716E2DF1}"/>
              </a:ext>
            </a:extLst>
          </p:cNvPr>
          <p:cNvPicPr>
            <a:picLocks noChangeAspect="1"/>
          </p:cNvPicPr>
          <p:nvPr/>
        </p:nvPicPr>
        <p:blipFill rotWithShape="1"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1" t="2525" r="15190" b="14459"/>
          <a:stretch/>
        </p:blipFill>
        <p:spPr>
          <a:xfrm>
            <a:off x="4374787" y="473981"/>
            <a:ext cx="352369" cy="420832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38EC4D65-CCBA-4F0A-B80C-FBB2AFD0E0B3}"/>
              </a:ext>
            </a:extLst>
          </p:cNvPr>
          <p:cNvPicPr>
            <a:picLocks noChangeAspect="1"/>
          </p:cNvPicPr>
          <p:nvPr/>
        </p:nvPicPr>
        <p:blipFill rotWithShape="1"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38"/>
          <a:stretch/>
        </p:blipFill>
        <p:spPr>
          <a:xfrm>
            <a:off x="5109524" y="497350"/>
            <a:ext cx="615655" cy="5273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454230-4476-4152-B573-9557A0125364}"/>
              </a:ext>
            </a:extLst>
          </p:cNvPr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120263" y="141457"/>
            <a:ext cx="1951761" cy="552348"/>
          </a:xfrm>
          <a:prstGeom prst="rect">
            <a:avLst/>
          </a:prstGeom>
        </p:spPr>
      </p:pic>
      <p:sp>
        <p:nvSpPr>
          <p:cNvPr id="299" name="TextBox 298">
            <a:extLst>
              <a:ext uri="{FF2B5EF4-FFF2-40B4-BE49-F238E27FC236}">
                <a16:creationId xmlns:a16="http://schemas.microsoft.com/office/drawing/2014/main" id="{592EE479-1ACD-471D-9DE8-67DCC77C701C}"/>
              </a:ext>
            </a:extLst>
          </p:cNvPr>
          <p:cNvSpPr txBox="1"/>
          <p:nvPr/>
        </p:nvSpPr>
        <p:spPr>
          <a:xfrm>
            <a:off x="15900" y="9530673"/>
            <a:ext cx="6702074" cy="403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11" dirty="0">
                <a:solidFill>
                  <a:schemeClr val="bg1"/>
                </a:solidFill>
              </a:rPr>
              <a:t>The nitrogen in our DNA, the calcium in our teeth, the iron in our blood, the carbon in our apple pies were made in the interior of collapsing stars. </a:t>
            </a:r>
            <a:r>
              <a:rPr lang="en-US" sz="1011" b="1" dirty="0">
                <a:solidFill>
                  <a:schemeClr val="bg1"/>
                </a:solidFill>
              </a:rPr>
              <a:t>We are made of star stuff </a:t>
            </a:r>
            <a:r>
              <a:rPr lang="en-US" sz="1011" dirty="0">
                <a:solidFill>
                  <a:schemeClr val="bg1"/>
                </a:solidFill>
              </a:rPr>
              <a:t>– Carl Sagan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795B19B-D57F-4ABD-85DB-61C7DE08F60B}"/>
              </a:ext>
            </a:extLst>
          </p:cNvPr>
          <p:cNvSpPr txBox="1"/>
          <p:nvPr/>
        </p:nvSpPr>
        <p:spPr>
          <a:xfrm>
            <a:off x="2587395" y="7887587"/>
            <a:ext cx="812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Elements, atoms and compounds</a:t>
            </a:r>
          </a:p>
        </p:txBody>
      </p:sp>
      <p:pic>
        <p:nvPicPr>
          <p:cNvPr id="340" name="Picture 339">
            <a:extLst>
              <a:ext uri="{FF2B5EF4-FFF2-40B4-BE49-F238E27FC236}">
                <a16:creationId xmlns:a16="http://schemas.microsoft.com/office/drawing/2014/main" id="{29F4399E-A0A1-4C9D-8FDD-B65EDB5B122C}"/>
              </a:ext>
            </a:extLst>
          </p:cNvPr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7" t="4370" r="10265" b="19259"/>
          <a:stretch/>
        </p:blipFill>
        <p:spPr>
          <a:xfrm rot="10800000">
            <a:off x="1144194" y="7318983"/>
            <a:ext cx="432102" cy="416898"/>
          </a:xfrm>
          <a:prstGeom prst="rect">
            <a:avLst/>
          </a:prstGeom>
        </p:spPr>
      </p:pic>
      <p:sp>
        <p:nvSpPr>
          <p:cNvPr id="342" name="TextBox 341">
            <a:extLst>
              <a:ext uri="{FF2B5EF4-FFF2-40B4-BE49-F238E27FC236}">
                <a16:creationId xmlns:a16="http://schemas.microsoft.com/office/drawing/2014/main" id="{230BB5FB-D1A2-4610-906C-9949B2798AC9}"/>
              </a:ext>
            </a:extLst>
          </p:cNvPr>
          <p:cNvSpPr txBox="1"/>
          <p:nvPr/>
        </p:nvSpPr>
        <p:spPr>
          <a:xfrm>
            <a:off x="1017817" y="6511494"/>
            <a:ext cx="675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b="1" dirty="0">
                <a:latin typeface="Century Gothic" panose="020B0502020202020204" pitchFamily="34" charset="0"/>
              </a:rPr>
              <a:t>Electric circuits: resistance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FCC2AE8-3411-40CA-AF33-E4C3586D26E1}"/>
              </a:ext>
            </a:extLst>
          </p:cNvPr>
          <p:cNvPicPr>
            <a:picLocks noChangeAspect="1"/>
          </p:cNvPicPr>
          <p:nvPr/>
        </p:nvPicPr>
        <p:blipFill rotWithShape="1">
          <a:blip r:embed="rId62"/>
          <a:srcRect t="19969" r="23681" b="17257"/>
          <a:stretch/>
        </p:blipFill>
        <p:spPr>
          <a:xfrm>
            <a:off x="2627393" y="5950975"/>
            <a:ext cx="628882" cy="180194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C23E54EE-65F8-4249-8AAF-6AE35CDB04FD}"/>
              </a:ext>
            </a:extLst>
          </p:cNvPr>
          <p:cNvPicPr>
            <a:picLocks noChangeAspect="1"/>
          </p:cNvPicPr>
          <p:nvPr/>
        </p:nvPicPr>
        <p:blipFill>
          <a:blip r:embed="rId63"/>
          <a:stretch>
            <a:fillRect/>
          </a:stretch>
        </p:blipFill>
        <p:spPr>
          <a:xfrm>
            <a:off x="3174579" y="5029239"/>
            <a:ext cx="623059" cy="502173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AC096427-220A-480B-827A-A5A83444A269}"/>
              </a:ext>
            </a:extLst>
          </p:cNvPr>
          <p:cNvPicPr>
            <a:picLocks noChangeAspect="1"/>
          </p:cNvPicPr>
          <p:nvPr/>
        </p:nvPicPr>
        <p:blipFill rotWithShape="1">
          <a:blip r:embed="rId64"/>
          <a:srcRect b="20346"/>
          <a:stretch/>
        </p:blipFill>
        <p:spPr>
          <a:xfrm>
            <a:off x="1509841" y="8123820"/>
            <a:ext cx="641474" cy="16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5460</TotalTime>
  <Words>181</Words>
  <Application>Microsoft Office PowerPoint</Application>
  <PresentationFormat>A4 Paper (210x297 mm)</PresentationFormat>
  <Paragraphs>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Sally Ayre</cp:lastModifiedBy>
  <cp:revision>289</cp:revision>
  <cp:lastPrinted>2018-09-02T17:44:52Z</cp:lastPrinted>
  <dcterms:created xsi:type="dcterms:W3CDTF">2018-02-08T08:28:53Z</dcterms:created>
  <dcterms:modified xsi:type="dcterms:W3CDTF">2022-07-08T14:20:03Z</dcterms:modified>
</cp:coreProperties>
</file>