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3" r:id="rId9"/>
    <p:sldId id="268" r:id="rId10"/>
    <p:sldId id="266" r:id="rId11"/>
    <p:sldId id="269" r:id="rId12"/>
    <p:sldId id="264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, Sally" userId="S::sally.godfrey@lythamhigh.lancs.sch.uk::07283d44-8e5c-4b2d-88f7-e038b6fad514" providerId="AD" clId="Web-{DE920A91-CE64-CDA2-F144-C3B0A851D610}"/>
    <pc:docChg chg="modSld">
      <pc:chgData name="Godfrey, Sally" userId="S::sally.godfrey@lythamhigh.lancs.sch.uk::07283d44-8e5c-4b2d-88f7-e038b6fad514" providerId="AD" clId="Web-{DE920A91-CE64-CDA2-F144-C3B0A851D610}" dt="2019-04-04T12:59:29.710" v="73"/>
      <pc:docMkLst>
        <pc:docMk/>
      </pc:docMkLst>
      <pc:sldChg chg="modSp">
        <pc:chgData name="Godfrey, Sally" userId="S::sally.godfrey@lythamhigh.lancs.sch.uk::07283d44-8e5c-4b2d-88f7-e038b6fad514" providerId="AD" clId="Web-{DE920A91-CE64-CDA2-F144-C3B0A851D610}" dt="2019-04-04T12:59:29.710" v="73"/>
        <pc:sldMkLst>
          <pc:docMk/>
          <pc:sldMk cId="881754172" sldId="267"/>
        </pc:sldMkLst>
        <pc:graphicFrameChg chg="mod modGraphic">
          <ac:chgData name="Godfrey, Sally" userId="S::sally.godfrey@lythamhigh.lancs.sch.uk::07283d44-8e5c-4b2d-88f7-e038b6fad514" providerId="AD" clId="Web-{DE920A91-CE64-CDA2-F144-C3B0A851D610}" dt="2019-04-04T12:59:29.710" v="73"/>
          <ac:graphicFrameMkLst>
            <pc:docMk/>
            <pc:sldMk cId="881754172" sldId="267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7 Foundation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187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people = Man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pupils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wrong with this tally chart?</a:t>
                      </a: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58726"/>
              </p:ext>
            </p:extLst>
          </p:nvPr>
        </p:nvGraphicFramePr>
        <p:xfrm>
          <a:off x="912797" y="5210490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5319" y="644183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260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196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48" y="5135656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5418" y="5694782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25969"/>
              </p:ext>
            </p:extLst>
          </p:nvPr>
        </p:nvGraphicFramePr>
        <p:xfrm>
          <a:off x="6864364" y="5002306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45115" y="622039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26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9141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5324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637" y="4949990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13796" y="5561433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0947" y="6431673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75041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15740"/>
              </p:ext>
            </p:extLst>
          </p:nvPr>
        </p:nvGraphicFramePr>
        <p:xfrm>
          <a:off x="3384884" y="633261"/>
          <a:ext cx="2813746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04167" y="1108309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02963"/>
              </p:ext>
            </p:extLst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64317"/>
              </p:ext>
            </p:extLst>
          </p:nvPr>
        </p:nvGraphicFramePr>
        <p:xfrm>
          <a:off x="3503610" y="5250632"/>
          <a:ext cx="2596253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08">
                  <a:extLst>
                    <a:ext uri="{9D8B030D-6E8A-4147-A177-3AD203B41FA5}">
                      <a16:colId xmlns:a16="http://schemas.microsoft.com/office/drawing/2014/main" val="2254143910"/>
                    </a:ext>
                  </a:extLst>
                </a:gridCol>
                <a:gridCol w="939056">
                  <a:extLst>
                    <a:ext uri="{9D8B030D-6E8A-4147-A177-3AD203B41FA5}">
                      <a16:colId xmlns:a16="http://schemas.microsoft.com/office/drawing/2014/main" val="1479377353"/>
                    </a:ext>
                  </a:extLst>
                </a:gridCol>
                <a:gridCol w="966389">
                  <a:extLst>
                    <a:ext uri="{9D8B030D-6E8A-4147-A177-3AD203B41FA5}">
                      <a16:colId xmlns:a16="http://schemas.microsoft.com/office/drawing/2014/main" val="57711672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3840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7332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41619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431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6232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07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  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 people = Man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A=10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C=10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MC=40</a:t>
                      </a:r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pupils</a:t>
                      </a:r>
                    </a:p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B=4,W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=2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, C &amp;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each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wrong with this tally chart?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bar gate</a:t>
                      </a: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61554"/>
              </p:ext>
            </p:extLst>
          </p:nvPr>
        </p:nvGraphicFramePr>
        <p:xfrm>
          <a:off x="912797" y="5210490"/>
          <a:ext cx="2163206" cy="130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TOO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WIDE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5319" y="644183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260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196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48" y="5135656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5418" y="5694782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864364" y="5002306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45115" y="622039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26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9141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5324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637" y="4949990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13796" y="5561433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0947" y="6431673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739900" y="2969901"/>
            <a:ext cx="1250055" cy="125281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5583"/>
              </p:ext>
            </p:extLst>
          </p:nvPr>
        </p:nvGraphicFramePr>
        <p:xfrm>
          <a:off x="3347705" y="452988"/>
          <a:ext cx="2813746" cy="155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440712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089190" y="1279516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51150"/>
              </p:ext>
            </p:extLst>
          </p:nvPr>
        </p:nvGraphicFramePr>
        <p:xfrm>
          <a:off x="3503610" y="5250632"/>
          <a:ext cx="2596253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08">
                  <a:extLst>
                    <a:ext uri="{9D8B030D-6E8A-4147-A177-3AD203B41FA5}">
                      <a16:colId xmlns:a16="http://schemas.microsoft.com/office/drawing/2014/main" val="2254143910"/>
                    </a:ext>
                  </a:extLst>
                </a:gridCol>
                <a:gridCol w="939056">
                  <a:extLst>
                    <a:ext uri="{9D8B030D-6E8A-4147-A177-3AD203B41FA5}">
                      <a16:colId xmlns:a16="http://schemas.microsoft.com/office/drawing/2014/main" val="1479377353"/>
                    </a:ext>
                  </a:extLst>
                </a:gridCol>
                <a:gridCol w="966389">
                  <a:extLst>
                    <a:ext uri="{9D8B030D-6E8A-4147-A177-3AD203B41FA5}">
                      <a16:colId xmlns:a16="http://schemas.microsoft.com/office/drawing/2014/main" val="57711672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3840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│││││││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7332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41619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431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54734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0767" y="180503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Yellow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026895" y="909483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7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118696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0.65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0.45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50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70%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£12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£21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£70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male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members are there?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118696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0.65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0.45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9" r="-1006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50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70%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4852" r="-2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4852" r="-1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4852" r="-625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5405" r="-2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5405" r="-1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267" t="26299" r="14435"/>
          <a:stretch/>
        </p:blipFill>
        <p:spPr bwMode="auto">
          <a:xfrm>
            <a:off x="6264910" y="4640580"/>
            <a:ext cx="2879090" cy="221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58841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a)	065   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=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65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0.45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  <a:endParaRPr lang="en-GB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50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75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62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pPr>
                            <a:tabLst>
                              <a:tab pos="450850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a)	25% 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lvl="0">
                            <a:buNone/>
                            <a:tabLst>
                              <a:tab pos="450850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b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)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 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 50% 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/>
                          </a:endParaRPr>
                        </a:p>
                        <a:p>
                          <a:pPr>
                            <a:tabLst>
                              <a:tab pos="450850" algn="l"/>
                            </a:tabLst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70%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£10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£12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£21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£3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/>
                            </a:rPr>
                            <a:t>a)    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 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£8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£12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£70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£21</a:t>
                          </a:r>
                        </a:p>
                        <a:p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         </a:t>
                          </a:r>
                          <a:endParaRPr lang="en-GB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male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members are there?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58841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/>
                            </a:rPr>
                            <a:t>a)	065   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=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65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/>
                            </a:rPr>
                            <a:t>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20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0.45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45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  <a:endParaRPr lang="en-GB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9" r="-1006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9" r="-625" b="-192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4852" r="-2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4852" r="-1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4852" r="-625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5405" r="-2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5405" r="-1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267" t="26299" r="14435"/>
          <a:stretch/>
        </p:blipFill>
        <p:spPr bwMode="auto">
          <a:xfrm>
            <a:off x="6264910" y="4640580"/>
            <a:ext cx="2879090" cy="221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7095" y="641676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8649" y="596843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7095" y="571702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749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367299" y="2819544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/>
          <a:srcRect l="3884" t="12758" r="69514" b="52688"/>
          <a:stretch/>
        </p:blipFill>
        <p:spPr bwMode="auto">
          <a:xfrm>
            <a:off x="798022" y="533677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/>
          <a:srcRect l="35596" t="12501" r="49185" b="40728"/>
          <a:stretch/>
        </p:blipFill>
        <p:spPr bwMode="auto">
          <a:xfrm>
            <a:off x="4571999" y="5035898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/>
          <a:srcRect l="55192" t="13309" r="24832" b="53227"/>
          <a:stretch/>
        </p:blipFill>
        <p:spPr bwMode="auto">
          <a:xfrm>
            <a:off x="6926057" y="5072093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47" y="2868464"/>
            <a:ext cx="1292929" cy="1071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49" y="2819544"/>
            <a:ext cx="1376955" cy="11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356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Name the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quadrilateral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Parallelogram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quadrilateral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quadrilateral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Trapezium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367299" y="2819544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3"/>
          <a:srcRect l="3884" t="12758" r="69514" b="52688"/>
          <a:stretch/>
        </p:blipFill>
        <p:spPr bwMode="auto">
          <a:xfrm>
            <a:off x="798022" y="533677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/>
          <a:srcRect l="35596" t="12501" r="49185" b="40728"/>
          <a:stretch/>
        </p:blipFill>
        <p:spPr bwMode="auto">
          <a:xfrm>
            <a:off x="4167253" y="5106491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/>
          <a:srcRect l="55192" t="13309" r="24832" b="53227"/>
          <a:stretch/>
        </p:blipFill>
        <p:spPr bwMode="auto">
          <a:xfrm>
            <a:off x="6883334" y="5264354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439" y="2793008"/>
            <a:ext cx="1292929" cy="1071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49" y="2819544"/>
            <a:ext cx="1376955" cy="116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7627" y="959730"/>
            <a:ext cx="91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Reflex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75268" y="3971208"/>
            <a:ext cx="13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Hexagon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3604" y="1571887"/>
            <a:ext cx="109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Acute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9085" y="3966319"/>
            <a:ext cx="12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Pentagon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19942" y="1908953"/>
            <a:ext cx="109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Obtuse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83440" y="4035116"/>
            <a:ext cx="109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296571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83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76821"/>
            <a:ext cx="2113338" cy="112830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532880" y="792682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35157" r="42932" b="53554"/>
          <a:stretch/>
        </p:blipFill>
        <p:spPr bwMode="auto">
          <a:xfrm>
            <a:off x="3946727" y="5076219"/>
            <a:ext cx="2140174" cy="9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5157" r="65495" b="53145"/>
          <a:stretch/>
        </p:blipFill>
        <p:spPr bwMode="auto">
          <a:xfrm>
            <a:off x="721072" y="5076219"/>
            <a:ext cx="2051780" cy="106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5157" r="21185" b="53145"/>
          <a:stretch/>
        </p:blipFill>
        <p:spPr bwMode="auto">
          <a:xfrm>
            <a:off x="6680546" y="5046373"/>
            <a:ext cx="1938800" cy="1026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162497" y="425804"/>
            <a:ext cx="1516149" cy="1781622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6913942" y="3092002"/>
            <a:ext cx="1860233" cy="10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46051"/>
              </p:ext>
            </p:extLst>
          </p:nvPr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angles</a:t>
                      </a:r>
                    </a:p>
                    <a:p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= 60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= 120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 = 155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 = 25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 = 155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 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120</a:t>
                      </a:r>
                      <a:r>
                        <a:rPr lang="en-GB" sz="20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40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90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75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45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76821"/>
            <a:ext cx="2113338" cy="112830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492311" y="36928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4285397" y="809753"/>
            <a:ext cx="1897483" cy="978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 t="37947" r="42932" b="53554"/>
          <a:stretch/>
        </p:blipFill>
        <p:spPr bwMode="auto">
          <a:xfrm>
            <a:off x="4094327" y="5322627"/>
            <a:ext cx="1992573" cy="750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8024" r="65495" b="53145"/>
          <a:stretch/>
        </p:blipFill>
        <p:spPr bwMode="auto">
          <a:xfrm>
            <a:off x="721072" y="5336275"/>
            <a:ext cx="2051780" cy="800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8148" r="21185" b="53145"/>
          <a:stretch/>
        </p:blipFill>
        <p:spPr bwMode="auto">
          <a:xfrm>
            <a:off x="6680546" y="5308979"/>
            <a:ext cx="1938800" cy="764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162497" y="425804"/>
            <a:ext cx="1516149" cy="178162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7"/>
          <a:stretch>
            <a:fillRect/>
          </a:stretch>
        </p:blipFill>
        <p:spPr>
          <a:xfrm>
            <a:off x="6913942" y="3092002"/>
            <a:ext cx="1860233" cy="10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381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line is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ertical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horizontal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What point will make a rectangle?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-3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825384" y="2508334"/>
            <a:ext cx="2214498" cy="1928204"/>
            <a:chOff x="840758" y="2495057"/>
            <a:chExt cx="2214498" cy="192820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"/>
            <a:srcRect l="40883" t="-1261" r="-18170" b="41485"/>
            <a:stretch/>
          </p:blipFill>
          <p:spPr>
            <a:xfrm>
              <a:off x="840758" y="2738661"/>
              <a:ext cx="2214498" cy="168460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93841" y="4004305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3546" y="2495057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97810" y="2451796"/>
            <a:ext cx="2251071" cy="2003253"/>
            <a:chOff x="1543314" y="212680"/>
            <a:chExt cx="2251071" cy="2003253"/>
          </a:xfrm>
        </p:grpSpPr>
        <p:grpSp>
          <p:nvGrpSpPr>
            <p:cNvPr id="6" name="Group 5"/>
            <p:cNvGrpSpPr/>
            <p:nvPr/>
          </p:nvGrpSpPr>
          <p:grpSpPr>
            <a:xfrm>
              <a:off x="1790230" y="557077"/>
              <a:ext cx="2004155" cy="1658856"/>
              <a:chOff x="1615741" y="403270"/>
              <a:chExt cx="2256503" cy="188034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916459" y="40327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15741" y="120440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790342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3314" y="1026232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2014" y="1474495"/>
            <a:ext cx="2361842" cy="51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50802" y="929529"/>
            <a:ext cx="1323054" cy="115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1123" y="1223906"/>
            <a:ext cx="2496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214651" y="913480"/>
            <a:ext cx="0" cy="126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3868014" y="759846"/>
            <a:ext cx="1910686" cy="14534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869804" y="543728"/>
            <a:ext cx="2050026" cy="165885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195403" y="1035734"/>
            <a:ext cx="217008" cy="217436"/>
            <a:chOff x="3971499" y="1577245"/>
            <a:chExt cx="217008" cy="21743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92524" y="1839789"/>
            <a:ext cx="217008" cy="217436"/>
            <a:chOff x="3971499" y="1577245"/>
            <a:chExt cx="217008" cy="21743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65849" y="1103917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71499" y="1501825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668181" y="5114170"/>
            <a:ext cx="2238236" cy="1702658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269242" y="5524233"/>
            <a:ext cx="217008" cy="217436"/>
            <a:chOff x="3971499" y="1577245"/>
            <a:chExt cx="217008" cy="21743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267886" y="6432411"/>
            <a:ext cx="217008" cy="217436"/>
            <a:chOff x="3971499" y="1577245"/>
            <a:chExt cx="217008" cy="21743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750040" y="5521031"/>
            <a:ext cx="217008" cy="217436"/>
            <a:chOff x="3971499" y="1577245"/>
            <a:chExt cx="217008" cy="21743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561053" y="2463033"/>
            <a:ext cx="2572596" cy="2005247"/>
            <a:chOff x="3561053" y="2463033"/>
            <a:chExt cx="2572596" cy="2005247"/>
          </a:xfrm>
        </p:grpSpPr>
        <p:grpSp>
          <p:nvGrpSpPr>
            <p:cNvPr id="19" name="Group 18"/>
            <p:cNvGrpSpPr/>
            <p:nvPr/>
          </p:nvGrpSpPr>
          <p:grpSpPr>
            <a:xfrm>
              <a:off x="3561053" y="2463033"/>
              <a:ext cx="2299006" cy="2005247"/>
              <a:chOff x="1579819" y="212680"/>
              <a:chExt cx="2299006" cy="200524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828799" y="519848"/>
                <a:ext cx="2050026" cy="1698079"/>
                <a:chOff x="1659166" y="361070"/>
                <a:chExt cx="2308150" cy="1924807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214" t="15979" r="8864" b="15799"/>
                <a:stretch/>
              </p:blipFill>
              <p:spPr>
                <a:xfrm>
                  <a:off x="1659166" y="361070"/>
                  <a:ext cx="2308150" cy="1880347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361272" y="405530"/>
                  <a:ext cx="0" cy="188034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684989" y="855792"/>
                  <a:ext cx="2256503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299016" y="212680"/>
                <a:ext cx="36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79819" y="762635"/>
                <a:ext cx="36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5790716" y="3445127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32441" y="2463033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8276" y="4803876"/>
            <a:ext cx="2214498" cy="1910172"/>
            <a:chOff x="3988276" y="4803876"/>
            <a:chExt cx="2214498" cy="191017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"/>
            <a:srcRect l="40883" t="-1261" r="-18170" b="41485"/>
            <a:stretch/>
          </p:blipFill>
          <p:spPr>
            <a:xfrm>
              <a:off x="3988276" y="5029448"/>
              <a:ext cx="2214498" cy="16846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5647022" y="6313124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06727" y="4803876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47907" y="4738497"/>
            <a:ext cx="2343389" cy="2029317"/>
            <a:chOff x="6747907" y="4738497"/>
            <a:chExt cx="2343389" cy="202931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/>
            <a:srcRect l="8214" t="15979" r="8864" b="15799"/>
            <a:stretch/>
          </p:blipFill>
          <p:spPr>
            <a:xfrm>
              <a:off x="6747907" y="5108958"/>
              <a:ext cx="2050026" cy="1658856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8748363" y="5753720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96028" y="4738497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67240" y="2455882"/>
            <a:ext cx="2589862" cy="2029317"/>
            <a:chOff x="6567240" y="2455882"/>
            <a:chExt cx="2589862" cy="2029317"/>
          </a:xfrm>
        </p:grpSpPr>
        <p:grpSp>
          <p:nvGrpSpPr>
            <p:cNvPr id="32" name="Group 31"/>
            <p:cNvGrpSpPr/>
            <p:nvPr/>
          </p:nvGrpSpPr>
          <p:grpSpPr>
            <a:xfrm>
              <a:off x="6567240" y="2525105"/>
              <a:ext cx="2300003" cy="1960094"/>
              <a:chOff x="1578822" y="218610"/>
              <a:chExt cx="2300003" cy="196009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828799" y="519848"/>
                <a:ext cx="2050026" cy="1658856"/>
                <a:chOff x="1659166" y="361070"/>
                <a:chExt cx="2308150" cy="188034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214" t="15979" r="8864" b="15799"/>
                <a:stretch/>
              </p:blipFill>
              <p:spPr>
                <a:xfrm>
                  <a:off x="1659166" y="361070"/>
                  <a:ext cx="2308150" cy="1880347"/>
                </a:xfrm>
                <a:prstGeom prst="rect">
                  <a:avLst/>
                </a:prstGeom>
              </p:spPr>
            </p:pic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445057" y="361070"/>
                  <a:ext cx="0" cy="188034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688691" y="1512675"/>
                  <a:ext cx="2256503" cy="0"/>
                </a:xfrm>
                <a:prstGeom prst="line">
                  <a:avLst/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1578822" y="1323298"/>
                <a:ext cx="36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41678" y="218610"/>
                <a:ext cx="36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b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8814169" y="3471105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61834" y="2455882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543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line is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Vertical 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Black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Horizontal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(6,4)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(0,2)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(-3,2)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 -3)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=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= 3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= -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              b)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= 2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= -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 b)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= 3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What point will make a rectangle?  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(4, 0)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-3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840575" y="2794712"/>
            <a:ext cx="2214498" cy="1736939"/>
            <a:chOff x="840758" y="2686321"/>
            <a:chExt cx="2214498" cy="173693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2"/>
            <a:srcRect l="40883" t="9098" r="-18170" b="41485"/>
            <a:stretch/>
          </p:blipFill>
          <p:spPr>
            <a:xfrm>
              <a:off x="840758" y="3030593"/>
              <a:ext cx="2214498" cy="1392667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2493841" y="4004305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50779" y="2686321"/>
              <a:ext cx="19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88276" y="4803876"/>
            <a:ext cx="2214498" cy="1910172"/>
            <a:chOff x="3988276" y="4803876"/>
            <a:chExt cx="2214498" cy="191017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40883" t="-1261" r="-18170" b="41485"/>
            <a:stretch/>
          </p:blipFill>
          <p:spPr>
            <a:xfrm>
              <a:off x="3988276" y="5029448"/>
              <a:ext cx="2214498" cy="168460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647022" y="6313124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06727" y="4803876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47907" y="4738497"/>
            <a:ext cx="2343389" cy="2029317"/>
            <a:chOff x="6747907" y="4738497"/>
            <a:chExt cx="2343389" cy="202931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2"/>
            <a:srcRect l="8214" t="15979" r="8864" b="15799"/>
            <a:stretch/>
          </p:blipFill>
          <p:spPr>
            <a:xfrm>
              <a:off x="6747907" y="5108958"/>
              <a:ext cx="2050026" cy="1658856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8748363" y="5753720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x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96028" y="4738497"/>
              <a:ext cx="342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07666" y="2706189"/>
            <a:ext cx="2299006" cy="1783926"/>
            <a:chOff x="1579819" y="212680"/>
            <a:chExt cx="2299006" cy="1783926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476758"/>
              <a:chOff x="1659166" y="361070"/>
              <a:chExt cx="2308150" cy="167393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23288"/>
              <a:stretch/>
            </p:blipFill>
            <p:spPr>
              <a:xfrm>
                <a:off x="1659166" y="361070"/>
                <a:ext cx="2308150" cy="1673935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53474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6459897" y="2571557"/>
            <a:ext cx="2300003" cy="1960094"/>
            <a:chOff x="1578822" y="218610"/>
            <a:chExt cx="2300003" cy="1960094"/>
          </a:xfrm>
        </p:grpSpPr>
        <p:grpSp>
          <p:nvGrpSpPr>
            <p:cNvPr id="33" name="Group 32"/>
            <p:cNvGrpSpPr/>
            <p:nvPr/>
          </p:nvGrpSpPr>
          <p:grpSpPr>
            <a:xfrm>
              <a:off x="1828799" y="519848"/>
              <a:ext cx="2050026" cy="1658856"/>
              <a:chOff x="1659166" y="361070"/>
              <a:chExt cx="2308150" cy="188034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3445057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88691" y="1512675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578822" y="1323298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1678" y="21861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2014" y="1474495"/>
            <a:ext cx="2361842" cy="51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50802" y="929529"/>
            <a:ext cx="1323054" cy="115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1123" y="1223906"/>
            <a:ext cx="2496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214651" y="913480"/>
            <a:ext cx="0" cy="126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3868014" y="759846"/>
            <a:ext cx="1910686" cy="14534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876015" y="554476"/>
            <a:ext cx="2050026" cy="165885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195403" y="1035734"/>
            <a:ext cx="217008" cy="217436"/>
            <a:chOff x="3971499" y="1577245"/>
            <a:chExt cx="217008" cy="21743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92524" y="1839789"/>
            <a:ext cx="217008" cy="217436"/>
            <a:chOff x="3971499" y="1577245"/>
            <a:chExt cx="217008" cy="21743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65849" y="1103917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71499" y="1501825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4672608" y="5029448"/>
            <a:ext cx="0" cy="173730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50029" y="6508992"/>
            <a:ext cx="205002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668181" y="5114170"/>
            <a:ext cx="2238236" cy="1702658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269242" y="5524233"/>
            <a:ext cx="217008" cy="217436"/>
            <a:chOff x="3971499" y="1577245"/>
            <a:chExt cx="217008" cy="21743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267886" y="6432411"/>
            <a:ext cx="217008" cy="217436"/>
            <a:chOff x="3971499" y="1577245"/>
            <a:chExt cx="217008" cy="21743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750040" y="5521031"/>
            <a:ext cx="217008" cy="217436"/>
            <a:chOff x="3971499" y="1577245"/>
            <a:chExt cx="217008" cy="21743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730917" y="6429209"/>
            <a:ext cx="217008" cy="217436"/>
            <a:chOff x="3971499" y="1577245"/>
            <a:chExt cx="217008" cy="217436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24505" y="2797409"/>
            <a:ext cx="1869153" cy="1718743"/>
            <a:chOff x="1543315" y="144440"/>
            <a:chExt cx="1869153" cy="1718743"/>
          </a:xfrm>
        </p:grpSpPr>
        <p:grpSp>
          <p:nvGrpSpPr>
            <p:cNvPr id="95" name="Group 94"/>
            <p:cNvGrpSpPr/>
            <p:nvPr/>
          </p:nvGrpSpPr>
          <p:grpSpPr>
            <a:xfrm>
              <a:off x="1821072" y="557077"/>
              <a:ext cx="1591396" cy="1306106"/>
              <a:chOff x="1650466" y="403270"/>
              <a:chExt cx="1791773" cy="148049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2916459" y="403270"/>
                <a:ext cx="0" cy="148049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650466" y="844870"/>
                <a:ext cx="179177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/>
            <p:cNvSpPr txBox="1"/>
            <p:nvPr/>
          </p:nvSpPr>
          <p:spPr>
            <a:xfrm>
              <a:off x="2790342" y="14444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43315" y="766921"/>
              <a:ext cx="27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4873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d8f82cecab30e0d7a59f92c30e35122e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1adc5f142140e8b844ae831ed2425da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CFBFCF-533B-4AD6-AB37-0632A58CC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schemas.microsoft.com/office/2006/documentManagement/types"/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c2b899c-feaf-4902-9f78-83816e52577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818</Words>
  <Application>Microsoft Office PowerPoint</Application>
  <PresentationFormat>On-screen Show (4:3)</PresentationFormat>
  <Paragraphs>415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Wingdings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131</cp:revision>
  <dcterms:created xsi:type="dcterms:W3CDTF">2018-05-22T09:25:02Z</dcterms:created>
  <dcterms:modified xsi:type="dcterms:W3CDTF">2019-04-16T19:35:16Z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