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6" r:id="rId6"/>
    <p:sldId id="302" r:id="rId7"/>
    <p:sldId id="293" r:id="rId8"/>
    <p:sldId id="301" r:id="rId9"/>
    <p:sldId id="313" r:id="rId10"/>
    <p:sldId id="304" r:id="rId11"/>
    <p:sldId id="305" r:id="rId12"/>
    <p:sldId id="306" r:id="rId13"/>
    <p:sldId id="315" r:id="rId14"/>
    <p:sldId id="309" r:id="rId15"/>
    <p:sldId id="310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810" autoAdjust="0"/>
  </p:normalViewPr>
  <p:slideViewPr>
    <p:cSldViewPr snapToGrid="0" showGuides="1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svg"/><Relationship Id="rId7" Type="http://schemas.openxmlformats.org/officeDocument/2006/relationships/image" Target="../media/image1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657212"/>
            <a:ext cx="4986338" cy="3262311"/>
          </a:xfrm>
        </p:spPr>
        <p:txBody>
          <a:bodyPr>
            <a:normAutofit/>
          </a:bodyPr>
          <a:lstStyle/>
          <a:p>
            <a:r>
              <a:rPr lang="en-US" dirty="0"/>
              <a:t>Business and Computing Department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504889"/>
            <a:ext cx="4986338" cy="1474524"/>
          </a:xfrm>
        </p:spPr>
        <p:txBody>
          <a:bodyPr>
            <a:normAutofit/>
          </a:bodyPr>
          <a:lstStyle/>
          <a:p>
            <a:r>
              <a:rPr lang="en-US" dirty="0"/>
              <a:t>Business GCSE</a:t>
            </a:r>
          </a:p>
          <a:p>
            <a:r>
              <a:rPr lang="en-US" dirty="0"/>
              <a:t>Computing GCSE</a:t>
            </a:r>
          </a:p>
          <a:p>
            <a:r>
              <a:rPr lang="en-US" dirty="0"/>
              <a:t>Creative Media Production BTEC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</a:t>
            </a:r>
            <a:br>
              <a:rPr lang="en-US" dirty="0"/>
            </a:br>
            <a:r>
              <a:rPr lang="en-US" dirty="0"/>
              <a:t> (Slides 11 - 14)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Mrs Fowler or Ms Fitzpatrick if you have any questions.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503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11</a:t>
            </a:fld>
            <a:endParaRPr lang="en-US" dirty="0"/>
          </a:p>
        </p:txBody>
      </p:sp>
      <p:pic>
        <p:nvPicPr>
          <p:cNvPr id="2" name="Picture 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45796EA-06DB-4DED-AE91-B9D28522F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92" y="1364926"/>
            <a:ext cx="11100579" cy="24233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8BEF02-12EF-44D9-9144-FB0CD28C95D9}"/>
              </a:ext>
            </a:extLst>
          </p:cNvPr>
          <p:cNvSpPr txBox="1"/>
          <p:nvPr/>
        </p:nvSpPr>
        <p:spPr>
          <a:xfrm>
            <a:off x="856891" y="3919267"/>
            <a:ext cx="282946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1 - coursework</a:t>
            </a:r>
            <a:endParaRPr lang="en-US" dirty="0"/>
          </a:p>
          <a:p>
            <a:endParaRPr lang="en-US" b="1" dirty="0">
              <a:cs typeface="Calibri Light"/>
            </a:endParaRPr>
          </a:p>
          <a:p>
            <a:r>
              <a:rPr lang="en-US" dirty="0">
                <a:cs typeface="Calibri Light"/>
              </a:rPr>
              <a:t>This is a written report where you will research certain movies, magazine and games.</a:t>
            </a:r>
          </a:p>
          <a:p>
            <a:endParaRPr lang="en-US" dirty="0">
              <a:cs typeface="Calibri Light"/>
            </a:endParaRPr>
          </a:p>
          <a:p>
            <a:r>
              <a:rPr lang="en-US" dirty="0">
                <a:cs typeface="Calibri Light"/>
              </a:rPr>
              <a:t>You will write in detail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78B111-4849-4C83-AAF4-243420A3A944}"/>
              </a:ext>
            </a:extLst>
          </p:cNvPr>
          <p:cNvSpPr txBox="1"/>
          <p:nvPr/>
        </p:nvSpPr>
        <p:spPr>
          <a:xfrm>
            <a:off x="8131834" y="3919266"/>
            <a:ext cx="34620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3 – external assessment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Put the skills learnt in component 1 and 2 to the test to create a media product for a client.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 Light"/>
              </a:rPr>
              <a:t>This is an externally assessed exam</a:t>
            </a:r>
          </a:p>
          <a:p>
            <a:endParaRPr lang="en-US" dirty="0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7D5F13-1F8F-4BC6-B514-432B38A235A2}"/>
              </a:ext>
            </a:extLst>
          </p:cNvPr>
          <p:cNvSpPr txBox="1"/>
          <p:nvPr/>
        </p:nvSpPr>
        <p:spPr>
          <a:xfrm>
            <a:off x="4393720" y="3919267"/>
            <a:ext cx="317452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2 - coursework</a:t>
            </a:r>
            <a:endParaRPr lang="en-US" dirty="0"/>
          </a:p>
          <a:p>
            <a:endParaRPr lang="en-US">
              <a:cs typeface="Calibri Light"/>
            </a:endParaRPr>
          </a:p>
          <a:p>
            <a:r>
              <a:rPr lang="en-US" dirty="0">
                <a:cs typeface="Calibri Light"/>
              </a:rPr>
              <a:t>Learn  skills to create magazines covers, logos, improved images, possibly websites</a:t>
            </a:r>
          </a:p>
          <a:p>
            <a:endParaRPr lang="en-US" dirty="0">
              <a:cs typeface="Calibri Light"/>
            </a:endParaRPr>
          </a:p>
          <a:p>
            <a:r>
              <a:rPr lang="en-US" dirty="0">
                <a:cs typeface="Calibri Light"/>
              </a:rPr>
              <a:t>Plan and create a magazine cover and an article.</a:t>
            </a:r>
          </a:p>
          <a:p>
            <a:endParaRPr lang="en-US" b="1" dirty="0">
              <a:cs typeface="Calibri Light"/>
            </a:endParaRPr>
          </a:p>
          <a:p>
            <a:r>
              <a:rPr lang="en-US" dirty="0">
                <a:cs typeface="Calibri Light"/>
              </a:rPr>
              <a:t>Includes written work </a:t>
            </a:r>
          </a:p>
        </p:txBody>
      </p:sp>
    </p:spTree>
    <p:extLst>
      <p:ext uri="{BB962C8B-B14F-4D97-AF65-F5344CB8AC3E}">
        <p14:creationId xmlns:p14="http://schemas.microsoft.com/office/powerpoint/2010/main" val="318013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Key Skills</a:t>
            </a:r>
          </a:p>
        </p:txBody>
      </p:sp>
      <p:pic>
        <p:nvPicPr>
          <p:cNvPr id="22" name="Picture Placeholder 21" descr="Stopwatch with solid fill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647" b="8647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Lightbulb and gear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16501" t="-5000" r="-16501" b="-5000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Time management </a:t>
            </a:r>
          </a:p>
          <a:p>
            <a:r>
              <a:rPr lang="en-US" sz="2000" dirty="0"/>
              <a:t>You need to be good at managing your time. Work must be submitted by a set deadline</a:t>
            </a:r>
            <a:endParaRPr lang="en-US" sz="2000" dirty="0">
              <a:cs typeface="Calibri Light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Written Work</a:t>
            </a:r>
          </a:p>
          <a:p>
            <a:r>
              <a:rPr lang="en-US" sz="2000" dirty="0"/>
              <a:t>CMP is a literacy-based subject – you need to be able to research and write reports.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>
                <a:ea typeface="+mn-lt"/>
                <a:cs typeface="+mn-lt"/>
              </a:rPr>
              <a:t>Problem Solving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You will need to be able to break large problems down into smaller, more manageable tasks.</a:t>
            </a:r>
          </a:p>
          <a:p>
            <a:endParaRPr lang="en-US" sz="2000" b="1" dirty="0">
              <a:cs typeface="Calibri Light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portfolio of work will be essential for completion of each component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1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13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814389" cy="4325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200" dirty="0">
                <a:ea typeface="+mn-lt"/>
                <a:cs typeface="+mn-lt"/>
              </a:rPr>
              <a:t>Taking Creative Media Production together would suit students looking for a career in app design, web design, video game design, digital advertising, and more. </a:t>
            </a:r>
            <a:endParaRPr lang="en-GB" sz="22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r>
              <a:rPr lang="en-GB" sz="2200" dirty="0">
                <a:ea typeface="+mn-lt"/>
                <a:cs typeface="+mn-lt"/>
              </a:rPr>
              <a:t>You can study other creative media type courses at college or sixth form, as well as university </a:t>
            </a:r>
            <a:endParaRPr lang="en-GB" sz="22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r>
              <a:rPr lang="en-GB" sz="2200" dirty="0">
                <a:ea typeface="+mn-lt"/>
                <a:cs typeface="+mn-lt"/>
              </a:rPr>
              <a:t>CMP also enables you to take apprenticeships and traineeships </a:t>
            </a:r>
          </a:p>
          <a:p>
            <a:endParaRPr lang="en-GB" sz="2200" dirty="0">
              <a:latin typeface="Calibri"/>
              <a:ea typeface="+mn-lt"/>
              <a:cs typeface="+mn-lt"/>
            </a:endParaRPr>
          </a:p>
          <a:p>
            <a:r>
              <a:rPr lang="en-GB" sz="2200" b="1" dirty="0">
                <a:solidFill>
                  <a:srgbClr val="FF0000"/>
                </a:solidFill>
                <a:ea typeface="+mn-lt"/>
                <a:cs typeface="+mn-lt"/>
              </a:rPr>
              <a:t>Please do not pick Creative Media Production if </a:t>
            </a:r>
            <a:r>
              <a:rPr lang="en-GB" sz="2200" dirty="0">
                <a:ea typeface="+mn-lt"/>
                <a:cs typeface="+mn-lt"/>
              </a:rPr>
              <a:t>you expect to be using computers every lesson or you don't like to write in detail. Additionally ,you need to be self-motivated and good at working independently to complete the formal assessments, the first of which will be in the February of Year 10 </a:t>
            </a:r>
          </a:p>
          <a:p>
            <a:endParaRPr lang="en-GB" sz="24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400" dirty="0">
              <a:latin typeface="Calibri Light"/>
              <a:ea typeface="+mn-lt"/>
              <a:cs typeface="Calibri Light"/>
            </a:endParaRPr>
          </a:p>
          <a:p>
            <a:pPr marL="0" indent="0">
              <a:buNone/>
            </a:pPr>
            <a:endParaRPr lang="en-GB" sz="24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80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Studies GCSE (Slides 3-5)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3508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unit we did in Y9 Computing was a Business Unit – this was a good reflection of what you can expect to do in lessons.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Ms Fitzpatrick or Mrs Fowler if you have any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37D24-8EAC-4052-8FA4-6582F728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388521"/>
            <a:ext cx="11415056" cy="3642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Theme 1 </a:t>
            </a:r>
            <a:r>
              <a:rPr lang="en-US" sz="2400" dirty="0">
                <a:latin typeface="+mj-lt"/>
              </a:rPr>
              <a:t>concentrates on the key business concepts, issues and skills involved in starting and running a small business. 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Theme 2 </a:t>
            </a:r>
            <a:r>
              <a:rPr lang="en-US" sz="2400" dirty="0">
                <a:latin typeface="+mj-lt"/>
              </a:rPr>
              <a:t>looks at how a business develops beyond its start-up – marketing, finance and staffing. It also considers the impact of the wider world </a:t>
            </a:r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 ethical issues and the environment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Assessment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Assessed entirely by exam – 2 x 105 minute written 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8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Key Skills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857" t="-6122" r="-17857" b="-6122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Mathematics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 descr="Signature outline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8647" b="8647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/>
          <a:lstStyle/>
          <a:p>
            <a:r>
              <a:rPr lang="en-US" sz="2000" b="1" dirty="0"/>
              <a:t>Group work </a:t>
            </a:r>
          </a:p>
          <a:p>
            <a:r>
              <a:rPr lang="en-US" sz="2000" dirty="0"/>
              <a:t>You need to be good at working as part of a team – be able to share ideas and take on different roles.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Written Work</a:t>
            </a:r>
          </a:p>
          <a:p>
            <a:r>
              <a:rPr lang="en-US" sz="2000" dirty="0"/>
              <a:t>Business is a literacy-based subject – you need to be able to read to extract information and there’s 2 written exams.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/>
          <a:lstStyle/>
          <a:p>
            <a:r>
              <a:rPr lang="en-US" sz="2000" b="1" dirty="0"/>
              <a:t>Numeracy</a:t>
            </a:r>
          </a:p>
          <a:p>
            <a:r>
              <a:rPr lang="en-US" sz="2000" dirty="0"/>
              <a:t>We will be using financial data to make decisions so there is some maths but nothing you haven’t covered already.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exercise book will be essential for progression and revision, and you’ll need to make sure everything is in there.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978829" cy="4325338"/>
          </a:xfrm>
        </p:spPr>
        <p:txBody>
          <a:bodyPr>
            <a:noAutofit/>
          </a:bodyPr>
          <a:lstStyle/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Are you interested in running or managing a business in the future? You will learn how you could start your own business and how key decisions are made within businesses.  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Prepares you for the world of work with useful topics such as payment methods, tax, interest rates and recruitment law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An excellent basis for post 16 study -  A Level Business or Economics, BTEC Business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Please do not pick Business if </a:t>
            </a:r>
            <a:r>
              <a:rPr lang="en-GB" sz="2400" dirty="0">
                <a:latin typeface="+mj-lt"/>
              </a:rPr>
              <a:t>you expect to be using computers every lesson or if you don’t like extended writing.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988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GCSE </a:t>
            </a:r>
            <a:br>
              <a:rPr lang="en-US" dirty="0"/>
            </a:br>
            <a:r>
              <a:rPr lang="en-US" dirty="0"/>
              <a:t>(Slides 7-9)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3406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enjoyed the binary unit in Year 7, the Networking unit in Year 8 and the coding modules covered, Computer Science might be a good choice.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Mr Williams if you have any questions.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003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37D24-8EAC-4052-8FA4-6582F728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558642"/>
            <a:ext cx="11415056" cy="4039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Topics 1 – 5 </a:t>
            </a:r>
            <a:r>
              <a:rPr lang="en-US" sz="2400" dirty="0">
                <a:latin typeface="Calibri"/>
                <a:cs typeface="Calibri"/>
              </a:rPr>
              <a:t>cover all the theory related to Computer Science, covering all aspects including computational thinking, Data, Networks, Hardware and Software and the social, economical and environmental impacts of computer use.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Topic 6 </a:t>
            </a:r>
            <a:r>
              <a:rPr lang="en-US" sz="2400" dirty="0">
                <a:latin typeface="Calibri"/>
                <a:cs typeface="Calibri"/>
              </a:rPr>
              <a:t>covers practical programming techniques from variable declarations, arrays, functions and procedures.</a:t>
            </a:r>
          </a:p>
          <a:p>
            <a:endParaRPr lang="en-US" sz="2400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Assessment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Assessed entirely by exam – 1 x 1 hour 30-minute written exam covering Topics 1 – 5 theory and a second exam of 2 hours on screen programming tasks.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endParaRPr lang="en-GB" sz="24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006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Key Skills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857" t="-6122" r="-17857" b="-6122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Mathematics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16501" t="-5000" r="-16501" b="-5000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/>
          <a:lstStyle/>
          <a:p>
            <a:r>
              <a:rPr lang="en-US" sz="2000" b="1" dirty="0"/>
              <a:t>Group work </a:t>
            </a:r>
          </a:p>
          <a:p>
            <a:r>
              <a:rPr lang="en-US" sz="2000" dirty="0"/>
              <a:t>You need to be good at working as part of a team – be able to share ideas and take on different roles.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Problem Solving</a:t>
            </a:r>
          </a:p>
          <a:p>
            <a:r>
              <a:rPr lang="en-US" sz="2000" dirty="0"/>
              <a:t>You will need to be able to break large problems down into smaller, more manageable tasks.</a:t>
            </a:r>
            <a:endParaRPr lang="en-US" sz="2000" dirty="0">
              <a:cs typeface="Calibri Light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Numeracy</a:t>
            </a:r>
          </a:p>
          <a:p>
            <a:r>
              <a:rPr lang="en-US" sz="2000" dirty="0"/>
              <a:t>We will be working with numbers, including file size conversions and network speed calculations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exercise book will be essential for progression and revision and you’ll need to make sure everything is in there.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3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978829" cy="4325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dirty="0">
                <a:latin typeface="Calibri"/>
                <a:cs typeface="Calibri"/>
              </a:rPr>
              <a:t>Computer Science GCSE gives you an excellent opportunity to investigate how computers work, how they’re used and to develop programming and problem-solving skills.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alibri"/>
              <a:cs typeface="Calibri"/>
            </a:endParaRPr>
          </a:p>
          <a:p>
            <a:r>
              <a:rPr lang="en-GB" sz="2400" dirty="0">
                <a:latin typeface="Calibri"/>
                <a:cs typeface="Calibri"/>
              </a:rPr>
              <a:t>GCSE Computing also counts towards the </a:t>
            </a:r>
            <a:r>
              <a:rPr lang="en-GB" sz="2400" dirty="0" err="1">
                <a:latin typeface="Calibri"/>
                <a:cs typeface="Calibri"/>
              </a:rPr>
              <a:t>eBacc</a:t>
            </a:r>
            <a:r>
              <a:rPr lang="en-GB" sz="2400" dirty="0">
                <a:latin typeface="Calibri"/>
                <a:cs typeface="Calibri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alibri"/>
              <a:cs typeface="Calibri"/>
            </a:endParaRPr>
          </a:p>
          <a:p>
            <a:r>
              <a:rPr lang="en-GB" sz="2400" dirty="0">
                <a:latin typeface="Calibri"/>
                <a:cs typeface="Calibri"/>
              </a:rPr>
              <a:t>Computer Science also prepares you for jobs that don't yet exist. Technology does not stand still; you will be going into jobs that don't exist today!</a:t>
            </a:r>
          </a:p>
          <a:p>
            <a:endParaRPr lang="en-GB" sz="2400" dirty="0">
              <a:latin typeface="Calibri"/>
              <a:cs typeface="Calibri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Please do not pick Computing if </a:t>
            </a:r>
            <a:r>
              <a:rPr lang="en-GB" sz="2400" dirty="0">
                <a:latin typeface="Calibri"/>
                <a:cs typeface="Calibri"/>
              </a:rPr>
              <a:t>you expect to be using computers every lesson or if your only interest is online gaming.</a:t>
            </a:r>
          </a:p>
          <a:p>
            <a:endParaRPr lang="en-GB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4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3E686D0D89E4F875F15E5BAC826F9" ma:contentTypeVersion="16" ma:contentTypeDescription="Create a new document." ma:contentTypeScope="" ma:versionID="baf87068283e52552f9def8af2b4cc83">
  <xsd:schema xmlns:xsd="http://www.w3.org/2001/XMLSchema" xmlns:xs="http://www.w3.org/2001/XMLSchema" xmlns:p="http://schemas.microsoft.com/office/2006/metadata/properties" xmlns:ns2="8bf3829b-4e92-4c27-9862-312a5b140152" xmlns:ns3="160793cb-c049-4dc1-821c-940e98cc67ff" targetNamespace="http://schemas.microsoft.com/office/2006/metadata/properties" ma:root="true" ma:fieldsID="46d0058a47ac15c267e0946705d65262" ns2:_="" ns3:_="">
    <xsd:import namespace="8bf3829b-4e92-4c27-9862-312a5b140152"/>
    <xsd:import namespace="160793cb-c049-4dc1-821c-940e98cc67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3829b-4e92-4c27-9862-312a5b140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5850da2-fb32-49d9-b104-8846195b5e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793cb-c049-4dc1-821c-940e98cc67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26b1fa8-b3e2-4276-a212-556704543636}" ma:internalName="TaxCatchAll" ma:showField="CatchAllData" ma:web="160793cb-c049-4dc1-821c-940e98cc67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f3829b-4e92-4c27-9862-312a5b140152">
      <Terms xmlns="http://schemas.microsoft.com/office/infopath/2007/PartnerControls"/>
    </lcf76f155ced4ddcb4097134ff3c332f>
    <TaxCatchAll xmlns="160793cb-c049-4dc1-821c-940e98cc67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B4910E-50FE-4719-893E-BC6A964EB48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bf3829b-4e92-4c27-9862-312a5b140152"/>
    <ds:schemaRef ds:uri="160793cb-c049-4dc1-821c-940e98cc67ff"/>
  </ds:schemaRefs>
</ds:datastoreItem>
</file>

<file path=customXml/itemProps2.xml><?xml version="1.0" encoding="utf-8"?>
<ds:datastoreItem xmlns:ds="http://schemas.openxmlformats.org/officeDocument/2006/customXml" ds:itemID="{C8E5878F-25DB-4BCD-99EE-1A7ACDC815E2}">
  <ds:schemaRefs>
    <ds:schemaRef ds:uri="http://schemas.microsoft.com/office/2006/metadata/properties"/>
    <ds:schemaRef ds:uri="http://www.w3.org/2000/xmlns/"/>
    <ds:schemaRef ds:uri="8bf3829b-4e92-4c27-9862-312a5b140152"/>
    <ds:schemaRef ds:uri="http://schemas.microsoft.com/office/infopath/2007/PartnerControls"/>
    <ds:schemaRef ds:uri="160793cb-c049-4dc1-821c-940e98cc67ff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B4A14627-5025-4615-9043-73117B5E44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10261</TotalTime>
  <Words>1034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Business and Computing Department</vt:lpstr>
      <vt:lpstr>Business Studies GCSE (Slides 3-5)</vt:lpstr>
      <vt:lpstr>Business – What you’ll cover</vt:lpstr>
      <vt:lpstr>Business Key Skills</vt:lpstr>
      <vt:lpstr>Business – What it can lead to</vt:lpstr>
      <vt:lpstr>Computer Science GCSE  (Slides 7-9)</vt:lpstr>
      <vt:lpstr>Computer Science– What you’ll cover</vt:lpstr>
      <vt:lpstr>Computer Science Key Skills</vt:lpstr>
      <vt:lpstr>Computer Science – What it can lead to</vt:lpstr>
      <vt:lpstr>Creative Media BTEC  (Slides 11 - 14)</vt:lpstr>
      <vt:lpstr>Creative Media BTEC – What you’ll cover</vt:lpstr>
      <vt:lpstr>Creative Media BTEC Key Skills</vt:lpstr>
      <vt:lpstr>Creative Media BTEC – What it can lead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in the Business and Computing Department</dc:title>
  <dc:creator>Lisa Fitzpatrick</dc:creator>
  <cp:lastModifiedBy>Jamie Howard</cp:lastModifiedBy>
  <cp:revision>267</cp:revision>
  <dcterms:created xsi:type="dcterms:W3CDTF">2021-01-19T09:10:55Z</dcterms:created>
  <dcterms:modified xsi:type="dcterms:W3CDTF">2025-01-28T01:16:09Z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0x0101001163E686D0D89E4F875F15E5BAC826F9</vt:lpwstr>
  </property>
  <property fmtid="{D5CDD505-2E9C-101B-9397-08002B2CF9AE}" pid="3" name="MediaServiceImageTags">
    <vt:lpwstr/>
  </property>
</Properties>
</file>