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BC236-04C6-46A8-98FB-ADFE7536327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646F-83BF-40A5-9E39-F75B3EEAF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6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4E6B3-2188-4E44-92CD-F623D5F72F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36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4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5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4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7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51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2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20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3B894-38E0-46A5-8FDB-F481CDA78CB1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6A04-9352-41FA-B3A7-20D1ED3C8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09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3" y="0"/>
            <a:ext cx="1467055" cy="1838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3671" y="1029892"/>
            <a:ext cx="775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Things to discuss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262" y="133799"/>
            <a:ext cx="1737627" cy="12192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2058" y="133799"/>
            <a:ext cx="803095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i="1" dirty="0" smtClean="0">
                <a:latin typeface="Comic Sans MS" panose="030F0702030302020204" pitchFamily="66" charset="0"/>
              </a:rPr>
              <a:t>‘Be the light in the darkness’</a:t>
            </a:r>
            <a:endParaRPr lang="en-GB" sz="4000" b="1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927" y="4915408"/>
            <a:ext cx="2660073" cy="1790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3143" y="2063931"/>
            <a:ext cx="8878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What motivated Irene to put herself in such danger?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Why do you think other people worked with Nazi Germany to persecute Jewish people?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How can you ‘be the light in the darkness’?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What would you like to find out about the Holocaust?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7AB120165CC4AB30D424184F723EC" ma:contentTypeVersion="13" ma:contentTypeDescription="Create a new document." ma:contentTypeScope="" ma:versionID="fe8c6c6a5acffaefcfe4af657e6f0d7f">
  <xsd:schema xmlns:xsd="http://www.w3.org/2001/XMLSchema" xmlns:xs="http://www.w3.org/2001/XMLSchema" xmlns:p="http://schemas.microsoft.com/office/2006/metadata/properties" xmlns:ns3="a821bcab-8333-4a6a-84a1-97b92cc3a1f2" xmlns:ns4="4ed0d036-dbad-4a2a-bf34-c1332e2b4e6f" targetNamespace="http://schemas.microsoft.com/office/2006/metadata/properties" ma:root="true" ma:fieldsID="efdbcf1757290814432721fa1ccaeae6" ns3:_="" ns4:_="">
    <xsd:import namespace="a821bcab-8333-4a6a-84a1-97b92cc3a1f2"/>
    <xsd:import namespace="4ed0d036-dbad-4a2a-bf34-c1332e2b4e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1bcab-8333-4a6a-84a1-97b92cc3a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0d036-dbad-4a2a-bf34-c1332e2b4e6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B594F6-8EF2-467A-A621-DF6B925C64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1bcab-8333-4a6a-84a1-97b92cc3a1f2"/>
    <ds:schemaRef ds:uri="4ed0d036-dbad-4a2a-bf34-c1332e2b4e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2BDE27-5A30-46FA-AA75-CDB03B2FCD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2E5B13-C777-41CC-9E15-2E9A038DC72B}">
  <ds:schemaRefs>
    <ds:schemaRef ds:uri="4ed0d036-dbad-4a2a-bf34-c1332e2b4e6f"/>
    <ds:schemaRef ds:uri="http://purl.org/dc/elements/1.1/"/>
    <ds:schemaRef ds:uri="a821bcab-8333-4a6a-84a1-97b92cc3a1f2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Trohear</dc:creator>
  <cp:lastModifiedBy>Jen Trohear</cp:lastModifiedBy>
  <cp:revision>3</cp:revision>
  <dcterms:created xsi:type="dcterms:W3CDTF">2021-01-19T20:58:11Z</dcterms:created>
  <dcterms:modified xsi:type="dcterms:W3CDTF">2021-01-19T21:47:56Z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0x0101006547AB120165CC4AB30D424184F723EC</vt:lpwstr>
  </property>
</Properties>
</file>