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2461C-7816-422D-93CF-52A86B6EEF8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71571-7B47-4862-9EDF-8930D2084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https://www.hmd.org.uk/wp-content/uploads/old-images/zigi_shipper_easy_to_read_life_story_hmd.pdf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1571-7B47-4862-9EDF-8930D2084A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0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https://www.hmd.org.uk/wp-content/uploads/old-images/zigi_shipper_easy_to_read_life_story_hmd.pdf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1571-7B47-4862-9EDF-8930D2084A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6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5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9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6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967C-A48A-4AEC-A892-B634F0AC48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0D74-5C12-4B3C-88E9-681E03B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9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youtube.com/watch?v=-PXswVpF0n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4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hyperlink" Target="https://www.youtube.com/watch?v=ZXP5Gvxqgs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4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hyperlink" Target="https://www.youtube.com/watch?v=PKkgO06bAZ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2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hyperlink" Target="https://www.youtube.com/watch?v=kYUojKv210E" TargetMode="Externa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oom.com/share/0a3a4ec230d345948720f11d5180e9c0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68" y="940458"/>
            <a:ext cx="7287642" cy="40582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" y="117566"/>
            <a:ext cx="1467055" cy="18385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2" y="133799"/>
            <a:ext cx="1737627" cy="121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87" y="205860"/>
            <a:ext cx="523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The importance of human rights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4915408"/>
            <a:ext cx="2660073" cy="17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" y="117566"/>
            <a:ext cx="1467055" cy="18385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2" y="133799"/>
            <a:ext cx="1737627" cy="121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87" y="205860"/>
            <a:ext cx="523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Rescuer: Irene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Sendler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15" y="1029653"/>
            <a:ext cx="5372850" cy="39629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73" y="2461260"/>
            <a:ext cx="1570877" cy="19031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4915408"/>
            <a:ext cx="2660073" cy="17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" y="117566"/>
            <a:ext cx="1467055" cy="18385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2" y="133799"/>
            <a:ext cx="1737627" cy="121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87" y="205860"/>
            <a:ext cx="523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Rescuer: Nicholas Winton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24" y="1143230"/>
            <a:ext cx="7030431" cy="398200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3443036"/>
            <a:ext cx="1752845" cy="139084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4915408"/>
            <a:ext cx="2660073" cy="17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" y="117566"/>
            <a:ext cx="1467055" cy="18385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2" y="133799"/>
            <a:ext cx="1737627" cy="121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5054" y="365619"/>
            <a:ext cx="831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Holocaust survivor: The </a:t>
            </a:r>
            <a:r>
              <a:rPr lang="en-GB" sz="2400" b="1" dirty="0" smtClean="0">
                <a:latin typeface="Comic Sans MS" panose="030F0702030302020204" pitchFamily="66" charset="0"/>
              </a:rPr>
              <a:t>Testimony </a:t>
            </a:r>
            <a:r>
              <a:rPr lang="en-GB" sz="2400" b="1" dirty="0" smtClean="0">
                <a:latin typeface="Comic Sans MS" panose="030F0702030302020204" pitchFamily="66" charset="0"/>
              </a:rPr>
              <a:t>of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Zigi</a:t>
            </a:r>
            <a:r>
              <a:rPr lang="en-GB" sz="2400" b="1" dirty="0" smtClean="0">
                <a:latin typeface="Comic Sans MS" panose="030F0702030302020204" pitchFamily="66" charset="0"/>
              </a:rPr>
              <a:t> Shipper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Screen Clippi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85" y="1704734"/>
            <a:ext cx="5944430" cy="34485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81" y="1597813"/>
            <a:ext cx="1638529" cy="319132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4915408"/>
            <a:ext cx="2660073" cy="17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" y="117566"/>
            <a:ext cx="1467055" cy="18385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62" y="133799"/>
            <a:ext cx="1737627" cy="121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5054" y="365619"/>
            <a:ext cx="831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Do not be a bystander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7" y="4915408"/>
            <a:ext cx="2660073" cy="1790192"/>
          </a:xfrm>
          <a:prstGeom prst="rect">
            <a:avLst/>
          </a:prstGeom>
        </p:spPr>
      </p:pic>
      <p:pic>
        <p:nvPicPr>
          <p:cNvPr id="3" name="Picture 2" descr="Screen Clippi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47" y="1528497"/>
            <a:ext cx="7382905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7AB120165CC4AB30D424184F723EC" ma:contentTypeVersion="13" ma:contentTypeDescription="Create a new document." ma:contentTypeScope="" ma:versionID="fe8c6c6a5acffaefcfe4af657e6f0d7f">
  <xsd:schema xmlns:xsd="http://www.w3.org/2001/XMLSchema" xmlns:xs="http://www.w3.org/2001/XMLSchema" xmlns:p="http://schemas.microsoft.com/office/2006/metadata/properties" xmlns:ns3="a821bcab-8333-4a6a-84a1-97b92cc3a1f2" xmlns:ns4="4ed0d036-dbad-4a2a-bf34-c1332e2b4e6f" targetNamespace="http://schemas.microsoft.com/office/2006/metadata/properties" ma:root="true" ma:fieldsID="efdbcf1757290814432721fa1ccaeae6" ns3:_="" ns4:_="">
    <xsd:import namespace="a821bcab-8333-4a6a-84a1-97b92cc3a1f2"/>
    <xsd:import namespace="4ed0d036-dbad-4a2a-bf34-c1332e2b4e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1bcab-8333-4a6a-84a1-97b92cc3a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0d036-dbad-4a2a-bf34-c1332e2b4e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63FD70-8220-4421-BE8B-1620DB5C5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ED2BE7-168F-43F9-B77F-91AEFD3BE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1bcab-8333-4a6a-84a1-97b92cc3a1f2"/>
    <ds:schemaRef ds:uri="4ed0d036-dbad-4a2a-bf34-c1332e2b4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6D8BF-6C03-4E10-8B07-F4FF53C174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821bcab-8333-4a6a-84a1-97b92cc3a1f2"/>
    <ds:schemaRef ds:uri="http://purl.org/dc/elements/1.1/"/>
    <ds:schemaRef ds:uri="http://schemas.microsoft.com/office/2006/metadata/properties"/>
    <ds:schemaRef ds:uri="4ed0d036-dbad-4a2a-bf34-c1332e2b4e6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34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Trohear</dc:creator>
  <cp:lastModifiedBy>Jen Trohear</cp:lastModifiedBy>
  <cp:revision>17</cp:revision>
  <dcterms:created xsi:type="dcterms:W3CDTF">2021-01-15T16:47:08Z</dcterms:created>
  <dcterms:modified xsi:type="dcterms:W3CDTF">2021-01-19T00:49:34Z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0x0101006547AB120165CC4AB30D424184F723EC</vt:lpwstr>
  </property>
</Properties>
</file>