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6" r:id="rId2"/>
    <p:sldId id="271" r:id="rId3"/>
    <p:sldId id="268" r:id="rId4"/>
    <p:sldId id="269" r:id="rId5"/>
    <p:sldId id="270" r:id="rId6"/>
    <p:sldId id="273" r:id="rId7"/>
    <p:sldId id="27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5E9DA4-51AF-4C59-B55D-25F44381A032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E18FB-E228-4756-BF12-D294F584B6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808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Launch of LGBT+ History Month 2022 in October/November 2021. There they will meet the members of the charity’s steering committee. Schools OUT UK, the charity that created history month is among the longest-running LGBT+ advocacy organisations in Britain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81AE5-9420-4A27-A59A-98D18DE2F31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346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AFBDD-9214-4AE3-BE2F-DE930FB7B351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E578-BABD-4972-8B9F-8030207BB0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172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AFBDD-9214-4AE3-BE2F-DE930FB7B351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E578-BABD-4972-8B9F-8030207BB0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1130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AFBDD-9214-4AE3-BE2F-DE930FB7B351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E578-BABD-4972-8B9F-8030207BB0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003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AFBDD-9214-4AE3-BE2F-DE930FB7B351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E578-BABD-4972-8B9F-8030207BB0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430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AFBDD-9214-4AE3-BE2F-DE930FB7B351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E578-BABD-4972-8B9F-8030207BB0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9189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AFBDD-9214-4AE3-BE2F-DE930FB7B351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E578-BABD-4972-8B9F-8030207BB0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8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AFBDD-9214-4AE3-BE2F-DE930FB7B351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E578-BABD-4972-8B9F-8030207BB0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50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AFBDD-9214-4AE3-BE2F-DE930FB7B351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E578-BABD-4972-8B9F-8030207BB0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170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AFBDD-9214-4AE3-BE2F-DE930FB7B351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E578-BABD-4972-8B9F-8030207BB0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917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AFBDD-9214-4AE3-BE2F-DE930FB7B351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E578-BABD-4972-8B9F-8030207BB0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932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AFBDD-9214-4AE3-BE2F-DE930FB7B351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E578-BABD-4972-8B9F-8030207BB0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157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AFBDD-9214-4AE3-BE2F-DE930FB7B351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EE578-BABD-4972-8B9F-8030207BB0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831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-977" t="3252" r="4121" b="2653"/>
          <a:stretch/>
        </p:blipFill>
        <p:spPr>
          <a:xfrm>
            <a:off x="169817" y="431073"/>
            <a:ext cx="3317965" cy="511813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71109" y="4193177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Body, Mind and Spirit.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2772" y="548912"/>
            <a:ext cx="6435988" cy="3043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258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2946" y="374072"/>
            <a:ext cx="1062643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Comic Sans MS" panose="030F0702030302020204" pitchFamily="66" charset="0"/>
              </a:rPr>
              <a:t>How can you show your support to the LGBT+ community in our school and the country?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-977" t="3252" r="4121" b="2653"/>
          <a:stretch/>
        </p:blipFill>
        <p:spPr>
          <a:xfrm>
            <a:off x="5055326" y="3369424"/>
            <a:ext cx="1872541" cy="2888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911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s://lgbtplushistorymonth.co.uk/wp-content/uploads/2020/09/2020.09.21-Badge-Design-Competition-Poster-scaled-e16004340111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53" y="0"/>
            <a:ext cx="4781483" cy="6761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486400" y="651164"/>
            <a:ext cx="60682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latin typeface="Comic Sans MS" panose="030F0702030302020204" pitchFamily="66" charset="0"/>
              </a:rPr>
              <a:t>Design the official badge for 2022.</a:t>
            </a:r>
          </a:p>
          <a:p>
            <a:pPr algn="ctr"/>
            <a:endParaRPr lang="en-GB" sz="3200" dirty="0">
              <a:latin typeface="Comic Sans MS" panose="030F0702030302020204" pitchFamily="66" charset="0"/>
            </a:endParaRP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This is a </a:t>
            </a:r>
            <a:r>
              <a:rPr lang="en-GB" sz="3200" u="sng" dirty="0">
                <a:latin typeface="Comic Sans MS" panose="030F0702030302020204" pitchFamily="66" charset="0"/>
              </a:rPr>
              <a:t>national </a:t>
            </a:r>
            <a:r>
              <a:rPr lang="en-GB" sz="3200" dirty="0">
                <a:latin typeface="Comic Sans MS" panose="030F0702030302020204" pitchFamily="66" charset="0"/>
              </a:rPr>
              <a:t>competition that LSA have signed up to.</a:t>
            </a:r>
          </a:p>
          <a:p>
            <a:pPr algn="ctr"/>
            <a:endParaRPr lang="en-GB" sz="3200" dirty="0">
              <a:latin typeface="Comic Sans MS" panose="030F0702030302020204" pitchFamily="66" charset="0"/>
            </a:endParaRP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With your permission, we will send the ‘best’ design from KS3 and KS4.</a:t>
            </a:r>
          </a:p>
        </p:txBody>
      </p:sp>
    </p:spTree>
    <p:extLst>
      <p:ext uri="{BB962C8B-B14F-4D97-AF65-F5344CB8AC3E}">
        <p14:creationId xmlns:p14="http://schemas.microsoft.com/office/powerpoint/2010/main" val="4160400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s://lgbtplushistorymonth.co.uk/wp-content/uploads/2020/09/2020.09.21-Badge-Design-Competition-Poster-scaled-e160043401114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53" y="0"/>
            <a:ext cx="4781483" cy="6761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486400" y="651163"/>
            <a:ext cx="634538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latin typeface="Comic Sans MS" panose="030F0702030302020204" pitchFamily="66" charset="0"/>
              </a:rPr>
              <a:t>The theme is Art and Politics.</a:t>
            </a:r>
          </a:p>
          <a:p>
            <a:pPr algn="ctr"/>
            <a:endParaRPr lang="en-GB" sz="3200" b="1" dirty="0">
              <a:latin typeface="Comic Sans MS" panose="030F0702030302020204" pitchFamily="66" charset="0"/>
            </a:endParaRPr>
          </a:p>
          <a:p>
            <a:pPr algn="ctr"/>
            <a:r>
              <a:rPr lang="en-GB" sz="3200" b="1" dirty="0">
                <a:latin typeface="Comic Sans MS" panose="030F0702030302020204" pitchFamily="66" charset="0"/>
              </a:rPr>
              <a:t>‘The Arc is Long’.</a:t>
            </a:r>
          </a:p>
          <a:p>
            <a:pPr algn="ctr"/>
            <a:endParaRPr lang="en-GB" sz="3200" b="1" dirty="0">
              <a:latin typeface="Comic Sans MS" panose="030F0702030302020204" pitchFamily="66" charset="0"/>
            </a:endParaRPr>
          </a:p>
          <a:p>
            <a:pPr algn="ctr"/>
            <a:endParaRPr lang="en-GB" sz="3200" dirty="0">
              <a:latin typeface="Comic Sans MS" panose="030F0702030302020204" pitchFamily="66" charset="0"/>
            </a:endParaRP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This quote is taken from Martin Luther King </a:t>
            </a:r>
          </a:p>
          <a:p>
            <a:pPr algn="ctr"/>
            <a:r>
              <a:rPr lang="en-GB" sz="1600" dirty="0">
                <a:latin typeface="Comic Sans MS" panose="030F0702030302020204" pitchFamily="66" charset="0"/>
              </a:rPr>
              <a:t>(adapted from Theodore Parker)</a:t>
            </a:r>
            <a:r>
              <a:rPr lang="en-GB" sz="3200" dirty="0">
                <a:latin typeface="Comic Sans MS" panose="030F0702030302020204" pitchFamily="66" charset="0"/>
              </a:rPr>
              <a:t>.</a:t>
            </a:r>
          </a:p>
          <a:p>
            <a:pPr algn="ctr"/>
            <a:endParaRPr lang="en-GB" sz="3200" dirty="0">
              <a:latin typeface="Comic Sans MS" panose="030F0702030302020204" pitchFamily="66" charset="0"/>
            </a:endParaRPr>
          </a:p>
          <a:p>
            <a:pPr algn="ctr"/>
            <a:r>
              <a:rPr lang="en-GB" sz="3200" b="1" dirty="0">
                <a:latin typeface="Comic Sans MS" panose="030F0702030302020204" pitchFamily="66" charset="0"/>
              </a:rPr>
              <a:t>‘The arc is long but it bends towards justice’.</a:t>
            </a:r>
          </a:p>
        </p:txBody>
      </p:sp>
    </p:spTree>
    <p:extLst>
      <p:ext uri="{BB962C8B-B14F-4D97-AF65-F5344CB8AC3E}">
        <p14:creationId xmlns:p14="http://schemas.microsoft.com/office/powerpoint/2010/main" val="249923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s://lgbtplushistorymonth.co.uk/wp-content/uploads/2020/09/2020.09.21-Badge-Design-Competition-Poster-scaled-e16004340111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53" y="0"/>
            <a:ext cx="4781483" cy="6761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7736" y="0"/>
            <a:ext cx="7221656" cy="315797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/>
          <a:srcRect l="1671" t="4737"/>
          <a:stretch/>
        </p:blipFill>
        <p:spPr>
          <a:xfrm>
            <a:off x="4934581" y="3157971"/>
            <a:ext cx="7234811" cy="356094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548949" y="4476780"/>
            <a:ext cx="2024742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Eight words that must be on the badge.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9039497" y="5146766"/>
            <a:ext cx="679269" cy="10450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8726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5585"/>
            <a:ext cx="108651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latin typeface="Comic Sans MS" panose="030F0702030302020204" pitchFamily="66" charset="0"/>
              </a:rPr>
              <a:t>Successful designs from previous years:-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677" y="2174839"/>
            <a:ext cx="1645704" cy="260724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136" y="2174838"/>
            <a:ext cx="2605409" cy="260724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1300" y="2174837"/>
            <a:ext cx="2607249" cy="260724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5464" y="2102185"/>
            <a:ext cx="1229492" cy="275255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1794" y="1917291"/>
            <a:ext cx="2550206" cy="2550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760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lgbtplushistorymonth.co.uk/wp-content/uploads/2020/09/2020.09.21-Badge-Design-Competition-Poster-scaled-e16004340111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53" y="0"/>
            <a:ext cx="4781483" cy="6761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212080" y="1528354"/>
            <a:ext cx="634854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latin typeface="Comic Sans MS" panose="030F0702030302020204" pitchFamily="66" charset="0"/>
              </a:rPr>
              <a:t>There will also be a </a:t>
            </a:r>
          </a:p>
          <a:p>
            <a:pPr algn="ctr"/>
            <a:r>
              <a:rPr lang="en-GB" sz="4000" b="1" dirty="0">
                <a:latin typeface="Comic Sans MS" panose="030F0702030302020204" pitchFamily="66" charset="0"/>
              </a:rPr>
              <a:t>Love to Shop </a:t>
            </a:r>
          </a:p>
          <a:p>
            <a:pPr algn="ctr"/>
            <a:r>
              <a:rPr lang="en-GB" sz="4000" dirty="0">
                <a:latin typeface="Comic Sans MS" panose="030F0702030302020204" pitchFamily="66" charset="0"/>
              </a:rPr>
              <a:t>voucher prize for the ‘best’ designs.</a:t>
            </a:r>
          </a:p>
        </p:txBody>
      </p:sp>
    </p:spTree>
    <p:extLst>
      <p:ext uri="{BB962C8B-B14F-4D97-AF65-F5344CB8AC3E}">
        <p14:creationId xmlns:p14="http://schemas.microsoft.com/office/powerpoint/2010/main" val="1391423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175</Words>
  <Application>Microsoft Office PowerPoint</Application>
  <PresentationFormat>Widescreen</PresentationFormat>
  <Paragraphs>26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Adele Pountney</dc:creator>
  <cp:lastModifiedBy>Adele Pountney</cp:lastModifiedBy>
  <cp:revision>48</cp:revision>
  <dcterms:created xsi:type="dcterms:W3CDTF">2020-11-19T10:15:18Z</dcterms:created>
  <dcterms:modified xsi:type="dcterms:W3CDTF">2021-02-07T16:14:59Z</dcterms:modified>
</cp:coreProperties>
</file>