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sldIdLst>
    <p:sldId id="256" r:id="rId2"/>
  </p:sldIdLst>
  <p:sldSz cx="9720263" cy="17640300"/>
  <p:notesSz cx="6797675" cy="9926638"/>
  <p:defaultTextStyle>
    <a:defPPr>
      <a:defRPr lang="en-US"/>
    </a:defPPr>
    <a:lvl1pPr marL="0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1pPr>
    <a:lvl2pPr marL="547237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2pPr>
    <a:lvl3pPr marL="1094475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3pPr>
    <a:lvl4pPr marL="1641713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4pPr>
    <a:lvl5pPr marL="2188951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5pPr>
    <a:lvl6pPr marL="2736188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6pPr>
    <a:lvl7pPr marL="3283426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7pPr>
    <a:lvl8pPr marL="3830663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8pPr>
    <a:lvl9pPr marL="4377902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144856"/>
    <a:srgbClr val="175A68"/>
    <a:srgbClr val="FE5E00"/>
    <a:srgbClr val="F8B3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5C6ADB-F596-48F8-97E2-2A151A859728}" v="11" dt="2025-06-11T13:53:31.9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0000" autoAdjust="0"/>
    <p:restoredTop sz="95833" autoAdjust="0"/>
  </p:normalViewPr>
  <p:slideViewPr>
    <p:cSldViewPr snapToGrid="0">
      <p:cViewPr>
        <p:scale>
          <a:sx n="66" d="100"/>
          <a:sy n="66" d="100"/>
        </p:scale>
        <p:origin x="1548" y="-47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chael Hoyle" userId="2838219c-c012-4367-a038-bce54d25fa35" providerId="ADAL" clId="{0E3EF7F2-F155-4AEC-B420-C8F8E87BC608}"/>
    <pc:docChg chg="modSld">
      <pc:chgData name="Rachael Hoyle" userId="2838219c-c012-4367-a038-bce54d25fa35" providerId="ADAL" clId="{0E3EF7F2-F155-4AEC-B420-C8F8E87BC608}" dt="2024-06-07T13:44:00.615" v="2" actId="1076"/>
      <pc:docMkLst>
        <pc:docMk/>
      </pc:docMkLst>
      <pc:sldChg chg="modSp mod">
        <pc:chgData name="Rachael Hoyle" userId="2838219c-c012-4367-a038-bce54d25fa35" providerId="ADAL" clId="{0E3EF7F2-F155-4AEC-B420-C8F8E87BC608}" dt="2024-06-07T13:44:00.615" v="2" actId="1076"/>
        <pc:sldMkLst>
          <pc:docMk/>
          <pc:sldMk cId="1074321042" sldId="256"/>
        </pc:sldMkLst>
      </pc:sldChg>
    </pc:docChg>
  </pc:docChgLst>
  <pc:docChgLst>
    <pc:chgData name="Rachael Hoyle" userId="2838219c-c012-4367-a038-bce54d25fa35" providerId="ADAL" clId="{84ED4743-F96A-48B1-8D9D-20F3C90AFD05}"/>
    <pc:docChg chg="undo custSel modSld">
      <pc:chgData name="Rachael Hoyle" userId="2838219c-c012-4367-a038-bce54d25fa35" providerId="ADAL" clId="{84ED4743-F96A-48B1-8D9D-20F3C90AFD05}" dt="2022-09-29T11:48:05.917" v="4193" actId="1076"/>
      <pc:docMkLst>
        <pc:docMk/>
      </pc:docMkLst>
      <pc:sldChg chg="addSp delSp modSp mod">
        <pc:chgData name="Rachael Hoyle" userId="2838219c-c012-4367-a038-bce54d25fa35" providerId="ADAL" clId="{84ED4743-F96A-48B1-8D9D-20F3C90AFD05}" dt="2022-09-29T11:48:05.917" v="4193" actId="1076"/>
        <pc:sldMkLst>
          <pc:docMk/>
          <pc:sldMk cId="1074321042" sldId="256"/>
        </pc:sldMkLst>
      </pc:sldChg>
    </pc:docChg>
  </pc:docChgLst>
  <pc:docChgLst>
    <pc:chgData name="Rachael Hoyle" userId="2838219c-c012-4367-a038-bce54d25fa35" providerId="ADAL" clId="{57CF0E70-D068-423A-983E-B72B45BC3D58}"/>
    <pc:docChg chg="modSld">
      <pc:chgData name="Rachael Hoyle" userId="2838219c-c012-4367-a038-bce54d25fa35" providerId="ADAL" clId="{57CF0E70-D068-423A-983E-B72B45BC3D58}" dt="2024-01-25T11:49:15.088" v="6" actId="20577"/>
      <pc:docMkLst>
        <pc:docMk/>
      </pc:docMkLst>
      <pc:sldChg chg="modSp mod">
        <pc:chgData name="Rachael Hoyle" userId="2838219c-c012-4367-a038-bce54d25fa35" providerId="ADAL" clId="{57CF0E70-D068-423A-983E-B72B45BC3D58}" dt="2024-01-25T11:49:15.088" v="6" actId="20577"/>
        <pc:sldMkLst>
          <pc:docMk/>
          <pc:sldMk cId="1074321042" sldId="256"/>
        </pc:sldMkLst>
      </pc:sldChg>
    </pc:docChg>
  </pc:docChgLst>
  <pc:docChgLst>
    <pc:chgData name="Rachael Hoyle" userId="2838219c-c012-4367-a038-bce54d25fa35" providerId="ADAL" clId="{B0130BBF-1063-46A8-B970-FD5FD96E0A9D}"/>
    <pc:docChg chg="undo custSel modSld">
      <pc:chgData name="Rachael Hoyle" userId="2838219c-c012-4367-a038-bce54d25fa35" providerId="ADAL" clId="{B0130BBF-1063-46A8-B970-FD5FD96E0A9D}" dt="2023-09-01T12:50:03.512" v="3605" actId="1076"/>
      <pc:docMkLst>
        <pc:docMk/>
      </pc:docMkLst>
      <pc:sldChg chg="addSp delSp modSp mod">
        <pc:chgData name="Rachael Hoyle" userId="2838219c-c012-4367-a038-bce54d25fa35" providerId="ADAL" clId="{B0130BBF-1063-46A8-B970-FD5FD96E0A9D}" dt="2023-09-01T12:50:03.512" v="3605" actId="1076"/>
        <pc:sldMkLst>
          <pc:docMk/>
          <pc:sldMk cId="1074321042" sldId="256"/>
        </pc:sldMkLst>
      </pc:sldChg>
    </pc:docChg>
  </pc:docChgLst>
  <pc:docChgLst>
    <pc:chgData name="Rachael Hoyle" userId="2838219c-c012-4367-a038-bce54d25fa35" providerId="ADAL" clId="{3A701F51-E27F-4A5F-AA40-795689F6888E}"/>
    <pc:docChg chg="custSel modSld">
      <pc:chgData name="Rachael Hoyle" userId="2838219c-c012-4367-a038-bce54d25fa35" providerId="ADAL" clId="{3A701F51-E27F-4A5F-AA40-795689F6888E}" dt="2023-12-12T09:21:16.054" v="909" actId="313"/>
      <pc:docMkLst>
        <pc:docMk/>
      </pc:docMkLst>
      <pc:sldChg chg="addSp delSp modSp mod">
        <pc:chgData name="Rachael Hoyle" userId="2838219c-c012-4367-a038-bce54d25fa35" providerId="ADAL" clId="{3A701F51-E27F-4A5F-AA40-795689F6888E}" dt="2023-12-12T09:21:16.054" v="909" actId="313"/>
        <pc:sldMkLst>
          <pc:docMk/>
          <pc:sldMk cId="1074321042" sldId="256"/>
        </pc:sldMkLst>
      </pc:sldChg>
    </pc:docChg>
  </pc:docChgLst>
  <pc:docChgLst>
    <pc:chgData name="Rachael Hoyle" userId="2838219c-c012-4367-a038-bce54d25fa35" providerId="ADAL" clId="{F05C6ADB-F596-48F8-97E2-2A151A859728}"/>
    <pc:docChg chg="undo custSel modSld">
      <pc:chgData name="Rachael Hoyle" userId="2838219c-c012-4367-a038-bce54d25fa35" providerId="ADAL" clId="{F05C6ADB-F596-48F8-97E2-2A151A859728}" dt="2025-06-11T13:54:34.786" v="320" actId="14100"/>
      <pc:docMkLst>
        <pc:docMk/>
      </pc:docMkLst>
      <pc:sldChg chg="addSp delSp modSp mod">
        <pc:chgData name="Rachael Hoyle" userId="2838219c-c012-4367-a038-bce54d25fa35" providerId="ADAL" clId="{F05C6ADB-F596-48F8-97E2-2A151A859728}" dt="2025-06-11T13:54:34.786" v="320" actId="14100"/>
        <pc:sldMkLst>
          <pc:docMk/>
          <pc:sldMk cId="1074321042" sldId="256"/>
        </pc:sldMkLst>
        <pc:spChg chg="mod">
          <ac:chgData name="Rachael Hoyle" userId="2838219c-c012-4367-a038-bce54d25fa35" providerId="ADAL" clId="{F05C6ADB-F596-48F8-97E2-2A151A859728}" dt="2025-06-11T13:51:02.145" v="241" actId="1076"/>
          <ac:spMkLst>
            <pc:docMk/>
            <pc:sldMk cId="1074321042" sldId="256"/>
            <ac:spMk id="2" creationId="{E751F608-9A43-4A1C-A728-89524ED1AA12}"/>
          </ac:spMkLst>
        </pc:spChg>
        <pc:spChg chg="mod">
          <ac:chgData name="Rachael Hoyle" userId="2838219c-c012-4367-a038-bce54d25fa35" providerId="ADAL" clId="{F05C6ADB-F596-48F8-97E2-2A151A859728}" dt="2025-06-11T13:53:59.769" v="313" actId="1076"/>
          <ac:spMkLst>
            <pc:docMk/>
            <pc:sldMk cId="1074321042" sldId="256"/>
            <ac:spMk id="4" creationId="{5577E6DF-4EA3-D14D-8E13-28AB8D609DDE}"/>
          </ac:spMkLst>
        </pc:spChg>
        <pc:spChg chg="mod">
          <ac:chgData name="Rachael Hoyle" userId="2838219c-c012-4367-a038-bce54d25fa35" providerId="ADAL" clId="{F05C6ADB-F596-48F8-97E2-2A151A859728}" dt="2025-06-11T13:54:26.222" v="318" actId="1076"/>
          <ac:spMkLst>
            <pc:docMk/>
            <pc:sldMk cId="1074321042" sldId="256"/>
            <ac:spMk id="7" creationId="{2CE53AD2-8FA3-47AF-A26D-259C3B2170C7}"/>
          </ac:spMkLst>
        </pc:spChg>
        <pc:spChg chg="add mod">
          <ac:chgData name="Rachael Hoyle" userId="2838219c-c012-4367-a038-bce54d25fa35" providerId="ADAL" clId="{F05C6ADB-F596-48F8-97E2-2A151A859728}" dt="2025-06-11T13:50:57.862" v="240" actId="20577"/>
          <ac:spMkLst>
            <pc:docMk/>
            <pc:sldMk cId="1074321042" sldId="256"/>
            <ac:spMk id="11" creationId="{179791C7-EE05-CBA5-DA01-78837006810B}"/>
          </ac:spMkLst>
        </pc:spChg>
        <pc:spChg chg="mod">
          <ac:chgData name="Rachael Hoyle" userId="2838219c-c012-4367-a038-bce54d25fa35" providerId="ADAL" clId="{F05C6ADB-F596-48F8-97E2-2A151A859728}" dt="2025-06-11T13:51:12.135" v="243" actId="1076"/>
          <ac:spMkLst>
            <pc:docMk/>
            <pc:sldMk cId="1074321042" sldId="256"/>
            <ac:spMk id="12" creationId="{7A2FAEC9-9709-C091-5FA2-0201DBD98F9F}"/>
          </ac:spMkLst>
        </pc:spChg>
        <pc:spChg chg="mod">
          <ac:chgData name="Rachael Hoyle" userId="2838219c-c012-4367-a038-bce54d25fa35" providerId="ADAL" clId="{F05C6ADB-F596-48F8-97E2-2A151A859728}" dt="2025-06-11T13:48:57.007" v="157" actId="1076"/>
          <ac:spMkLst>
            <pc:docMk/>
            <pc:sldMk cId="1074321042" sldId="256"/>
            <ac:spMk id="14" creationId="{E3818564-ED27-D7D1-5F24-1512AF876CF8}"/>
          </ac:spMkLst>
        </pc:spChg>
        <pc:spChg chg="mod">
          <ac:chgData name="Rachael Hoyle" userId="2838219c-c012-4367-a038-bce54d25fa35" providerId="ADAL" clId="{F05C6ADB-F596-48F8-97E2-2A151A859728}" dt="2025-06-11T13:54:30.389" v="319" actId="14100"/>
          <ac:spMkLst>
            <pc:docMk/>
            <pc:sldMk cId="1074321042" sldId="256"/>
            <ac:spMk id="15" creationId="{D2F97453-494C-5746-8E17-4A67EE1BF309}"/>
          </ac:spMkLst>
        </pc:spChg>
        <pc:spChg chg="add mod">
          <ac:chgData name="Rachael Hoyle" userId="2838219c-c012-4367-a038-bce54d25fa35" providerId="ADAL" clId="{F05C6ADB-F596-48F8-97E2-2A151A859728}" dt="2025-06-11T13:52:36.566" v="300" actId="1076"/>
          <ac:spMkLst>
            <pc:docMk/>
            <pc:sldMk cId="1074321042" sldId="256"/>
            <ac:spMk id="16" creationId="{77623A73-A072-A7DC-9656-005BFF5D9B3F}"/>
          </ac:spMkLst>
        </pc:spChg>
        <pc:spChg chg="mod">
          <ac:chgData name="Rachael Hoyle" userId="2838219c-c012-4367-a038-bce54d25fa35" providerId="ADAL" clId="{F05C6ADB-F596-48F8-97E2-2A151A859728}" dt="2025-06-11T13:52:06.171" v="249" actId="1076"/>
          <ac:spMkLst>
            <pc:docMk/>
            <pc:sldMk cId="1074321042" sldId="256"/>
            <ac:spMk id="21" creationId="{CCAC50D6-B3CD-DE59-3966-DD11FEED898D}"/>
          </ac:spMkLst>
        </pc:spChg>
        <pc:spChg chg="mod">
          <ac:chgData name="Rachael Hoyle" userId="2838219c-c012-4367-a038-bce54d25fa35" providerId="ADAL" clId="{F05C6ADB-F596-48F8-97E2-2A151A859728}" dt="2025-06-11T13:48:07.224" v="151" actId="20577"/>
          <ac:spMkLst>
            <pc:docMk/>
            <pc:sldMk cId="1074321042" sldId="256"/>
            <ac:spMk id="25" creationId="{583F56F6-DE9A-2B38-8DE2-D98F6532BBA5}"/>
          </ac:spMkLst>
        </pc:spChg>
        <pc:spChg chg="mod">
          <ac:chgData name="Rachael Hoyle" userId="2838219c-c012-4367-a038-bce54d25fa35" providerId="ADAL" clId="{F05C6ADB-F596-48F8-97E2-2A151A859728}" dt="2025-06-11T13:49:11.659" v="160" actId="1076"/>
          <ac:spMkLst>
            <pc:docMk/>
            <pc:sldMk cId="1074321042" sldId="256"/>
            <ac:spMk id="28" creationId="{B302E306-25E0-5C56-80D6-EE19FCAB6061}"/>
          </ac:spMkLst>
        </pc:spChg>
        <pc:spChg chg="mod">
          <ac:chgData name="Rachael Hoyle" userId="2838219c-c012-4367-a038-bce54d25fa35" providerId="ADAL" clId="{F05C6ADB-F596-48F8-97E2-2A151A859728}" dt="2025-06-11T13:49:22.820" v="162" actId="1076"/>
          <ac:spMkLst>
            <pc:docMk/>
            <pc:sldMk cId="1074321042" sldId="256"/>
            <ac:spMk id="32" creationId="{1F909329-DF06-0FF0-C395-D75E21C064FC}"/>
          </ac:spMkLst>
        </pc:spChg>
        <pc:spChg chg="mod">
          <ac:chgData name="Rachael Hoyle" userId="2838219c-c012-4367-a038-bce54d25fa35" providerId="ADAL" clId="{F05C6ADB-F596-48F8-97E2-2A151A859728}" dt="2025-06-11T13:47:27.630" v="125" actId="1076"/>
          <ac:spMkLst>
            <pc:docMk/>
            <pc:sldMk cId="1074321042" sldId="256"/>
            <ac:spMk id="38" creationId="{8A4D7819-1AB7-C4B2-189A-36C92FDF4292}"/>
          </ac:spMkLst>
        </pc:spChg>
        <pc:spChg chg="del">
          <ac:chgData name="Rachael Hoyle" userId="2838219c-c012-4367-a038-bce54d25fa35" providerId="ADAL" clId="{F05C6ADB-F596-48F8-97E2-2A151A859728}" dt="2025-06-11T13:50:04.459" v="165" actId="478"/>
          <ac:spMkLst>
            <pc:docMk/>
            <pc:sldMk cId="1074321042" sldId="256"/>
            <ac:spMk id="45" creationId="{23E55D58-552C-FE46-B5AC-31D8CFD09F20}"/>
          </ac:spMkLst>
        </pc:spChg>
        <pc:spChg chg="mod">
          <ac:chgData name="Rachael Hoyle" userId="2838219c-c012-4367-a038-bce54d25fa35" providerId="ADAL" clId="{F05C6ADB-F596-48F8-97E2-2A151A859728}" dt="2025-06-11T13:50:28.426" v="168" actId="1076"/>
          <ac:spMkLst>
            <pc:docMk/>
            <pc:sldMk cId="1074321042" sldId="256"/>
            <ac:spMk id="50" creationId="{8DA642A8-CDDE-87BE-8887-5DDF27D46CAA}"/>
          </ac:spMkLst>
        </pc:spChg>
        <pc:spChg chg="mod">
          <ac:chgData name="Rachael Hoyle" userId="2838219c-c012-4367-a038-bce54d25fa35" providerId="ADAL" clId="{F05C6ADB-F596-48F8-97E2-2A151A859728}" dt="2025-06-11T13:51:53.980" v="248" actId="1076"/>
          <ac:spMkLst>
            <pc:docMk/>
            <pc:sldMk cId="1074321042" sldId="256"/>
            <ac:spMk id="62" creationId="{C91A31C4-5677-3A74-1775-051D9FE5ED5A}"/>
          </ac:spMkLst>
        </pc:spChg>
        <pc:spChg chg="mod">
          <ac:chgData name="Rachael Hoyle" userId="2838219c-c012-4367-a038-bce54d25fa35" providerId="ADAL" clId="{F05C6ADB-F596-48F8-97E2-2A151A859728}" dt="2025-06-11T13:51:45.704" v="247" actId="1076"/>
          <ac:spMkLst>
            <pc:docMk/>
            <pc:sldMk cId="1074321042" sldId="256"/>
            <ac:spMk id="64" creationId="{CD1EE903-B2D6-6C6F-28D6-DB2A3A9C5C5F}"/>
          </ac:spMkLst>
        </pc:spChg>
        <pc:spChg chg="add del mod">
          <ac:chgData name="Rachael Hoyle" userId="2838219c-c012-4367-a038-bce54d25fa35" providerId="ADAL" clId="{F05C6ADB-F596-48F8-97E2-2A151A859728}" dt="2025-06-11T13:49:55.515" v="164" actId="1076"/>
          <ac:spMkLst>
            <pc:docMk/>
            <pc:sldMk cId="1074321042" sldId="256"/>
            <ac:spMk id="115" creationId="{754347FA-8CA5-B64D-85BC-64ED9061E462}"/>
          </ac:spMkLst>
        </pc:spChg>
        <pc:spChg chg="mod">
          <ac:chgData name="Rachael Hoyle" userId="2838219c-c012-4367-a038-bce54d25fa35" providerId="ADAL" clId="{F05C6ADB-F596-48F8-97E2-2A151A859728}" dt="2025-06-11T13:52:43.322" v="301" actId="1076"/>
          <ac:spMkLst>
            <pc:docMk/>
            <pc:sldMk cId="1074321042" sldId="256"/>
            <ac:spMk id="197" creationId="{B74C966E-AC19-7D93-CAF2-64A6DB228423}"/>
          </ac:spMkLst>
        </pc:spChg>
        <pc:spChg chg="mod">
          <ac:chgData name="Rachael Hoyle" userId="2838219c-c012-4367-a038-bce54d25fa35" providerId="ADAL" clId="{F05C6ADB-F596-48F8-97E2-2A151A859728}" dt="2025-06-11T13:48:32.825" v="155" actId="1076"/>
          <ac:spMkLst>
            <pc:docMk/>
            <pc:sldMk cId="1074321042" sldId="256"/>
            <ac:spMk id="310" creationId="{D412AF4B-F89D-4C00-B718-AD386BE0593E}"/>
          </ac:spMkLst>
        </pc:spChg>
        <pc:spChg chg="mod">
          <ac:chgData name="Rachael Hoyle" userId="2838219c-c012-4367-a038-bce54d25fa35" providerId="ADAL" clId="{F05C6ADB-F596-48F8-97E2-2A151A859728}" dt="2025-06-11T13:46:58.181" v="119" actId="1076"/>
          <ac:spMkLst>
            <pc:docMk/>
            <pc:sldMk cId="1074321042" sldId="256"/>
            <ac:spMk id="331" creationId="{3B5F57D0-375A-4083-9EEF-998057252C67}"/>
          </ac:spMkLst>
        </pc:spChg>
        <pc:spChg chg="mod">
          <ac:chgData name="Rachael Hoyle" userId="2838219c-c012-4367-a038-bce54d25fa35" providerId="ADAL" clId="{F05C6ADB-F596-48F8-97E2-2A151A859728}" dt="2025-06-11T13:54:10.245" v="314" actId="1076"/>
          <ac:spMkLst>
            <pc:docMk/>
            <pc:sldMk cId="1074321042" sldId="256"/>
            <ac:spMk id="370" creationId="{8F2FCE06-B784-40AE-99FE-6BE6AEB80DF4}"/>
          </ac:spMkLst>
        </pc:spChg>
        <pc:spChg chg="mod">
          <ac:chgData name="Rachael Hoyle" userId="2838219c-c012-4367-a038-bce54d25fa35" providerId="ADAL" clId="{F05C6ADB-F596-48F8-97E2-2A151A859728}" dt="2025-06-11T13:48:20.028" v="153" actId="1076"/>
          <ac:spMkLst>
            <pc:docMk/>
            <pc:sldMk cId="1074321042" sldId="256"/>
            <ac:spMk id="372" creationId="{9F6593FB-5247-4B4E-A446-6EB069AC1072}"/>
          </ac:spMkLst>
        </pc:spChg>
        <pc:spChg chg="mod">
          <ac:chgData name="Rachael Hoyle" userId="2838219c-c012-4367-a038-bce54d25fa35" providerId="ADAL" clId="{F05C6ADB-F596-48F8-97E2-2A151A859728}" dt="2025-06-11T13:43:54.076" v="109" actId="1076"/>
          <ac:spMkLst>
            <pc:docMk/>
            <pc:sldMk cId="1074321042" sldId="256"/>
            <ac:spMk id="424" creationId="{D278A8F9-A720-4BE5-9728-B6F4D2AD112A}"/>
          </ac:spMkLst>
        </pc:spChg>
        <pc:spChg chg="mod">
          <ac:chgData name="Rachael Hoyle" userId="2838219c-c012-4367-a038-bce54d25fa35" providerId="ADAL" clId="{F05C6ADB-F596-48F8-97E2-2A151A859728}" dt="2025-06-11T13:54:22.205" v="317" actId="1076"/>
          <ac:spMkLst>
            <pc:docMk/>
            <pc:sldMk cId="1074321042" sldId="256"/>
            <ac:spMk id="427" creationId="{E9DB7AE7-A452-467D-B51D-93DC7700EF22}"/>
          </ac:spMkLst>
        </pc:spChg>
        <pc:spChg chg="mod">
          <ac:chgData name="Rachael Hoyle" userId="2838219c-c012-4367-a038-bce54d25fa35" providerId="ADAL" clId="{F05C6ADB-F596-48F8-97E2-2A151A859728}" dt="2025-06-11T13:44:38.082" v="115" actId="1076"/>
          <ac:spMkLst>
            <pc:docMk/>
            <pc:sldMk cId="1074321042" sldId="256"/>
            <ac:spMk id="429" creationId="{58B697CB-A835-4F5B-B361-89BEA5AFB840}"/>
          </ac:spMkLst>
        </pc:spChg>
        <pc:spChg chg="mod">
          <ac:chgData name="Rachael Hoyle" userId="2838219c-c012-4367-a038-bce54d25fa35" providerId="ADAL" clId="{F05C6ADB-F596-48F8-97E2-2A151A859728}" dt="2025-06-11T13:45:09.113" v="117" actId="1076"/>
          <ac:spMkLst>
            <pc:docMk/>
            <pc:sldMk cId="1074321042" sldId="256"/>
            <ac:spMk id="433" creationId="{BB9ADFC7-52B9-4F8B-A67F-13F7B575864B}"/>
          </ac:spMkLst>
        </pc:spChg>
        <pc:picChg chg="mod">
          <ac:chgData name="Rachael Hoyle" userId="2838219c-c012-4367-a038-bce54d25fa35" providerId="ADAL" clId="{F05C6ADB-F596-48F8-97E2-2A151A859728}" dt="2025-06-11T13:54:34.786" v="320" actId="14100"/>
          <ac:picMkLst>
            <pc:docMk/>
            <pc:sldMk cId="1074321042" sldId="256"/>
            <ac:picMk id="129" creationId="{1E9C227E-3D24-5E51-9B90-FF2657AB6F92}"/>
          </ac:picMkLst>
        </pc:picChg>
        <pc:picChg chg="mod">
          <ac:chgData name="Rachael Hoyle" userId="2838219c-c012-4367-a038-bce54d25fa35" providerId="ADAL" clId="{F05C6ADB-F596-48F8-97E2-2A151A859728}" dt="2025-06-11T13:53:38.582" v="312" actId="1076"/>
          <ac:picMkLst>
            <pc:docMk/>
            <pc:sldMk cId="1074321042" sldId="256"/>
            <ac:picMk id="139" creationId="{D571FA28-7C9C-E1AE-B79C-CBC197FAAFA2}"/>
          </ac:picMkLst>
        </pc:picChg>
        <pc:picChg chg="mod">
          <ac:chgData name="Rachael Hoyle" userId="2838219c-c012-4367-a038-bce54d25fa35" providerId="ADAL" clId="{F05C6ADB-F596-48F8-97E2-2A151A859728}" dt="2025-06-11T13:53:08.318" v="305" actId="1076"/>
          <ac:picMkLst>
            <pc:docMk/>
            <pc:sldMk cId="1074321042" sldId="256"/>
            <ac:picMk id="144" creationId="{3816DBD4-D569-C15F-AE3E-9BD6987780EE}"/>
          </ac:picMkLst>
        </pc:picChg>
        <pc:picChg chg="mod">
          <ac:chgData name="Rachael Hoyle" userId="2838219c-c012-4367-a038-bce54d25fa35" providerId="ADAL" clId="{F05C6ADB-F596-48F8-97E2-2A151A859728}" dt="2025-06-11T13:53:31.915" v="311" actId="1076"/>
          <ac:picMkLst>
            <pc:docMk/>
            <pc:sldMk cId="1074321042" sldId="256"/>
            <ac:picMk id="145" creationId="{2F96C46C-6EB6-E63D-A6D5-4FF16B61955D}"/>
          </ac:picMkLst>
        </pc:picChg>
        <pc:picChg chg="mod">
          <ac:chgData name="Rachael Hoyle" userId="2838219c-c012-4367-a038-bce54d25fa35" providerId="ADAL" clId="{F05C6ADB-F596-48F8-97E2-2A151A859728}" dt="2025-06-11T13:52:50.379" v="302" actId="1076"/>
          <ac:picMkLst>
            <pc:docMk/>
            <pc:sldMk cId="1074321042" sldId="256"/>
            <ac:picMk id="146" creationId="{54BE0959-D2BD-DA02-3AC3-32341B9B7E3D}"/>
          </ac:picMkLst>
        </pc:picChg>
        <pc:picChg chg="mod">
          <ac:chgData name="Rachael Hoyle" userId="2838219c-c012-4367-a038-bce54d25fa35" providerId="ADAL" clId="{F05C6ADB-F596-48F8-97E2-2A151A859728}" dt="2025-06-11T13:53:24.709" v="310" actId="1076"/>
          <ac:picMkLst>
            <pc:docMk/>
            <pc:sldMk cId="1074321042" sldId="256"/>
            <ac:picMk id="155" creationId="{40479F4E-BD71-FF52-9B6D-49F24DCC72CF}"/>
          </ac:picMkLst>
        </pc:picChg>
        <pc:picChg chg="mod">
          <ac:chgData name="Rachael Hoyle" userId="2838219c-c012-4367-a038-bce54d25fa35" providerId="ADAL" clId="{F05C6ADB-F596-48F8-97E2-2A151A859728}" dt="2025-06-11T13:53:22.930" v="309" actId="1076"/>
          <ac:picMkLst>
            <pc:docMk/>
            <pc:sldMk cId="1074321042" sldId="256"/>
            <ac:picMk id="1036" creationId="{57B660E4-926F-F67B-6720-75E8826AFBB9}"/>
          </ac:picMkLst>
        </pc:picChg>
        <pc:cxnChg chg="add mod">
          <ac:chgData name="Rachael Hoyle" userId="2838219c-c012-4367-a038-bce54d25fa35" providerId="ADAL" clId="{F05C6ADB-F596-48F8-97E2-2A151A859728}" dt="2025-06-11T13:52:14.754" v="251" actId="1076"/>
          <ac:cxnSpMkLst>
            <pc:docMk/>
            <pc:sldMk cId="1074321042" sldId="256"/>
            <ac:cxnSpMk id="13" creationId="{2DE82287-C376-BC04-A171-81891E1082C7}"/>
          </ac:cxnSpMkLst>
        </pc:cxnChg>
        <pc:cxnChg chg="mod">
          <ac:chgData name="Rachael Hoyle" userId="2838219c-c012-4367-a038-bce54d25fa35" providerId="ADAL" clId="{F05C6ADB-F596-48F8-97E2-2A151A859728}" dt="2025-06-11T13:54:18.768" v="316" actId="1076"/>
          <ac:cxnSpMkLst>
            <pc:docMk/>
            <pc:sldMk cId="1074321042" sldId="256"/>
            <ac:cxnSpMk id="101" creationId="{ED5654B3-6730-9743-8B5B-BB63078882F5}"/>
          </ac:cxnSpMkLst>
        </pc:cxnChg>
        <pc:cxnChg chg="del">
          <ac:chgData name="Rachael Hoyle" userId="2838219c-c012-4367-a038-bce54d25fa35" providerId="ADAL" clId="{F05C6ADB-F596-48F8-97E2-2A151A859728}" dt="2025-06-11T13:50:06.320" v="166" actId="478"/>
          <ac:cxnSpMkLst>
            <pc:docMk/>
            <pc:sldMk cId="1074321042" sldId="256"/>
            <ac:cxnSpMk id="196" creationId="{206BE152-910A-2843-A2AB-7EEE1AB8E0D0}"/>
          </ac:cxnSpMkLst>
        </pc:cxnChg>
      </pc:sldChg>
    </pc:docChg>
  </pc:docChgLst>
  <pc:docChgLst>
    <pc:chgData name="Rachael Hoyle" userId="2838219c-c012-4367-a038-bce54d25fa35" providerId="ADAL" clId="{86ADB7F6-4518-4B6D-AA41-24E2F1AAFC62}"/>
    <pc:docChg chg="undo custSel modSld">
      <pc:chgData name="Rachael Hoyle" userId="2838219c-c012-4367-a038-bce54d25fa35" providerId="ADAL" clId="{86ADB7F6-4518-4B6D-AA41-24E2F1AAFC62}" dt="2023-01-11T12:38:04.401" v="1586" actId="1076"/>
      <pc:docMkLst>
        <pc:docMk/>
      </pc:docMkLst>
      <pc:sldChg chg="addSp delSp modSp mod">
        <pc:chgData name="Rachael Hoyle" userId="2838219c-c012-4367-a038-bce54d25fa35" providerId="ADAL" clId="{86ADB7F6-4518-4B6D-AA41-24E2F1AAFC62}" dt="2023-01-11T12:38:04.401" v="1586" actId="1076"/>
        <pc:sldMkLst>
          <pc:docMk/>
          <pc:sldMk cId="1074321042" sldId="2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EA94C-77A3-2040-8584-2856F8330D11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76500" y="1241425"/>
            <a:ext cx="18446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0A575A-FE42-F34E-BE8D-35435E3FE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87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1pPr>
    <a:lvl2pPr marL="465338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2pPr>
    <a:lvl3pPr marL="930676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3pPr>
    <a:lvl4pPr marL="1396014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4pPr>
    <a:lvl5pPr marL="1861353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5pPr>
    <a:lvl6pPr marL="2326691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6pPr>
    <a:lvl7pPr marL="2792029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7pPr>
    <a:lvl8pPr marL="3257367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8pPr>
    <a:lvl9pPr marL="3722705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76500" y="1241425"/>
            <a:ext cx="184467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0A575A-FE42-F34E-BE8D-35435E3FEA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75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</p:spPr>
        <p:txBody>
          <a:bodyPr anchor="b"/>
          <a:lstStyle>
            <a:lvl1pPr algn="ctr"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83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885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939183"/>
            <a:ext cx="2095932" cy="149493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939183"/>
            <a:ext cx="6166292" cy="149493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78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520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</p:spPr>
        <p:txBody>
          <a:bodyPr anchor="b"/>
          <a:lstStyle>
            <a:lvl1pPr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705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587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6443610"/>
            <a:ext cx="4112126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4324325"/>
            <a:ext cx="4132378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6443610"/>
            <a:ext cx="4132378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038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762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011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2539880"/>
            <a:ext cx="4920883" cy="12536047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296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2539880"/>
            <a:ext cx="4920883" cy="12536047"/>
          </a:xfrm>
        </p:spPr>
        <p:txBody>
          <a:bodyPr anchor="t"/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055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8268" y="4695913"/>
            <a:ext cx="8383727" cy="1119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CC7FA-4DC8-4AC2-8BC3-7D8537098B71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23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72007" rtl="0" eaLnBrk="1" latinLnBrk="0" hangingPunct="1">
        <a:lnSpc>
          <a:spcPct val="90000"/>
        </a:lnSpc>
        <a:spcBef>
          <a:spcPct val="0"/>
        </a:spcBef>
        <a:buNone/>
        <a:defRPr sz="46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002" indent="-243002" algn="l" defTabSz="972007" rtl="0" eaLnBrk="1" latinLnBrk="0" hangingPunct="1">
        <a:lnSpc>
          <a:spcPct val="90000"/>
        </a:lnSpc>
        <a:spcBef>
          <a:spcPts val="1063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29005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551" kern="1200">
          <a:solidFill>
            <a:schemeClr val="tx1"/>
          </a:solidFill>
          <a:latin typeface="+mn-lt"/>
          <a:ea typeface="+mn-ea"/>
          <a:cs typeface="+mn-cs"/>
        </a:defRPr>
      </a:lvl2pPr>
      <a:lvl3pPr marL="1215009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70101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2187016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9.jpeg"/><Relationship Id="rId18" Type="http://schemas.openxmlformats.org/officeDocument/2006/relationships/image" Target="../media/image14.png"/><Relationship Id="rId26" Type="http://schemas.openxmlformats.org/officeDocument/2006/relationships/image" Target="../media/image21.jpeg"/><Relationship Id="rId3" Type="http://schemas.openxmlformats.org/officeDocument/2006/relationships/image" Target="../media/image1.png"/><Relationship Id="rId21" Type="http://schemas.microsoft.com/office/2007/relationships/hdphoto" Target="../media/hdphoto3.wdp"/><Relationship Id="rId7" Type="http://schemas.openxmlformats.org/officeDocument/2006/relationships/image" Target="../media/image5.png"/><Relationship Id="rId12" Type="http://schemas.openxmlformats.org/officeDocument/2006/relationships/image" Target="../media/image8.jpeg"/><Relationship Id="rId17" Type="http://schemas.openxmlformats.org/officeDocument/2006/relationships/image" Target="../media/image13.png"/><Relationship Id="rId25" Type="http://schemas.openxmlformats.org/officeDocument/2006/relationships/image" Target="../media/image20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2.png"/><Relationship Id="rId20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microsoft.com/office/2007/relationships/hdphoto" Target="../media/hdphoto2.wdp"/><Relationship Id="rId24" Type="http://schemas.openxmlformats.org/officeDocument/2006/relationships/image" Target="../media/image19.jpeg"/><Relationship Id="rId5" Type="http://schemas.openxmlformats.org/officeDocument/2006/relationships/image" Target="../media/image3.png"/><Relationship Id="rId15" Type="http://schemas.openxmlformats.org/officeDocument/2006/relationships/image" Target="../media/image11.jpeg"/><Relationship Id="rId23" Type="http://schemas.openxmlformats.org/officeDocument/2006/relationships/image" Target="../media/image18.png"/><Relationship Id="rId10" Type="http://schemas.openxmlformats.org/officeDocument/2006/relationships/image" Target="../media/image7.png"/><Relationship Id="rId19" Type="http://schemas.openxmlformats.org/officeDocument/2006/relationships/image" Target="../media/image15.png"/><Relationship Id="rId4" Type="http://schemas.openxmlformats.org/officeDocument/2006/relationships/image" Target="../media/image2.jpeg"/><Relationship Id="rId9" Type="http://schemas.microsoft.com/office/2007/relationships/hdphoto" Target="../media/hdphoto1.wdp"/><Relationship Id="rId14" Type="http://schemas.openxmlformats.org/officeDocument/2006/relationships/image" Target="../media/image10.gif"/><Relationship Id="rId22" Type="http://schemas.openxmlformats.org/officeDocument/2006/relationships/image" Target="../media/image17.png"/><Relationship Id="rId27" Type="http://schemas.openxmlformats.org/officeDocument/2006/relationships/image" Target="../media/image2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peech Bubble: Rectangle with Corners Rounded 73">
            <a:extLst>
              <a:ext uri="{FF2B5EF4-FFF2-40B4-BE49-F238E27FC236}">
                <a16:creationId xmlns:a16="http://schemas.microsoft.com/office/drawing/2014/main" id="{BDC2A4FA-DFC1-4BBB-8C7C-AA926C23DCE4}"/>
              </a:ext>
            </a:extLst>
          </p:cNvPr>
          <p:cNvSpPr/>
          <p:nvPr/>
        </p:nvSpPr>
        <p:spPr>
          <a:xfrm>
            <a:off x="7055876" y="14874391"/>
            <a:ext cx="1196063" cy="461665"/>
          </a:xfrm>
          <a:prstGeom prst="wedgeRoundRect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0" name="Rectangle 399">
            <a:extLst>
              <a:ext uri="{FF2B5EF4-FFF2-40B4-BE49-F238E27FC236}">
                <a16:creationId xmlns:a16="http://schemas.microsoft.com/office/drawing/2014/main" id="{001523A3-D0A5-3447-9A4B-DA59FA07C8E9}"/>
              </a:ext>
            </a:extLst>
          </p:cNvPr>
          <p:cNvSpPr/>
          <p:nvPr/>
        </p:nvSpPr>
        <p:spPr>
          <a:xfrm>
            <a:off x="0" y="-32340"/>
            <a:ext cx="9780772" cy="17640300"/>
          </a:xfrm>
          <a:prstGeom prst="rect">
            <a:avLst/>
          </a:prstGeom>
          <a:solidFill>
            <a:srgbClr val="1448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77E6DF-4EA3-D14D-8E13-28AB8D609DDE}"/>
              </a:ext>
            </a:extLst>
          </p:cNvPr>
          <p:cNvSpPr/>
          <p:nvPr/>
        </p:nvSpPr>
        <p:spPr>
          <a:xfrm>
            <a:off x="199592" y="191929"/>
            <a:ext cx="9376473" cy="171859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Where are areas of surplus and deficit located globally?</a:t>
            </a:r>
          </a:p>
        </p:txBody>
      </p:sp>
      <p:sp>
        <p:nvSpPr>
          <p:cNvPr id="15" name="Block Arc 14">
            <a:extLst>
              <a:ext uri="{FF2B5EF4-FFF2-40B4-BE49-F238E27FC236}">
                <a16:creationId xmlns:a16="http://schemas.microsoft.com/office/drawing/2014/main" id="{D2F97453-494C-5746-8E17-4A67EE1BF309}"/>
              </a:ext>
            </a:extLst>
          </p:cNvPr>
          <p:cNvSpPr/>
          <p:nvPr/>
        </p:nvSpPr>
        <p:spPr>
          <a:xfrm rot="16200000">
            <a:off x="606368" y="13630697"/>
            <a:ext cx="2780712" cy="2225537"/>
          </a:xfrm>
          <a:prstGeom prst="blockArc">
            <a:avLst>
              <a:gd name="adj1" fmla="val 10794188"/>
              <a:gd name="adj2" fmla="val 156513"/>
              <a:gd name="adj3" fmla="val 28217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361D24CC-941E-4C47-B0EC-E144352A4A74}"/>
              </a:ext>
            </a:extLst>
          </p:cNvPr>
          <p:cNvSpPr/>
          <p:nvPr/>
        </p:nvSpPr>
        <p:spPr>
          <a:xfrm>
            <a:off x="1978613" y="15514099"/>
            <a:ext cx="6575417" cy="61073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Block Arc 131">
            <a:extLst>
              <a:ext uri="{FF2B5EF4-FFF2-40B4-BE49-F238E27FC236}">
                <a16:creationId xmlns:a16="http://schemas.microsoft.com/office/drawing/2014/main" id="{2ABDDAA7-1330-5846-8957-036F466F9A01}"/>
              </a:ext>
            </a:extLst>
          </p:cNvPr>
          <p:cNvSpPr/>
          <p:nvPr/>
        </p:nvSpPr>
        <p:spPr>
          <a:xfrm rot="5400000" flipH="1">
            <a:off x="6418957" y="11395806"/>
            <a:ext cx="2847721" cy="2325134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8EE221F3-E29A-7E44-BA3E-4DDEF353168D}"/>
              </a:ext>
            </a:extLst>
          </p:cNvPr>
          <p:cNvSpPr/>
          <p:nvPr/>
        </p:nvSpPr>
        <p:spPr>
          <a:xfrm>
            <a:off x="1918554" y="13350740"/>
            <a:ext cx="5942715" cy="62184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BBA4EACD-79B2-9047-926C-4179677F6DF3}"/>
              </a:ext>
            </a:extLst>
          </p:cNvPr>
          <p:cNvSpPr/>
          <p:nvPr/>
        </p:nvSpPr>
        <p:spPr>
          <a:xfrm>
            <a:off x="2032661" y="11131055"/>
            <a:ext cx="5841604" cy="65497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Block Arc 135">
            <a:extLst>
              <a:ext uri="{FF2B5EF4-FFF2-40B4-BE49-F238E27FC236}">
                <a16:creationId xmlns:a16="http://schemas.microsoft.com/office/drawing/2014/main" id="{28EF7BC0-BD7F-BD4C-8DBE-13C9030B0FE6}"/>
              </a:ext>
            </a:extLst>
          </p:cNvPr>
          <p:cNvSpPr/>
          <p:nvPr/>
        </p:nvSpPr>
        <p:spPr>
          <a:xfrm rot="16200000">
            <a:off x="670067" y="9270881"/>
            <a:ext cx="2800986" cy="2229301"/>
          </a:xfrm>
          <a:prstGeom prst="blockArc">
            <a:avLst>
              <a:gd name="adj1" fmla="val 10532807"/>
              <a:gd name="adj2" fmla="val 263439"/>
              <a:gd name="adj3" fmla="val 28511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0" name="Block Arc 139">
            <a:extLst>
              <a:ext uri="{FF2B5EF4-FFF2-40B4-BE49-F238E27FC236}">
                <a16:creationId xmlns:a16="http://schemas.microsoft.com/office/drawing/2014/main" id="{E050A4CB-2DFF-4C43-B71B-CB7634BAF8C7}"/>
              </a:ext>
            </a:extLst>
          </p:cNvPr>
          <p:cNvSpPr/>
          <p:nvPr/>
        </p:nvSpPr>
        <p:spPr>
          <a:xfrm rot="5400000" flipH="1">
            <a:off x="6344822" y="7070001"/>
            <a:ext cx="2805423" cy="2287911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4ED9223C-B305-724C-860B-8788F8ED72BC}"/>
              </a:ext>
            </a:extLst>
          </p:cNvPr>
          <p:cNvSpPr/>
          <p:nvPr/>
        </p:nvSpPr>
        <p:spPr>
          <a:xfrm>
            <a:off x="2032660" y="8981637"/>
            <a:ext cx="5935711" cy="652772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5B6ECEE5-8B0A-BE49-88D6-380CCB5771D4}"/>
              </a:ext>
            </a:extLst>
          </p:cNvPr>
          <p:cNvSpPr/>
          <p:nvPr/>
        </p:nvSpPr>
        <p:spPr>
          <a:xfrm>
            <a:off x="2114179" y="6821733"/>
            <a:ext cx="5827821" cy="61739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Block Arc 142">
            <a:extLst>
              <a:ext uri="{FF2B5EF4-FFF2-40B4-BE49-F238E27FC236}">
                <a16:creationId xmlns:a16="http://schemas.microsoft.com/office/drawing/2014/main" id="{F9A4C65A-77AF-D444-B52E-87C937A7CC66}"/>
              </a:ext>
            </a:extLst>
          </p:cNvPr>
          <p:cNvSpPr/>
          <p:nvPr/>
        </p:nvSpPr>
        <p:spPr>
          <a:xfrm rot="16200000">
            <a:off x="758789" y="4966051"/>
            <a:ext cx="2763038" cy="2184400"/>
          </a:xfrm>
          <a:prstGeom prst="blockArc">
            <a:avLst>
              <a:gd name="adj1" fmla="val 10800000"/>
              <a:gd name="adj2" fmla="val 156513"/>
              <a:gd name="adj3" fmla="val 28217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4" name="Block Arc 213">
            <a:extLst>
              <a:ext uri="{FF2B5EF4-FFF2-40B4-BE49-F238E27FC236}">
                <a16:creationId xmlns:a16="http://schemas.microsoft.com/office/drawing/2014/main" id="{9BB00DD6-C4C4-7348-AD3E-28EAE4D8492B}"/>
              </a:ext>
            </a:extLst>
          </p:cNvPr>
          <p:cNvSpPr/>
          <p:nvPr/>
        </p:nvSpPr>
        <p:spPr>
          <a:xfrm rot="5400000" flipH="1">
            <a:off x="6315755" y="2785276"/>
            <a:ext cx="2800409" cy="2204310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19CB39D4-AD12-0B45-8E85-C9D1845FD3AE}"/>
              </a:ext>
            </a:extLst>
          </p:cNvPr>
          <p:cNvSpPr/>
          <p:nvPr/>
        </p:nvSpPr>
        <p:spPr>
          <a:xfrm>
            <a:off x="2114182" y="4676732"/>
            <a:ext cx="5733212" cy="60417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Oval 223">
            <a:extLst>
              <a:ext uri="{FF2B5EF4-FFF2-40B4-BE49-F238E27FC236}">
                <a16:creationId xmlns:a16="http://schemas.microsoft.com/office/drawing/2014/main" id="{ACF0C630-75E2-F848-B9E5-7E5905E2C993}"/>
              </a:ext>
            </a:extLst>
          </p:cNvPr>
          <p:cNvSpPr/>
          <p:nvPr/>
        </p:nvSpPr>
        <p:spPr>
          <a:xfrm>
            <a:off x="788868" y="10256575"/>
            <a:ext cx="1214980" cy="1304869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37258FC4-E633-1F40-B961-0AFD7DEF4AD4}"/>
              </a:ext>
            </a:extLst>
          </p:cNvPr>
          <p:cNvSpPr/>
          <p:nvPr/>
        </p:nvSpPr>
        <p:spPr>
          <a:xfrm>
            <a:off x="949596" y="10482899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B5CF508-9F97-7344-A588-8737134FC758}"/>
              </a:ext>
            </a:extLst>
          </p:cNvPr>
          <p:cNvSpPr/>
          <p:nvPr/>
        </p:nvSpPr>
        <p:spPr>
          <a:xfrm>
            <a:off x="1953674" y="2459522"/>
            <a:ext cx="5854586" cy="62936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5400000">
            <a:off x="2271450" y="456452"/>
            <a:ext cx="938427" cy="735967"/>
          </a:xfrm>
          <a:prstGeom prst="triangle">
            <a:avLst>
              <a:gd name="adj" fmla="val 45360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38000">
                <a:schemeClr val="accent1">
                  <a:lumMod val="45000"/>
                  <a:lumOff val="55000"/>
                </a:schemeClr>
              </a:gs>
              <a:gs pos="39000">
                <a:schemeClr val="accent1">
                  <a:lumMod val="45000"/>
                  <a:lumOff val="55000"/>
                </a:schemeClr>
              </a:gs>
              <a:gs pos="84000">
                <a:srgbClr val="00206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42C74E4-6C67-AB42-B00E-14010A9DAB4A}"/>
              </a:ext>
            </a:extLst>
          </p:cNvPr>
          <p:cNvSpPr txBox="1"/>
          <p:nvPr/>
        </p:nvSpPr>
        <p:spPr>
          <a:xfrm>
            <a:off x="934957" y="10532248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8E84878-B999-3E45-A62E-A5D9A1ABF6E1}"/>
              </a:ext>
            </a:extLst>
          </p:cNvPr>
          <p:cNvSpPr txBox="1"/>
          <p:nvPr/>
        </p:nvSpPr>
        <p:spPr>
          <a:xfrm>
            <a:off x="953858" y="10608249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8</a:t>
            </a:r>
          </a:p>
        </p:txBody>
      </p:sp>
      <p:sp>
        <p:nvSpPr>
          <p:cNvPr id="222" name="Oval 221">
            <a:extLst>
              <a:ext uri="{FF2B5EF4-FFF2-40B4-BE49-F238E27FC236}">
                <a16:creationId xmlns:a16="http://schemas.microsoft.com/office/drawing/2014/main" id="{80735897-8BBA-DB41-B061-A9B018CCEA5B}"/>
              </a:ext>
            </a:extLst>
          </p:cNvPr>
          <p:cNvSpPr/>
          <p:nvPr/>
        </p:nvSpPr>
        <p:spPr>
          <a:xfrm>
            <a:off x="910972" y="4758826"/>
            <a:ext cx="1214980" cy="1304869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Oval 222">
            <a:extLst>
              <a:ext uri="{FF2B5EF4-FFF2-40B4-BE49-F238E27FC236}">
                <a16:creationId xmlns:a16="http://schemas.microsoft.com/office/drawing/2014/main" id="{B86E97AE-F6AD-3941-9977-D85456F283F2}"/>
              </a:ext>
            </a:extLst>
          </p:cNvPr>
          <p:cNvSpPr/>
          <p:nvPr/>
        </p:nvSpPr>
        <p:spPr>
          <a:xfrm>
            <a:off x="1094180" y="4986690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97388CA-480C-FF4C-8413-3D86DF3CDAEA}"/>
              </a:ext>
            </a:extLst>
          </p:cNvPr>
          <p:cNvSpPr txBox="1"/>
          <p:nvPr/>
        </p:nvSpPr>
        <p:spPr>
          <a:xfrm>
            <a:off x="1060964" y="5044610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418B80D-A453-EC4A-95CC-6785F89B09BA}"/>
              </a:ext>
            </a:extLst>
          </p:cNvPr>
          <p:cNvSpPr txBox="1"/>
          <p:nvPr/>
        </p:nvSpPr>
        <p:spPr>
          <a:xfrm>
            <a:off x="1082714" y="5095193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9</a:t>
            </a:r>
          </a:p>
        </p:txBody>
      </p:sp>
      <p:sp>
        <p:nvSpPr>
          <p:cNvPr id="230" name="Oval 229">
            <a:extLst>
              <a:ext uri="{FF2B5EF4-FFF2-40B4-BE49-F238E27FC236}">
                <a16:creationId xmlns:a16="http://schemas.microsoft.com/office/drawing/2014/main" id="{67D857C8-6DBF-1441-BED6-4FF1EB531C36}"/>
              </a:ext>
            </a:extLst>
          </p:cNvPr>
          <p:cNvSpPr/>
          <p:nvPr/>
        </p:nvSpPr>
        <p:spPr>
          <a:xfrm>
            <a:off x="7085331" y="15136909"/>
            <a:ext cx="1214980" cy="1304869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FA468CC4-DA3D-D04C-A0F3-908B66B1ED58}"/>
              </a:ext>
            </a:extLst>
          </p:cNvPr>
          <p:cNvSpPr/>
          <p:nvPr/>
        </p:nvSpPr>
        <p:spPr>
          <a:xfrm>
            <a:off x="7276162" y="15336268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F347F049-5853-0C49-B90B-3270038CAC6A}"/>
              </a:ext>
            </a:extLst>
          </p:cNvPr>
          <p:cNvCxnSpPr>
            <a:cxnSpLocks/>
          </p:cNvCxnSpPr>
          <p:nvPr/>
        </p:nvCxnSpPr>
        <p:spPr>
          <a:xfrm>
            <a:off x="6150344" y="15328824"/>
            <a:ext cx="0" cy="51012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432DE9D9-B0B5-F742-8942-7B37AAB3C019}"/>
              </a:ext>
            </a:extLst>
          </p:cNvPr>
          <p:cNvCxnSpPr>
            <a:cxnSpLocks/>
          </p:cNvCxnSpPr>
          <p:nvPr/>
        </p:nvCxnSpPr>
        <p:spPr>
          <a:xfrm flipV="1">
            <a:off x="5427728" y="16071238"/>
            <a:ext cx="270" cy="65334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ED5654B3-6730-9743-8B5B-BB63078882F5}"/>
              </a:ext>
            </a:extLst>
          </p:cNvPr>
          <p:cNvCxnSpPr>
            <a:cxnSpLocks/>
          </p:cNvCxnSpPr>
          <p:nvPr/>
        </p:nvCxnSpPr>
        <p:spPr>
          <a:xfrm>
            <a:off x="4596247" y="15296323"/>
            <a:ext cx="1" cy="41624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>
            <a:extLst>
              <a:ext uri="{FF2B5EF4-FFF2-40B4-BE49-F238E27FC236}">
                <a16:creationId xmlns:a16="http://schemas.microsoft.com/office/drawing/2014/main" id="{754347FA-8CA5-B64D-85BC-64ED9061E462}"/>
              </a:ext>
            </a:extLst>
          </p:cNvPr>
          <p:cNvSpPr txBox="1"/>
          <p:nvPr/>
        </p:nvSpPr>
        <p:spPr>
          <a:xfrm>
            <a:off x="2138207" y="14254361"/>
            <a:ext cx="942102" cy="476726"/>
          </a:xfrm>
          <a:prstGeom prst="wedgeRoundRectCallout">
            <a:avLst>
              <a:gd name="adj1" fmla="val 12991"/>
              <a:gd name="adj2" fmla="val 65212"/>
              <a:gd name="adj3" fmla="val 16667"/>
            </a:avLst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Introduction to Consent  </a:t>
            </a:r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DDCFADFF-18E9-314C-BA93-B0E2EAA0B395}"/>
              </a:ext>
            </a:extLst>
          </p:cNvPr>
          <p:cNvCxnSpPr>
            <a:cxnSpLocks/>
          </p:cNvCxnSpPr>
          <p:nvPr/>
        </p:nvCxnSpPr>
        <p:spPr>
          <a:xfrm flipH="1">
            <a:off x="1882914" y="15302045"/>
            <a:ext cx="5376" cy="35009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79CABD94-8106-F04E-93C4-2DBA3B817C6C}"/>
              </a:ext>
            </a:extLst>
          </p:cNvPr>
          <p:cNvCxnSpPr>
            <a:cxnSpLocks/>
          </p:cNvCxnSpPr>
          <p:nvPr/>
        </p:nvCxnSpPr>
        <p:spPr>
          <a:xfrm flipV="1">
            <a:off x="2399236" y="15915310"/>
            <a:ext cx="6137" cy="38908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6" name="Straight Connector 375">
            <a:extLst>
              <a:ext uri="{FF2B5EF4-FFF2-40B4-BE49-F238E27FC236}">
                <a16:creationId xmlns:a16="http://schemas.microsoft.com/office/drawing/2014/main" id="{192FEB05-E34C-E146-9EA6-587B7AEFD772}"/>
              </a:ext>
            </a:extLst>
          </p:cNvPr>
          <p:cNvCxnSpPr>
            <a:cxnSpLocks/>
          </p:cNvCxnSpPr>
          <p:nvPr/>
        </p:nvCxnSpPr>
        <p:spPr>
          <a:xfrm>
            <a:off x="7140912" y="4467678"/>
            <a:ext cx="0" cy="31596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Straight Connector 387">
            <a:extLst>
              <a:ext uri="{FF2B5EF4-FFF2-40B4-BE49-F238E27FC236}">
                <a16:creationId xmlns:a16="http://schemas.microsoft.com/office/drawing/2014/main" id="{24E180E0-EF2A-9645-9783-CACAE2FBF8CE}"/>
              </a:ext>
            </a:extLst>
          </p:cNvPr>
          <p:cNvCxnSpPr>
            <a:cxnSpLocks/>
          </p:cNvCxnSpPr>
          <p:nvPr/>
        </p:nvCxnSpPr>
        <p:spPr>
          <a:xfrm>
            <a:off x="6835251" y="2215378"/>
            <a:ext cx="4789" cy="37109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Straight Connector 393">
            <a:extLst>
              <a:ext uri="{FF2B5EF4-FFF2-40B4-BE49-F238E27FC236}">
                <a16:creationId xmlns:a16="http://schemas.microsoft.com/office/drawing/2014/main" id="{4A004A65-F6C5-4141-8C1F-EA48F18945B6}"/>
              </a:ext>
            </a:extLst>
          </p:cNvPr>
          <p:cNvCxnSpPr>
            <a:cxnSpLocks/>
          </p:cNvCxnSpPr>
          <p:nvPr/>
        </p:nvCxnSpPr>
        <p:spPr>
          <a:xfrm flipH="1" flipV="1">
            <a:off x="7327748" y="2820360"/>
            <a:ext cx="12719" cy="45711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Straight Connector 396">
            <a:extLst>
              <a:ext uri="{FF2B5EF4-FFF2-40B4-BE49-F238E27FC236}">
                <a16:creationId xmlns:a16="http://schemas.microsoft.com/office/drawing/2014/main" id="{F70F3003-89B2-7F44-9499-10B368800312}"/>
              </a:ext>
            </a:extLst>
          </p:cNvPr>
          <p:cNvCxnSpPr>
            <a:cxnSpLocks/>
          </p:cNvCxnSpPr>
          <p:nvPr/>
        </p:nvCxnSpPr>
        <p:spPr>
          <a:xfrm flipH="1">
            <a:off x="5521139" y="2069395"/>
            <a:ext cx="1" cy="47519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554B049-F74B-48F1-A036-FC00BC393C00}"/>
              </a:ext>
            </a:extLst>
          </p:cNvPr>
          <p:cNvSpPr txBox="1"/>
          <p:nvPr/>
        </p:nvSpPr>
        <p:spPr>
          <a:xfrm>
            <a:off x="4358836" y="262426"/>
            <a:ext cx="414451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u="sng" dirty="0">
                <a:cs typeface="Aharoni" panose="020B0604020202020204" pitchFamily="2" charset="-79"/>
              </a:rPr>
              <a:t>KS3 Personal Development Learning Journey 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7A07DE-C984-5043-ABB4-D3D967D43357}"/>
              </a:ext>
            </a:extLst>
          </p:cNvPr>
          <p:cNvSpPr txBox="1"/>
          <p:nvPr/>
        </p:nvSpPr>
        <p:spPr>
          <a:xfrm>
            <a:off x="7265978" y="15513490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7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BE9DFE9-D2AE-C14C-AB63-41C6DF192559}"/>
              </a:ext>
            </a:extLst>
          </p:cNvPr>
          <p:cNvSpPr txBox="1"/>
          <p:nvPr/>
        </p:nvSpPr>
        <p:spPr>
          <a:xfrm>
            <a:off x="7265978" y="15429809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sp>
        <p:nvSpPr>
          <p:cNvPr id="370" name="TextBox 369">
            <a:extLst>
              <a:ext uri="{FF2B5EF4-FFF2-40B4-BE49-F238E27FC236}">
                <a16:creationId xmlns:a16="http://schemas.microsoft.com/office/drawing/2014/main" id="{8F2FCE06-B784-40AE-99FE-6BE6AEB80DF4}"/>
              </a:ext>
            </a:extLst>
          </p:cNvPr>
          <p:cNvSpPr txBox="1"/>
          <p:nvPr/>
        </p:nvSpPr>
        <p:spPr>
          <a:xfrm>
            <a:off x="5673403" y="14539713"/>
            <a:ext cx="1021410" cy="851297"/>
          </a:xfrm>
          <a:prstGeom prst="wedgeRoundRectCallout">
            <a:avLst>
              <a:gd name="adj1" fmla="val 7940"/>
              <a:gd name="adj2" fmla="val 85064"/>
              <a:gd name="adj3" fmla="val 16667"/>
            </a:avLst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Introduction to LSA &amp; School Values</a:t>
            </a:r>
          </a:p>
        </p:txBody>
      </p:sp>
      <p:sp>
        <p:nvSpPr>
          <p:cNvPr id="372" name="TextBox 371">
            <a:extLst>
              <a:ext uri="{FF2B5EF4-FFF2-40B4-BE49-F238E27FC236}">
                <a16:creationId xmlns:a16="http://schemas.microsoft.com/office/drawing/2014/main" id="{9F6593FB-5247-4B4E-A446-6EB069AC1072}"/>
              </a:ext>
            </a:extLst>
          </p:cNvPr>
          <p:cNvSpPr txBox="1"/>
          <p:nvPr/>
        </p:nvSpPr>
        <p:spPr>
          <a:xfrm>
            <a:off x="6343593" y="12915295"/>
            <a:ext cx="1073630" cy="289441"/>
          </a:xfrm>
          <a:prstGeom prst="wedgeRoundRectCallout">
            <a:avLst>
              <a:gd name="adj1" fmla="val -19095"/>
              <a:gd name="adj2" fmla="val -74354"/>
              <a:gd name="adj3" fmla="val 16667"/>
            </a:avLst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Healthy Bodies</a:t>
            </a:r>
          </a:p>
        </p:txBody>
      </p:sp>
      <p:cxnSp>
        <p:nvCxnSpPr>
          <p:cNvPr id="415" name="Straight Connector 414">
            <a:extLst>
              <a:ext uri="{FF2B5EF4-FFF2-40B4-BE49-F238E27FC236}">
                <a16:creationId xmlns:a16="http://schemas.microsoft.com/office/drawing/2014/main" id="{4EE1B1BE-FD5F-4B20-B018-7A50F36F26B4}"/>
              </a:ext>
            </a:extLst>
          </p:cNvPr>
          <p:cNvCxnSpPr>
            <a:cxnSpLocks/>
          </p:cNvCxnSpPr>
          <p:nvPr/>
        </p:nvCxnSpPr>
        <p:spPr>
          <a:xfrm>
            <a:off x="3456922" y="13027687"/>
            <a:ext cx="0" cy="40963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1" name="Straight Connector 420">
            <a:extLst>
              <a:ext uri="{FF2B5EF4-FFF2-40B4-BE49-F238E27FC236}">
                <a16:creationId xmlns:a16="http://schemas.microsoft.com/office/drawing/2014/main" id="{9B445240-399E-4288-B61F-011BC64B8806}"/>
              </a:ext>
            </a:extLst>
          </p:cNvPr>
          <p:cNvCxnSpPr>
            <a:cxnSpLocks/>
          </p:cNvCxnSpPr>
          <p:nvPr/>
        </p:nvCxnSpPr>
        <p:spPr>
          <a:xfrm flipV="1">
            <a:off x="7463341" y="11831343"/>
            <a:ext cx="0" cy="36241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2" name="Straight Connector 421">
            <a:extLst>
              <a:ext uri="{FF2B5EF4-FFF2-40B4-BE49-F238E27FC236}">
                <a16:creationId xmlns:a16="http://schemas.microsoft.com/office/drawing/2014/main" id="{7FEBCA52-4E69-4E21-AABE-C6B6046DDF5B}"/>
              </a:ext>
            </a:extLst>
          </p:cNvPr>
          <p:cNvCxnSpPr>
            <a:cxnSpLocks/>
          </p:cNvCxnSpPr>
          <p:nvPr/>
        </p:nvCxnSpPr>
        <p:spPr>
          <a:xfrm>
            <a:off x="6909358" y="11016303"/>
            <a:ext cx="704" cy="332033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4" name="TextBox 423">
            <a:extLst>
              <a:ext uri="{FF2B5EF4-FFF2-40B4-BE49-F238E27FC236}">
                <a16:creationId xmlns:a16="http://schemas.microsoft.com/office/drawing/2014/main" id="{D278A8F9-A720-4BE5-9728-B6F4D2AD112A}"/>
              </a:ext>
            </a:extLst>
          </p:cNvPr>
          <p:cNvSpPr txBox="1"/>
          <p:nvPr/>
        </p:nvSpPr>
        <p:spPr>
          <a:xfrm>
            <a:off x="4837809" y="16666374"/>
            <a:ext cx="119323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Positive mental health </a:t>
            </a:r>
          </a:p>
        </p:txBody>
      </p:sp>
      <p:cxnSp>
        <p:nvCxnSpPr>
          <p:cNvPr id="425" name="Straight Connector 424">
            <a:extLst>
              <a:ext uri="{FF2B5EF4-FFF2-40B4-BE49-F238E27FC236}">
                <a16:creationId xmlns:a16="http://schemas.microsoft.com/office/drawing/2014/main" id="{866897A3-A6FE-40C7-8A62-80E372D7DDE7}"/>
              </a:ext>
            </a:extLst>
          </p:cNvPr>
          <p:cNvCxnSpPr>
            <a:cxnSpLocks/>
          </p:cNvCxnSpPr>
          <p:nvPr/>
        </p:nvCxnSpPr>
        <p:spPr>
          <a:xfrm flipV="1">
            <a:off x="5742193" y="11663760"/>
            <a:ext cx="0" cy="38969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7" name="TextBox 426">
            <a:extLst>
              <a:ext uri="{FF2B5EF4-FFF2-40B4-BE49-F238E27FC236}">
                <a16:creationId xmlns:a16="http://schemas.microsoft.com/office/drawing/2014/main" id="{E9DB7AE7-A452-467D-B51D-93DC7700EF22}"/>
              </a:ext>
            </a:extLst>
          </p:cNvPr>
          <p:cNvSpPr txBox="1"/>
          <p:nvPr/>
        </p:nvSpPr>
        <p:spPr>
          <a:xfrm>
            <a:off x="4037856" y="14556063"/>
            <a:ext cx="109107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Growth mindset, self esteem and resilience   </a:t>
            </a:r>
          </a:p>
        </p:txBody>
      </p:sp>
      <p:sp>
        <p:nvSpPr>
          <p:cNvPr id="429" name="TextBox 428">
            <a:extLst>
              <a:ext uri="{FF2B5EF4-FFF2-40B4-BE49-F238E27FC236}">
                <a16:creationId xmlns:a16="http://schemas.microsoft.com/office/drawing/2014/main" id="{58B697CB-A835-4F5B-B361-89BEA5AFB840}"/>
              </a:ext>
            </a:extLst>
          </p:cNvPr>
          <p:cNvSpPr txBox="1"/>
          <p:nvPr/>
        </p:nvSpPr>
        <p:spPr>
          <a:xfrm>
            <a:off x="2725811" y="16226698"/>
            <a:ext cx="117928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Friendships </a:t>
            </a:r>
          </a:p>
        </p:txBody>
      </p:sp>
      <p:cxnSp>
        <p:nvCxnSpPr>
          <p:cNvPr id="431" name="Straight Connector 430">
            <a:extLst>
              <a:ext uri="{FF2B5EF4-FFF2-40B4-BE49-F238E27FC236}">
                <a16:creationId xmlns:a16="http://schemas.microsoft.com/office/drawing/2014/main" id="{AC2EAC17-B61F-4569-AFE1-B6F28876FC2D}"/>
              </a:ext>
            </a:extLst>
          </p:cNvPr>
          <p:cNvCxnSpPr>
            <a:cxnSpLocks/>
          </p:cNvCxnSpPr>
          <p:nvPr/>
        </p:nvCxnSpPr>
        <p:spPr>
          <a:xfrm>
            <a:off x="4817486" y="10893902"/>
            <a:ext cx="0" cy="29886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3" name="TextBox 432">
            <a:extLst>
              <a:ext uri="{FF2B5EF4-FFF2-40B4-BE49-F238E27FC236}">
                <a16:creationId xmlns:a16="http://schemas.microsoft.com/office/drawing/2014/main" id="{BB9ADFC7-52B9-4F8B-A67F-13F7B575864B}"/>
              </a:ext>
            </a:extLst>
          </p:cNvPr>
          <p:cNvSpPr txBox="1"/>
          <p:nvPr/>
        </p:nvSpPr>
        <p:spPr>
          <a:xfrm>
            <a:off x="2294294" y="14946930"/>
            <a:ext cx="13669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Relationships and family </a:t>
            </a:r>
          </a:p>
        </p:txBody>
      </p:sp>
      <p:cxnSp>
        <p:nvCxnSpPr>
          <p:cNvPr id="530" name="Straight Connector 529">
            <a:extLst>
              <a:ext uri="{FF2B5EF4-FFF2-40B4-BE49-F238E27FC236}">
                <a16:creationId xmlns:a16="http://schemas.microsoft.com/office/drawing/2014/main" id="{A35A5061-95DD-4F04-8D1C-A5AE0DF4AA54}"/>
              </a:ext>
            </a:extLst>
          </p:cNvPr>
          <p:cNvCxnSpPr>
            <a:cxnSpLocks/>
          </p:cNvCxnSpPr>
          <p:nvPr/>
        </p:nvCxnSpPr>
        <p:spPr>
          <a:xfrm flipV="1">
            <a:off x="2270379" y="9562550"/>
            <a:ext cx="0" cy="34623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2" name="Straight Connector 531">
            <a:extLst>
              <a:ext uri="{FF2B5EF4-FFF2-40B4-BE49-F238E27FC236}">
                <a16:creationId xmlns:a16="http://schemas.microsoft.com/office/drawing/2014/main" id="{F30CF106-B6D9-494F-AA3F-A2B8566D7232}"/>
              </a:ext>
            </a:extLst>
          </p:cNvPr>
          <p:cNvCxnSpPr>
            <a:cxnSpLocks/>
          </p:cNvCxnSpPr>
          <p:nvPr/>
        </p:nvCxnSpPr>
        <p:spPr>
          <a:xfrm>
            <a:off x="2553035" y="8787810"/>
            <a:ext cx="0" cy="34274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6" name="TextBox 535">
            <a:extLst>
              <a:ext uri="{FF2B5EF4-FFF2-40B4-BE49-F238E27FC236}">
                <a16:creationId xmlns:a16="http://schemas.microsoft.com/office/drawing/2014/main" id="{55574A78-0976-47F2-B69E-D413B8C3F6BF}"/>
              </a:ext>
            </a:extLst>
          </p:cNvPr>
          <p:cNvSpPr txBox="1"/>
          <p:nvPr/>
        </p:nvSpPr>
        <p:spPr>
          <a:xfrm>
            <a:off x="1691904" y="9850738"/>
            <a:ext cx="9798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Introduction to </a:t>
            </a:r>
            <a:r>
              <a:rPr lang="en-US" sz="1100" dirty="0" err="1"/>
              <a:t>Yr</a:t>
            </a:r>
            <a:r>
              <a:rPr lang="en-US" sz="1100" dirty="0"/>
              <a:t> 8 PSHE </a:t>
            </a:r>
          </a:p>
        </p:txBody>
      </p:sp>
      <p:cxnSp>
        <p:nvCxnSpPr>
          <p:cNvPr id="539" name="Straight Connector 538">
            <a:extLst>
              <a:ext uri="{FF2B5EF4-FFF2-40B4-BE49-F238E27FC236}">
                <a16:creationId xmlns:a16="http://schemas.microsoft.com/office/drawing/2014/main" id="{BBD94BE1-975F-46D7-9A05-07FE1B11442A}"/>
              </a:ext>
            </a:extLst>
          </p:cNvPr>
          <p:cNvCxnSpPr>
            <a:cxnSpLocks/>
          </p:cNvCxnSpPr>
          <p:nvPr/>
        </p:nvCxnSpPr>
        <p:spPr>
          <a:xfrm flipV="1">
            <a:off x="3086822" y="9595293"/>
            <a:ext cx="0" cy="24762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3" name="TextBox 542">
            <a:extLst>
              <a:ext uri="{FF2B5EF4-FFF2-40B4-BE49-F238E27FC236}">
                <a16:creationId xmlns:a16="http://schemas.microsoft.com/office/drawing/2014/main" id="{B86AFE16-E45E-4486-8C88-00D3C77F31D9}"/>
              </a:ext>
            </a:extLst>
          </p:cNvPr>
          <p:cNvSpPr txBox="1"/>
          <p:nvPr/>
        </p:nvSpPr>
        <p:spPr>
          <a:xfrm>
            <a:off x="2003942" y="8374332"/>
            <a:ext cx="10828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Attitudes to mental health </a:t>
            </a:r>
          </a:p>
        </p:txBody>
      </p:sp>
      <p:sp>
        <p:nvSpPr>
          <p:cNvPr id="544" name="TextBox 543">
            <a:extLst>
              <a:ext uri="{FF2B5EF4-FFF2-40B4-BE49-F238E27FC236}">
                <a16:creationId xmlns:a16="http://schemas.microsoft.com/office/drawing/2014/main" id="{78694DA4-A2B9-4574-B59F-154EFFF90CB0}"/>
              </a:ext>
            </a:extLst>
          </p:cNvPr>
          <p:cNvSpPr txBox="1"/>
          <p:nvPr/>
        </p:nvSpPr>
        <p:spPr>
          <a:xfrm>
            <a:off x="2472576" y="9793972"/>
            <a:ext cx="12148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Promoting emotional wellbeing and resilience </a:t>
            </a:r>
          </a:p>
        </p:txBody>
      </p:sp>
      <p:cxnSp>
        <p:nvCxnSpPr>
          <p:cNvPr id="566" name="Straight Connector 565">
            <a:extLst>
              <a:ext uri="{FF2B5EF4-FFF2-40B4-BE49-F238E27FC236}">
                <a16:creationId xmlns:a16="http://schemas.microsoft.com/office/drawing/2014/main" id="{6DB874D9-09C2-4F69-9FD9-FEE3C6AD48B3}"/>
              </a:ext>
            </a:extLst>
          </p:cNvPr>
          <p:cNvCxnSpPr>
            <a:cxnSpLocks/>
          </p:cNvCxnSpPr>
          <p:nvPr/>
        </p:nvCxnSpPr>
        <p:spPr>
          <a:xfrm flipH="1">
            <a:off x="3668609" y="8624226"/>
            <a:ext cx="6936" cy="43586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8" name="TextBox 567">
            <a:extLst>
              <a:ext uri="{FF2B5EF4-FFF2-40B4-BE49-F238E27FC236}">
                <a16:creationId xmlns:a16="http://schemas.microsoft.com/office/drawing/2014/main" id="{45DF7456-052C-4509-A804-9EAE505A949A}"/>
              </a:ext>
            </a:extLst>
          </p:cNvPr>
          <p:cNvSpPr txBox="1"/>
          <p:nvPr/>
        </p:nvSpPr>
        <p:spPr>
          <a:xfrm>
            <a:off x="3103041" y="8258926"/>
            <a:ext cx="11160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Digital Resilience  </a:t>
            </a:r>
          </a:p>
        </p:txBody>
      </p:sp>
      <p:cxnSp>
        <p:nvCxnSpPr>
          <p:cNvPr id="569" name="Straight Connector 568">
            <a:extLst>
              <a:ext uri="{FF2B5EF4-FFF2-40B4-BE49-F238E27FC236}">
                <a16:creationId xmlns:a16="http://schemas.microsoft.com/office/drawing/2014/main" id="{FFCE5675-9D40-40A7-8E16-77BF44D6D036}"/>
              </a:ext>
            </a:extLst>
          </p:cNvPr>
          <p:cNvCxnSpPr>
            <a:cxnSpLocks/>
          </p:cNvCxnSpPr>
          <p:nvPr/>
        </p:nvCxnSpPr>
        <p:spPr>
          <a:xfrm flipV="1">
            <a:off x="5171362" y="9503838"/>
            <a:ext cx="0" cy="31614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1" name="TextBox 570">
            <a:extLst>
              <a:ext uri="{FF2B5EF4-FFF2-40B4-BE49-F238E27FC236}">
                <a16:creationId xmlns:a16="http://schemas.microsoft.com/office/drawing/2014/main" id="{4F4D8298-ADF9-4211-B114-05A5A7EA40C4}"/>
              </a:ext>
            </a:extLst>
          </p:cNvPr>
          <p:cNvSpPr txBox="1"/>
          <p:nvPr/>
        </p:nvSpPr>
        <p:spPr>
          <a:xfrm>
            <a:off x="4747956" y="9819651"/>
            <a:ext cx="108022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Respectful relationships</a:t>
            </a:r>
          </a:p>
        </p:txBody>
      </p:sp>
      <p:sp>
        <p:nvSpPr>
          <p:cNvPr id="574" name="Block Arc 573">
            <a:extLst>
              <a:ext uri="{FF2B5EF4-FFF2-40B4-BE49-F238E27FC236}">
                <a16:creationId xmlns:a16="http://schemas.microsoft.com/office/drawing/2014/main" id="{42DCC817-95A4-4F9E-B69E-5B3F826F1806}"/>
              </a:ext>
            </a:extLst>
          </p:cNvPr>
          <p:cNvSpPr/>
          <p:nvPr/>
        </p:nvSpPr>
        <p:spPr>
          <a:xfrm rot="16200000">
            <a:off x="677579" y="688094"/>
            <a:ext cx="2591870" cy="2184400"/>
          </a:xfrm>
          <a:prstGeom prst="blockArc">
            <a:avLst>
              <a:gd name="adj1" fmla="val 10800000"/>
              <a:gd name="adj2" fmla="val 156513"/>
              <a:gd name="adj3" fmla="val 28217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82" name="Straight Connector 581">
            <a:extLst>
              <a:ext uri="{FF2B5EF4-FFF2-40B4-BE49-F238E27FC236}">
                <a16:creationId xmlns:a16="http://schemas.microsoft.com/office/drawing/2014/main" id="{4D1BBD61-9F55-4579-996F-EFE618B7EA76}"/>
              </a:ext>
            </a:extLst>
          </p:cNvPr>
          <p:cNvCxnSpPr>
            <a:cxnSpLocks/>
          </p:cNvCxnSpPr>
          <p:nvPr/>
        </p:nvCxnSpPr>
        <p:spPr>
          <a:xfrm flipV="1">
            <a:off x="6744961" y="9503838"/>
            <a:ext cx="0" cy="37874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4" name="Straight Connector 583">
            <a:extLst>
              <a:ext uri="{FF2B5EF4-FFF2-40B4-BE49-F238E27FC236}">
                <a16:creationId xmlns:a16="http://schemas.microsoft.com/office/drawing/2014/main" id="{4DE56988-9563-47EE-97AA-4208AE65370A}"/>
              </a:ext>
            </a:extLst>
          </p:cNvPr>
          <p:cNvCxnSpPr>
            <a:cxnSpLocks/>
          </p:cNvCxnSpPr>
          <p:nvPr/>
        </p:nvCxnSpPr>
        <p:spPr>
          <a:xfrm>
            <a:off x="5680295" y="8635471"/>
            <a:ext cx="0" cy="44975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5" name="Straight Connector 584">
            <a:extLst>
              <a:ext uri="{FF2B5EF4-FFF2-40B4-BE49-F238E27FC236}">
                <a16:creationId xmlns:a16="http://schemas.microsoft.com/office/drawing/2014/main" id="{ED97350C-F515-4F00-B9C2-7F4F13347875}"/>
              </a:ext>
            </a:extLst>
          </p:cNvPr>
          <p:cNvCxnSpPr>
            <a:cxnSpLocks/>
          </p:cNvCxnSpPr>
          <p:nvPr/>
        </p:nvCxnSpPr>
        <p:spPr>
          <a:xfrm>
            <a:off x="7118061" y="8866898"/>
            <a:ext cx="0" cy="34201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8" name="TextBox 587">
            <a:extLst>
              <a:ext uri="{FF2B5EF4-FFF2-40B4-BE49-F238E27FC236}">
                <a16:creationId xmlns:a16="http://schemas.microsoft.com/office/drawing/2014/main" id="{5CFCB0D0-7043-4AFE-9A1C-0E550A6FCA23}"/>
              </a:ext>
            </a:extLst>
          </p:cNvPr>
          <p:cNvSpPr txBox="1"/>
          <p:nvPr/>
        </p:nvSpPr>
        <p:spPr>
          <a:xfrm>
            <a:off x="6076274" y="9734052"/>
            <a:ext cx="12686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Online Relationships</a:t>
            </a:r>
          </a:p>
        </p:txBody>
      </p:sp>
      <p:sp>
        <p:nvSpPr>
          <p:cNvPr id="589" name="TextBox 588">
            <a:extLst>
              <a:ext uri="{FF2B5EF4-FFF2-40B4-BE49-F238E27FC236}">
                <a16:creationId xmlns:a16="http://schemas.microsoft.com/office/drawing/2014/main" id="{0B123999-9F0C-4112-B28A-C1DAD7A55724}"/>
              </a:ext>
            </a:extLst>
          </p:cNvPr>
          <p:cNvSpPr txBox="1"/>
          <p:nvPr/>
        </p:nvSpPr>
        <p:spPr>
          <a:xfrm>
            <a:off x="5351893" y="8201119"/>
            <a:ext cx="9669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Negative relationships </a:t>
            </a:r>
          </a:p>
        </p:txBody>
      </p:sp>
      <p:sp>
        <p:nvSpPr>
          <p:cNvPr id="590" name="TextBox 589">
            <a:extLst>
              <a:ext uri="{FF2B5EF4-FFF2-40B4-BE49-F238E27FC236}">
                <a16:creationId xmlns:a16="http://schemas.microsoft.com/office/drawing/2014/main" id="{4AAF7390-BA48-4AA6-AAC1-67C46C54C0E8}"/>
              </a:ext>
            </a:extLst>
          </p:cNvPr>
          <p:cNvSpPr txBox="1"/>
          <p:nvPr/>
        </p:nvSpPr>
        <p:spPr>
          <a:xfrm>
            <a:off x="7180191" y="9875940"/>
            <a:ext cx="9669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Equality and stereotypes</a:t>
            </a:r>
          </a:p>
        </p:txBody>
      </p:sp>
      <p:cxnSp>
        <p:nvCxnSpPr>
          <p:cNvPr id="600" name="Straight Connector 599">
            <a:extLst>
              <a:ext uri="{FF2B5EF4-FFF2-40B4-BE49-F238E27FC236}">
                <a16:creationId xmlns:a16="http://schemas.microsoft.com/office/drawing/2014/main" id="{B6443DBE-18BC-4F8E-AB79-78F6C0DBA2DB}"/>
              </a:ext>
            </a:extLst>
          </p:cNvPr>
          <p:cNvCxnSpPr>
            <a:cxnSpLocks/>
          </p:cNvCxnSpPr>
          <p:nvPr/>
        </p:nvCxnSpPr>
        <p:spPr>
          <a:xfrm flipV="1">
            <a:off x="7614468" y="9494316"/>
            <a:ext cx="0" cy="39156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" name="TextBox 615">
            <a:extLst>
              <a:ext uri="{FF2B5EF4-FFF2-40B4-BE49-F238E27FC236}">
                <a16:creationId xmlns:a16="http://schemas.microsoft.com/office/drawing/2014/main" id="{0F95DDFF-A526-425E-BD46-08E0F4629141}"/>
              </a:ext>
            </a:extLst>
          </p:cNvPr>
          <p:cNvSpPr txBox="1"/>
          <p:nvPr/>
        </p:nvSpPr>
        <p:spPr>
          <a:xfrm>
            <a:off x="4776033" y="6227780"/>
            <a:ext cx="9554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Being safe online</a:t>
            </a:r>
          </a:p>
        </p:txBody>
      </p:sp>
      <p:sp>
        <p:nvSpPr>
          <p:cNvPr id="617" name="TextBox 616">
            <a:extLst>
              <a:ext uri="{FF2B5EF4-FFF2-40B4-BE49-F238E27FC236}">
                <a16:creationId xmlns:a16="http://schemas.microsoft.com/office/drawing/2014/main" id="{1190918D-CD76-475E-B774-31990E605718}"/>
              </a:ext>
            </a:extLst>
          </p:cNvPr>
          <p:cNvSpPr txBox="1"/>
          <p:nvPr/>
        </p:nvSpPr>
        <p:spPr>
          <a:xfrm>
            <a:off x="3825073" y="7509562"/>
            <a:ext cx="10627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Laws &amp; Risks- Drugs</a:t>
            </a:r>
          </a:p>
        </p:txBody>
      </p:sp>
      <p:sp>
        <p:nvSpPr>
          <p:cNvPr id="618" name="TextBox 617">
            <a:extLst>
              <a:ext uri="{FF2B5EF4-FFF2-40B4-BE49-F238E27FC236}">
                <a16:creationId xmlns:a16="http://schemas.microsoft.com/office/drawing/2014/main" id="{8DDC8ABE-B0A8-41E2-9912-B91F32483D97}"/>
              </a:ext>
            </a:extLst>
          </p:cNvPr>
          <p:cNvSpPr txBox="1"/>
          <p:nvPr/>
        </p:nvSpPr>
        <p:spPr>
          <a:xfrm>
            <a:off x="3315456" y="6185836"/>
            <a:ext cx="132622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Smoking risk and influences </a:t>
            </a:r>
          </a:p>
        </p:txBody>
      </p:sp>
      <p:cxnSp>
        <p:nvCxnSpPr>
          <p:cNvPr id="619" name="Straight Connector 618">
            <a:extLst>
              <a:ext uri="{FF2B5EF4-FFF2-40B4-BE49-F238E27FC236}">
                <a16:creationId xmlns:a16="http://schemas.microsoft.com/office/drawing/2014/main" id="{4405E6CA-E5DD-422F-BBC2-0D02D90B9AF8}"/>
              </a:ext>
            </a:extLst>
          </p:cNvPr>
          <p:cNvCxnSpPr>
            <a:cxnSpLocks/>
          </p:cNvCxnSpPr>
          <p:nvPr/>
        </p:nvCxnSpPr>
        <p:spPr>
          <a:xfrm>
            <a:off x="5311673" y="6647910"/>
            <a:ext cx="0" cy="26483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1" name="Straight Connector 620">
            <a:extLst>
              <a:ext uri="{FF2B5EF4-FFF2-40B4-BE49-F238E27FC236}">
                <a16:creationId xmlns:a16="http://schemas.microsoft.com/office/drawing/2014/main" id="{E3F061CF-B9C5-49C1-8ABB-4084A9282E37}"/>
              </a:ext>
            </a:extLst>
          </p:cNvPr>
          <p:cNvCxnSpPr>
            <a:cxnSpLocks/>
          </p:cNvCxnSpPr>
          <p:nvPr/>
        </p:nvCxnSpPr>
        <p:spPr>
          <a:xfrm>
            <a:off x="3989314" y="6564519"/>
            <a:ext cx="0" cy="35889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3" name="Straight Connector 622">
            <a:extLst>
              <a:ext uri="{FF2B5EF4-FFF2-40B4-BE49-F238E27FC236}">
                <a16:creationId xmlns:a16="http://schemas.microsoft.com/office/drawing/2014/main" id="{7D1A76D7-946A-434B-9E20-E66593C9A965}"/>
              </a:ext>
            </a:extLst>
          </p:cNvPr>
          <p:cNvCxnSpPr>
            <a:cxnSpLocks/>
          </p:cNvCxnSpPr>
          <p:nvPr/>
        </p:nvCxnSpPr>
        <p:spPr>
          <a:xfrm flipV="1">
            <a:off x="4421510" y="7318170"/>
            <a:ext cx="0" cy="22585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5" name="Straight Connector 624">
            <a:extLst>
              <a:ext uri="{FF2B5EF4-FFF2-40B4-BE49-F238E27FC236}">
                <a16:creationId xmlns:a16="http://schemas.microsoft.com/office/drawing/2014/main" id="{3748E272-4500-4BA8-AE01-294AC988701B}"/>
              </a:ext>
            </a:extLst>
          </p:cNvPr>
          <p:cNvCxnSpPr>
            <a:cxnSpLocks/>
          </p:cNvCxnSpPr>
          <p:nvPr/>
        </p:nvCxnSpPr>
        <p:spPr>
          <a:xfrm flipV="1">
            <a:off x="3007704" y="7287680"/>
            <a:ext cx="14130" cy="44518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8" name="TextBox 627">
            <a:extLst>
              <a:ext uri="{FF2B5EF4-FFF2-40B4-BE49-F238E27FC236}">
                <a16:creationId xmlns:a16="http://schemas.microsoft.com/office/drawing/2014/main" id="{1FF86E25-928A-4694-9707-A71EF117C3A9}"/>
              </a:ext>
            </a:extLst>
          </p:cNvPr>
          <p:cNvSpPr txBox="1"/>
          <p:nvPr/>
        </p:nvSpPr>
        <p:spPr>
          <a:xfrm>
            <a:off x="2358723" y="7676790"/>
            <a:ext cx="132622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Alcohol awareness</a:t>
            </a:r>
          </a:p>
        </p:txBody>
      </p:sp>
      <p:sp>
        <p:nvSpPr>
          <p:cNvPr id="629" name="TextBox 628">
            <a:extLst>
              <a:ext uri="{FF2B5EF4-FFF2-40B4-BE49-F238E27FC236}">
                <a16:creationId xmlns:a16="http://schemas.microsoft.com/office/drawing/2014/main" id="{63C3E4F4-94BC-43EB-BC5A-1189207A11DF}"/>
              </a:ext>
            </a:extLst>
          </p:cNvPr>
          <p:cNvSpPr txBox="1"/>
          <p:nvPr/>
        </p:nvSpPr>
        <p:spPr>
          <a:xfrm>
            <a:off x="2090536" y="6220929"/>
            <a:ext cx="10883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First Aid- basic injuries </a:t>
            </a:r>
          </a:p>
        </p:txBody>
      </p:sp>
      <p:cxnSp>
        <p:nvCxnSpPr>
          <p:cNvPr id="632" name="Straight Connector 631">
            <a:extLst>
              <a:ext uri="{FF2B5EF4-FFF2-40B4-BE49-F238E27FC236}">
                <a16:creationId xmlns:a16="http://schemas.microsoft.com/office/drawing/2014/main" id="{B6F03619-A72D-4CF0-8660-E25D5E191C26}"/>
              </a:ext>
            </a:extLst>
          </p:cNvPr>
          <p:cNvCxnSpPr>
            <a:cxnSpLocks/>
          </p:cNvCxnSpPr>
          <p:nvPr/>
        </p:nvCxnSpPr>
        <p:spPr>
          <a:xfrm>
            <a:off x="2570389" y="6605315"/>
            <a:ext cx="0" cy="31137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7" name="TextBox 646">
            <a:extLst>
              <a:ext uri="{FF2B5EF4-FFF2-40B4-BE49-F238E27FC236}">
                <a16:creationId xmlns:a16="http://schemas.microsoft.com/office/drawing/2014/main" id="{2F33E58C-0999-46C2-81DE-AE38D36207FD}"/>
              </a:ext>
            </a:extLst>
          </p:cNvPr>
          <p:cNvSpPr txBox="1"/>
          <p:nvPr/>
        </p:nvSpPr>
        <p:spPr>
          <a:xfrm>
            <a:off x="2232731" y="5447812"/>
            <a:ext cx="10358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Introduction to </a:t>
            </a:r>
            <a:r>
              <a:rPr lang="en-US" sz="1100" dirty="0" err="1"/>
              <a:t>Yr</a:t>
            </a:r>
            <a:r>
              <a:rPr lang="en-US" sz="1100" dirty="0"/>
              <a:t> 9 PSHE</a:t>
            </a:r>
          </a:p>
        </p:txBody>
      </p:sp>
      <p:cxnSp>
        <p:nvCxnSpPr>
          <p:cNvPr id="652" name="Straight Connector 651">
            <a:extLst>
              <a:ext uri="{FF2B5EF4-FFF2-40B4-BE49-F238E27FC236}">
                <a16:creationId xmlns:a16="http://schemas.microsoft.com/office/drawing/2014/main" id="{F9566611-CB48-4E47-A053-355DABBF7673}"/>
              </a:ext>
            </a:extLst>
          </p:cNvPr>
          <p:cNvCxnSpPr>
            <a:cxnSpLocks/>
          </p:cNvCxnSpPr>
          <p:nvPr/>
        </p:nvCxnSpPr>
        <p:spPr>
          <a:xfrm flipV="1">
            <a:off x="3656298" y="5149278"/>
            <a:ext cx="0" cy="25012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3" name="Straight Connector 652">
            <a:extLst>
              <a:ext uri="{FF2B5EF4-FFF2-40B4-BE49-F238E27FC236}">
                <a16:creationId xmlns:a16="http://schemas.microsoft.com/office/drawing/2014/main" id="{B4B756DC-3C0D-4E23-B3CB-F7BC497B34CD}"/>
              </a:ext>
            </a:extLst>
          </p:cNvPr>
          <p:cNvCxnSpPr>
            <a:cxnSpLocks/>
          </p:cNvCxnSpPr>
          <p:nvPr/>
        </p:nvCxnSpPr>
        <p:spPr>
          <a:xfrm flipV="1">
            <a:off x="2582080" y="5185444"/>
            <a:ext cx="0" cy="22484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4" name="Straight Connector 653">
            <a:extLst>
              <a:ext uri="{FF2B5EF4-FFF2-40B4-BE49-F238E27FC236}">
                <a16:creationId xmlns:a16="http://schemas.microsoft.com/office/drawing/2014/main" id="{654912DF-DC0F-40EA-BBF4-8EA8558311B9}"/>
              </a:ext>
            </a:extLst>
          </p:cNvPr>
          <p:cNvCxnSpPr>
            <a:cxnSpLocks/>
          </p:cNvCxnSpPr>
          <p:nvPr/>
        </p:nvCxnSpPr>
        <p:spPr>
          <a:xfrm>
            <a:off x="3105235" y="4451010"/>
            <a:ext cx="6824" cy="266783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5" name="TextBox 654">
            <a:extLst>
              <a:ext uri="{FF2B5EF4-FFF2-40B4-BE49-F238E27FC236}">
                <a16:creationId xmlns:a16="http://schemas.microsoft.com/office/drawing/2014/main" id="{6FC1E7A0-0494-4938-B1B0-760EC9273BEA}"/>
              </a:ext>
            </a:extLst>
          </p:cNvPr>
          <p:cNvSpPr txBox="1"/>
          <p:nvPr/>
        </p:nvSpPr>
        <p:spPr>
          <a:xfrm>
            <a:off x="2604965" y="4004710"/>
            <a:ext cx="10160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Importance of sleep </a:t>
            </a:r>
          </a:p>
        </p:txBody>
      </p:sp>
      <p:sp>
        <p:nvSpPr>
          <p:cNvPr id="656" name="TextBox 655">
            <a:extLst>
              <a:ext uri="{FF2B5EF4-FFF2-40B4-BE49-F238E27FC236}">
                <a16:creationId xmlns:a16="http://schemas.microsoft.com/office/drawing/2014/main" id="{CD98C00B-DC5E-4CA6-A984-03F465713B31}"/>
              </a:ext>
            </a:extLst>
          </p:cNvPr>
          <p:cNvSpPr txBox="1"/>
          <p:nvPr/>
        </p:nvSpPr>
        <p:spPr>
          <a:xfrm>
            <a:off x="3263158" y="5392242"/>
            <a:ext cx="103589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Reframing negative thinking</a:t>
            </a:r>
          </a:p>
        </p:txBody>
      </p:sp>
      <p:sp>
        <p:nvSpPr>
          <p:cNvPr id="659" name="TextBox 658">
            <a:extLst>
              <a:ext uri="{FF2B5EF4-FFF2-40B4-BE49-F238E27FC236}">
                <a16:creationId xmlns:a16="http://schemas.microsoft.com/office/drawing/2014/main" id="{D4B93DD1-7FD0-4AE8-850A-0C45A763AB81}"/>
              </a:ext>
            </a:extLst>
          </p:cNvPr>
          <p:cNvSpPr txBox="1"/>
          <p:nvPr/>
        </p:nvSpPr>
        <p:spPr>
          <a:xfrm>
            <a:off x="5253741" y="5298947"/>
            <a:ext cx="98188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Healthy and Unhealthy relationships</a:t>
            </a:r>
          </a:p>
        </p:txBody>
      </p:sp>
      <p:cxnSp>
        <p:nvCxnSpPr>
          <p:cNvPr id="660" name="Straight Connector 659">
            <a:extLst>
              <a:ext uri="{FF2B5EF4-FFF2-40B4-BE49-F238E27FC236}">
                <a16:creationId xmlns:a16="http://schemas.microsoft.com/office/drawing/2014/main" id="{4E50602A-F6B8-4E11-B6D2-F50AB4361A08}"/>
              </a:ext>
            </a:extLst>
          </p:cNvPr>
          <p:cNvCxnSpPr>
            <a:cxnSpLocks/>
          </p:cNvCxnSpPr>
          <p:nvPr/>
        </p:nvCxnSpPr>
        <p:spPr>
          <a:xfrm flipV="1">
            <a:off x="5780927" y="5070140"/>
            <a:ext cx="0" cy="23506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3" name="TextBox 662">
            <a:extLst>
              <a:ext uri="{FF2B5EF4-FFF2-40B4-BE49-F238E27FC236}">
                <a16:creationId xmlns:a16="http://schemas.microsoft.com/office/drawing/2014/main" id="{C87F4E65-B9C4-4118-8A17-2F0A70243848}"/>
              </a:ext>
            </a:extLst>
          </p:cNvPr>
          <p:cNvSpPr txBox="1"/>
          <p:nvPr/>
        </p:nvSpPr>
        <p:spPr>
          <a:xfrm>
            <a:off x="4100890" y="4043570"/>
            <a:ext cx="8461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Mental Health </a:t>
            </a:r>
          </a:p>
        </p:txBody>
      </p:sp>
      <p:sp>
        <p:nvSpPr>
          <p:cNvPr id="665" name="TextBox 664">
            <a:extLst>
              <a:ext uri="{FF2B5EF4-FFF2-40B4-BE49-F238E27FC236}">
                <a16:creationId xmlns:a16="http://schemas.microsoft.com/office/drawing/2014/main" id="{5A02EE1F-6FC1-427A-AE8E-D98038ACA9EE}"/>
              </a:ext>
            </a:extLst>
          </p:cNvPr>
          <p:cNvSpPr txBox="1"/>
          <p:nvPr/>
        </p:nvSpPr>
        <p:spPr>
          <a:xfrm>
            <a:off x="6386801" y="5528707"/>
            <a:ext cx="7312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Marriage</a:t>
            </a:r>
          </a:p>
        </p:txBody>
      </p:sp>
      <p:cxnSp>
        <p:nvCxnSpPr>
          <p:cNvPr id="666" name="Straight Connector 665">
            <a:extLst>
              <a:ext uri="{FF2B5EF4-FFF2-40B4-BE49-F238E27FC236}">
                <a16:creationId xmlns:a16="http://schemas.microsoft.com/office/drawing/2014/main" id="{19AED11F-99FB-48BD-8EE7-538D5AFF930F}"/>
              </a:ext>
            </a:extLst>
          </p:cNvPr>
          <p:cNvCxnSpPr>
            <a:cxnSpLocks/>
          </p:cNvCxnSpPr>
          <p:nvPr/>
        </p:nvCxnSpPr>
        <p:spPr>
          <a:xfrm flipV="1">
            <a:off x="6744961" y="5110563"/>
            <a:ext cx="0" cy="41359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0" name="Straight Connector 669">
            <a:extLst>
              <a:ext uri="{FF2B5EF4-FFF2-40B4-BE49-F238E27FC236}">
                <a16:creationId xmlns:a16="http://schemas.microsoft.com/office/drawing/2014/main" id="{9637F0F5-2C07-45EA-BAFE-6D32F9DD4CDF}"/>
              </a:ext>
            </a:extLst>
          </p:cNvPr>
          <p:cNvCxnSpPr>
            <a:cxnSpLocks/>
          </p:cNvCxnSpPr>
          <p:nvPr/>
        </p:nvCxnSpPr>
        <p:spPr>
          <a:xfrm flipH="1">
            <a:off x="4415559" y="4435597"/>
            <a:ext cx="2913" cy="33695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8" name="TextBox 677">
            <a:extLst>
              <a:ext uri="{FF2B5EF4-FFF2-40B4-BE49-F238E27FC236}">
                <a16:creationId xmlns:a16="http://schemas.microsoft.com/office/drawing/2014/main" id="{37999913-F6C0-4A16-B7C1-FEB9E8A1B0BC}"/>
              </a:ext>
            </a:extLst>
          </p:cNvPr>
          <p:cNvSpPr txBox="1"/>
          <p:nvPr/>
        </p:nvSpPr>
        <p:spPr>
          <a:xfrm>
            <a:off x="6802736" y="4072356"/>
            <a:ext cx="11299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Avoiding Assumptions</a:t>
            </a:r>
          </a:p>
        </p:txBody>
      </p:sp>
      <p:sp>
        <p:nvSpPr>
          <p:cNvPr id="681" name="TextBox 680">
            <a:extLst>
              <a:ext uri="{FF2B5EF4-FFF2-40B4-BE49-F238E27FC236}">
                <a16:creationId xmlns:a16="http://schemas.microsoft.com/office/drawing/2014/main" id="{C61CE08E-6B65-49EB-B391-7B49C618905C}"/>
              </a:ext>
            </a:extLst>
          </p:cNvPr>
          <p:cNvSpPr txBox="1"/>
          <p:nvPr/>
        </p:nvSpPr>
        <p:spPr>
          <a:xfrm>
            <a:off x="6295646" y="1685076"/>
            <a:ext cx="107070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What are employers looking for</a:t>
            </a:r>
          </a:p>
        </p:txBody>
      </p:sp>
      <p:sp>
        <p:nvSpPr>
          <p:cNvPr id="683" name="TextBox 682">
            <a:extLst>
              <a:ext uri="{FF2B5EF4-FFF2-40B4-BE49-F238E27FC236}">
                <a16:creationId xmlns:a16="http://schemas.microsoft.com/office/drawing/2014/main" id="{05BC2023-5F3C-420F-A30F-4370F02668FE}"/>
              </a:ext>
            </a:extLst>
          </p:cNvPr>
          <p:cNvSpPr txBox="1"/>
          <p:nvPr/>
        </p:nvSpPr>
        <p:spPr>
          <a:xfrm>
            <a:off x="6819567" y="3241590"/>
            <a:ext cx="11131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Active Citizenship </a:t>
            </a:r>
          </a:p>
        </p:txBody>
      </p:sp>
      <p:sp>
        <p:nvSpPr>
          <p:cNvPr id="693" name="Rectangle 692">
            <a:extLst>
              <a:ext uri="{FF2B5EF4-FFF2-40B4-BE49-F238E27FC236}">
                <a16:creationId xmlns:a16="http://schemas.microsoft.com/office/drawing/2014/main" id="{242D1697-493D-4EEA-9BF1-C16D669A5B45}"/>
              </a:ext>
            </a:extLst>
          </p:cNvPr>
          <p:cNvSpPr/>
          <p:nvPr/>
        </p:nvSpPr>
        <p:spPr>
          <a:xfrm>
            <a:off x="1839415" y="487940"/>
            <a:ext cx="596167" cy="62936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C863C2-0F07-4BB5-89CA-AB588A90BD82}"/>
              </a:ext>
            </a:extLst>
          </p:cNvPr>
          <p:cNvSpPr txBox="1"/>
          <p:nvPr/>
        </p:nvSpPr>
        <p:spPr>
          <a:xfrm>
            <a:off x="1528500" y="553720"/>
            <a:ext cx="13148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Ready for</a:t>
            </a:r>
          </a:p>
          <a:p>
            <a:pPr algn="ctr"/>
            <a:r>
              <a:rPr lang="en-GB" sz="1400" b="1" dirty="0">
                <a:solidFill>
                  <a:schemeClr val="bg1"/>
                </a:solidFill>
              </a:rPr>
              <a:t>KS4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E53AD2-8FA3-47AF-A26D-259C3B2170C7}"/>
              </a:ext>
            </a:extLst>
          </p:cNvPr>
          <p:cNvSpPr txBox="1"/>
          <p:nvPr/>
        </p:nvSpPr>
        <p:spPr>
          <a:xfrm>
            <a:off x="3370175" y="15766701"/>
            <a:ext cx="3166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chemeClr val="bg1"/>
                </a:solidFill>
              </a:rPr>
              <a:t>Autumn Term:  Health and Wellbeing </a:t>
            </a:r>
          </a:p>
        </p:txBody>
      </p:sp>
      <p:sp>
        <p:nvSpPr>
          <p:cNvPr id="310" name="TextBox 309">
            <a:extLst>
              <a:ext uri="{FF2B5EF4-FFF2-40B4-BE49-F238E27FC236}">
                <a16:creationId xmlns:a16="http://schemas.microsoft.com/office/drawing/2014/main" id="{D412AF4B-F89D-4C00-B718-AD386BE0593E}"/>
              </a:ext>
            </a:extLst>
          </p:cNvPr>
          <p:cNvSpPr txBox="1"/>
          <p:nvPr/>
        </p:nvSpPr>
        <p:spPr>
          <a:xfrm>
            <a:off x="5351893" y="14048525"/>
            <a:ext cx="8856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Hygiene</a:t>
            </a:r>
          </a:p>
        </p:txBody>
      </p:sp>
      <p:cxnSp>
        <p:nvCxnSpPr>
          <p:cNvPr id="330" name="Straight Connector 329">
            <a:extLst>
              <a:ext uri="{FF2B5EF4-FFF2-40B4-BE49-F238E27FC236}">
                <a16:creationId xmlns:a16="http://schemas.microsoft.com/office/drawing/2014/main" id="{30FB132F-C7A5-4ED6-B0D9-6F46F9D66F86}"/>
              </a:ext>
            </a:extLst>
          </p:cNvPr>
          <p:cNvCxnSpPr>
            <a:cxnSpLocks/>
          </p:cNvCxnSpPr>
          <p:nvPr/>
        </p:nvCxnSpPr>
        <p:spPr>
          <a:xfrm flipH="1" flipV="1">
            <a:off x="3988337" y="11746275"/>
            <a:ext cx="1078" cy="34046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1" name="TextBox 330">
            <a:extLst>
              <a:ext uri="{FF2B5EF4-FFF2-40B4-BE49-F238E27FC236}">
                <a16:creationId xmlns:a16="http://schemas.microsoft.com/office/drawing/2014/main" id="{3B5F57D0-375A-4083-9EEF-998057252C67}"/>
              </a:ext>
            </a:extLst>
          </p:cNvPr>
          <p:cNvSpPr txBox="1"/>
          <p:nvPr/>
        </p:nvSpPr>
        <p:spPr>
          <a:xfrm>
            <a:off x="1936585" y="16278471"/>
            <a:ext cx="8721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Bullying </a:t>
            </a:r>
          </a:p>
        </p:txBody>
      </p:sp>
      <p:sp>
        <p:nvSpPr>
          <p:cNvPr id="355" name="TextBox 354">
            <a:extLst>
              <a:ext uri="{FF2B5EF4-FFF2-40B4-BE49-F238E27FC236}">
                <a16:creationId xmlns:a16="http://schemas.microsoft.com/office/drawing/2014/main" id="{343D0D84-E539-49E9-B126-4F2FD111C5AC}"/>
              </a:ext>
            </a:extLst>
          </p:cNvPr>
          <p:cNvSpPr txBox="1"/>
          <p:nvPr/>
        </p:nvSpPr>
        <p:spPr>
          <a:xfrm>
            <a:off x="6240925" y="8533918"/>
            <a:ext cx="16469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Grooming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642FD82-9DD9-431D-91AD-12C84DCC0FCA}"/>
              </a:ext>
            </a:extLst>
          </p:cNvPr>
          <p:cNvSpPr txBox="1"/>
          <p:nvPr/>
        </p:nvSpPr>
        <p:spPr>
          <a:xfrm>
            <a:off x="4670065" y="2621351"/>
            <a:ext cx="30000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Spring Term- Living in the wider world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B74C966E-AC19-7D93-CAF2-64A6DB228423}"/>
              </a:ext>
            </a:extLst>
          </p:cNvPr>
          <p:cNvSpPr txBox="1"/>
          <p:nvPr/>
        </p:nvSpPr>
        <p:spPr>
          <a:xfrm rot="10800000" flipV="1">
            <a:off x="3476961" y="11287813"/>
            <a:ext cx="34669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chemeClr val="bg1"/>
                </a:solidFill>
              </a:rPr>
              <a:t>Summer Term : Living in the Wider world </a:t>
            </a:r>
          </a:p>
        </p:txBody>
      </p:sp>
      <p:pic>
        <p:nvPicPr>
          <p:cNvPr id="1026" name="Picture 2" descr="Lytham St Annes High School">
            <a:extLst>
              <a:ext uri="{FF2B5EF4-FFF2-40B4-BE49-F238E27FC236}">
                <a16:creationId xmlns:a16="http://schemas.microsoft.com/office/drawing/2014/main" id="{B5C640EE-F575-EFE6-544A-C99A6A48C7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5430" y="15583888"/>
            <a:ext cx="800647" cy="48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Welcome Geometric Blue Outdoor Vinyl Banner">
            <a:extLst>
              <a:ext uri="{FF2B5EF4-FFF2-40B4-BE49-F238E27FC236}">
                <a16:creationId xmlns:a16="http://schemas.microsoft.com/office/drawing/2014/main" id="{AB1487F7-0261-593D-788F-01F2A752A7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83" t="34502" r="11087" b="34703"/>
          <a:stretch/>
        </p:blipFill>
        <p:spPr bwMode="auto">
          <a:xfrm>
            <a:off x="7711914" y="16470996"/>
            <a:ext cx="1693672" cy="653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6F3E07F5-3098-F205-BB5B-B983D4D296E7}"/>
              </a:ext>
            </a:extLst>
          </p:cNvPr>
          <p:cNvCxnSpPr>
            <a:cxnSpLocks/>
          </p:cNvCxnSpPr>
          <p:nvPr/>
        </p:nvCxnSpPr>
        <p:spPr>
          <a:xfrm flipV="1">
            <a:off x="6986624" y="7331833"/>
            <a:ext cx="0" cy="24424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TextBox 243">
            <a:extLst>
              <a:ext uri="{FF2B5EF4-FFF2-40B4-BE49-F238E27FC236}">
                <a16:creationId xmlns:a16="http://schemas.microsoft.com/office/drawing/2014/main" id="{E68CECC9-4B91-A299-AAEA-229471E75C36}"/>
              </a:ext>
            </a:extLst>
          </p:cNvPr>
          <p:cNvSpPr txBox="1"/>
          <p:nvPr/>
        </p:nvSpPr>
        <p:spPr>
          <a:xfrm>
            <a:off x="6527575" y="7607141"/>
            <a:ext cx="125720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Justice system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4BDA6D15-A90A-C384-E15A-FE0635E86006}"/>
              </a:ext>
            </a:extLst>
          </p:cNvPr>
          <p:cNvSpPr txBox="1"/>
          <p:nvPr/>
        </p:nvSpPr>
        <p:spPr>
          <a:xfrm>
            <a:off x="6281237" y="5843238"/>
            <a:ext cx="8620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How to manage risk taking behaviours</a:t>
            </a:r>
          </a:p>
        </p:txBody>
      </p:sp>
      <p:cxnSp>
        <p:nvCxnSpPr>
          <p:cNvPr id="246" name="Straight Connector 245">
            <a:extLst>
              <a:ext uri="{FF2B5EF4-FFF2-40B4-BE49-F238E27FC236}">
                <a16:creationId xmlns:a16="http://schemas.microsoft.com/office/drawing/2014/main" id="{F4437D5D-D7FC-E99C-0577-3398EB25ED80}"/>
              </a:ext>
            </a:extLst>
          </p:cNvPr>
          <p:cNvCxnSpPr>
            <a:cxnSpLocks/>
          </p:cNvCxnSpPr>
          <p:nvPr/>
        </p:nvCxnSpPr>
        <p:spPr>
          <a:xfrm>
            <a:off x="6693979" y="6590644"/>
            <a:ext cx="0" cy="30664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Connector 249">
            <a:extLst>
              <a:ext uri="{FF2B5EF4-FFF2-40B4-BE49-F238E27FC236}">
                <a16:creationId xmlns:a16="http://schemas.microsoft.com/office/drawing/2014/main" id="{00E17B8D-461F-3099-09C1-389C3C615F7E}"/>
              </a:ext>
            </a:extLst>
          </p:cNvPr>
          <p:cNvCxnSpPr>
            <a:cxnSpLocks/>
          </p:cNvCxnSpPr>
          <p:nvPr/>
        </p:nvCxnSpPr>
        <p:spPr>
          <a:xfrm flipV="1">
            <a:off x="5639356" y="7386401"/>
            <a:ext cx="0" cy="24424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1" name="TextBox 250">
            <a:extLst>
              <a:ext uri="{FF2B5EF4-FFF2-40B4-BE49-F238E27FC236}">
                <a16:creationId xmlns:a16="http://schemas.microsoft.com/office/drawing/2014/main" id="{B212E80E-FA13-7B6D-AB7A-3BF1A02E662E}"/>
              </a:ext>
            </a:extLst>
          </p:cNvPr>
          <p:cNvSpPr txBox="1"/>
          <p:nvPr/>
        </p:nvSpPr>
        <p:spPr>
          <a:xfrm>
            <a:off x="4906496" y="7630646"/>
            <a:ext cx="1547597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How to </a:t>
            </a:r>
            <a:r>
              <a:rPr lang="en-US" sz="1050"/>
              <a:t>recognise</a:t>
            </a:r>
            <a:r>
              <a:rPr lang="en-US" sz="1050" dirty="0"/>
              <a:t> biased or misleading information</a:t>
            </a:r>
          </a:p>
        </p:txBody>
      </p: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DAD203E0-3925-7A96-125C-44D9062678FF}"/>
              </a:ext>
            </a:extLst>
          </p:cNvPr>
          <p:cNvCxnSpPr>
            <a:cxnSpLocks/>
          </p:cNvCxnSpPr>
          <p:nvPr/>
        </p:nvCxnSpPr>
        <p:spPr>
          <a:xfrm flipH="1" flipV="1">
            <a:off x="2108025" y="7142199"/>
            <a:ext cx="3861" cy="50379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TextBox 265">
            <a:extLst>
              <a:ext uri="{FF2B5EF4-FFF2-40B4-BE49-F238E27FC236}">
                <a16:creationId xmlns:a16="http://schemas.microsoft.com/office/drawing/2014/main" id="{7C6B9FF6-09B3-6382-5F5B-2A7ED57D0E6D}"/>
              </a:ext>
            </a:extLst>
          </p:cNvPr>
          <p:cNvSpPr txBox="1"/>
          <p:nvPr/>
        </p:nvSpPr>
        <p:spPr>
          <a:xfrm>
            <a:off x="1540206" y="7647309"/>
            <a:ext cx="8700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Blood, organ and stem cell donation</a:t>
            </a:r>
          </a:p>
        </p:txBody>
      </p:sp>
      <p:sp>
        <p:nvSpPr>
          <p:cNvPr id="273" name="TextBox 272">
            <a:extLst>
              <a:ext uri="{FF2B5EF4-FFF2-40B4-BE49-F238E27FC236}">
                <a16:creationId xmlns:a16="http://schemas.microsoft.com/office/drawing/2014/main" id="{6BF6176F-900C-BE12-7280-D1CD02796DBB}"/>
              </a:ext>
            </a:extLst>
          </p:cNvPr>
          <p:cNvSpPr txBox="1"/>
          <p:nvPr/>
        </p:nvSpPr>
        <p:spPr>
          <a:xfrm>
            <a:off x="1868489" y="2598461"/>
            <a:ext cx="29026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Summer term- Living in the Wider world</a:t>
            </a:r>
          </a:p>
        </p:txBody>
      </p:sp>
      <p:sp>
        <p:nvSpPr>
          <p:cNvPr id="274" name="TextBox 273">
            <a:extLst>
              <a:ext uri="{FF2B5EF4-FFF2-40B4-BE49-F238E27FC236}">
                <a16:creationId xmlns:a16="http://schemas.microsoft.com/office/drawing/2014/main" id="{0903AB59-74AD-F80E-F9B4-95EE47D05A96}"/>
              </a:ext>
            </a:extLst>
          </p:cNvPr>
          <p:cNvSpPr txBox="1"/>
          <p:nvPr/>
        </p:nvSpPr>
        <p:spPr>
          <a:xfrm>
            <a:off x="5920942" y="3977066"/>
            <a:ext cx="11434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Romantic relationships </a:t>
            </a:r>
          </a:p>
        </p:txBody>
      </p:sp>
      <p:cxnSp>
        <p:nvCxnSpPr>
          <p:cNvPr id="275" name="Straight Connector 274">
            <a:extLst>
              <a:ext uri="{FF2B5EF4-FFF2-40B4-BE49-F238E27FC236}">
                <a16:creationId xmlns:a16="http://schemas.microsoft.com/office/drawing/2014/main" id="{1828FF74-9AF1-EF7A-0867-842AAA8A2B62}"/>
              </a:ext>
            </a:extLst>
          </p:cNvPr>
          <p:cNvCxnSpPr>
            <a:cxnSpLocks/>
          </p:cNvCxnSpPr>
          <p:nvPr/>
        </p:nvCxnSpPr>
        <p:spPr>
          <a:xfrm>
            <a:off x="6296823" y="4358682"/>
            <a:ext cx="0" cy="40014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Straight Connector 288">
            <a:extLst>
              <a:ext uri="{FF2B5EF4-FFF2-40B4-BE49-F238E27FC236}">
                <a16:creationId xmlns:a16="http://schemas.microsoft.com/office/drawing/2014/main" id="{39DF99DF-E5D1-2011-0F72-314FD60F3E0D}"/>
              </a:ext>
            </a:extLst>
          </p:cNvPr>
          <p:cNvCxnSpPr>
            <a:cxnSpLocks/>
          </p:cNvCxnSpPr>
          <p:nvPr/>
        </p:nvCxnSpPr>
        <p:spPr>
          <a:xfrm flipV="1">
            <a:off x="6296501" y="2985095"/>
            <a:ext cx="7343" cy="34586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2" name="TextBox 291">
            <a:extLst>
              <a:ext uri="{FF2B5EF4-FFF2-40B4-BE49-F238E27FC236}">
                <a16:creationId xmlns:a16="http://schemas.microsoft.com/office/drawing/2014/main" id="{2F13C48C-2C0F-FF53-8327-5113FD8FD7DD}"/>
              </a:ext>
            </a:extLst>
          </p:cNvPr>
          <p:cNvSpPr txBox="1"/>
          <p:nvPr/>
        </p:nvSpPr>
        <p:spPr>
          <a:xfrm>
            <a:off x="5831028" y="3364015"/>
            <a:ext cx="10475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Employment and Pathways</a:t>
            </a:r>
          </a:p>
        </p:txBody>
      </p:sp>
      <p:cxnSp>
        <p:nvCxnSpPr>
          <p:cNvPr id="293" name="Straight Connector 292">
            <a:extLst>
              <a:ext uri="{FF2B5EF4-FFF2-40B4-BE49-F238E27FC236}">
                <a16:creationId xmlns:a16="http://schemas.microsoft.com/office/drawing/2014/main" id="{50B7B7EE-5E7A-419F-DB83-B479764F4A56}"/>
              </a:ext>
            </a:extLst>
          </p:cNvPr>
          <p:cNvCxnSpPr>
            <a:cxnSpLocks/>
          </p:cNvCxnSpPr>
          <p:nvPr/>
        </p:nvCxnSpPr>
        <p:spPr>
          <a:xfrm flipH="1" flipV="1">
            <a:off x="5282711" y="2994613"/>
            <a:ext cx="14587" cy="36233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4" name="TextBox 293">
            <a:extLst>
              <a:ext uri="{FF2B5EF4-FFF2-40B4-BE49-F238E27FC236}">
                <a16:creationId xmlns:a16="http://schemas.microsoft.com/office/drawing/2014/main" id="{355CA96E-5EDA-2063-1807-029445352F09}"/>
              </a:ext>
            </a:extLst>
          </p:cNvPr>
          <p:cNvSpPr txBox="1"/>
          <p:nvPr/>
        </p:nvSpPr>
        <p:spPr>
          <a:xfrm>
            <a:off x="5004932" y="3370181"/>
            <a:ext cx="8461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Habits and strategies to support progress </a:t>
            </a:r>
          </a:p>
        </p:txBody>
      </p:sp>
      <p:sp>
        <p:nvSpPr>
          <p:cNvPr id="302" name="TextBox 301">
            <a:extLst>
              <a:ext uri="{FF2B5EF4-FFF2-40B4-BE49-F238E27FC236}">
                <a16:creationId xmlns:a16="http://schemas.microsoft.com/office/drawing/2014/main" id="{F0B88F74-EC8B-6C42-1A1A-18B01D2D0460}"/>
              </a:ext>
            </a:extLst>
          </p:cNvPr>
          <p:cNvSpPr txBox="1"/>
          <p:nvPr/>
        </p:nvSpPr>
        <p:spPr>
          <a:xfrm>
            <a:off x="4963832" y="1690760"/>
            <a:ext cx="10991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The workplace </a:t>
            </a:r>
          </a:p>
        </p:txBody>
      </p:sp>
      <p:cxnSp>
        <p:nvCxnSpPr>
          <p:cNvPr id="303" name="Straight Connector 302">
            <a:extLst>
              <a:ext uri="{FF2B5EF4-FFF2-40B4-BE49-F238E27FC236}">
                <a16:creationId xmlns:a16="http://schemas.microsoft.com/office/drawing/2014/main" id="{958FA9B4-11C5-3B76-29E5-EC414A3CC0F3}"/>
              </a:ext>
            </a:extLst>
          </p:cNvPr>
          <p:cNvCxnSpPr>
            <a:cxnSpLocks/>
          </p:cNvCxnSpPr>
          <p:nvPr/>
        </p:nvCxnSpPr>
        <p:spPr>
          <a:xfrm flipV="1">
            <a:off x="4009128" y="2882950"/>
            <a:ext cx="0" cy="37567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5" name="Picture 2" descr="Lytham St Annes High School">
            <a:extLst>
              <a:ext uri="{FF2B5EF4-FFF2-40B4-BE49-F238E27FC236}">
                <a16:creationId xmlns:a16="http://schemas.microsoft.com/office/drawing/2014/main" id="{F778F714-219E-BDA4-EBAB-D87B4C6DC9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3858" y="337964"/>
            <a:ext cx="1420694" cy="864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BC0304C-D982-459F-BF91-CB406C808833}"/>
              </a:ext>
            </a:extLst>
          </p:cNvPr>
          <p:cNvCxnSpPr>
            <a:cxnSpLocks/>
          </p:cNvCxnSpPr>
          <p:nvPr/>
        </p:nvCxnSpPr>
        <p:spPr>
          <a:xfrm flipH="1" flipV="1">
            <a:off x="4127525" y="13869140"/>
            <a:ext cx="6051" cy="33906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7A2FAEC9-9709-C091-5FA2-0201DBD98F9F}"/>
              </a:ext>
            </a:extLst>
          </p:cNvPr>
          <p:cNvSpPr txBox="1"/>
          <p:nvPr/>
        </p:nvSpPr>
        <p:spPr>
          <a:xfrm>
            <a:off x="5204616" y="12040310"/>
            <a:ext cx="10885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Neurodiversity 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24E744D-27B8-8904-558B-7F7DE2854BCF}"/>
              </a:ext>
            </a:extLst>
          </p:cNvPr>
          <p:cNvCxnSpPr>
            <a:cxnSpLocks/>
          </p:cNvCxnSpPr>
          <p:nvPr/>
        </p:nvCxnSpPr>
        <p:spPr>
          <a:xfrm flipH="1">
            <a:off x="6813014" y="13248657"/>
            <a:ext cx="6553" cy="377333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CCAC50D6-B3CD-DE59-3966-DD11FEED898D}"/>
              </a:ext>
            </a:extLst>
          </p:cNvPr>
          <p:cNvSpPr txBox="1"/>
          <p:nvPr/>
        </p:nvSpPr>
        <p:spPr>
          <a:xfrm>
            <a:off x="2933680" y="10529600"/>
            <a:ext cx="12011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Political System in UK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83F56F6-DE9A-2B38-8DE2-D98F6532BBA5}"/>
              </a:ext>
            </a:extLst>
          </p:cNvPr>
          <p:cNvSpPr txBox="1"/>
          <p:nvPr/>
        </p:nvSpPr>
        <p:spPr>
          <a:xfrm>
            <a:off x="3334190" y="13529784"/>
            <a:ext cx="31072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chemeClr val="bg1"/>
                </a:solidFill>
              </a:rPr>
              <a:t>Spring Term: Relationships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9EF4370-E6D2-F868-47BB-701159F8BAD5}"/>
              </a:ext>
            </a:extLst>
          </p:cNvPr>
          <p:cNvCxnSpPr>
            <a:cxnSpLocks/>
          </p:cNvCxnSpPr>
          <p:nvPr/>
        </p:nvCxnSpPr>
        <p:spPr>
          <a:xfrm>
            <a:off x="3380742" y="10920555"/>
            <a:ext cx="0" cy="29886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8A4D7819-1AB7-C4B2-189A-36C92FDF4292}"/>
              </a:ext>
            </a:extLst>
          </p:cNvPr>
          <p:cNvSpPr txBox="1"/>
          <p:nvPr/>
        </p:nvSpPr>
        <p:spPr>
          <a:xfrm>
            <a:off x="1295853" y="14845062"/>
            <a:ext cx="13669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Loss and bereavement 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B68AC792-6BBB-0C9A-47AE-11C120BC8E68}"/>
              </a:ext>
            </a:extLst>
          </p:cNvPr>
          <p:cNvCxnSpPr>
            <a:cxnSpLocks/>
          </p:cNvCxnSpPr>
          <p:nvPr/>
        </p:nvCxnSpPr>
        <p:spPr>
          <a:xfrm flipH="1" flipV="1">
            <a:off x="2638102" y="13885179"/>
            <a:ext cx="3665" cy="42098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>
            <a:extLst>
              <a:ext uri="{FF2B5EF4-FFF2-40B4-BE49-F238E27FC236}">
                <a16:creationId xmlns:a16="http://schemas.microsoft.com/office/drawing/2014/main" id="{D5A0011E-4DB0-A945-5194-304FABDA641B}"/>
              </a:ext>
            </a:extLst>
          </p:cNvPr>
          <p:cNvSpPr txBox="1"/>
          <p:nvPr/>
        </p:nvSpPr>
        <p:spPr>
          <a:xfrm>
            <a:off x="1962606" y="9229435"/>
            <a:ext cx="26836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chemeClr val="bg1"/>
                </a:solidFill>
              </a:rPr>
              <a:t>Autumn Term 1:  Health and Wellbeing 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F1335223-ADE4-0C0B-7440-DBFE91D257AD}"/>
              </a:ext>
            </a:extLst>
          </p:cNvPr>
          <p:cNvSpPr txBox="1"/>
          <p:nvPr/>
        </p:nvSpPr>
        <p:spPr>
          <a:xfrm>
            <a:off x="5233944" y="6990716"/>
            <a:ext cx="26836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chemeClr val="bg1"/>
                </a:solidFill>
              </a:rPr>
              <a:t>Spring Term: Living in the widerworld  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033DAEE4-3B7F-8655-FE05-E9566F5CD932}"/>
              </a:ext>
            </a:extLst>
          </p:cNvPr>
          <p:cNvSpPr txBox="1"/>
          <p:nvPr/>
        </p:nvSpPr>
        <p:spPr>
          <a:xfrm>
            <a:off x="2144914" y="7001675"/>
            <a:ext cx="26836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chemeClr val="bg1"/>
                </a:solidFill>
              </a:rPr>
              <a:t>Summer Term :  Health and wellbeing 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5D49E533-442E-16DC-15E3-F0DD923D0412}"/>
              </a:ext>
            </a:extLst>
          </p:cNvPr>
          <p:cNvSpPr txBox="1"/>
          <p:nvPr/>
        </p:nvSpPr>
        <p:spPr>
          <a:xfrm>
            <a:off x="2280213" y="4799109"/>
            <a:ext cx="26836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chemeClr val="bg1"/>
                </a:solidFill>
              </a:rPr>
              <a:t>Autumn Term 1:  Health and wellbeing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801BDB07-6657-AAEA-C97A-221BA28BB707}"/>
              </a:ext>
            </a:extLst>
          </p:cNvPr>
          <p:cNvSpPr txBox="1"/>
          <p:nvPr/>
        </p:nvSpPr>
        <p:spPr>
          <a:xfrm>
            <a:off x="5284752" y="4826700"/>
            <a:ext cx="26836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chemeClr val="bg1"/>
                </a:solidFill>
              </a:rPr>
              <a:t>Autumn Term 2:  Relationships</a:t>
            </a:r>
          </a:p>
        </p:txBody>
      </p:sp>
      <p:pic>
        <p:nvPicPr>
          <p:cNvPr id="129" name="Picture 128">
            <a:extLst>
              <a:ext uri="{FF2B5EF4-FFF2-40B4-BE49-F238E27FC236}">
                <a16:creationId xmlns:a16="http://schemas.microsoft.com/office/drawing/2014/main" id="{1E9C227E-3D24-5E51-9B90-FF2657AB6F9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6811" y="15988396"/>
            <a:ext cx="1306215" cy="1272506"/>
          </a:xfrm>
          <a:prstGeom prst="rect">
            <a:avLst/>
          </a:prstGeom>
        </p:spPr>
      </p:pic>
      <p:pic>
        <p:nvPicPr>
          <p:cNvPr id="137" name="Picture 136">
            <a:extLst>
              <a:ext uri="{FF2B5EF4-FFF2-40B4-BE49-F238E27FC236}">
                <a16:creationId xmlns:a16="http://schemas.microsoft.com/office/drawing/2014/main" id="{8D2AA75B-B40B-39B9-8FC0-D7B821A99D4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33745" y="938022"/>
            <a:ext cx="1304657" cy="1268078"/>
          </a:xfrm>
          <a:prstGeom prst="rect">
            <a:avLst/>
          </a:prstGeom>
        </p:spPr>
      </p:pic>
      <p:pic>
        <p:nvPicPr>
          <p:cNvPr id="139" name="Picture 6" descr="Helping Hand PNG Images, Transparent Helping Hand Image Download , Page 2 -  PNGitem">
            <a:extLst>
              <a:ext uri="{FF2B5EF4-FFF2-40B4-BE49-F238E27FC236}">
                <a16:creationId xmlns:a16="http://schemas.microsoft.com/office/drawing/2014/main" id="{D571FA28-7C9C-E1AE-B79C-CBC197FAA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5867" y="12006186"/>
            <a:ext cx="594105" cy="669851"/>
          </a:xfrm>
          <a:prstGeom prst="rect">
            <a:avLst/>
          </a:prstGeom>
          <a:solidFill>
            <a:schemeClr val="bg1">
              <a:alpha val="0"/>
            </a:schemeClr>
          </a:solidFill>
        </p:spPr>
      </p:pic>
      <p:pic>
        <p:nvPicPr>
          <p:cNvPr id="144" name="Picture 10" descr="Free Friend Icon Png 282925 - Making Friends Clipart Black And White,  Transparent Png - kindpng">
            <a:extLst>
              <a:ext uri="{FF2B5EF4-FFF2-40B4-BE49-F238E27FC236}">
                <a16:creationId xmlns:a16="http://schemas.microsoft.com/office/drawing/2014/main" id="{3816DBD4-D569-C15F-AE3E-9BD6987780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7437" b="94774" l="10000" r="90000">
                        <a14:foregroundMark x1="22326" y1="29548" x2="22326" y2="29548"/>
                        <a14:foregroundMark x1="76279" y1="30754" x2="76279" y2="30754"/>
                        <a14:foregroundMark x1="80930" y1="92462" x2="80930" y2="92462"/>
                        <a14:foregroundMark x1="19535" y1="94874" x2="19535" y2="94874"/>
                        <a14:foregroundMark x1="58721" y1="17286" x2="58721" y2="17286"/>
                        <a14:foregroundMark x1="56047" y1="8543" x2="56047" y2="8543"/>
                        <a14:foregroundMark x1="47209" y1="7437" x2="47209" y2="7437"/>
                        <a14:foregroundMark x1="38488" y1="9146" x2="38488" y2="9146"/>
                        <a14:foregroundMark x1="35116" y1="17286" x2="35116" y2="1728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7230" y="14098301"/>
            <a:ext cx="674593" cy="780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edia Icons Stock Illustrations – 341,447 Media Icons Stock Illustrations,  Vectors &amp; Clipart - Dreamstime">
            <a:extLst>
              <a:ext uri="{FF2B5EF4-FFF2-40B4-BE49-F238E27FC236}">
                <a16:creationId xmlns:a16="http://schemas.microsoft.com/office/drawing/2014/main" id="{57B660E4-926F-F67B-6720-75E8826AFB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9345" y="12466264"/>
            <a:ext cx="873133" cy="611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5" name="Picture 16" descr="Growth Mindset Vector Images – Browse 22,217 Stock Photos, Vectors, and  Video | Adobe Stock">
            <a:extLst>
              <a:ext uri="{FF2B5EF4-FFF2-40B4-BE49-F238E27FC236}">
                <a16:creationId xmlns:a16="http://schemas.microsoft.com/office/drawing/2014/main" id="{2F96C46C-6EB6-E63D-A6D5-4FF16B6195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4555" y="16238464"/>
            <a:ext cx="865134" cy="865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6" name="Picture 18" descr="Money clipart black and white - Clipartix">
            <a:extLst>
              <a:ext uri="{FF2B5EF4-FFF2-40B4-BE49-F238E27FC236}">
                <a16:creationId xmlns:a16="http://schemas.microsoft.com/office/drawing/2014/main" id="{54BE0959-D2BD-DA02-3AC3-32341B9B7E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3039" y="10369310"/>
            <a:ext cx="644940" cy="716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7" name="Picture 20" descr="90+ Free Resilience &amp; Resilient Images - Pixabay">
            <a:extLst>
              <a:ext uri="{FF2B5EF4-FFF2-40B4-BE49-F238E27FC236}">
                <a16:creationId xmlns:a16="http://schemas.microsoft.com/office/drawing/2014/main" id="{B35AF8D8-2979-7F4A-2BCF-E99DAAA6A8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0197" y="9743578"/>
            <a:ext cx="1091710" cy="729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8" name="Picture 22" descr="Free Smoking Clipart Black And White, Download Free Smoking Clipart Black  And White png images, Free ClipArts on Clipart Library">
            <a:extLst>
              <a:ext uri="{FF2B5EF4-FFF2-40B4-BE49-F238E27FC236}">
                <a16:creationId xmlns:a16="http://schemas.microsoft.com/office/drawing/2014/main" id="{26FF0EAC-6A06-289D-B0CD-C1E39654C7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078" y="6798450"/>
            <a:ext cx="748542" cy="748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9" name="Picture 24" descr="Free Alcohol Clipart Black And White, Download Free Alcohol Clipart Black  And White png images, Free ClipArts on Clipart Library">
            <a:extLst>
              <a:ext uri="{FF2B5EF4-FFF2-40B4-BE49-F238E27FC236}">
                <a16:creationId xmlns:a16="http://schemas.microsoft.com/office/drawing/2014/main" id="{BFE2FEB4-E1DF-5E41-09B7-4BE347723A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191" y="8053128"/>
            <a:ext cx="478715" cy="691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Free Pill Clipart Black And White, Download Free Pill Clipart Black And  White png images, Free ClipArts on Clipart Library">
            <a:extLst>
              <a:ext uri="{FF2B5EF4-FFF2-40B4-BE49-F238E27FC236}">
                <a16:creationId xmlns:a16="http://schemas.microsoft.com/office/drawing/2014/main" id="{BB26FB90-2F5B-4E5A-6105-ACE791FA9A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7666" y="8075052"/>
            <a:ext cx="609315" cy="609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Free Black And White Phone Clipart, Download Free Black And White Phone  Clipart png images, Free ClipArts on Clipart Library">
            <a:extLst>
              <a:ext uri="{FF2B5EF4-FFF2-40B4-BE49-F238E27FC236}">
                <a16:creationId xmlns:a16="http://schemas.microsoft.com/office/drawing/2014/main" id="{407F6C16-736B-214E-ED10-3C03787AE7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4436" y="5421122"/>
            <a:ext cx="981887" cy="703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1" name="Picture 32" descr="Wedding Invitation Marriage Clip Art - Black And White Marriage Clipart, HD  Png Download , Transparent Png Image - PNGitem">
            <a:extLst>
              <a:ext uri="{FF2B5EF4-FFF2-40B4-BE49-F238E27FC236}">
                <a16:creationId xmlns:a16="http://schemas.microsoft.com/office/drawing/2014/main" id="{AB85F6EF-E389-A2CE-9DBE-BC2A829E51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ackgroundRemoval t="6115" b="91367" l="5000" r="92442">
                        <a14:foregroundMark x1="66395" y1="8393" x2="66395" y2="8393"/>
                        <a14:foregroundMark x1="92674" y1="89568" x2="92674" y2="89568"/>
                        <a14:foregroundMark x1="25930" y1="91367" x2="25930" y2="91367"/>
                        <a14:foregroundMark x1="5000" y1="82494" x2="5000" y2="82494"/>
                        <a14:foregroundMark x1="66744" y1="6115" x2="66744" y2="611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0098" y="5454942"/>
            <a:ext cx="917719" cy="889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" name="Picture 36" descr="Vector Body Icon 353920 Vector Art at Vecteezy">
            <a:extLst>
              <a:ext uri="{FF2B5EF4-FFF2-40B4-BE49-F238E27FC236}">
                <a16:creationId xmlns:a16="http://schemas.microsoft.com/office/drawing/2014/main" id="{73FF1A80-4110-829B-AD0B-F336D32062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4759" y="10296295"/>
            <a:ext cx="754760" cy="754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5" name="Picture 40" descr="apple clipart black and white - Clip Art Library">
            <a:extLst>
              <a:ext uri="{FF2B5EF4-FFF2-40B4-BE49-F238E27FC236}">
                <a16:creationId xmlns:a16="http://schemas.microsoft.com/office/drawing/2014/main" id="{40479F4E-BD71-FF52-9B6D-49F24DCC72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8825" y="14233803"/>
            <a:ext cx="591286" cy="61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2" name="Picture 48" descr="Free Pill Clipart Black And White, Download Free Pill Clipart Black And  White png images, Free ClipArts on Clipart Library">
            <a:extLst>
              <a:ext uri="{FF2B5EF4-FFF2-40B4-BE49-F238E27FC236}">
                <a16:creationId xmlns:a16="http://schemas.microsoft.com/office/drawing/2014/main" id="{360CB89B-BCDE-24B5-C2A8-3D92CCE896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2224" y="1191574"/>
            <a:ext cx="922186" cy="543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6" name="Picture 52" descr="1,210 Couple silhouette black white clipart Images, Stock Photos &amp; Vectors  | Shutterstock">
            <a:extLst>
              <a:ext uri="{FF2B5EF4-FFF2-40B4-BE49-F238E27FC236}">
                <a16:creationId xmlns:a16="http://schemas.microsoft.com/office/drawing/2014/main" id="{7B91D334-0FAC-02D9-BF7E-8A586E0BB2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675" b="15900"/>
          <a:stretch/>
        </p:blipFill>
        <p:spPr bwMode="auto">
          <a:xfrm>
            <a:off x="4990410" y="4163864"/>
            <a:ext cx="898471" cy="495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8" name="Picture 54" descr="School Black and White Outline Clipart - black-white-school-or-college -building-big-clipart - Classroom Clipart">
            <a:extLst>
              <a:ext uri="{FF2B5EF4-FFF2-40B4-BE49-F238E27FC236}">
                <a16:creationId xmlns:a16="http://schemas.microsoft.com/office/drawing/2014/main" id="{C004E113-C3EC-FCC6-022B-8AE621DEE9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6274" y="16271500"/>
            <a:ext cx="1259516" cy="865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9D88900-79C8-8435-4A89-DD41B7962A16}"/>
              </a:ext>
            </a:extLst>
          </p:cNvPr>
          <p:cNvCxnSpPr>
            <a:cxnSpLocks/>
          </p:cNvCxnSpPr>
          <p:nvPr/>
        </p:nvCxnSpPr>
        <p:spPr>
          <a:xfrm>
            <a:off x="7541632" y="6358147"/>
            <a:ext cx="0" cy="55031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44A288AE-EC9F-DFC2-5562-A19D618ED14F}"/>
              </a:ext>
            </a:extLst>
          </p:cNvPr>
          <p:cNvSpPr txBox="1"/>
          <p:nvPr/>
        </p:nvSpPr>
        <p:spPr>
          <a:xfrm>
            <a:off x="7107390" y="5956338"/>
            <a:ext cx="901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Precious liberties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5E9BE66-6A1D-6F0A-B143-BAF0C0EB976B}"/>
              </a:ext>
            </a:extLst>
          </p:cNvPr>
          <p:cNvCxnSpPr>
            <a:cxnSpLocks/>
          </p:cNvCxnSpPr>
          <p:nvPr/>
        </p:nvCxnSpPr>
        <p:spPr>
          <a:xfrm flipH="1" flipV="1">
            <a:off x="3213858" y="15862007"/>
            <a:ext cx="18939" cy="34050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E3818564-ED27-D7D1-5F24-1512AF876CF8}"/>
              </a:ext>
            </a:extLst>
          </p:cNvPr>
          <p:cNvSpPr txBox="1"/>
          <p:nvPr/>
        </p:nvSpPr>
        <p:spPr>
          <a:xfrm>
            <a:off x="4526538" y="12836032"/>
            <a:ext cx="8856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Puberty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607066A-9EDA-89F7-2B69-F5A6EA269833}"/>
              </a:ext>
            </a:extLst>
          </p:cNvPr>
          <p:cNvCxnSpPr>
            <a:cxnSpLocks/>
          </p:cNvCxnSpPr>
          <p:nvPr/>
        </p:nvCxnSpPr>
        <p:spPr>
          <a:xfrm>
            <a:off x="2948482" y="15318815"/>
            <a:ext cx="8456" cy="40257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B302E306-25E0-5C56-80D6-EE19FCAB6061}"/>
              </a:ext>
            </a:extLst>
          </p:cNvPr>
          <p:cNvSpPr txBox="1"/>
          <p:nvPr/>
        </p:nvSpPr>
        <p:spPr>
          <a:xfrm>
            <a:off x="3642864" y="14214292"/>
            <a:ext cx="10943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Menstruation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F909329-DF06-0FF0-C395-D75E21C064FC}"/>
              </a:ext>
            </a:extLst>
          </p:cNvPr>
          <p:cNvSpPr txBox="1"/>
          <p:nvPr/>
        </p:nvSpPr>
        <p:spPr>
          <a:xfrm>
            <a:off x="3014085" y="12642056"/>
            <a:ext cx="8856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Keeping safe FGM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DA642A8-CDDE-87BE-8887-5DDF27D46CAA}"/>
              </a:ext>
            </a:extLst>
          </p:cNvPr>
          <p:cNvSpPr txBox="1"/>
          <p:nvPr/>
        </p:nvSpPr>
        <p:spPr>
          <a:xfrm rot="31589">
            <a:off x="6352149" y="10401381"/>
            <a:ext cx="111441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Saving, spending and budgeting 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D309F3A1-97FB-515F-6774-331F9126CE6C}"/>
              </a:ext>
            </a:extLst>
          </p:cNvPr>
          <p:cNvCxnSpPr>
            <a:cxnSpLocks/>
          </p:cNvCxnSpPr>
          <p:nvPr/>
        </p:nvCxnSpPr>
        <p:spPr>
          <a:xfrm>
            <a:off x="4955348" y="13066180"/>
            <a:ext cx="0" cy="40963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C91A31C4-5677-3A74-1775-051D9FE5ED5A}"/>
              </a:ext>
            </a:extLst>
          </p:cNvPr>
          <p:cNvSpPr txBox="1"/>
          <p:nvPr/>
        </p:nvSpPr>
        <p:spPr>
          <a:xfrm rot="31589">
            <a:off x="3432106" y="12096630"/>
            <a:ext cx="11144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Digital footprint 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EFA62F1E-2B53-1B35-25E6-C3C50E023F89}"/>
              </a:ext>
            </a:extLst>
          </p:cNvPr>
          <p:cNvCxnSpPr>
            <a:cxnSpLocks/>
          </p:cNvCxnSpPr>
          <p:nvPr/>
        </p:nvCxnSpPr>
        <p:spPr>
          <a:xfrm flipH="1" flipV="1">
            <a:off x="5765158" y="13724888"/>
            <a:ext cx="6051" cy="33906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CD1EE903-B2D6-6C6F-28D6-DB2A3A9C5C5F}"/>
              </a:ext>
            </a:extLst>
          </p:cNvPr>
          <p:cNvSpPr txBox="1"/>
          <p:nvPr/>
        </p:nvSpPr>
        <p:spPr>
          <a:xfrm>
            <a:off x="4591789" y="10459885"/>
            <a:ext cx="108850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Being safe online &amp; Social media  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4FA800F0-74FD-EF64-7571-04854AD9C078}"/>
              </a:ext>
            </a:extLst>
          </p:cNvPr>
          <p:cNvSpPr txBox="1"/>
          <p:nvPr/>
        </p:nvSpPr>
        <p:spPr>
          <a:xfrm>
            <a:off x="4963832" y="9201051"/>
            <a:ext cx="26836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chemeClr val="bg1"/>
                </a:solidFill>
              </a:rPr>
              <a:t>Autumn Term 2:  Relationships </a:t>
            </a:r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70D93920-233A-E42A-20E5-9E8F8BB202B0}"/>
              </a:ext>
            </a:extLst>
          </p:cNvPr>
          <p:cNvCxnSpPr>
            <a:cxnSpLocks/>
          </p:cNvCxnSpPr>
          <p:nvPr/>
        </p:nvCxnSpPr>
        <p:spPr>
          <a:xfrm flipH="1">
            <a:off x="4577700" y="2117219"/>
            <a:ext cx="2110" cy="40953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>
            <a:extLst>
              <a:ext uri="{FF2B5EF4-FFF2-40B4-BE49-F238E27FC236}">
                <a16:creationId xmlns:a16="http://schemas.microsoft.com/office/drawing/2014/main" id="{A272943D-DC6B-9126-B8AE-625FD2446305}"/>
              </a:ext>
            </a:extLst>
          </p:cNvPr>
          <p:cNvSpPr txBox="1"/>
          <p:nvPr/>
        </p:nvSpPr>
        <p:spPr>
          <a:xfrm>
            <a:off x="4065335" y="1709118"/>
            <a:ext cx="10991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Exploring Attitudes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FFED8A58-AF46-DFBD-C885-05E2B6CFEFDE}"/>
              </a:ext>
            </a:extLst>
          </p:cNvPr>
          <p:cNvSpPr txBox="1"/>
          <p:nvPr/>
        </p:nvSpPr>
        <p:spPr>
          <a:xfrm>
            <a:off x="3520853" y="3198052"/>
            <a:ext cx="10991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Drugs and the Law</a:t>
            </a:r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CFFA7CBA-E6A5-3659-E5C4-ADB7A9035F73}"/>
              </a:ext>
            </a:extLst>
          </p:cNvPr>
          <p:cNvCxnSpPr>
            <a:cxnSpLocks/>
          </p:cNvCxnSpPr>
          <p:nvPr/>
        </p:nvCxnSpPr>
        <p:spPr>
          <a:xfrm flipH="1">
            <a:off x="3313681" y="2096858"/>
            <a:ext cx="1" cy="47519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>
            <a:extLst>
              <a:ext uri="{FF2B5EF4-FFF2-40B4-BE49-F238E27FC236}">
                <a16:creationId xmlns:a16="http://schemas.microsoft.com/office/drawing/2014/main" id="{74906B1F-B29F-82AD-4AC4-E06B8FE073F1}"/>
              </a:ext>
            </a:extLst>
          </p:cNvPr>
          <p:cNvSpPr txBox="1"/>
          <p:nvPr/>
        </p:nvSpPr>
        <p:spPr>
          <a:xfrm>
            <a:off x="2752783" y="1686332"/>
            <a:ext cx="10991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Drugs and effects</a:t>
            </a:r>
          </a:p>
        </p:txBody>
      </p: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C66A07AC-CFBF-3B7B-0A52-31D87F9EC2C0}"/>
              </a:ext>
            </a:extLst>
          </p:cNvPr>
          <p:cNvCxnSpPr>
            <a:cxnSpLocks/>
          </p:cNvCxnSpPr>
          <p:nvPr/>
        </p:nvCxnSpPr>
        <p:spPr>
          <a:xfrm flipV="1">
            <a:off x="2702809" y="2971789"/>
            <a:ext cx="0" cy="37567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>
            <a:extLst>
              <a:ext uri="{FF2B5EF4-FFF2-40B4-BE49-F238E27FC236}">
                <a16:creationId xmlns:a16="http://schemas.microsoft.com/office/drawing/2014/main" id="{7CBBF646-44F9-02E7-696F-E84324BF5191}"/>
              </a:ext>
            </a:extLst>
          </p:cNvPr>
          <p:cNvSpPr txBox="1"/>
          <p:nvPr/>
        </p:nvSpPr>
        <p:spPr>
          <a:xfrm>
            <a:off x="2164011" y="3317265"/>
            <a:ext cx="10991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Managing Influences</a:t>
            </a:r>
          </a:p>
        </p:txBody>
      </p: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312CDEB6-0169-C83E-46B7-2E65FBB7F171}"/>
              </a:ext>
            </a:extLst>
          </p:cNvPr>
          <p:cNvCxnSpPr>
            <a:cxnSpLocks/>
          </p:cNvCxnSpPr>
          <p:nvPr/>
        </p:nvCxnSpPr>
        <p:spPr>
          <a:xfrm flipH="1">
            <a:off x="2178744" y="2048171"/>
            <a:ext cx="1" cy="47519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102">
            <a:extLst>
              <a:ext uri="{FF2B5EF4-FFF2-40B4-BE49-F238E27FC236}">
                <a16:creationId xmlns:a16="http://schemas.microsoft.com/office/drawing/2014/main" id="{E0C834D4-C72A-FD75-C709-9C15DF5FCDB8}"/>
              </a:ext>
            </a:extLst>
          </p:cNvPr>
          <p:cNvSpPr txBox="1"/>
          <p:nvPr/>
        </p:nvSpPr>
        <p:spPr>
          <a:xfrm>
            <a:off x="994647" y="3310273"/>
            <a:ext cx="10991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Serious and organised crime</a:t>
            </a:r>
          </a:p>
        </p:txBody>
      </p: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D70F5330-F7DC-FBC2-ED74-832A46E64BB1}"/>
              </a:ext>
            </a:extLst>
          </p:cNvPr>
          <p:cNvCxnSpPr>
            <a:cxnSpLocks/>
          </p:cNvCxnSpPr>
          <p:nvPr/>
        </p:nvCxnSpPr>
        <p:spPr>
          <a:xfrm flipV="1">
            <a:off x="1550207" y="2911371"/>
            <a:ext cx="0" cy="37567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>
            <a:extLst>
              <a:ext uri="{FF2B5EF4-FFF2-40B4-BE49-F238E27FC236}">
                <a16:creationId xmlns:a16="http://schemas.microsoft.com/office/drawing/2014/main" id="{526BE3E6-FC82-4ADA-19D1-7393D7DE1CE2}"/>
              </a:ext>
            </a:extLst>
          </p:cNvPr>
          <p:cNvSpPr txBox="1"/>
          <p:nvPr/>
        </p:nvSpPr>
        <p:spPr>
          <a:xfrm>
            <a:off x="1651531" y="1647421"/>
            <a:ext cx="10991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Dangers of vaping</a:t>
            </a:r>
          </a:p>
        </p:txBody>
      </p:sp>
      <p:pic>
        <p:nvPicPr>
          <p:cNvPr id="109" name="Picture 2" descr="Outline Person Sleep Icon Stock Illustrations – 3,831 ...">
            <a:extLst>
              <a:ext uri="{FF2B5EF4-FFF2-40B4-BE49-F238E27FC236}">
                <a16:creationId xmlns:a16="http://schemas.microsoft.com/office/drawing/2014/main" id="{F548B631-758F-C4B8-091C-6AAA56B80A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1047" y="3825790"/>
            <a:ext cx="723985" cy="723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751F608-9A43-4A1C-A728-89524ED1AA12}"/>
              </a:ext>
            </a:extLst>
          </p:cNvPr>
          <p:cNvSpPr txBox="1"/>
          <p:nvPr/>
        </p:nvSpPr>
        <p:spPr>
          <a:xfrm>
            <a:off x="5253740" y="12504183"/>
            <a:ext cx="12011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Operation of Parliament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28EDB8-04B8-A30E-6D3D-2D54B08E43E3}"/>
              </a:ext>
            </a:extLst>
          </p:cNvPr>
          <p:cNvSpPr txBox="1"/>
          <p:nvPr/>
        </p:nvSpPr>
        <p:spPr>
          <a:xfrm>
            <a:off x="7379378" y="5490543"/>
            <a:ext cx="7312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Diversity LGBTQ+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C2533BF-B2BB-DFC7-2D3F-61E8F77761B2}"/>
              </a:ext>
            </a:extLst>
          </p:cNvPr>
          <p:cNvCxnSpPr>
            <a:cxnSpLocks/>
          </p:cNvCxnSpPr>
          <p:nvPr/>
        </p:nvCxnSpPr>
        <p:spPr>
          <a:xfrm flipV="1">
            <a:off x="7737538" y="5072399"/>
            <a:ext cx="0" cy="41359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179791C7-EE05-CBA5-DA01-78837006810B}"/>
              </a:ext>
            </a:extLst>
          </p:cNvPr>
          <p:cNvSpPr txBox="1"/>
          <p:nvPr/>
        </p:nvSpPr>
        <p:spPr>
          <a:xfrm rot="31589">
            <a:off x="6912091" y="12305125"/>
            <a:ext cx="11144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Making safe financial choices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DE82287-C376-BC04-A171-81891E1082C7}"/>
              </a:ext>
            </a:extLst>
          </p:cNvPr>
          <p:cNvCxnSpPr>
            <a:cxnSpLocks/>
          </p:cNvCxnSpPr>
          <p:nvPr/>
        </p:nvCxnSpPr>
        <p:spPr>
          <a:xfrm flipH="1" flipV="1">
            <a:off x="2472576" y="11715629"/>
            <a:ext cx="1078" cy="34046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77623A73-A072-A7DC-9656-005BFF5D9B3F}"/>
              </a:ext>
            </a:extLst>
          </p:cNvPr>
          <p:cNvSpPr txBox="1"/>
          <p:nvPr/>
        </p:nvSpPr>
        <p:spPr>
          <a:xfrm rot="31589">
            <a:off x="1988174" y="12052283"/>
            <a:ext cx="11144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The operation of parliament </a:t>
            </a:r>
          </a:p>
        </p:txBody>
      </p:sp>
    </p:spTree>
    <p:extLst>
      <p:ext uri="{BB962C8B-B14F-4D97-AF65-F5344CB8AC3E}">
        <p14:creationId xmlns:p14="http://schemas.microsoft.com/office/powerpoint/2010/main" val="1074321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12426</TotalTime>
  <Words>286</Words>
  <Application>Microsoft Office PowerPoint</Application>
  <PresentationFormat>Custom</PresentationFormat>
  <Paragraphs>82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Aharoni</vt:lpstr>
      <vt:lpstr>Arial</vt:lpstr>
      <vt:lpstr>Calibri</vt:lpstr>
      <vt:lpstr>Calibri Light</vt:lpstr>
      <vt:lpstr>Office Theme</vt:lpstr>
      <vt:lpstr>PowerPoint Presentation</vt:lpstr>
    </vt:vector>
  </TitlesOfParts>
  <Company>St Mary's Catholic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Peachey</dc:creator>
  <cp:lastModifiedBy>Rachael Hoyle</cp:lastModifiedBy>
  <cp:revision>254</cp:revision>
  <cp:lastPrinted>2018-09-02T17:44:52Z</cp:lastPrinted>
  <dcterms:created xsi:type="dcterms:W3CDTF">2018-02-08T08:28:53Z</dcterms:created>
  <dcterms:modified xsi:type="dcterms:W3CDTF">2025-06-11T13:54:36Z</dcterms:modified>
</cp:coreProperties>
</file>