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144856"/>
    <a:srgbClr val="175A68"/>
    <a:srgbClr val="FE5E00"/>
    <a:srgbClr val="F8B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000" autoAdjust="0"/>
    <p:restoredTop sz="95833" autoAdjust="0"/>
  </p:normalViewPr>
  <p:slideViewPr>
    <p:cSldViewPr snapToGrid="0">
      <p:cViewPr>
        <p:scale>
          <a:sx n="60" d="100"/>
          <a:sy n="60" d="100"/>
        </p:scale>
        <p:origin x="18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ael Hoyle" userId="2838219c-c012-4367-a038-bce54d25fa35" providerId="ADAL" clId="{B0130BBF-1063-46A8-B970-FD5FD96E0A9D}"/>
    <pc:docChg chg="undo custSel modSld">
      <pc:chgData name="Rachael Hoyle" userId="2838219c-c012-4367-a038-bce54d25fa35" providerId="ADAL" clId="{B0130BBF-1063-46A8-B970-FD5FD96E0A9D}" dt="2023-09-01T12:50:03.512" v="3605" actId="1076"/>
      <pc:docMkLst>
        <pc:docMk/>
      </pc:docMkLst>
      <pc:sldChg chg="addSp delSp modSp mod">
        <pc:chgData name="Rachael Hoyle" userId="2838219c-c012-4367-a038-bce54d25fa35" providerId="ADAL" clId="{B0130BBF-1063-46A8-B970-FD5FD96E0A9D}" dt="2023-09-01T12:50:03.512" v="3605" actId="1076"/>
        <pc:sldMkLst>
          <pc:docMk/>
          <pc:sldMk cId="1074321042" sldId="256"/>
        </pc:sldMkLst>
        <pc:spChg chg="del">
          <ac:chgData name="Rachael Hoyle" userId="2838219c-c012-4367-a038-bce54d25fa35" providerId="ADAL" clId="{B0130BBF-1063-46A8-B970-FD5FD96E0A9D}" dt="2023-09-01T12:12:15.645" v="644" actId="478"/>
          <ac:spMkLst>
            <pc:docMk/>
            <pc:sldMk cId="1074321042" sldId="256"/>
            <ac:spMk id="3" creationId="{98F1E2B2-192E-C997-CABD-4C98EB7E7DB1}"/>
          </ac:spMkLst>
        </pc:spChg>
        <pc:spChg chg="add del mod">
          <ac:chgData name="Rachael Hoyle" userId="2838219c-c012-4367-a038-bce54d25fa35" providerId="ADAL" clId="{B0130BBF-1063-46A8-B970-FD5FD96E0A9D}" dt="2023-09-01T12:41:30.960" v="2992" actId="478"/>
          <ac:spMkLst>
            <pc:docMk/>
            <pc:sldMk cId="1074321042" sldId="256"/>
            <ac:spMk id="4" creationId="{5577E6DF-4EA3-D14D-8E13-28AB8D609DDE}"/>
          </ac:spMkLst>
        </pc:spChg>
        <pc:spChg chg="mod">
          <ac:chgData name="Rachael Hoyle" userId="2838219c-c012-4367-a038-bce54d25fa35" providerId="ADAL" clId="{B0130BBF-1063-46A8-B970-FD5FD96E0A9D}" dt="2023-09-01T12:46:11.524" v="3395" actId="1076"/>
          <ac:spMkLst>
            <pc:docMk/>
            <pc:sldMk cId="1074321042" sldId="256"/>
            <ac:spMk id="6" creationId="{B554B049-F74B-48F1-A036-FC00BC393C00}"/>
          </ac:spMkLst>
        </pc:spChg>
        <pc:spChg chg="mod">
          <ac:chgData name="Rachael Hoyle" userId="2838219c-c012-4367-a038-bce54d25fa35" providerId="ADAL" clId="{B0130BBF-1063-46A8-B970-FD5FD96E0A9D}" dt="2023-09-01T12:17:13.154" v="1012" actId="20577"/>
          <ac:spMkLst>
            <pc:docMk/>
            <pc:sldMk cId="1074321042" sldId="256"/>
            <ac:spMk id="7" creationId="{2CE53AD2-8FA3-47AF-A26D-259C3B2170C7}"/>
          </ac:spMkLst>
        </pc:spChg>
        <pc:spChg chg="del mod">
          <ac:chgData name="Rachael Hoyle" userId="2838219c-c012-4367-a038-bce54d25fa35" providerId="ADAL" clId="{B0130BBF-1063-46A8-B970-FD5FD96E0A9D}" dt="2023-09-01T12:37:15.072" v="2681" actId="478"/>
          <ac:spMkLst>
            <pc:docMk/>
            <pc:sldMk cId="1074321042" sldId="256"/>
            <ac:spMk id="11" creationId="{10AFBD37-CBB9-43B9-B11F-3C22FE37940C}"/>
          </ac:spMkLst>
        </pc:spChg>
        <pc:spChg chg="mod">
          <ac:chgData name="Rachael Hoyle" userId="2838219c-c012-4367-a038-bce54d25fa35" providerId="ADAL" clId="{B0130BBF-1063-46A8-B970-FD5FD96E0A9D}" dt="2023-09-01T12:16:12.313" v="998" actId="1076"/>
          <ac:spMkLst>
            <pc:docMk/>
            <pc:sldMk cId="1074321042" sldId="256"/>
            <ac:spMk id="12" creationId="{7A2FAEC9-9709-C091-5FA2-0201DBD98F9F}"/>
          </ac:spMkLst>
        </pc:spChg>
        <pc:spChg chg="del">
          <ac:chgData name="Rachael Hoyle" userId="2838219c-c012-4367-a038-bce54d25fa35" providerId="ADAL" clId="{B0130BBF-1063-46A8-B970-FD5FD96E0A9D}" dt="2023-09-01T12:12:19.857" v="646" actId="478"/>
          <ac:spMkLst>
            <pc:docMk/>
            <pc:sldMk cId="1074321042" sldId="256"/>
            <ac:spMk id="13" creationId="{19BFEB1B-16ED-C842-E7F4-31EB0A8B3F0F}"/>
          </ac:spMkLst>
        </pc:spChg>
        <pc:spChg chg="add mod">
          <ac:chgData name="Rachael Hoyle" userId="2838219c-c012-4367-a038-bce54d25fa35" providerId="ADAL" clId="{B0130BBF-1063-46A8-B970-FD5FD96E0A9D}" dt="2023-09-01T12:04:17.029" v="136" actId="1076"/>
          <ac:spMkLst>
            <pc:docMk/>
            <pc:sldMk cId="1074321042" sldId="256"/>
            <ac:spMk id="14" creationId="{E3818564-ED27-D7D1-5F24-1512AF876CF8}"/>
          </ac:spMkLst>
        </pc:spChg>
        <pc:spChg chg="del">
          <ac:chgData name="Rachael Hoyle" userId="2838219c-c012-4367-a038-bce54d25fa35" providerId="ADAL" clId="{B0130BBF-1063-46A8-B970-FD5FD96E0A9D}" dt="2023-09-01T12:06:07.177" v="219" actId="478"/>
          <ac:spMkLst>
            <pc:docMk/>
            <pc:sldMk cId="1074321042" sldId="256"/>
            <ac:spMk id="16" creationId="{27A7FCB6-975B-47BB-8BD7-89AE14D0B5D6}"/>
          </ac:spMkLst>
        </pc:spChg>
        <pc:spChg chg="mod">
          <ac:chgData name="Rachael Hoyle" userId="2838219c-c012-4367-a038-bce54d25fa35" providerId="ADAL" clId="{B0130BBF-1063-46A8-B970-FD5FD96E0A9D}" dt="2023-09-01T12:47:31.454" v="3508" actId="1076"/>
          <ac:spMkLst>
            <pc:docMk/>
            <pc:sldMk cId="1074321042" sldId="256"/>
            <ac:spMk id="18" creationId="{E642FD82-9DD9-431D-91AD-12C84DCC0FCA}"/>
          </ac:spMkLst>
        </pc:spChg>
        <pc:spChg chg="del">
          <ac:chgData name="Rachael Hoyle" userId="2838219c-c012-4367-a038-bce54d25fa35" providerId="ADAL" clId="{B0130BBF-1063-46A8-B970-FD5FD96E0A9D}" dt="2023-09-01T12:24:32.514" v="1508" actId="478"/>
          <ac:spMkLst>
            <pc:docMk/>
            <pc:sldMk cId="1074321042" sldId="256"/>
            <ac:spMk id="20" creationId="{CF46BE42-30EB-1408-196F-1E9404C8DA33}"/>
          </ac:spMkLst>
        </pc:spChg>
        <pc:spChg chg="mod">
          <ac:chgData name="Rachael Hoyle" userId="2838219c-c012-4367-a038-bce54d25fa35" providerId="ADAL" clId="{B0130BBF-1063-46A8-B970-FD5FD96E0A9D}" dt="2023-09-01T12:15:36.744" v="986" actId="1076"/>
          <ac:spMkLst>
            <pc:docMk/>
            <pc:sldMk cId="1074321042" sldId="256"/>
            <ac:spMk id="21" creationId="{CCAC50D6-B3CD-DE59-3966-DD11FEED898D}"/>
          </ac:spMkLst>
        </pc:spChg>
        <pc:spChg chg="del">
          <ac:chgData name="Rachael Hoyle" userId="2838219c-c012-4367-a038-bce54d25fa35" providerId="ADAL" clId="{B0130BBF-1063-46A8-B970-FD5FD96E0A9D}" dt="2023-09-01T12:24:34.470" v="1509" actId="478"/>
          <ac:spMkLst>
            <pc:docMk/>
            <pc:sldMk cId="1074321042" sldId="256"/>
            <ac:spMk id="23" creationId="{7BCF110F-A80A-141D-F1DB-446B4D0905FF}"/>
          </ac:spMkLst>
        </pc:spChg>
        <pc:spChg chg="mod">
          <ac:chgData name="Rachael Hoyle" userId="2838219c-c012-4367-a038-bce54d25fa35" providerId="ADAL" clId="{B0130BBF-1063-46A8-B970-FD5FD96E0A9D}" dt="2023-09-01T12:17:27.428" v="1036" actId="20577"/>
          <ac:spMkLst>
            <pc:docMk/>
            <pc:sldMk cId="1074321042" sldId="256"/>
            <ac:spMk id="25" creationId="{583F56F6-DE9A-2B38-8DE2-D98F6532BBA5}"/>
          </ac:spMkLst>
        </pc:spChg>
        <pc:spChg chg="del">
          <ac:chgData name="Rachael Hoyle" userId="2838219c-c012-4367-a038-bce54d25fa35" providerId="ADAL" clId="{B0130BBF-1063-46A8-B970-FD5FD96E0A9D}" dt="2023-09-01T12:12:28.788" v="650" actId="478"/>
          <ac:spMkLst>
            <pc:docMk/>
            <pc:sldMk cId="1074321042" sldId="256"/>
            <ac:spMk id="27" creationId="{594202DD-6CA0-8516-B6A9-4909D28568CF}"/>
          </ac:spMkLst>
        </pc:spChg>
        <pc:spChg chg="add mod">
          <ac:chgData name="Rachael Hoyle" userId="2838219c-c012-4367-a038-bce54d25fa35" providerId="ADAL" clId="{B0130BBF-1063-46A8-B970-FD5FD96E0A9D}" dt="2023-09-01T12:04:11.524" v="134" actId="1076"/>
          <ac:spMkLst>
            <pc:docMk/>
            <pc:sldMk cId="1074321042" sldId="256"/>
            <ac:spMk id="28" creationId="{B302E306-25E0-5C56-80D6-EE19FCAB6061}"/>
          </ac:spMkLst>
        </pc:spChg>
        <pc:spChg chg="add mod">
          <ac:chgData name="Rachael Hoyle" userId="2838219c-c012-4367-a038-bce54d25fa35" providerId="ADAL" clId="{B0130BBF-1063-46A8-B970-FD5FD96E0A9D}" dt="2023-09-01T12:04:53.156" v="173" actId="20577"/>
          <ac:spMkLst>
            <pc:docMk/>
            <pc:sldMk cId="1074321042" sldId="256"/>
            <ac:spMk id="32" creationId="{1F909329-DF06-0FF0-C395-D75E21C064FC}"/>
          </ac:spMkLst>
        </pc:spChg>
        <pc:spChg chg="del">
          <ac:chgData name="Rachael Hoyle" userId="2838219c-c012-4367-a038-bce54d25fa35" providerId="ADAL" clId="{B0130BBF-1063-46A8-B970-FD5FD96E0A9D}" dt="2023-09-01T12:14:55.853" v="976" actId="478"/>
          <ac:spMkLst>
            <pc:docMk/>
            <pc:sldMk cId="1074321042" sldId="256"/>
            <ac:spMk id="35" creationId="{F4C455D5-871D-2ABC-878E-7D7F0087ACEB}"/>
          </ac:spMkLst>
        </pc:spChg>
        <pc:spChg chg="del">
          <ac:chgData name="Rachael Hoyle" userId="2838219c-c012-4367-a038-bce54d25fa35" providerId="ADAL" clId="{B0130BBF-1063-46A8-B970-FD5FD96E0A9D}" dt="2023-09-01T12:14:37.915" v="947" actId="478"/>
          <ac:spMkLst>
            <pc:docMk/>
            <pc:sldMk cId="1074321042" sldId="256"/>
            <ac:spMk id="36" creationId="{54CB090A-3897-700B-BB03-2600FAA651E6}"/>
          </ac:spMkLst>
        </pc:spChg>
        <pc:spChg chg="mod">
          <ac:chgData name="Rachael Hoyle" userId="2838219c-c012-4367-a038-bce54d25fa35" providerId="ADAL" clId="{B0130BBF-1063-46A8-B970-FD5FD96E0A9D}" dt="2023-09-01T12:20:45.829" v="1258" actId="1076"/>
          <ac:spMkLst>
            <pc:docMk/>
            <pc:sldMk cId="1074321042" sldId="256"/>
            <ac:spMk id="38" creationId="{8A4D7819-1AB7-C4B2-189A-36C92FDF4292}"/>
          </ac:spMkLst>
        </pc:spChg>
        <pc:spChg chg="mod">
          <ac:chgData name="Rachael Hoyle" userId="2838219c-c012-4367-a038-bce54d25fa35" providerId="ADAL" clId="{B0130BBF-1063-46A8-B970-FD5FD96E0A9D}" dt="2023-09-01T12:25:27.550" v="1552" actId="1076"/>
          <ac:spMkLst>
            <pc:docMk/>
            <pc:sldMk cId="1074321042" sldId="256"/>
            <ac:spMk id="41" creationId="{44A288AE-EC9F-DFC2-5562-A19D618ED14F}"/>
          </ac:spMkLst>
        </pc:spChg>
        <pc:spChg chg="del">
          <ac:chgData name="Rachael Hoyle" userId="2838219c-c012-4367-a038-bce54d25fa35" providerId="ADAL" clId="{B0130BBF-1063-46A8-B970-FD5FD96E0A9D}" dt="2023-09-01T12:37:22.177" v="2683" actId="478"/>
          <ac:spMkLst>
            <pc:docMk/>
            <pc:sldMk cId="1074321042" sldId="256"/>
            <ac:spMk id="44" creationId="{BD3B91D3-777B-74A0-733B-BFD2969CBA07}"/>
          </ac:spMkLst>
        </pc:spChg>
        <pc:spChg chg="add mod">
          <ac:chgData name="Rachael Hoyle" userId="2838219c-c012-4367-a038-bce54d25fa35" providerId="ADAL" clId="{B0130BBF-1063-46A8-B970-FD5FD96E0A9D}" dt="2023-09-01T12:07:23.396" v="294" actId="1076"/>
          <ac:spMkLst>
            <pc:docMk/>
            <pc:sldMk cId="1074321042" sldId="256"/>
            <ac:spMk id="45" creationId="{23E55D58-552C-FE46-B5AC-31D8CFD09F20}"/>
          </ac:spMkLst>
        </pc:spChg>
        <pc:spChg chg="del">
          <ac:chgData name="Rachael Hoyle" userId="2838219c-c012-4367-a038-bce54d25fa35" providerId="ADAL" clId="{B0130BBF-1063-46A8-B970-FD5FD96E0A9D}" dt="2023-09-01T12:36:55.972" v="2673" actId="478"/>
          <ac:spMkLst>
            <pc:docMk/>
            <pc:sldMk cId="1074321042" sldId="256"/>
            <ac:spMk id="48" creationId="{3B24812A-0BE5-BF37-9ACE-9C16AD325B0A}"/>
          </ac:spMkLst>
        </pc:spChg>
        <pc:spChg chg="add mod">
          <ac:chgData name="Rachael Hoyle" userId="2838219c-c012-4367-a038-bce54d25fa35" providerId="ADAL" clId="{B0130BBF-1063-46A8-B970-FD5FD96E0A9D}" dt="2023-09-01T12:08:25.991" v="360" actId="20577"/>
          <ac:spMkLst>
            <pc:docMk/>
            <pc:sldMk cId="1074321042" sldId="256"/>
            <ac:spMk id="50" creationId="{8DA642A8-CDDE-87BE-8887-5DDF27D46CAA}"/>
          </ac:spMkLst>
        </pc:spChg>
        <pc:spChg chg="del">
          <ac:chgData name="Rachael Hoyle" userId="2838219c-c012-4367-a038-bce54d25fa35" providerId="ADAL" clId="{B0130BBF-1063-46A8-B970-FD5FD96E0A9D}" dt="2023-09-01T12:37:27.345" v="2686" actId="478"/>
          <ac:spMkLst>
            <pc:docMk/>
            <pc:sldMk cId="1074321042" sldId="256"/>
            <ac:spMk id="52" creationId="{40B923B0-002F-97A9-DEE6-7932E30EA4A7}"/>
          </ac:spMkLst>
        </pc:spChg>
        <pc:spChg chg="add mod">
          <ac:chgData name="Rachael Hoyle" userId="2838219c-c012-4367-a038-bce54d25fa35" providerId="ADAL" clId="{B0130BBF-1063-46A8-B970-FD5FD96E0A9D}" dt="2023-09-01T12:16:06.842" v="996" actId="1076"/>
          <ac:spMkLst>
            <pc:docMk/>
            <pc:sldMk cId="1074321042" sldId="256"/>
            <ac:spMk id="62" creationId="{C91A31C4-5677-3A74-1775-051D9FE5ED5A}"/>
          </ac:spMkLst>
        </pc:spChg>
        <pc:spChg chg="add mod">
          <ac:chgData name="Rachael Hoyle" userId="2838219c-c012-4367-a038-bce54d25fa35" providerId="ADAL" clId="{B0130BBF-1063-46A8-B970-FD5FD96E0A9D}" dt="2023-09-01T12:15:57.993" v="993" actId="1076"/>
          <ac:spMkLst>
            <pc:docMk/>
            <pc:sldMk cId="1074321042" sldId="256"/>
            <ac:spMk id="64" creationId="{CD1EE903-B2D6-6C6F-28D6-DB2A3A9C5C5F}"/>
          </ac:spMkLst>
        </pc:spChg>
        <pc:spChg chg="mod">
          <ac:chgData name="Rachael Hoyle" userId="2838219c-c012-4367-a038-bce54d25fa35" providerId="ADAL" clId="{B0130BBF-1063-46A8-B970-FD5FD96E0A9D}" dt="2023-09-01T12:16:18.237" v="1000" actId="1076"/>
          <ac:spMkLst>
            <pc:docMk/>
            <pc:sldMk cId="1074321042" sldId="256"/>
            <ac:spMk id="79" creationId="{0CD04223-2ABC-C5B7-8FF2-9318264AA44B}"/>
          </ac:spMkLst>
        </pc:spChg>
        <pc:spChg chg="add mod">
          <ac:chgData name="Rachael Hoyle" userId="2838219c-c012-4367-a038-bce54d25fa35" providerId="ADAL" clId="{B0130BBF-1063-46A8-B970-FD5FD96E0A9D}" dt="2023-09-01T12:31:49.133" v="2218" actId="20577"/>
          <ac:spMkLst>
            <pc:docMk/>
            <pc:sldMk cId="1074321042" sldId="256"/>
            <ac:spMk id="82" creationId="{4FA800F0-74FD-EF64-7571-04854AD9C078}"/>
          </ac:spMkLst>
        </pc:spChg>
        <pc:spChg chg="add mod">
          <ac:chgData name="Rachael Hoyle" userId="2838219c-c012-4367-a038-bce54d25fa35" providerId="ADAL" clId="{B0130BBF-1063-46A8-B970-FD5FD96E0A9D}" dt="2023-09-01T12:45:58.614" v="3392" actId="1076"/>
          <ac:spMkLst>
            <pc:docMk/>
            <pc:sldMk cId="1074321042" sldId="256"/>
            <ac:spMk id="88" creationId="{A272943D-DC6B-9126-B8AE-625FD2446305}"/>
          </ac:spMkLst>
        </pc:spChg>
        <pc:spChg chg="add mod">
          <ac:chgData name="Rachael Hoyle" userId="2838219c-c012-4367-a038-bce54d25fa35" providerId="ADAL" clId="{B0130BBF-1063-46A8-B970-FD5FD96E0A9D}" dt="2023-09-01T12:42:47.226" v="3117" actId="20577"/>
          <ac:spMkLst>
            <pc:docMk/>
            <pc:sldMk cId="1074321042" sldId="256"/>
            <ac:spMk id="90" creationId="{FFED8A58-AF46-DFBD-C885-05E2B6CFEFDE}"/>
          </ac:spMkLst>
        </pc:spChg>
        <pc:spChg chg="mod">
          <ac:chgData name="Rachael Hoyle" userId="2838219c-c012-4367-a038-bce54d25fa35" providerId="ADAL" clId="{B0130BBF-1063-46A8-B970-FD5FD96E0A9D}" dt="2023-09-01T12:31:29.442" v="2179" actId="1076"/>
          <ac:spMkLst>
            <pc:docMk/>
            <pc:sldMk cId="1074321042" sldId="256"/>
            <ac:spMk id="92" creationId="{D5A0011E-4DB0-A945-5194-304FABDA641B}"/>
          </ac:spMkLst>
        </pc:spChg>
        <pc:spChg chg="add mod">
          <ac:chgData name="Rachael Hoyle" userId="2838219c-c012-4367-a038-bce54d25fa35" providerId="ADAL" clId="{B0130BBF-1063-46A8-B970-FD5FD96E0A9D}" dt="2023-09-01T12:43:19.462" v="3164" actId="1076"/>
          <ac:spMkLst>
            <pc:docMk/>
            <pc:sldMk cId="1074321042" sldId="256"/>
            <ac:spMk id="93" creationId="{74906B1F-B29F-82AD-4AC4-E06B8FE073F1}"/>
          </ac:spMkLst>
        </pc:spChg>
        <pc:spChg chg="del">
          <ac:chgData name="Rachael Hoyle" userId="2838219c-c012-4367-a038-bce54d25fa35" providerId="ADAL" clId="{B0130BBF-1063-46A8-B970-FD5FD96E0A9D}" dt="2023-09-01T12:19:26.121" v="1055" actId="478"/>
          <ac:spMkLst>
            <pc:docMk/>
            <pc:sldMk cId="1074321042" sldId="256"/>
            <ac:spMk id="94" creationId="{7120A7D9-8663-2C35-A98A-EF730C2B0BA8}"/>
          </ac:spMkLst>
        </pc:spChg>
        <pc:spChg chg="del">
          <ac:chgData name="Rachael Hoyle" userId="2838219c-c012-4367-a038-bce54d25fa35" providerId="ADAL" clId="{B0130BBF-1063-46A8-B970-FD5FD96E0A9D}" dt="2023-09-01T12:24:24.928" v="1504" actId="478"/>
          <ac:spMkLst>
            <pc:docMk/>
            <pc:sldMk cId="1074321042" sldId="256"/>
            <ac:spMk id="97" creationId="{BBA5F084-67ED-80A8-C459-D743254AD333}"/>
          </ac:spMkLst>
        </pc:spChg>
        <pc:spChg chg="add mod">
          <ac:chgData name="Rachael Hoyle" userId="2838219c-c012-4367-a038-bce54d25fa35" providerId="ADAL" clId="{B0130BBF-1063-46A8-B970-FD5FD96E0A9D}" dt="2023-09-01T12:43:46.785" v="3239" actId="20577"/>
          <ac:spMkLst>
            <pc:docMk/>
            <pc:sldMk cId="1074321042" sldId="256"/>
            <ac:spMk id="98" creationId="{7CBBF646-44F9-02E7-696F-E84324BF5191}"/>
          </ac:spMkLst>
        </pc:spChg>
        <pc:spChg chg="mod">
          <ac:chgData name="Rachael Hoyle" userId="2838219c-c012-4367-a038-bce54d25fa35" providerId="ADAL" clId="{B0130BBF-1063-46A8-B970-FD5FD96E0A9D}" dt="2023-09-01T12:32:11.671" v="2306" actId="20577"/>
          <ac:spMkLst>
            <pc:docMk/>
            <pc:sldMk cId="1074321042" sldId="256"/>
            <ac:spMk id="99" creationId="{F1335223-ADE4-0C0B-7440-DBFE91D257AD}"/>
          </ac:spMkLst>
        </pc:spChg>
        <pc:spChg chg="mod">
          <ac:chgData name="Rachael Hoyle" userId="2838219c-c012-4367-a038-bce54d25fa35" providerId="ADAL" clId="{B0130BBF-1063-46A8-B970-FD5FD96E0A9D}" dt="2023-09-01T12:32:34.299" v="2343" actId="1076"/>
          <ac:spMkLst>
            <pc:docMk/>
            <pc:sldMk cId="1074321042" sldId="256"/>
            <ac:spMk id="102" creationId="{033DAEE4-3B7F-8655-FE05-E9566F5CD932}"/>
          </ac:spMkLst>
        </pc:spChg>
        <pc:spChg chg="add mod">
          <ac:chgData name="Rachael Hoyle" userId="2838219c-c012-4367-a038-bce54d25fa35" providerId="ADAL" clId="{B0130BBF-1063-46A8-B970-FD5FD96E0A9D}" dt="2023-09-01T12:44:30.152" v="3313" actId="1076"/>
          <ac:spMkLst>
            <pc:docMk/>
            <pc:sldMk cId="1074321042" sldId="256"/>
            <ac:spMk id="103" creationId="{E0C834D4-C72A-FD75-C709-9C15DF5FCDB8}"/>
          </ac:spMkLst>
        </pc:spChg>
        <pc:spChg chg="del">
          <ac:chgData name="Rachael Hoyle" userId="2838219c-c012-4367-a038-bce54d25fa35" providerId="ADAL" clId="{B0130BBF-1063-46A8-B970-FD5FD96E0A9D}" dt="2023-09-01T12:29:49.099" v="2073" actId="478"/>
          <ac:spMkLst>
            <pc:docMk/>
            <pc:sldMk cId="1074321042" sldId="256"/>
            <ac:spMk id="104" creationId="{7434166B-1D86-2D69-5356-98F5D7170C1C}"/>
          </ac:spMkLst>
        </pc:spChg>
        <pc:spChg chg="add mod">
          <ac:chgData name="Rachael Hoyle" userId="2838219c-c012-4367-a038-bce54d25fa35" providerId="ADAL" clId="{B0130BBF-1063-46A8-B970-FD5FD96E0A9D}" dt="2023-09-01T12:45:16.747" v="3384" actId="1076"/>
          <ac:spMkLst>
            <pc:docMk/>
            <pc:sldMk cId="1074321042" sldId="256"/>
            <ac:spMk id="107" creationId="{526BE3E6-FC82-4ADA-19D1-7393D7DE1CE2}"/>
          </ac:spMkLst>
        </pc:spChg>
        <pc:spChg chg="mod">
          <ac:chgData name="Rachael Hoyle" userId="2838219c-c012-4367-a038-bce54d25fa35" providerId="ADAL" clId="{B0130BBF-1063-46A8-B970-FD5FD96E0A9D}" dt="2023-09-01T12:05:34.808" v="215" actId="1076"/>
          <ac:spMkLst>
            <pc:docMk/>
            <pc:sldMk cId="1074321042" sldId="256"/>
            <ac:spMk id="114" creationId="{361D24CC-941E-4C47-B0EC-E144352A4A74}"/>
          </ac:spMkLst>
        </pc:spChg>
        <pc:spChg chg="mod">
          <ac:chgData name="Rachael Hoyle" userId="2838219c-c012-4367-a038-bce54d25fa35" providerId="ADAL" clId="{B0130BBF-1063-46A8-B970-FD5FD96E0A9D}" dt="2023-09-01T12:06:19.657" v="221" actId="1076"/>
          <ac:spMkLst>
            <pc:docMk/>
            <pc:sldMk cId="1074321042" sldId="256"/>
            <ac:spMk id="115" creationId="{754347FA-8CA5-B64D-85BC-64ED9061E462}"/>
          </ac:spMkLst>
        </pc:spChg>
        <pc:spChg chg="del">
          <ac:chgData name="Rachael Hoyle" userId="2838219c-c012-4367-a038-bce54d25fa35" providerId="ADAL" clId="{B0130BBF-1063-46A8-B970-FD5FD96E0A9D}" dt="2023-09-01T12:41:27.735" v="2990" actId="478"/>
          <ac:spMkLst>
            <pc:docMk/>
            <pc:sldMk cId="1074321042" sldId="256"/>
            <ac:spMk id="127" creationId="{6BDD77D5-13A7-F390-E95B-24E322D92C08}"/>
          </ac:spMkLst>
        </pc:spChg>
        <pc:spChg chg="mod">
          <ac:chgData name="Rachael Hoyle" userId="2838219c-c012-4367-a038-bce54d25fa35" providerId="ADAL" clId="{B0130BBF-1063-46A8-B970-FD5FD96E0A9D}" dt="2023-09-01T12:32:26.909" v="2341" actId="1076"/>
          <ac:spMkLst>
            <pc:docMk/>
            <pc:sldMk cId="1074321042" sldId="256"/>
            <ac:spMk id="142" creationId="{5B6ECEE5-8B0A-BE49-88D6-380CCB5771D4}"/>
          </ac:spMkLst>
        </pc:spChg>
        <pc:spChg chg="mod">
          <ac:chgData name="Rachael Hoyle" userId="2838219c-c012-4367-a038-bce54d25fa35" providerId="ADAL" clId="{B0130BBF-1063-46A8-B970-FD5FD96E0A9D}" dt="2023-09-01T12:17:16.513" v="1013" actId="20577"/>
          <ac:spMkLst>
            <pc:docMk/>
            <pc:sldMk cId="1074321042" sldId="256"/>
            <ac:spMk id="197" creationId="{B74C966E-AC19-7D93-CAF2-64A6DB228423}"/>
          </ac:spMkLst>
        </pc:spChg>
        <pc:spChg chg="mod">
          <ac:chgData name="Rachael Hoyle" userId="2838219c-c012-4367-a038-bce54d25fa35" providerId="ADAL" clId="{B0130BBF-1063-46A8-B970-FD5FD96E0A9D}" dt="2023-09-01T12:38:45.062" v="2741" actId="1076"/>
          <ac:spMkLst>
            <pc:docMk/>
            <pc:sldMk cId="1074321042" sldId="256"/>
            <ac:spMk id="244" creationId="{E68CECC9-4B91-A299-AAEA-229471E75C36}"/>
          </ac:spMkLst>
        </pc:spChg>
        <pc:spChg chg="mod">
          <ac:chgData name="Rachael Hoyle" userId="2838219c-c012-4367-a038-bce54d25fa35" providerId="ADAL" clId="{B0130BBF-1063-46A8-B970-FD5FD96E0A9D}" dt="2023-09-01T12:26:23.379" v="1677" actId="1076"/>
          <ac:spMkLst>
            <pc:docMk/>
            <pc:sldMk cId="1074321042" sldId="256"/>
            <ac:spMk id="245" creationId="{4BDA6D15-A90A-C384-E15A-FE0635E86006}"/>
          </ac:spMkLst>
        </pc:spChg>
        <pc:spChg chg="mod">
          <ac:chgData name="Rachael Hoyle" userId="2838219c-c012-4367-a038-bce54d25fa35" providerId="ADAL" clId="{B0130BBF-1063-46A8-B970-FD5FD96E0A9D}" dt="2023-09-01T12:27:08.919" v="1749" actId="20577"/>
          <ac:spMkLst>
            <pc:docMk/>
            <pc:sldMk cId="1074321042" sldId="256"/>
            <ac:spMk id="251" creationId="{B212E80E-FA13-7B6D-AB7A-3BF1A02E662E}"/>
          </ac:spMkLst>
        </pc:spChg>
        <pc:spChg chg="mod">
          <ac:chgData name="Rachael Hoyle" userId="2838219c-c012-4367-a038-bce54d25fa35" providerId="ADAL" clId="{B0130BBF-1063-46A8-B970-FD5FD96E0A9D}" dt="2023-09-01T12:30:25.160" v="2172" actId="1076"/>
          <ac:spMkLst>
            <pc:docMk/>
            <pc:sldMk cId="1074321042" sldId="256"/>
            <ac:spMk id="266" creationId="{7C6B9FF6-09B3-6382-5F5B-2A7ED57D0E6D}"/>
          </ac:spMkLst>
        </pc:spChg>
        <pc:spChg chg="mod">
          <ac:chgData name="Rachael Hoyle" userId="2838219c-c012-4367-a038-bce54d25fa35" providerId="ADAL" clId="{B0130BBF-1063-46A8-B970-FD5FD96E0A9D}" dt="2023-09-01T12:48:01.592" v="3589" actId="20577"/>
          <ac:spMkLst>
            <pc:docMk/>
            <pc:sldMk cId="1074321042" sldId="256"/>
            <ac:spMk id="273" creationId="{6BF6176F-900C-BE12-7280-D1CD02796DBB}"/>
          </ac:spMkLst>
        </pc:spChg>
        <pc:spChg chg="mod">
          <ac:chgData name="Rachael Hoyle" userId="2838219c-c012-4367-a038-bce54d25fa35" providerId="ADAL" clId="{B0130BBF-1063-46A8-B970-FD5FD96E0A9D}" dt="2023-09-01T12:35:59.648" v="2631" actId="1076"/>
          <ac:spMkLst>
            <pc:docMk/>
            <pc:sldMk cId="1074321042" sldId="256"/>
            <ac:spMk id="274" creationId="{0903AB59-74AD-F80E-F9B4-95EE47D05A96}"/>
          </ac:spMkLst>
        </pc:spChg>
        <pc:spChg chg="mod">
          <ac:chgData name="Rachael Hoyle" userId="2838219c-c012-4367-a038-bce54d25fa35" providerId="ADAL" clId="{B0130BBF-1063-46A8-B970-FD5FD96E0A9D}" dt="2023-09-01T12:40:12.692" v="2884" actId="20577"/>
          <ac:spMkLst>
            <pc:docMk/>
            <pc:sldMk cId="1074321042" sldId="256"/>
            <ac:spMk id="292" creationId="{2F13C48C-2C0F-FF53-8327-5113FD8FD7DD}"/>
          </ac:spMkLst>
        </pc:spChg>
        <pc:spChg chg="mod">
          <ac:chgData name="Rachael Hoyle" userId="2838219c-c012-4367-a038-bce54d25fa35" providerId="ADAL" clId="{B0130BBF-1063-46A8-B970-FD5FD96E0A9D}" dt="2023-09-01T12:40:56.423" v="2979" actId="20577"/>
          <ac:spMkLst>
            <pc:docMk/>
            <pc:sldMk cId="1074321042" sldId="256"/>
            <ac:spMk id="294" creationId="{355CA96E-5EDA-2063-1807-029445352F09}"/>
          </ac:spMkLst>
        </pc:spChg>
        <pc:spChg chg="mod">
          <ac:chgData name="Rachael Hoyle" userId="2838219c-c012-4367-a038-bce54d25fa35" providerId="ADAL" clId="{B0130BBF-1063-46A8-B970-FD5FD96E0A9D}" dt="2023-09-01T12:40:32.377" v="2920" actId="20577"/>
          <ac:spMkLst>
            <pc:docMk/>
            <pc:sldMk cId="1074321042" sldId="256"/>
            <ac:spMk id="302" creationId="{F0B88F74-EC8B-6C42-1A1A-18B01D2D0460}"/>
          </ac:spMkLst>
        </pc:spChg>
        <pc:spChg chg="del">
          <ac:chgData name="Rachael Hoyle" userId="2838219c-c012-4367-a038-bce54d25fa35" providerId="ADAL" clId="{B0130BBF-1063-46A8-B970-FD5FD96E0A9D}" dt="2023-09-01T12:41:11.415" v="2982" actId="478"/>
          <ac:spMkLst>
            <pc:docMk/>
            <pc:sldMk cId="1074321042" sldId="256"/>
            <ac:spMk id="304" creationId="{662052E7-0D1B-3E00-F017-E58B1F7B5604}"/>
          </ac:spMkLst>
        </pc:spChg>
        <pc:spChg chg="del">
          <ac:chgData name="Rachael Hoyle" userId="2838219c-c012-4367-a038-bce54d25fa35" providerId="ADAL" clId="{B0130BBF-1063-46A8-B970-FD5FD96E0A9D}" dt="2023-09-01T12:41:18.419" v="2985" actId="478"/>
          <ac:spMkLst>
            <pc:docMk/>
            <pc:sldMk cId="1074321042" sldId="256"/>
            <ac:spMk id="306" creationId="{5AD14B31-B92B-035C-E5C0-CEA8DD689B57}"/>
          </ac:spMkLst>
        </pc:spChg>
        <pc:spChg chg="del">
          <ac:chgData name="Rachael Hoyle" userId="2838219c-c012-4367-a038-bce54d25fa35" providerId="ADAL" clId="{B0130BBF-1063-46A8-B970-FD5FD96E0A9D}" dt="2023-09-01T12:41:40.072" v="2996" actId="478"/>
          <ac:spMkLst>
            <pc:docMk/>
            <pc:sldMk cId="1074321042" sldId="256"/>
            <ac:spMk id="309" creationId="{9804C070-3B30-BDDA-7DCA-F09DE43B99F2}"/>
          </ac:spMkLst>
        </pc:spChg>
        <pc:spChg chg="mod">
          <ac:chgData name="Rachael Hoyle" userId="2838219c-c012-4367-a038-bce54d25fa35" providerId="ADAL" clId="{B0130BBF-1063-46A8-B970-FD5FD96E0A9D}" dt="2023-09-01T12:02:34.214" v="82" actId="1076"/>
          <ac:spMkLst>
            <pc:docMk/>
            <pc:sldMk cId="1074321042" sldId="256"/>
            <ac:spMk id="310" creationId="{D412AF4B-F89D-4C00-B718-AD386BE0593E}"/>
          </ac:spMkLst>
        </pc:spChg>
        <pc:spChg chg="del">
          <ac:chgData name="Rachael Hoyle" userId="2838219c-c012-4367-a038-bce54d25fa35" providerId="ADAL" clId="{B0130BBF-1063-46A8-B970-FD5FD96E0A9D}" dt="2023-09-01T12:06:29.806" v="223" actId="478"/>
          <ac:spMkLst>
            <pc:docMk/>
            <pc:sldMk cId="1074321042" sldId="256"/>
            <ac:spMk id="315" creationId="{B6A83B68-85A9-4216-AC32-1E1791D17C51}"/>
          </ac:spMkLst>
        </pc:spChg>
        <pc:spChg chg="mod">
          <ac:chgData name="Rachael Hoyle" userId="2838219c-c012-4367-a038-bce54d25fa35" providerId="ADAL" clId="{B0130BBF-1063-46A8-B970-FD5FD96E0A9D}" dt="2023-09-01T12:15:10.720" v="980" actId="1076"/>
          <ac:spMkLst>
            <pc:docMk/>
            <pc:sldMk cId="1074321042" sldId="256"/>
            <ac:spMk id="331" creationId="{3B5F57D0-375A-4083-9EEF-998057252C67}"/>
          </ac:spMkLst>
        </pc:spChg>
        <pc:spChg chg="mod">
          <ac:chgData name="Rachael Hoyle" userId="2838219c-c012-4367-a038-bce54d25fa35" providerId="ADAL" clId="{B0130BBF-1063-46A8-B970-FD5FD96E0A9D}" dt="2023-09-01T12:23:23.427" v="1495" actId="1076"/>
          <ac:spMkLst>
            <pc:docMk/>
            <pc:sldMk cId="1074321042" sldId="256"/>
            <ac:spMk id="355" creationId="{343D0D84-E539-49E9-B126-4F2FD111C5AC}"/>
          </ac:spMkLst>
        </pc:spChg>
        <pc:spChg chg="mod">
          <ac:chgData name="Rachael Hoyle" userId="2838219c-c012-4367-a038-bce54d25fa35" providerId="ADAL" clId="{B0130BBF-1063-46A8-B970-FD5FD96E0A9D}" dt="2023-09-01T12:15:51.418" v="991" actId="1076"/>
          <ac:spMkLst>
            <pc:docMk/>
            <pc:sldMk cId="1074321042" sldId="256"/>
            <ac:spMk id="370" creationId="{8F2FCE06-B784-40AE-99FE-6BE6AEB80DF4}"/>
          </ac:spMkLst>
        </pc:spChg>
        <pc:spChg chg="mod">
          <ac:chgData name="Rachael Hoyle" userId="2838219c-c012-4367-a038-bce54d25fa35" providerId="ADAL" clId="{B0130BBF-1063-46A8-B970-FD5FD96E0A9D}" dt="2023-09-01T12:01:59.420" v="46" actId="1076"/>
          <ac:spMkLst>
            <pc:docMk/>
            <pc:sldMk cId="1074321042" sldId="256"/>
            <ac:spMk id="372" creationId="{9F6593FB-5247-4B4E-A446-6EB069AC1072}"/>
          </ac:spMkLst>
        </pc:spChg>
        <pc:spChg chg="del">
          <ac:chgData name="Rachael Hoyle" userId="2838219c-c012-4367-a038-bce54d25fa35" providerId="ADAL" clId="{B0130BBF-1063-46A8-B970-FD5FD96E0A9D}" dt="2023-09-01T12:05:39.298" v="216" actId="478"/>
          <ac:spMkLst>
            <pc:docMk/>
            <pc:sldMk cId="1074321042" sldId="256"/>
            <ac:spMk id="383" creationId="{32541251-484A-4B5E-905D-72E73174BF8C}"/>
          </ac:spMkLst>
        </pc:spChg>
        <pc:spChg chg="del">
          <ac:chgData name="Rachael Hoyle" userId="2838219c-c012-4367-a038-bce54d25fa35" providerId="ADAL" clId="{B0130BBF-1063-46A8-B970-FD5FD96E0A9D}" dt="2023-09-01T12:06:37.994" v="227" actId="478"/>
          <ac:spMkLst>
            <pc:docMk/>
            <pc:sldMk cId="1074321042" sldId="256"/>
            <ac:spMk id="390" creationId="{D95E924F-0B81-4882-8006-C83B4A01533F}"/>
          </ac:spMkLst>
        </pc:spChg>
        <pc:spChg chg="del mod">
          <ac:chgData name="Rachael Hoyle" userId="2838219c-c012-4367-a038-bce54d25fa35" providerId="ADAL" clId="{B0130BBF-1063-46A8-B970-FD5FD96E0A9D}" dt="2023-09-01T12:06:35.329" v="226" actId="478"/>
          <ac:spMkLst>
            <pc:docMk/>
            <pc:sldMk cId="1074321042" sldId="256"/>
            <ac:spMk id="407" creationId="{4DE21528-77FC-4069-99C5-0B0441C6E539}"/>
          </ac:spMkLst>
        </pc:spChg>
        <pc:spChg chg="del">
          <ac:chgData name="Rachael Hoyle" userId="2838219c-c012-4367-a038-bce54d25fa35" providerId="ADAL" clId="{B0130BBF-1063-46A8-B970-FD5FD96E0A9D}" dt="2023-09-01T12:09:29.170" v="425" actId="478"/>
          <ac:spMkLst>
            <pc:docMk/>
            <pc:sldMk cId="1074321042" sldId="256"/>
            <ac:spMk id="412" creationId="{B9C0F880-0D6B-4E8B-B6C3-8004E8B49809}"/>
          </ac:spMkLst>
        </pc:spChg>
        <pc:spChg chg="del">
          <ac:chgData name="Rachael Hoyle" userId="2838219c-c012-4367-a038-bce54d25fa35" providerId="ADAL" clId="{B0130BBF-1063-46A8-B970-FD5FD96E0A9D}" dt="2023-09-01T12:12:41.257" v="653" actId="478"/>
          <ac:spMkLst>
            <pc:docMk/>
            <pc:sldMk cId="1074321042" sldId="256"/>
            <ac:spMk id="423" creationId="{96D8329B-B859-4036-B78A-3CCEDD18C5ED}"/>
          </ac:spMkLst>
        </pc:spChg>
        <pc:spChg chg="mod">
          <ac:chgData name="Rachael Hoyle" userId="2838219c-c012-4367-a038-bce54d25fa35" providerId="ADAL" clId="{B0130BBF-1063-46A8-B970-FD5FD96E0A9D}" dt="2023-09-01T12:12:55.998" v="682" actId="20577"/>
          <ac:spMkLst>
            <pc:docMk/>
            <pc:sldMk cId="1074321042" sldId="256"/>
            <ac:spMk id="424" creationId="{D278A8F9-A720-4BE5-9728-B6F4D2AD112A}"/>
          </ac:spMkLst>
        </pc:spChg>
        <pc:spChg chg="mod">
          <ac:chgData name="Rachael Hoyle" userId="2838219c-c012-4367-a038-bce54d25fa35" providerId="ADAL" clId="{B0130BBF-1063-46A8-B970-FD5FD96E0A9D}" dt="2023-09-01T12:13:29.735" v="752" actId="1076"/>
          <ac:spMkLst>
            <pc:docMk/>
            <pc:sldMk cId="1074321042" sldId="256"/>
            <ac:spMk id="427" creationId="{E9DB7AE7-A452-467D-B51D-93DC7700EF22}"/>
          </ac:spMkLst>
        </pc:spChg>
        <pc:spChg chg="mod">
          <ac:chgData name="Rachael Hoyle" userId="2838219c-c012-4367-a038-bce54d25fa35" providerId="ADAL" clId="{B0130BBF-1063-46A8-B970-FD5FD96E0A9D}" dt="2023-09-01T12:15:27.420" v="985" actId="1076"/>
          <ac:spMkLst>
            <pc:docMk/>
            <pc:sldMk cId="1074321042" sldId="256"/>
            <ac:spMk id="429" creationId="{58B697CB-A835-4F5B-B361-89BEA5AFB840}"/>
          </ac:spMkLst>
        </pc:spChg>
        <pc:spChg chg="mod">
          <ac:chgData name="Rachael Hoyle" userId="2838219c-c012-4367-a038-bce54d25fa35" providerId="ADAL" clId="{B0130BBF-1063-46A8-B970-FD5FD96E0A9D}" dt="2023-09-01T12:15:21.019" v="983" actId="1076"/>
          <ac:spMkLst>
            <pc:docMk/>
            <pc:sldMk cId="1074321042" sldId="256"/>
            <ac:spMk id="433" creationId="{BB9ADFC7-52B9-4F8B-A67F-13F7B575864B}"/>
          </ac:spMkLst>
        </pc:spChg>
        <pc:spChg chg="mod">
          <ac:chgData name="Rachael Hoyle" userId="2838219c-c012-4367-a038-bce54d25fa35" providerId="ADAL" clId="{B0130BBF-1063-46A8-B970-FD5FD96E0A9D}" dt="2023-09-01T12:31:16.131" v="2178" actId="14100"/>
          <ac:spMkLst>
            <pc:docMk/>
            <pc:sldMk cId="1074321042" sldId="256"/>
            <ac:spMk id="536" creationId="{55574A78-0976-47F2-B69E-D413B8C3F6BF}"/>
          </ac:spMkLst>
        </pc:spChg>
        <pc:spChg chg="mod">
          <ac:chgData name="Rachael Hoyle" userId="2838219c-c012-4367-a038-bce54d25fa35" providerId="ADAL" clId="{B0130BBF-1063-46A8-B970-FD5FD96E0A9D}" dt="2023-09-01T12:20:09.011" v="1174" actId="1076"/>
          <ac:spMkLst>
            <pc:docMk/>
            <pc:sldMk cId="1074321042" sldId="256"/>
            <ac:spMk id="543" creationId="{B86AFE16-E45E-4486-8C88-00D3C77F31D9}"/>
          </ac:spMkLst>
        </pc:spChg>
        <pc:spChg chg="mod">
          <ac:chgData name="Rachael Hoyle" userId="2838219c-c012-4367-a038-bce54d25fa35" providerId="ADAL" clId="{B0130BBF-1063-46A8-B970-FD5FD96E0A9D}" dt="2023-09-01T12:20:43.072" v="1257" actId="1076"/>
          <ac:spMkLst>
            <pc:docMk/>
            <pc:sldMk cId="1074321042" sldId="256"/>
            <ac:spMk id="544" creationId="{78694DA4-A2B9-4574-B59F-154EFFF90CB0}"/>
          </ac:spMkLst>
        </pc:spChg>
        <pc:spChg chg="mod">
          <ac:chgData name="Rachael Hoyle" userId="2838219c-c012-4367-a038-bce54d25fa35" providerId="ADAL" clId="{B0130BBF-1063-46A8-B970-FD5FD96E0A9D}" dt="2023-09-01T12:21:22.776" v="1315" actId="1076"/>
          <ac:spMkLst>
            <pc:docMk/>
            <pc:sldMk cId="1074321042" sldId="256"/>
            <ac:spMk id="568" creationId="{45DF7456-052C-4509-A804-9EAE505A949A}"/>
          </ac:spMkLst>
        </pc:spChg>
        <pc:spChg chg="mod">
          <ac:chgData name="Rachael Hoyle" userId="2838219c-c012-4367-a038-bce54d25fa35" providerId="ADAL" clId="{B0130BBF-1063-46A8-B970-FD5FD96E0A9D}" dt="2023-09-01T12:21:49.656" v="1318" actId="1076"/>
          <ac:spMkLst>
            <pc:docMk/>
            <pc:sldMk cId="1074321042" sldId="256"/>
            <ac:spMk id="571" creationId="{4F4D8298-ADF9-4211-B114-05A5A7EA40C4}"/>
          </ac:spMkLst>
        </pc:spChg>
        <pc:spChg chg="mod">
          <ac:chgData name="Rachael Hoyle" userId="2838219c-c012-4367-a038-bce54d25fa35" providerId="ADAL" clId="{B0130BBF-1063-46A8-B970-FD5FD96E0A9D}" dt="2023-09-01T12:22:54.174" v="1416" actId="14100"/>
          <ac:spMkLst>
            <pc:docMk/>
            <pc:sldMk cId="1074321042" sldId="256"/>
            <ac:spMk id="588" creationId="{5CFCB0D0-7043-4AFE-9A1C-0E550A6FCA23}"/>
          </ac:spMkLst>
        </pc:spChg>
        <pc:spChg chg="mod">
          <ac:chgData name="Rachael Hoyle" userId="2838219c-c012-4367-a038-bce54d25fa35" providerId="ADAL" clId="{B0130BBF-1063-46A8-B970-FD5FD96E0A9D}" dt="2023-09-01T12:22:14.702" v="1364" actId="20577"/>
          <ac:spMkLst>
            <pc:docMk/>
            <pc:sldMk cId="1074321042" sldId="256"/>
            <ac:spMk id="589" creationId="{0B123999-9F0C-4112-B28A-C1DAD7A55724}"/>
          </ac:spMkLst>
        </pc:spChg>
        <pc:spChg chg="mod">
          <ac:chgData name="Rachael Hoyle" userId="2838219c-c012-4367-a038-bce54d25fa35" providerId="ADAL" clId="{B0130BBF-1063-46A8-B970-FD5FD96E0A9D}" dt="2023-09-01T12:24:17.838" v="1502" actId="1076"/>
          <ac:spMkLst>
            <pc:docMk/>
            <pc:sldMk cId="1074321042" sldId="256"/>
            <ac:spMk id="590" creationId="{4AAF7390-BA48-4AA6-AAC1-67C46C54C0E8}"/>
          </ac:spMkLst>
        </pc:spChg>
        <pc:spChg chg="del">
          <ac:chgData name="Rachael Hoyle" userId="2838219c-c012-4367-a038-bce54d25fa35" providerId="ADAL" clId="{B0130BBF-1063-46A8-B970-FD5FD96E0A9D}" dt="2023-09-01T12:24:22.340" v="1503" actId="478"/>
          <ac:spMkLst>
            <pc:docMk/>
            <pc:sldMk cId="1074321042" sldId="256"/>
            <ac:spMk id="594" creationId="{8020151E-B59E-493A-805D-16DD0721FD0F}"/>
          </ac:spMkLst>
        </pc:spChg>
        <pc:spChg chg="del">
          <ac:chgData name="Rachael Hoyle" userId="2838219c-c012-4367-a038-bce54d25fa35" providerId="ADAL" clId="{B0130BBF-1063-46A8-B970-FD5FD96E0A9D}" dt="2023-09-01T12:24:30.662" v="1507" actId="478"/>
          <ac:spMkLst>
            <pc:docMk/>
            <pc:sldMk cId="1074321042" sldId="256"/>
            <ac:spMk id="595" creationId="{3AF0A43A-060E-4207-A839-43566053DA9D}"/>
          </ac:spMkLst>
        </pc:spChg>
        <pc:spChg chg="mod">
          <ac:chgData name="Rachael Hoyle" userId="2838219c-c012-4367-a038-bce54d25fa35" providerId="ADAL" clId="{B0130BBF-1063-46A8-B970-FD5FD96E0A9D}" dt="2023-09-01T12:32:41.346" v="2345" actId="1076"/>
          <ac:spMkLst>
            <pc:docMk/>
            <pc:sldMk cId="1074321042" sldId="256"/>
            <ac:spMk id="616" creationId="{0F95DDFF-A526-425E-BD46-08E0F4629141}"/>
          </ac:spMkLst>
        </pc:spChg>
        <pc:spChg chg="mod">
          <ac:chgData name="Rachael Hoyle" userId="2838219c-c012-4367-a038-bce54d25fa35" providerId="ADAL" clId="{B0130BBF-1063-46A8-B970-FD5FD96E0A9D}" dt="2023-09-01T12:27:49.318" v="1892" actId="20577"/>
          <ac:spMkLst>
            <pc:docMk/>
            <pc:sldMk cId="1074321042" sldId="256"/>
            <ac:spMk id="617" creationId="{1190918D-CD76-475E-B774-31990E605718}"/>
          </ac:spMkLst>
        </pc:spChg>
        <pc:spChg chg="mod">
          <ac:chgData name="Rachael Hoyle" userId="2838219c-c012-4367-a038-bce54d25fa35" providerId="ADAL" clId="{B0130BBF-1063-46A8-B970-FD5FD96E0A9D}" dt="2023-09-01T12:28:13.181" v="1949" actId="1076"/>
          <ac:spMkLst>
            <pc:docMk/>
            <pc:sldMk cId="1074321042" sldId="256"/>
            <ac:spMk id="618" creationId="{8DDC8ABE-B0A8-41E2-9912-B91F32483D97}"/>
          </ac:spMkLst>
        </pc:spChg>
        <pc:spChg chg="mod">
          <ac:chgData name="Rachael Hoyle" userId="2838219c-c012-4367-a038-bce54d25fa35" providerId="ADAL" clId="{B0130BBF-1063-46A8-B970-FD5FD96E0A9D}" dt="2023-09-01T12:29:30.050" v="2066" actId="1076"/>
          <ac:spMkLst>
            <pc:docMk/>
            <pc:sldMk cId="1074321042" sldId="256"/>
            <ac:spMk id="628" creationId="{1FF86E25-928A-4694-9707-A71EF117C3A9}"/>
          </ac:spMkLst>
        </pc:spChg>
        <pc:spChg chg="mod">
          <ac:chgData name="Rachael Hoyle" userId="2838219c-c012-4367-a038-bce54d25fa35" providerId="ADAL" clId="{B0130BBF-1063-46A8-B970-FD5FD96E0A9D}" dt="2023-09-01T12:29:46.592" v="2072" actId="1076"/>
          <ac:spMkLst>
            <pc:docMk/>
            <pc:sldMk cId="1074321042" sldId="256"/>
            <ac:spMk id="629" creationId="{63C3E4F4-94BC-43EB-BC5A-1189207A11DF}"/>
          </ac:spMkLst>
        </pc:spChg>
        <pc:spChg chg="mod">
          <ac:chgData name="Rachael Hoyle" userId="2838219c-c012-4367-a038-bce54d25fa35" providerId="ADAL" clId="{B0130BBF-1063-46A8-B970-FD5FD96E0A9D}" dt="2023-09-01T12:34:35.550" v="2405" actId="20577"/>
          <ac:spMkLst>
            <pc:docMk/>
            <pc:sldMk cId="1074321042" sldId="256"/>
            <ac:spMk id="647" creationId="{2F33E58C-0999-46C2-81DE-AE38D36207FD}"/>
          </ac:spMkLst>
        </pc:spChg>
        <pc:spChg chg="mod">
          <ac:chgData name="Rachael Hoyle" userId="2838219c-c012-4367-a038-bce54d25fa35" providerId="ADAL" clId="{B0130BBF-1063-46A8-B970-FD5FD96E0A9D}" dt="2023-09-01T12:34:51.224" v="2467" actId="1076"/>
          <ac:spMkLst>
            <pc:docMk/>
            <pc:sldMk cId="1074321042" sldId="256"/>
            <ac:spMk id="655" creationId="{6FC1E7A0-0494-4938-B1B0-760EC9273BEA}"/>
          </ac:spMkLst>
        </pc:spChg>
        <pc:spChg chg="mod">
          <ac:chgData name="Rachael Hoyle" userId="2838219c-c012-4367-a038-bce54d25fa35" providerId="ADAL" clId="{B0130BBF-1063-46A8-B970-FD5FD96E0A9D}" dt="2023-09-01T12:35:03.824" v="2524" actId="20577"/>
          <ac:spMkLst>
            <pc:docMk/>
            <pc:sldMk cId="1074321042" sldId="256"/>
            <ac:spMk id="656" creationId="{CD98C00B-DC5E-4CA6-A984-03F465713B31}"/>
          </ac:spMkLst>
        </pc:spChg>
        <pc:spChg chg="mod">
          <ac:chgData name="Rachael Hoyle" userId="2838219c-c012-4367-a038-bce54d25fa35" providerId="ADAL" clId="{B0130BBF-1063-46A8-B970-FD5FD96E0A9D}" dt="2023-09-01T12:35:27.317" v="2551" actId="1076"/>
          <ac:spMkLst>
            <pc:docMk/>
            <pc:sldMk cId="1074321042" sldId="256"/>
            <ac:spMk id="663" creationId="{C87F4E65-B9C4-4118-8A17-2F0A70243848}"/>
          </ac:spMkLst>
        </pc:spChg>
        <pc:spChg chg="mod">
          <ac:chgData name="Rachael Hoyle" userId="2838219c-c012-4367-a038-bce54d25fa35" providerId="ADAL" clId="{B0130BBF-1063-46A8-B970-FD5FD96E0A9D}" dt="2023-09-01T12:36:13.237" v="2632" actId="1076"/>
          <ac:spMkLst>
            <pc:docMk/>
            <pc:sldMk cId="1074321042" sldId="256"/>
            <ac:spMk id="665" creationId="{5A02EE1F-6FC1-427A-AE8E-D98038ACA9EE}"/>
          </ac:spMkLst>
        </pc:spChg>
        <pc:spChg chg="del">
          <ac:chgData name="Rachael Hoyle" userId="2838219c-c012-4367-a038-bce54d25fa35" providerId="ADAL" clId="{B0130BBF-1063-46A8-B970-FD5FD96E0A9D}" dt="2023-09-01T12:36:59.325" v="2675" actId="478"/>
          <ac:spMkLst>
            <pc:docMk/>
            <pc:sldMk cId="1074321042" sldId="256"/>
            <ac:spMk id="672" creationId="{AAB1D914-46BE-4C1E-A935-00AA70938D7F}"/>
          </ac:spMkLst>
        </pc:spChg>
        <pc:spChg chg="mod">
          <ac:chgData name="Rachael Hoyle" userId="2838219c-c012-4367-a038-bce54d25fa35" providerId="ADAL" clId="{B0130BBF-1063-46A8-B970-FD5FD96E0A9D}" dt="2023-09-01T12:36:50.694" v="2672" actId="20577"/>
          <ac:spMkLst>
            <pc:docMk/>
            <pc:sldMk cId="1074321042" sldId="256"/>
            <ac:spMk id="678" creationId="{37999913-F6C0-4A16-B7C1-FEB9E8A1B0BC}"/>
          </ac:spMkLst>
        </pc:spChg>
        <pc:spChg chg="del">
          <ac:chgData name="Rachael Hoyle" userId="2838219c-c012-4367-a038-bce54d25fa35" providerId="ADAL" clId="{B0130BBF-1063-46A8-B970-FD5FD96E0A9D}" dt="2023-09-01T12:37:02.700" v="2676" actId="478"/>
          <ac:spMkLst>
            <pc:docMk/>
            <pc:sldMk cId="1074321042" sldId="256"/>
            <ac:spMk id="679" creationId="{B6CAF9F9-8C73-4B3D-9456-24D557941FA7}"/>
          </ac:spMkLst>
        </pc:spChg>
        <pc:spChg chg="del mod">
          <ac:chgData name="Rachael Hoyle" userId="2838219c-c012-4367-a038-bce54d25fa35" providerId="ADAL" clId="{B0130BBF-1063-46A8-B970-FD5FD96E0A9D}" dt="2023-09-01T12:39:03.198" v="2745" actId="478"/>
          <ac:spMkLst>
            <pc:docMk/>
            <pc:sldMk cId="1074321042" sldId="256"/>
            <ac:spMk id="680" creationId="{2B9BFBB5-86F1-4A44-A8F7-08A581107616}"/>
          </ac:spMkLst>
        </pc:spChg>
        <pc:spChg chg="mod">
          <ac:chgData name="Rachael Hoyle" userId="2838219c-c012-4367-a038-bce54d25fa35" providerId="ADAL" clId="{B0130BBF-1063-46A8-B970-FD5FD96E0A9D}" dt="2023-09-01T12:41:14.928" v="2984" actId="313"/>
          <ac:spMkLst>
            <pc:docMk/>
            <pc:sldMk cId="1074321042" sldId="256"/>
            <ac:spMk id="681" creationId="{C61CE08E-6B65-49EB-B391-7B49C618905C}"/>
          </ac:spMkLst>
        </pc:spChg>
        <pc:spChg chg="mod">
          <ac:chgData name="Rachael Hoyle" userId="2838219c-c012-4367-a038-bce54d25fa35" providerId="ADAL" clId="{B0130BBF-1063-46A8-B970-FD5FD96E0A9D}" dt="2023-09-01T12:39:31.514" v="2799" actId="1076"/>
          <ac:spMkLst>
            <pc:docMk/>
            <pc:sldMk cId="1074321042" sldId="256"/>
            <ac:spMk id="683" creationId="{05BC2023-5F3C-420F-A30F-4370F02668FE}"/>
          </ac:spMkLst>
        </pc:spChg>
        <pc:spChg chg="del">
          <ac:chgData name="Rachael Hoyle" userId="2838219c-c012-4367-a038-bce54d25fa35" providerId="ADAL" clId="{B0130BBF-1063-46A8-B970-FD5FD96E0A9D}" dt="2023-09-01T12:41:24.986" v="2989" actId="478"/>
          <ac:spMkLst>
            <pc:docMk/>
            <pc:sldMk cId="1074321042" sldId="256"/>
            <ac:spMk id="688" creationId="{5E273631-5F36-4DFC-91F7-88758D736B8F}"/>
          </ac:spMkLst>
        </pc:spChg>
        <pc:spChg chg="del">
          <ac:chgData name="Rachael Hoyle" userId="2838219c-c012-4367-a038-bce54d25fa35" providerId="ADAL" clId="{B0130BBF-1063-46A8-B970-FD5FD96E0A9D}" dt="2023-09-01T12:41:37.886" v="2995" actId="478"/>
          <ac:spMkLst>
            <pc:docMk/>
            <pc:sldMk cId="1074321042" sldId="256"/>
            <ac:spMk id="689" creationId="{837FE9D6-29E0-4BF0-B8AF-5B87941DB592}"/>
          </ac:spMkLst>
        </pc:spChg>
        <pc:picChg chg="add mod">
          <ac:chgData name="Rachael Hoyle" userId="2838219c-c012-4367-a038-bce54d25fa35" providerId="ADAL" clId="{B0130BBF-1063-46A8-B970-FD5FD96E0A9D}" dt="2023-09-01T12:18:38.130" v="1053" actId="1076"/>
          <ac:picMkLst>
            <pc:docMk/>
            <pc:sldMk cId="1074321042" sldId="256"/>
            <ac:picMk id="66" creationId="{757FA834-4F80-28BF-2BB5-62BC58D4C438}"/>
          </ac:picMkLst>
        </pc:picChg>
        <pc:picChg chg="add mod">
          <ac:chgData name="Rachael Hoyle" userId="2838219c-c012-4367-a038-bce54d25fa35" providerId="ADAL" clId="{B0130BBF-1063-46A8-B970-FD5FD96E0A9D}" dt="2023-09-01T12:49:27.814" v="3600" actId="1076"/>
          <ac:picMkLst>
            <pc:docMk/>
            <pc:sldMk cId="1074321042" sldId="256"/>
            <ac:picMk id="109" creationId="{F548B631-758F-C4B8-091C-6AAA56B80A86}"/>
          </ac:picMkLst>
        </pc:picChg>
        <pc:picChg chg="mod">
          <ac:chgData name="Rachael Hoyle" userId="2838219c-c012-4367-a038-bce54d25fa35" providerId="ADAL" clId="{B0130BBF-1063-46A8-B970-FD5FD96E0A9D}" dt="2023-09-01T12:17:55.047" v="1041" actId="1076"/>
          <ac:picMkLst>
            <pc:docMk/>
            <pc:sldMk cId="1074321042" sldId="256"/>
            <ac:picMk id="139" creationId="{D571FA28-7C9C-E1AE-B79C-CBC197FAAFA2}"/>
          </ac:picMkLst>
        </pc:picChg>
        <pc:picChg chg="mod">
          <ac:chgData name="Rachael Hoyle" userId="2838219c-c012-4367-a038-bce54d25fa35" providerId="ADAL" clId="{B0130BBF-1063-46A8-B970-FD5FD96E0A9D}" dt="2023-09-01T12:17:57.580" v="1042" actId="1076"/>
          <ac:picMkLst>
            <pc:docMk/>
            <pc:sldMk cId="1074321042" sldId="256"/>
            <ac:picMk id="144" creationId="{3816DBD4-D569-C15F-AE3E-9BD6987780EE}"/>
          </ac:picMkLst>
        </pc:picChg>
        <pc:picChg chg="mod">
          <ac:chgData name="Rachael Hoyle" userId="2838219c-c012-4367-a038-bce54d25fa35" providerId="ADAL" clId="{B0130BBF-1063-46A8-B970-FD5FD96E0A9D}" dt="2023-09-01T12:18:41.735" v="1054" actId="1076"/>
          <ac:picMkLst>
            <pc:docMk/>
            <pc:sldMk cId="1074321042" sldId="256"/>
            <ac:picMk id="145" creationId="{2F96C46C-6EB6-E63D-A6D5-4FF16B61955D}"/>
          </ac:picMkLst>
        </pc:picChg>
        <pc:picChg chg="mod">
          <ac:chgData name="Rachael Hoyle" userId="2838219c-c012-4367-a038-bce54d25fa35" providerId="ADAL" clId="{B0130BBF-1063-46A8-B970-FD5FD96E0A9D}" dt="2023-09-01T12:17:37.826" v="1038" actId="1076"/>
          <ac:picMkLst>
            <pc:docMk/>
            <pc:sldMk cId="1074321042" sldId="256"/>
            <ac:picMk id="146" creationId="{54BE0959-D2BD-DA02-3AC3-32341B9B7E3D}"/>
          </ac:picMkLst>
        </pc:picChg>
        <pc:picChg chg="mod">
          <ac:chgData name="Rachael Hoyle" userId="2838219c-c012-4367-a038-bce54d25fa35" providerId="ADAL" clId="{B0130BBF-1063-46A8-B970-FD5FD96E0A9D}" dt="2023-09-01T12:20:54.747" v="1262" actId="1076"/>
          <ac:picMkLst>
            <pc:docMk/>
            <pc:sldMk cId="1074321042" sldId="256"/>
            <ac:picMk id="147" creationId="{B35AF8D8-2979-7F4A-2BCF-E99DAAA6A83F}"/>
          </ac:picMkLst>
        </pc:picChg>
        <pc:picChg chg="mod">
          <ac:chgData name="Rachael Hoyle" userId="2838219c-c012-4367-a038-bce54d25fa35" providerId="ADAL" clId="{B0130BBF-1063-46A8-B970-FD5FD96E0A9D}" dt="2023-09-01T12:50:01.668" v="3604" actId="1076"/>
          <ac:picMkLst>
            <pc:docMk/>
            <pc:sldMk cId="1074321042" sldId="256"/>
            <ac:picMk id="148" creationId="{26FF0EAC-6A06-289D-B0CD-C1E39654C764}"/>
          </ac:picMkLst>
        </pc:picChg>
        <pc:picChg chg="mod">
          <ac:chgData name="Rachael Hoyle" userId="2838219c-c012-4367-a038-bce54d25fa35" providerId="ADAL" clId="{B0130BBF-1063-46A8-B970-FD5FD96E0A9D}" dt="2023-09-01T12:49:56.917" v="3603" actId="1076"/>
          <ac:picMkLst>
            <pc:docMk/>
            <pc:sldMk cId="1074321042" sldId="256"/>
            <ac:picMk id="149" creationId="{BFE2FEB4-E1DF-5E41-09B7-4BE347723A8C}"/>
          </ac:picMkLst>
        </pc:picChg>
        <pc:picChg chg="mod">
          <ac:chgData name="Rachael Hoyle" userId="2838219c-c012-4367-a038-bce54d25fa35" providerId="ADAL" clId="{B0130BBF-1063-46A8-B970-FD5FD96E0A9D}" dt="2023-09-01T12:50:03.512" v="3605" actId="1076"/>
          <ac:picMkLst>
            <pc:docMk/>
            <pc:sldMk cId="1074321042" sldId="256"/>
            <ac:picMk id="151" creationId="{AB85F6EF-E389-A2CE-9DBE-BC2A829E510B}"/>
          </ac:picMkLst>
        </pc:picChg>
        <pc:picChg chg="mod">
          <ac:chgData name="Rachael Hoyle" userId="2838219c-c012-4367-a038-bce54d25fa35" providerId="ADAL" clId="{B0130BBF-1063-46A8-B970-FD5FD96E0A9D}" dt="2023-09-01T12:18:05.411" v="1043" actId="1076"/>
          <ac:picMkLst>
            <pc:docMk/>
            <pc:sldMk cId="1074321042" sldId="256"/>
            <ac:picMk id="153" creationId="{73FF1A80-4110-829B-AD0B-F336D3206223}"/>
          </ac:picMkLst>
        </pc:picChg>
        <pc:picChg chg="mod">
          <ac:chgData name="Rachael Hoyle" userId="2838219c-c012-4367-a038-bce54d25fa35" providerId="ADAL" clId="{B0130BBF-1063-46A8-B970-FD5FD96E0A9D}" dt="2023-09-01T12:18:21.840" v="1046" actId="1076"/>
          <ac:picMkLst>
            <pc:docMk/>
            <pc:sldMk cId="1074321042" sldId="256"/>
            <ac:picMk id="155" creationId="{40479F4E-BD71-FF52-9B6D-49F24DCC72CF}"/>
          </ac:picMkLst>
        </pc:picChg>
        <pc:picChg chg="mod">
          <ac:chgData name="Rachael Hoyle" userId="2838219c-c012-4367-a038-bce54d25fa35" providerId="ADAL" clId="{B0130BBF-1063-46A8-B970-FD5FD96E0A9D}" dt="2023-09-01T12:46:06.250" v="3394" actId="1076"/>
          <ac:picMkLst>
            <pc:docMk/>
            <pc:sldMk cId="1074321042" sldId="256"/>
            <ac:picMk id="325" creationId="{F778F714-219E-BDA4-EBAB-D87B4C6DC935}"/>
          </ac:picMkLst>
        </pc:picChg>
        <pc:picChg chg="del">
          <ac:chgData name="Rachael Hoyle" userId="2838219c-c012-4367-a038-bce54d25fa35" providerId="ADAL" clId="{B0130BBF-1063-46A8-B970-FD5FD96E0A9D}" dt="2023-09-01T12:02:45.549" v="83" actId="478"/>
          <ac:picMkLst>
            <pc:docMk/>
            <pc:sldMk cId="1074321042" sldId="256"/>
            <ac:picMk id="1028" creationId="{1A64C968-4272-B3F8-F638-06DEDD0BD161}"/>
          </ac:picMkLst>
        </pc:picChg>
        <pc:picChg chg="mod">
          <ac:chgData name="Rachael Hoyle" userId="2838219c-c012-4367-a038-bce54d25fa35" providerId="ADAL" clId="{B0130BBF-1063-46A8-B970-FD5FD96E0A9D}" dt="2023-09-01T12:18:36.235" v="1052" actId="1076"/>
          <ac:picMkLst>
            <pc:docMk/>
            <pc:sldMk cId="1074321042" sldId="256"/>
            <ac:picMk id="1036" creationId="{57B660E4-926F-F67B-6720-75E8826AFBB9}"/>
          </ac:picMkLst>
        </pc:picChg>
        <pc:picChg chg="del mod">
          <ac:chgData name="Rachael Hoyle" userId="2838219c-c012-4367-a038-bce54d25fa35" providerId="ADAL" clId="{B0130BBF-1063-46A8-B970-FD5FD96E0A9D}" dt="2023-09-01T12:11:51.430" v="640" actId="478"/>
          <ac:picMkLst>
            <pc:docMk/>
            <pc:sldMk cId="1074321042" sldId="256"/>
            <ac:picMk id="1038" creationId="{88D1F5DD-1602-0900-194E-031DEA3ED1D0}"/>
          </ac:picMkLst>
        </pc:picChg>
        <pc:picChg chg="mod">
          <ac:chgData name="Rachael Hoyle" userId="2838219c-c012-4367-a038-bce54d25fa35" providerId="ADAL" clId="{B0130BBF-1063-46A8-B970-FD5FD96E0A9D}" dt="2023-09-01T12:29:00.295" v="2058" actId="1076"/>
          <ac:picMkLst>
            <pc:docMk/>
            <pc:sldMk cId="1074321042" sldId="256"/>
            <ac:picMk id="1052" creationId="{BB26FB90-2F5B-4E5A-6105-ACE791FA9A8F}"/>
          </ac:picMkLst>
        </pc:picChg>
        <pc:picChg chg="mod">
          <ac:chgData name="Rachael Hoyle" userId="2838219c-c012-4367-a038-bce54d25fa35" providerId="ADAL" clId="{B0130BBF-1063-46A8-B970-FD5FD96E0A9D}" dt="2023-09-01T12:46:22.294" v="3396" actId="1076"/>
          <ac:picMkLst>
            <pc:docMk/>
            <pc:sldMk cId="1074321042" sldId="256"/>
            <ac:picMk id="1054" creationId="{407F6C16-736B-214E-ED10-3C03787AE75D}"/>
          </ac:picMkLst>
        </pc:picChg>
        <pc:picChg chg="del mod">
          <ac:chgData name="Rachael Hoyle" userId="2838219c-c012-4367-a038-bce54d25fa35" providerId="ADAL" clId="{B0130BBF-1063-46A8-B970-FD5FD96E0A9D}" dt="2023-09-01T12:49:37.236" v="3601" actId="478"/>
          <ac:picMkLst>
            <pc:docMk/>
            <pc:sldMk cId="1074321042" sldId="256"/>
            <ac:picMk id="1066" creationId="{84225CF1-B06D-0EFA-D843-6AD88DE6D247}"/>
          </ac:picMkLst>
        </pc:picChg>
        <pc:picChg chg="mod">
          <ac:chgData name="Rachael Hoyle" userId="2838219c-c012-4367-a038-bce54d25fa35" providerId="ADAL" clId="{B0130BBF-1063-46A8-B970-FD5FD96E0A9D}" dt="2023-09-01T12:46:45.890" v="3403" actId="1076"/>
          <ac:picMkLst>
            <pc:docMk/>
            <pc:sldMk cId="1074321042" sldId="256"/>
            <ac:picMk id="1072" creationId="{360CB89B-BCDE-24B5-C2A8-3D92CCE89654}"/>
          </ac:picMkLst>
        </pc:picChg>
        <pc:picChg chg="mod">
          <ac:chgData name="Rachael Hoyle" userId="2838219c-c012-4367-a038-bce54d25fa35" providerId="ADAL" clId="{B0130BBF-1063-46A8-B970-FD5FD96E0A9D}" dt="2023-09-01T12:46:40.512" v="3400" actId="14100"/>
          <ac:picMkLst>
            <pc:docMk/>
            <pc:sldMk cId="1074321042" sldId="256"/>
            <ac:picMk id="1074" creationId="{278ED417-73C2-62BC-4DD2-0C77CFD47B82}"/>
          </ac:picMkLst>
        </pc:picChg>
        <pc:picChg chg="mod">
          <ac:chgData name="Rachael Hoyle" userId="2838219c-c012-4367-a038-bce54d25fa35" providerId="ADAL" clId="{B0130BBF-1063-46A8-B970-FD5FD96E0A9D}" dt="2023-09-01T12:45:10.612" v="3382" actId="1076"/>
          <ac:picMkLst>
            <pc:docMk/>
            <pc:sldMk cId="1074321042" sldId="256"/>
            <ac:picMk id="1076" creationId="{7B91D334-0FAC-02D9-BF7E-8A586E0BB283}"/>
          </ac:picMkLst>
        </pc:picChg>
        <pc:picChg chg="mod">
          <ac:chgData name="Rachael Hoyle" userId="2838219c-c012-4367-a038-bce54d25fa35" providerId="ADAL" clId="{B0130BBF-1063-46A8-B970-FD5FD96E0A9D}" dt="2023-09-01T12:18:24.606" v="1047" actId="1076"/>
          <ac:picMkLst>
            <pc:docMk/>
            <pc:sldMk cId="1074321042" sldId="256"/>
            <ac:picMk id="1078" creationId="{C004E113-C3EC-FCC6-022B-8AE621DEE9FA}"/>
          </ac:picMkLst>
        </pc:picChg>
        <pc:cxnChg chg="del">
          <ac:chgData name="Rachael Hoyle" userId="2838219c-c012-4367-a038-bce54d25fa35" providerId="ADAL" clId="{B0130BBF-1063-46A8-B970-FD5FD96E0A9D}" dt="2023-09-01T12:12:13.432" v="643" actId="478"/>
          <ac:cxnSpMkLst>
            <pc:docMk/>
            <pc:sldMk cId="1074321042" sldId="256"/>
            <ac:cxnSpMk id="2" creationId="{58F66EB4-CCDB-19A6-BD7F-DC79ABB5CF52}"/>
          </ac:cxnSpMkLst>
        </pc:cxnChg>
        <pc:cxnChg chg="mod">
          <ac:chgData name="Rachael Hoyle" userId="2838219c-c012-4367-a038-bce54d25fa35" providerId="ADAL" clId="{B0130BBF-1063-46A8-B970-FD5FD96E0A9D}" dt="2023-09-01T12:16:09.569" v="997" actId="1076"/>
          <ac:cxnSpMkLst>
            <pc:docMk/>
            <pc:sldMk cId="1074321042" sldId="256"/>
            <ac:cxnSpMk id="8" creationId="{2BC0304C-D982-459F-BF91-CB406C808833}"/>
          </ac:cxnSpMkLst>
        </pc:cxnChg>
        <pc:cxnChg chg="add mod">
          <ac:chgData name="Rachael Hoyle" userId="2838219c-c012-4367-a038-bce54d25fa35" providerId="ADAL" clId="{B0130BBF-1063-46A8-B970-FD5FD96E0A9D}" dt="2023-09-01T12:04:13.551" v="135" actId="1076"/>
          <ac:cxnSpMkLst>
            <pc:docMk/>
            <pc:sldMk cId="1074321042" sldId="256"/>
            <ac:cxnSpMk id="9" creationId="{25E9BE66-6A1D-6F0A-B143-BAF0C0EB976B}"/>
          </ac:cxnSpMkLst>
        </pc:cxnChg>
        <pc:cxnChg chg="del">
          <ac:chgData name="Rachael Hoyle" userId="2838219c-c012-4367-a038-bce54d25fa35" providerId="ADAL" clId="{B0130BBF-1063-46A8-B970-FD5FD96E0A9D}" dt="2023-09-01T12:12:21.452" v="647" actId="478"/>
          <ac:cxnSpMkLst>
            <pc:docMk/>
            <pc:sldMk cId="1074321042" sldId="256"/>
            <ac:cxnSpMk id="10" creationId="{AE64D983-8126-EB98-72F9-74382BD720BE}"/>
          </ac:cxnSpMkLst>
        </pc:cxnChg>
        <pc:cxnChg chg="mod">
          <ac:chgData name="Rachael Hoyle" userId="2838219c-c012-4367-a038-bce54d25fa35" providerId="ADAL" clId="{B0130BBF-1063-46A8-B970-FD5FD96E0A9D}" dt="2023-09-01T12:15:39.050" v="987" actId="1076"/>
          <ac:cxnSpMkLst>
            <pc:docMk/>
            <pc:sldMk cId="1074321042" sldId="256"/>
            <ac:cxnSpMk id="17" creationId="{B24E744D-27B8-8904-558B-7F7DE2854BCF}"/>
          </ac:cxnSpMkLst>
        </pc:cxnChg>
        <pc:cxnChg chg="del">
          <ac:chgData name="Rachael Hoyle" userId="2838219c-c012-4367-a038-bce54d25fa35" providerId="ADAL" clId="{B0130BBF-1063-46A8-B970-FD5FD96E0A9D}" dt="2023-09-01T12:24:37.039" v="1510" actId="478"/>
          <ac:cxnSpMkLst>
            <pc:docMk/>
            <pc:sldMk cId="1074321042" sldId="256"/>
            <ac:cxnSpMk id="22" creationId="{2A189DD7-35C9-665D-0BC8-B35D01F44631}"/>
          </ac:cxnSpMkLst>
        </pc:cxnChg>
        <pc:cxnChg chg="del">
          <ac:chgData name="Rachael Hoyle" userId="2838219c-c012-4367-a038-bce54d25fa35" providerId="ADAL" clId="{B0130BBF-1063-46A8-B970-FD5FD96E0A9D}" dt="2023-09-01T12:24:38.468" v="1511" actId="478"/>
          <ac:cxnSpMkLst>
            <pc:docMk/>
            <pc:sldMk cId="1074321042" sldId="256"/>
            <ac:cxnSpMk id="24" creationId="{4EE76ECC-CC76-6801-1DF7-2D9F5A68436B}"/>
          </ac:cxnSpMkLst>
        </pc:cxnChg>
        <pc:cxnChg chg="add mod">
          <ac:chgData name="Rachael Hoyle" userId="2838219c-c012-4367-a038-bce54d25fa35" providerId="ADAL" clId="{B0130BBF-1063-46A8-B970-FD5FD96E0A9D}" dt="2023-09-01T12:04:08.038" v="133" actId="1076"/>
          <ac:cxnSpMkLst>
            <pc:docMk/>
            <pc:sldMk cId="1074321042" sldId="256"/>
            <ac:cxnSpMk id="26" creationId="{6607066A-9EDA-89F7-2B69-F5A6EA269833}"/>
          </ac:cxnSpMkLst>
        </pc:cxnChg>
        <pc:cxnChg chg="mod">
          <ac:chgData name="Rachael Hoyle" userId="2838219c-c012-4367-a038-bce54d25fa35" providerId="ADAL" clId="{B0130BBF-1063-46A8-B970-FD5FD96E0A9D}" dt="2023-09-01T12:24:41.963" v="1512" actId="1076"/>
          <ac:cxnSpMkLst>
            <pc:docMk/>
            <pc:sldMk cId="1074321042" sldId="256"/>
            <ac:cxnSpMk id="29" creationId="{19D88900-79C8-8435-4A89-DD41B7962A16}"/>
          </ac:cxnSpMkLst>
        </pc:cxnChg>
        <pc:cxnChg chg="del">
          <ac:chgData name="Rachael Hoyle" userId="2838219c-c012-4367-a038-bce54d25fa35" providerId="ADAL" clId="{B0130BBF-1063-46A8-B970-FD5FD96E0A9D}" dt="2023-09-01T12:14:51.448" v="974" actId="478"/>
          <ac:cxnSpMkLst>
            <pc:docMk/>
            <pc:sldMk cId="1074321042" sldId="256"/>
            <ac:cxnSpMk id="33" creationId="{98538DBC-E265-388A-7526-18B8A2602EB2}"/>
          </ac:cxnSpMkLst>
        </pc:cxnChg>
        <pc:cxnChg chg="del">
          <ac:chgData name="Rachael Hoyle" userId="2838219c-c012-4367-a038-bce54d25fa35" providerId="ADAL" clId="{B0130BBF-1063-46A8-B970-FD5FD96E0A9D}" dt="2023-09-01T12:14:53.091" v="975" actId="478"/>
          <ac:cxnSpMkLst>
            <pc:docMk/>
            <pc:sldMk cId="1074321042" sldId="256"/>
            <ac:cxnSpMk id="34" creationId="{2AE32ACB-764E-37A9-0BCF-7BE4F3130959}"/>
          </ac:cxnSpMkLst>
        </pc:cxnChg>
        <pc:cxnChg chg="mod">
          <ac:chgData name="Rachael Hoyle" userId="2838219c-c012-4367-a038-bce54d25fa35" providerId="ADAL" clId="{B0130BBF-1063-46A8-B970-FD5FD96E0A9D}" dt="2023-09-01T12:20:47.311" v="1259" actId="1076"/>
          <ac:cxnSpMkLst>
            <pc:docMk/>
            <pc:sldMk cId="1074321042" sldId="256"/>
            <ac:cxnSpMk id="37" creationId="{09EF4370-E6D2-F868-47BB-701159F8BAD5}"/>
          </ac:cxnSpMkLst>
        </pc:cxnChg>
        <pc:cxnChg chg="del">
          <ac:chgData name="Rachael Hoyle" userId="2838219c-c012-4367-a038-bce54d25fa35" providerId="ADAL" clId="{B0130BBF-1063-46A8-B970-FD5FD96E0A9D}" dt="2023-09-01T12:37:09.383" v="2679" actId="478"/>
          <ac:cxnSpMkLst>
            <pc:docMk/>
            <pc:sldMk cId="1074321042" sldId="256"/>
            <ac:cxnSpMk id="43" creationId="{F7A46EC4-6F72-8A4F-88F6-38CCC8F474F0}"/>
          </ac:cxnSpMkLst>
        </pc:cxnChg>
        <pc:cxnChg chg="del">
          <ac:chgData name="Rachael Hoyle" userId="2838219c-c012-4367-a038-bce54d25fa35" providerId="ADAL" clId="{B0130BBF-1063-46A8-B970-FD5FD96E0A9D}" dt="2023-09-01T12:37:23.613" v="2684" actId="478"/>
          <ac:cxnSpMkLst>
            <pc:docMk/>
            <pc:sldMk cId="1074321042" sldId="256"/>
            <ac:cxnSpMk id="47" creationId="{ED315CF1-5075-9CAA-55D4-9BC492578912}"/>
          </ac:cxnSpMkLst>
        </pc:cxnChg>
        <pc:cxnChg chg="del">
          <ac:chgData name="Rachael Hoyle" userId="2838219c-c012-4367-a038-bce54d25fa35" providerId="ADAL" clId="{B0130BBF-1063-46A8-B970-FD5FD96E0A9D}" dt="2023-09-01T12:37:25.161" v="2685" actId="478"/>
          <ac:cxnSpMkLst>
            <pc:docMk/>
            <pc:sldMk cId="1074321042" sldId="256"/>
            <ac:cxnSpMk id="51" creationId="{96552E6C-EF73-DCAF-D199-C3D6587021A4}"/>
          </ac:cxnSpMkLst>
        </pc:cxnChg>
        <pc:cxnChg chg="add mod">
          <ac:chgData name="Rachael Hoyle" userId="2838219c-c012-4367-a038-bce54d25fa35" providerId="ADAL" clId="{B0130BBF-1063-46A8-B970-FD5FD96E0A9D}" dt="2023-09-01T12:16:03.240" v="995" actId="1076"/>
          <ac:cxnSpMkLst>
            <pc:docMk/>
            <pc:sldMk cId="1074321042" sldId="256"/>
            <ac:cxnSpMk id="61" creationId="{D309F3A1-97FB-515F-6774-331F9126CE6C}"/>
          </ac:cxnSpMkLst>
        </pc:cxnChg>
        <pc:cxnChg chg="add mod">
          <ac:chgData name="Rachael Hoyle" userId="2838219c-c012-4367-a038-bce54d25fa35" providerId="ADAL" clId="{B0130BBF-1063-46A8-B970-FD5FD96E0A9D}" dt="2023-09-01T12:15:54.353" v="992" actId="1076"/>
          <ac:cxnSpMkLst>
            <pc:docMk/>
            <pc:sldMk cId="1074321042" sldId="256"/>
            <ac:cxnSpMk id="63" creationId="{EFA62F1E-2B53-1B35-25E6-C3C50E023F89}"/>
          </ac:cxnSpMkLst>
        </pc:cxnChg>
        <pc:cxnChg chg="mod">
          <ac:chgData name="Rachael Hoyle" userId="2838219c-c012-4367-a038-bce54d25fa35" providerId="ADAL" clId="{B0130BBF-1063-46A8-B970-FD5FD96E0A9D}" dt="2023-09-01T12:08:00.359" v="299" actId="14100"/>
          <ac:cxnSpMkLst>
            <pc:docMk/>
            <pc:sldMk cId="1074321042" sldId="256"/>
            <ac:cxnSpMk id="78" creationId="{B68AC792-6BBB-0C9A-47AE-11C120BC8E68}"/>
          </ac:cxnSpMkLst>
        </pc:cxnChg>
        <pc:cxnChg chg="mod">
          <ac:chgData name="Rachael Hoyle" userId="2838219c-c012-4367-a038-bce54d25fa35" providerId="ADAL" clId="{B0130BBF-1063-46A8-B970-FD5FD96E0A9D}" dt="2023-09-01T12:01:37.554" v="16" actId="1076"/>
          <ac:cxnSpMkLst>
            <pc:docMk/>
            <pc:sldMk cId="1074321042" sldId="256"/>
            <ac:cxnSpMk id="80" creationId="{F347F049-5853-0C49-B90B-3270038CAC6A}"/>
          </ac:cxnSpMkLst>
        </pc:cxnChg>
        <pc:cxnChg chg="add mod">
          <ac:chgData name="Rachael Hoyle" userId="2838219c-c012-4367-a038-bce54d25fa35" providerId="ADAL" clId="{B0130BBF-1063-46A8-B970-FD5FD96E0A9D}" dt="2023-09-01T12:45:55.056" v="3391" actId="14100"/>
          <ac:cxnSpMkLst>
            <pc:docMk/>
            <pc:sldMk cId="1074321042" sldId="256"/>
            <ac:cxnSpMk id="87" creationId="{70D93920-233A-E42A-20E5-9E8F8BB202B0}"/>
          </ac:cxnSpMkLst>
        </pc:cxnChg>
        <pc:cxnChg chg="add mod">
          <ac:chgData name="Rachael Hoyle" userId="2838219c-c012-4367-a038-bce54d25fa35" providerId="ADAL" clId="{B0130BBF-1063-46A8-B970-FD5FD96E0A9D}" dt="2023-09-01T12:43:08.756" v="3135" actId="1076"/>
          <ac:cxnSpMkLst>
            <pc:docMk/>
            <pc:sldMk cId="1074321042" sldId="256"/>
            <ac:cxnSpMk id="91" creationId="{CFFA7CBA-E6A5-3659-E5C4-ADB7A9035F73}"/>
          </ac:cxnSpMkLst>
        </pc:cxnChg>
        <pc:cxnChg chg="mod">
          <ac:chgData name="Rachael Hoyle" userId="2838219c-c012-4367-a038-bce54d25fa35" providerId="ADAL" clId="{B0130BBF-1063-46A8-B970-FD5FD96E0A9D}" dt="2023-09-01T12:01:56.504" v="45" actId="1076"/>
          <ac:cxnSpMkLst>
            <pc:docMk/>
            <pc:sldMk cId="1074321042" sldId="256"/>
            <ac:cxnSpMk id="95" creationId="{432DE9D9-B0B5-F742-8942-7B37AAB3C019}"/>
          </ac:cxnSpMkLst>
        </pc:cxnChg>
        <pc:cxnChg chg="add mod">
          <ac:chgData name="Rachael Hoyle" userId="2838219c-c012-4367-a038-bce54d25fa35" providerId="ADAL" clId="{B0130BBF-1063-46A8-B970-FD5FD96E0A9D}" dt="2023-09-01T12:43:27.747" v="3166" actId="1076"/>
          <ac:cxnSpMkLst>
            <pc:docMk/>
            <pc:sldMk cId="1074321042" sldId="256"/>
            <ac:cxnSpMk id="96" creationId="{C66A07AC-CFBF-3B7B-0A52-31D87F9EC2C0}"/>
          </ac:cxnSpMkLst>
        </pc:cxnChg>
        <pc:cxnChg chg="add mod">
          <ac:chgData name="Rachael Hoyle" userId="2838219c-c012-4367-a038-bce54d25fa35" providerId="ADAL" clId="{B0130BBF-1063-46A8-B970-FD5FD96E0A9D}" dt="2023-09-01T12:44:05.532" v="3244" actId="1076"/>
          <ac:cxnSpMkLst>
            <pc:docMk/>
            <pc:sldMk cId="1074321042" sldId="256"/>
            <ac:cxnSpMk id="100" creationId="{312CDEB6-0169-C83E-46B7-2E65FBB7F171}"/>
          </ac:cxnSpMkLst>
        </pc:cxnChg>
        <pc:cxnChg chg="mod">
          <ac:chgData name="Rachael Hoyle" userId="2838219c-c012-4367-a038-bce54d25fa35" providerId="ADAL" clId="{B0130BBF-1063-46A8-B970-FD5FD96E0A9D}" dt="2023-09-01T12:02:03.535" v="47" actId="1076"/>
          <ac:cxnSpMkLst>
            <pc:docMk/>
            <pc:sldMk cId="1074321042" sldId="256"/>
            <ac:cxnSpMk id="101" creationId="{ED5654B3-6730-9743-8B5B-BB63078882F5}"/>
          </ac:cxnSpMkLst>
        </pc:cxnChg>
        <pc:cxnChg chg="add mod">
          <ac:chgData name="Rachael Hoyle" userId="2838219c-c012-4367-a038-bce54d25fa35" providerId="ADAL" clId="{B0130BBF-1063-46A8-B970-FD5FD96E0A9D}" dt="2023-09-01T12:44:44.788" v="3317" actId="1076"/>
          <ac:cxnSpMkLst>
            <pc:docMk/>
            <pc:sldMk cId="1074321042" sldId="256"/>
            <ac:cxnSpMk id="106" creationId="{D70F5330-F7DC-FBC2-ED74-832A46E64BB1}"/>
          </ac:cxnSpMkLst>
        </pc:cxnChg>
        <pc:cxnChg chg="mod">
          <ac:chgData name="Rachael Hoyle" userId="2838219c-c012-4367-a038-bce54d25fa35" providerId="ADAL" clId="{B0130BBF-1063-46A8-B970-FD5FD96E0A9D}" dt="2023-09-01T12:06:15.365" v="220" actId="1076"/>
          <ac:cxnSpMkLst>
            <pc:docMk/>
            <pc:sldMk cId="1074321042" sldId="256"/>
            <ac:cxnSpMk id="117" creationId="{DDCFADFF-18E9-314C-BA93-B0E2EAA0B395}"/>
          </ac:cxnSpMkLst>
        </pc:cxnChg>
        <pc:cxnChg chg="mod">
          <ac:chgData name="Rachael Hoyle" userId="2838219c-c012-4367-a038-bce54d25fa35" providerId="ADAL" clId="{B0130BBF-1063-46A8-B970-FD5FD96E0A9D}" dt="2023-09-01T12:04:41.683" v="141" actId="1076"/>
          <ac:cxnSpMkLst>
            <pc:docMk/>
            <pc:sldMk cId="1074321042" sldId="256"/>
            <ac:cxnSpMk id="119" creationId="{79CABD94-8106-F04E-93C4-2DBA3B817C6C}"/>
          </ac:cxnSpMkLst>
        </pc:cxnChg>
        <pc:cxnChg chg="del">
          <ac:chgData name="Rachael Hoyle" userId="2838219c-c012-4367-a038-bce54d25fa35" providerId="ADAL" clId="{B0130BBF-1063-46A8-B970-FD5FD96E0A9D}" dt="2023-09-01T12:41:33.052" v="2993" actId="478"/>
          <ac:cxnSpMkLst>
            <pc:docMk/>
            <pc:sldMk cId="1074321042" sldId="256"/>
            <ac:cxnSpMk id="128" creationId="{BAAB59B0-A3CF-1F33-FE51-50276A7D8B82}"/>
          </ac:cxnSpMkLst>
        </pc:cxnChg>
        <pc:cxnChg chg="mod">
          <ac:chgData name="Rachael Hoyle" userId="2838219c-c012-4367-a038-bce54d25fa35" providerId="ADAL" clId="{B0130BBF-1063-46A8-B970-FD5FD96E0A9D}" dt="2023-09-01T12:06:50.349" v="230" actId="14100"/>
          <ac:cxnSpMkLst>
            <pc:docMk/>
            <pc:sldMk cId="1074321042" sldId="256"/>
            <ac:cxnSpMk id="196" creationId="{206BE152-910A-2843-A2AB-7EEE1AB8E0D0}"/>
          </ac:cxnSpMkLst>
        </pc:cxnChg>
        <pc:cxnChg chg="mod">
          <ac:chgData name="Rachael Hoyle" userId="2838219c-c012-4367-a038-bce54d25fa35" providerId="ADAL" clId="{B0130BBF-1063-46A8-B970-FD5FD96E0A9D}" dt="2023-09-01T12:25:33.192" v="1554" actId="1076"/>
          <ac:cxnSpMkLst>
            <pc:docMk/>
            <pc:sldMk cId="1074321042" sldId="256"/>
            <ac:cxnSpMk id="242" creationId="{6F3E07F5-3098-F205-BB5B-B983D4D296E7}"/>
          </ac:cxnSpMkLst>
        </pc:cxnChg>
        <pc:cxnChg chg="mod">
          <ac:chgData name="Rachael Hoyle" userId="2838219c-c012-4367-a038-bce54d25fa35" providerId="ADAL" clId="{B0130BBF-1063-46A8-B970-FD5FD96E0A9D}" dt="2023-09-01T12:27:04.637" v="1746" actId="1076"/>
          <ac:cxnSpMkLst>
            <pc:docMk/>
            <pc:sldMk cId="1074321042" sldId="256"/>
            <ac:cxnSpMk id="250" creationId="{00E17B8D-461F-3099-09C1-389C3C615F7E}"/>
          </ac:cxnSpMkLst>
        </pc:cxnChg>
        <pc:cxnChg chg="mod">
          <ac:chgData name="Rachael Hoyle" userId="2838219c-c012-4367-a038-bce54d25fa35" providerId="ADAL" clId="{B0130BBF-1063-46A8-B970-FD5FD96E0A9D}" dt="2023-09-01T12:30:02.323" v="2076" actId="14100"/>
          <ac:cxnSpMkLst>
            <pc:docMk/>
            <pc:sldMk cId="1074321042" sldId="256"/>
            <ac:cxnSpMk id="265" creationId="{DAD203E0-3925-7A96-125C-44D9062678FF}"/>
          </ac:cxnSpMkLst>
        </pc:cxnChg>
        <pc:cxnChg chg="mod">
          <ac:chgData name="Rachael Hoyle" userId="2838219c-c012-4367-a038-bce54d25fa35" providerId="ADAL" clId="{B0130BBF-1063-46A8-B970-FD5FD96E0A9D}" dt="2023-09-01T12:35:37.956" v="2552" actId="1076"/>
          <ac:cxnSpMkLst>
            <pc:docMk/>
            <pc:sldMk cId="1074321042" sldId="256"/>
            <ac:cxnSpMk id="275" creationId="{1828FF74-9AF1-EF7A-0867-842AAA8A2B62}"/>
          </ac:cxnSpMkLst>
        </pc:cxnChg>
        <pc:cxnChg chg="mod">
          <ac:chgData name="Rachael Hoyle" userId="2838219c-c012-4367-a038-bce54d25fa35" providerId="ADAL" clId="{B0130BBF-1063-46A8-B970-FD5FD96E0A9D}" dt="2023-09-01T12:39:52.327" v="2835" actId="14100"/>
          <ac:cxnSpMkLst>
            <pc:docMk/>
            <pc:sldMk cId="1074321042" sldId="256"/>
            <ac:cxnSpMk id="289" creationId="{39DF99DF-E5D1-2011-0F72-314FD60F3E0D}"/>
          </ac:cxnSpMkLst>
        </pc:cxnChg>
        <pc:cxnChg chg="mod">
          <ac:chgData name="Rachael Hoyle" userId="2838219c-c012-4367-a038-bce54d25fa35" providerId="ADAL" clId="{B0130BBF-1063-46A8-B970-FD5FD96E0A9D}" dt="2023-09-01T12:42:29.699" v="3072" actId="1076"/>
          <ac:cxnSpMkLst>
            <pc:docMk/>
            <pc:sldMk cId="1074321042" sldId="256"/>
            <ac:cxnSpMk id="303" creationId="{958FA9B4-11C5-3B76-29E5-EC414A3CC0F3}"/>
          </ac:cxnSpMkLst>
        </pc:cxnChg>
        <pc:cxnChg chg="del">
          <ac:chgData name="Rachael Hoyle" userId="2838219c-c012-4367-a038-bce54d25fa35" providerId="ADAL" clId="{B0130BBF-1063-46A8-B970-FD5FD96E0A9D}" dt="2023-09-01T12:41:19.162" v="2986" actId="478"/>
          <ac:cxnSpMkLst>
            <pc:docMk/>
            <pc:sldMk cId="1074321042" sldId="256"/>
            <ac:cxnSpMk id="307" creationId="{22C1B975-C5DE-C3C0-AAE4-5B0CC80F8D01}"/>
          </ac:cxnSpMkLst>
        </pc:cxnChg>
        <pc:cxnChg chg="del">
          <ac:chgData name="Rachael Hoyle" userId="2838219c-c012-4367-a038-bce54d25fa35" providerId="ADAL" clId="{B0130BBF-1063-46A8-B970-FD5FD96E0A9D}" dt="2023-09-01T12:41:20.957" v="2987" actId="478"/>
          <ac:cxnSpMkLst>
            <pc:docMk/>
            <pc:sldMk cId="1074321042" sldId="256"/>
            <ac:cxnSpMk id="308" creationId="{62F09069-57B9-B6B7-C133-635C8C0D000B}"/>
          </ac:cxnSpMkLst>
        </pc:cxnChg>
        <pc:cxnChg chg="del">
          <ac:chgData name="Rachael Hoyle" userId="2838219c-c012-4367-a038-bce54d25fa35" providerId="ADAL" clId="{B0130BBF-1063-46A8-B970-FD5FD96E0A9D}" dt="2023-09-01T12:41:22.922" v="2988" actId="478"/>
          <ac:cxnSpMkLst>
            <pc:docMk/>
            <pc:sldMk cId="1074321042" sldId="256"/>
            <ac:cxnSpMk id="312" creationId="{517E0BAC-9416-D845-8429-84A220F17AB6}"/>
          </ac:cxnSpMkLst>
        </pc:cxnChg>
        <pc:cxnChg chg="mod">
          <ac:chgData name="Rachael Hoyle" userId="2838219c-c012-4367-a038-bce54d25fa35" providerId="ADAL" clId="{B0130BBF-1063-46A8-B970-FD5FD96E0A9D}" dt="2023-09-01T12:15:04.816" v="979" actId="1076"/>
          <ac:cxnSpMkLst>
            <pc:docMk/>
            <pc:sldMk cId="1074321042" sldId="256"/>
            <ac:cxnSpMk id="330" creationId="{30FB132F-C7A5-4ED6-B0D9-6F46F9D66F86}"/>
          </ac:cxnSpMkLst>
        </pc:cxnChg>
        <pc:cxnChg chg="del">
          <ac:chgData name="Rachael Hoyle" userId="2838219c-c012-4367-a038-bce54d25fa35" providerId="ADAL" clId="{B0130BBF-1063-46A8-B970-FD5FD96E0A9D}" dt="2023-09-01T12:24:28.322" v="1506" actId="478"/>
          <ac:cxnSpMkLst>
            <pc:docMk/>
            <pc:sldMk cId="1074321042" sldId="256"/>
            <ac:cxnSpMk id="356" creationId="{1A98DDDC-C65D-465A-A4DD-76039A617798}"/>
          </ac:cxnSpMkLst>
        </pc:cxnChg>
        <pc:cxnChg chg="mod">
          <ac:chgData name="Rachael Hoyle" userId="2838219c-c012-4367-a038-bce54d25fa35" providerId="ADAL" clId="{B0130BBF-1063-46A8-B970-FD5FD96E0A9D}" dt="2023-09-01T12:36:24.772" v="2635" actId="14100"/>
          <ac:cxnSpMkLst>
            <pc:docMk/>
            <pc:sldMk cId="1074321042" sldId="256"/>
            <ac:cxnSpMk id="376" creationId="{192FEB05-E34C-E146-9EA6-587B7AEFD772}"/>
          </ac:cxnSpMkLst>
        </pc:cxnChg>
        <pc:cxnChg chg="del">
          <ac:chgData name="Rachael Hoyle" userId="2838219c-c012-4367-a038-bce54d25fa35" providerId="ADAL" clId="{B0130BBF-1063-46A8-B970-FD5FD96E0A9D}" dt="2023-09-01T12:37:17.200" v="2682" actId="478"/>
          <ac:cxnSpMkLst>
            <pc:docMk/>
            <pc:sldMk cId="1074321042" sldId="256"/>
            <ac:cxnSpMk id="380" creationId="{22821085-9B01-1643-85C1-C64AF10D1D68}"/>
          </ac:cxnSpMkLst>
        </pc:cxnChg>
        <pc:cxnChg chg="del">
          <ac:chgData name="Rachael Hoyle" userId="2838219c-c012-4367-a038-bce54d25fa35" providerId="ADAL" clId="{B0130BBF-1063-46A8-B970-FD5FD96E0A9D}" dt="2023-09-01T12:36:57.582" v="2674" actId="478"/>
          <ac:cxnSpMkLst>
            <pc:docMk/>
            <pc:sldMk cId="1074321042" sldId="256"/>
            <ac:cxnSpMk id="384" creationId="{8E3DE95F-9ECA-3346-BB38-F9EBCA9A37B9}"/>
          </ac:cxnSpMkLst>
        </pc:cxnChg>
        <pc:cxnChg chg="del">
          <ac:chgData name="Rachael Hoyle" userId="2838219c-c012-4367-a038-bce54d25fa35" providerId="ADAL" clId="{B0130BBF-1063-46A8-B970-FD5FD96E0A9D}" dt="2023-09-01T12:06:31.695" v="224" actId="478"/>
          <ac:cxnSpMkLst>
            <pc:docMk/>
            <pc:sldMk cId="1074321042" sldId="256"/>
            <ac:cxnSpMk id="391" creationId="{39981D08-B8AF-4086-AE03-C44C8CE55DC7}"/>
          </ac:cxnSpMkLst>
        </pc:cxnChg>
        <pc:cxnChg chg="mod">
          <ac:chgData name="Rachael Hoyle" userId="2838219c-c012-4367-a038-bce54d25fa35" providerId="ADAL" clId="{B0130BBF-1063-46A8-B970-FD5FD96E0A9D}" dt="2023-09-01T12:39:05.414" v="2746" actId="1076"/>
          <ac:cxnSpMkLst>
            <pc:docMk/>
            <pc:sldMk cId="1074321042" sldId="256"/>
            <ac:cxnSpMk id="394" creationId="{4A004A65-F6C5-4141-8C1F-EA48F18945B6}"/>
          </ac:cxnSpMkLst>
        </pc:cxnChg>
        <pc:cxnChg chg="del">
          <ac:chgData name="Rachael Hoyle" userId="2838219c-c012-4367-a038-bce54d25fa35" providerId="ADAL" clId="{B0130BBF-1063-46A8-B970-FD5FD96E0A9D}" dt="2023-09-01T12:06:51.497" v="231" actId="478"/>
          <ac:cxnSpMkLst>
            <pc:docMk/>
            <pc:sldMk cId="1074321042" sldId="256"/>
            <ac:cxnSpMk id="402" creationId="{4C8A4E39-A5D3-4E3C-B675-233EEF1AD624}"/>
          </ac:cxnSpMkLst>
        </pc:cxnChg>
        <pc:cxnChg chg="mod">
          <ac:chgData name="Rachael Hoyle" userId="2838219c-c012-4367-a038-bce54d25fa35" providerId="ADAL" clId="{B0130BBF-1063-46A8-B970-FD5FD96E0A9D}" dt="2023-09-01T12:16:14.643" v="999" actId="1076"/>
          <ac:cxnSpMkLst>
            <pc:docMk/>
            <pc:sldMk cId="1074321042" sldId="256"/>
            <ac:cxnSpMk id="415" creationId="{4EE1B1BE-FD5F-4B20-B018-7A50F36F26B4}"/>
          </ac:cxnSpMkLst>
        </pc:cxnChg>
        <pc:cxnChg chg="del">
          <ac:chgData name="Rachael Hoyle" userId="2838219c-c012-4367-a038-bce54d25fa35" providerId="ADAL" clId="{B0130BBF-1063-46A8-B970-FD5FD96E0A9D}" dt="2023-09-01T12:12:39.050" v="652" actId="478"/>
          <ac:cxnSpMkLst>
            <pc:docMk/>
            <pc:sldMk cId="1074321042" sldId="256"/>
            <ac:cxnSpMk id="416" creationId="{AF52F4AD-7FD7-46EA-8CF6-709D7AEBBF7E}"/>
          </ac:cxnSpMkLst>
        </pc:cxnChg>
        <pc:cxnChg chg="mod">
          <ac:chgData name="Rachael Hoyle" userId="2838219c-c012-4367-a038-bce54d25fa35" providerId="ADAL" clId="{B0130BBF-1063-46A8-B970-FD5FD96E0A9D}" dt="2023-09-01T12:13:26.696" v="751" actId="1076"/>
          <ac:cxnSpMkLst>
            <pc:docMk/>
            <pc:sldMk cId="1074321042" sldId="256"/>
            <ac:cxnSpMk id="422" creationId="{7FEBCA52-4E69-4E21-AABE-C6B6046DDF5B}"/>
          </ac:cxnSpMkLst>
        </pc:cxnChg>
        <pc:cxnChg chg="mod">
          <ac:chgData name="Rachael Hoyle" userId="2838219c-c012-4367-a038-bce54d25fa35" providerId="ADAL" clId="{B0130BBF-1063-46A8-B970-FD5FD96E0A9D}" dt="2023-09-01T12:15:23.652" v="984" actId="1076"/>
          <ac:cxnSpMkLst>
            <pc:docMk/>
            <pc:sldMk cId="1074321042" sldId="256"/>
            <ac:cxnSpMk id="425" creationId="{866897A3-A6FE-40C7-8A62-80E372D7DDE7}"/>
          </ac:cxnSpMkLst>
        </pc:cxnChg>
        <pc:cxnChg chg="mod">
          <ac:chgData name="Rachael Hoyle" userId="2838219c-c012-4367-a038-bce54d25fa35" providerId="ADAL" clId="{B0130BBF-1063-46A8-B970-FD5FD96E0A9D}" dt="2023-09-01T12:15:16.594" v="982" actId="1076"/>
          <ac:cxnSpMkLst>
            <pc:docMk/>
            <pc:sldMk cId="1074321042" sldId="256"/>
            <ac:cxnSpMk id="431" creationId="{AC2EAC17-B61F-4569-AFE1-B6F28876FC2D}"/>
          </ac:cxnSpMkLst>
        </pc:cxnChg>
        <pc:cxnChg chg="mod">
          <ac:chgData name="Rachael Hoyle" userId="2838219c-c012-4367-a038-bce54d25fa35" providerId="ADAL" clId="{B0130BBF-1063-46A8-B970-FD5FD96E0A9D}" dt="2023-09-01T12:19:31.433" v="1057" actId="1076"/>
          <ac:cxnSpMkLst>
            <pc:docMk/>
            <pc:sldMk cId="1074321042" sldId="256"/>
            <ac:cxnSpMk id="532" creationId="{F30CF106-B6D9-494F-AA3F-A2B8566D7232}"/>
          </ac:cxnSpMkLst>
        </pc:cxnChg>
        <pc:cxnChg chg="mod">
          <ac:chgData name="Rachael Hoyle" userId="2838219c-c012-4367-a038-bce54d25fa35" providerId="ADAL" clId="{B0130BBF-1063-46A8-B970-FD5FD96E0A9D}" dt="2023-09-01T12:20:57.649" v="1263" actId="1076"/>
          <ac:cxnSpMkLst>
            <pc:docMk/>
            <pc:sldMk cId="1074321042" sldId="256"/>
            <ac:cxnSpMk id="566" creationId="{6DB874D9-09C2-4F69-9FD9-FEE3C6AD48B3}"/>
          </ac:cxnSpMkLst>
        </pc:cxnChg>
        <pc:cxnChg chg="mod">
          <ac:chgData name="Rachael Hoyle" userId="2838219c-c012-4367-a038-bce54d25fa35" providerId="ADAL" clId="{B0130BBF-1063-46A8-B970-FD5FD96E0A9D}" dt="2023-09-01T12:21:30.318" v="1317" actId="1076"/>
          <ac:cxnSpMkLst>
            <pc:docMk/>
            <pc:sldMk cId="1074321042" sldId="256"/>
            <ac:cxnSpMk id="569" creationId="{FFCE5675-9D40-40A7-8E16-77BF44D6D036}"/>
          </ac:cxnSpMkLst>
        </pc:cxnChg>
        <pc:cxnChg chg="mod">
          <ac:chgData name="Rachael Hoyle" userId="2838219c-c012-4367-a038-bce54d25fa35" providerId="ADAL" clId="{B0130BBF-1063-46A8-B970-FD5FD96E0A9D}" dt="2023-09-01T12:23:35.583" v="1498" actId="1076"/>
          <ac:cxnSpMkLst>
            <pc:docMk/>
            <pc:sldMk cId="1074321042" sldId="256"/>
            <ac:cxnSpMk id="582" creationId="{4D1BBD61-9F55-4579-996F-EFE618B7EA76}"/>
          </ac:cxnSpMkLst>
        </pc:cxnChg>
        <pc:cxnChg chg="mod">
          <ac:chgData name="Rachael Hoyle" userId="2838219c-c012-4367-a038-bce54d25fa35" providerId="ADAL" clId="{B0130BBF-1063-46A8-B970-FD5FD96E0A9D}" dt="2023-09-01T12:21:59.926" v="1321" actId="14100"/>
          <ac:cxnSpMkLst>
            <pc:docMk/>
            <pc:sldMk cId="1074321042" sldId="256"/>
            <ac:cxnSpMk id="584" creationId="{4DE56988-9563-47EE-97AA-4208AE65370A}"/>
          </ac:cxnSpMkLst>
        </pc:cxnChg>
        <pc:cxnChg chg="mod">
          <ac:chgData name="Rachael Hoyle" userId="2838219c-c012-4367-a038-bce54d25fa35" providerId="ADAL" clId="{B0130BBF-1063-46A8-B970-FD5FD96E0A9D}" dt="2023-09-01T12:23:26.033" v="1496" actId="14100"/>
          <ac:cxnSpMkLst>
            <pc:docMk/>
            <pc:sldMk cId="1074321042" sldId="256"/>
            <ac:cxnSpMk id="585" creationId="{ED97350C-F515-4F00-B9C2-7F4F13347875}"/>
          </ac:cxnSpMkLst>
        </pc:cxnChg>
        <pc:cxnChg chg="del">
          <ac:chgData name="Rachael Hoyle" userId="2838219c-c012-4367-a038-bce54d25fa35" providerId="ADAL" clId="{B0130BBF-1063-46A8-B970-FD5FD96E0A9D}" dt="2023-09-01T12:24:26.893" v="1505" actId="478"/>
          <ac:cxnSpMkLst>
            <pc:docMk/>
            <pc:sldMk cId="1074321042" sldId="256"/>
            <ac:cxnSpMk id="596" creationId="{836FBE28-1FC2-4336-8373-5247EAC235D4}"/>
          </ac:cxnSpMkLst>
        </pc:cxnChg>
        <pc:cxnChg chg="mod">
          <ac:chgData name="Rachael Hoyle" userId="2838219c-c012-4367-a038-bce54d25fa35" providerId="ADAL" clId="{B0130BBF-1063-46A8-B970-FD5FD96E0A9D}" dt="2023-09-01T12:24:14.270" v="1501" actId="14100"/>
          <ac:cxnSpMkLst>
            <pc:docMk/>
            <pc:sldMk cId="1074321042" sldId="256"/>
            <ac:cxnSpMk id="600" creationId="{B6443DBE-18BC-4F8E-AB79-78F6C0DBA2DB}"/>
          </ac:cxnSpMkLst>
        </pc:cxnChg>
        <pc:cxnChg chg="mod">
          <ac:chgData name="Rachael Hoyle" userId="2838219c-c012-4367-a038-bce54d25fa35" providerId="ADAL" clId="{B0130BBF-1063-46A8-B970-FD5FD96E0A9D}" dt="2023-09-01T12:32:36.623" v="2344" actId="1076"/>
          <ac:cxnSpMkLst>
            <pc:docMk/>
            <pc:sldMk cId="1074321042" sldId="256"/>
            <ac:cxnSpMk id="619" creationId="{4405E6CA-E5DD-422F-BBC2-0D02D90B9AF8}"/>
          </ac:cxnSpMkLst>
        </pc:cxnChg>
        <pc:cxnChg chg="mod">
          <ac:chgData name="Rachael Hoyle" userId="2838219c-c012-4367-a038-bce54d25fa35" providerId="ADAL" clId="{B0130BBF-1063-46A8-B970-FD5FD96E0A9D}" dt="2023-09-01T12:27:53.227" v="1893" actId="1076"/>
          <ac:cxnSpMkLst>
            <pc:docMk/>
            <pc:sldMk cId="1074321042" sldId="256"/>
            <ac:cxnSpMk id="621" creationId="{E3F061CF-B9C5-49C1-8ABB-4084A9282E37}"/>
          </ac:cxnSpMkLst>
        </pc:cxnChg>
        <pc:cxnChg chg="mod">
          <ac:chgData name="Rachael Hoyle" userId="2838219c-c012-4367-a038-bce54d25fa35" providerId="ADAL" clId="{B0130BBF-1063-46A8-B970-FD5FD96E0A9D}" dt="2023-09-01T12:29:22.409" v="2064" actId="1076"/>
          <ac:cxnSpMkLst>
            <pc:docMk/>
            <pc:sldMk cId="1074321042" sldId="256"/>
            <ac:cxnSpMk id="625" creationId="{3748E272-4500-4BA8-AE01-294AC988701B}"/>
          </ac:cxnSpMkLst>
        </pc:cxnChg>
        <pc:cxnChg chg="mod">
          <ac:chgData name="Rachael Hoyle" userId="2838219c-c012-4367-a038-bce54d25fa35" providerId="ADAL" clId="{B0130BBF-1063-46A8-B970-FD5FD96E0A9D}" dt="2023-09-01T12:29:40.439" v="2070" actId="14100"/>
          <ac:cxnSpMkLst>
            <pc:docMk/>
            <pc:sldMk cId="1074321042" sldId="256"/>
            <ac:cxnSpMk id="632" creationId="{B6F03619-A72D-4CF0-8660-E25D5E191C26}"/>
          </ac:cxnSpMkLst>
        </pc:cxnChg>
        <pc:cxnChg chg="mod">
          <ac:chgData name="Rachael Hoyle" userId="2838219c-c012-4367-a038-bce54d25fa35" providerId="ADAL" clId="{B0130BBF-1063-46A8-B970-FD5FD96E0A9D}" dt="2023-09-01T12:35:15.373" v="2527" actId="14100"/>
          <ac:cxnSpMkLst>
            <pc:docMk/>
            <pc:sldMk cId="1074321042" sldId="256"/>
            <ac:cxnSpMk id="670" creationId="{9637F0F5-2C07-45EA-BAFE-6D32F9DD4CDF}"/>
          </ac:cxnSpMkLst>
        </pc:cxnChg>
        <pc:cxnChg chg="del">
          <ac:chgData name="Rachael Hoyle" userId="2838219c-c012-4367-a038-bce54d25fa35" providerId="ADAL" clId="{B0130BBF-1063-46A8-B970-FD5FD96E0A9D}" dt="2023-09-01T12:41:34.657" v="2994" actId="478"/>
          <ac:cxnSpMkLst>
            <pc:docMk/>
            <pc:sldMk cId="1074321042" sldId="256"/>
            <ac:cxnSpMk id="696" creationId="{6D349082-5151-478A-B7D7-CA40F33C8B63}"/>
          </ac:cxnSpMkLst>
        </pc:cxnChg>
      </pc:sldChg>
    </pc:docChg>
  </pc:docChgLst>
  <pc:docChgLst>
    <pc:chgData name="Rachael Hoyle" userId="2838219c-c012-4367-a038-bce54d25fa35" providerId="ADAL" clId="{84ED4743-F96A-48B1-8D9D-20F3C90AFD05}"/>
    <pc:docChg chg="undo custSel modSld">
      <pc:chgData name="Rachael Hoyle" userId="2838219c-c012-4367-a038-bce54d25fa35" providerId="ADAL" clId="{84ED4743-F96A-48B1-8D9D-20F3C90AFD05}" dt="2022-09-29T11:48:05.917" v="4193" actId="1076"/>
      <pc:docMkLst>
        <pc:docMk/>
      </pc:docMkLst>
      <pc:sldChg chg="addSp delSp modSp mod">
        <pc:chgData name="Rachael Hoyle" userId="2838219c-c012-4367-a038-bce54d25fa35" providerId="ADAL" clId="{84ED4743-F96A-48B1-8D9D-20F3C90AFD05}" dt="2022-09-29T11:48:05.917" v="4193" actId="1076"/>
        <pc:sldMkLst>
          <pc:docMk/>
          <pc:sldMk cId="1074321042" sldId="256"/>
        </pc:sldMkLst>
        <pc:spChg chg="add del mod">
          <ac:chgData name="Rachael Hoyle" userId="2838219c-c012-4367-a038-bce54d25fa35" providerId="ADAL" clId="{84ED4743-F96A-48B1-8D9D-20F3C90AFD05}" dt="2022-09-29T11:46:50.682" v="4181" actId="1076"/>
          <ac:spMkLst>
            <pc:docMk/>
            <pc:sldMk cId="1074321042" sldId="256"/>
            <ac:spMk id="4" creationId="{5577E6DF-4EA3-D14D-8E13-28AB8D609DDE}"/>
          </ac:spMkLst>
        </pc:spChg>
        <pc:spChg chg="mod">
          <ac:chgData name="Rachael Hoyle" userId="2838219c-c012-4367-a038-bce54d25fa35" providerId="ADAL" clId="{84ED4743-F96A-48B1-8D9D-20F3C90AFD05}" dt="2022-09-29T11:46:04.795" v="4172" actId="404"/>
          <ac:spMkLst>
            <pc:docMk/>
            <pc:sldMk cId="1074321042" sldId="256"/>
            <ac:spMk id="6" creationId="{B554B049-F74B-48F1-A036-FC00BC393C00}"/>
          </ac:spMkLst>
        </pc:spChg>
        <pc:spChg chg="mod">
          <ac:chgData name="Rachael Hoyle" userId="2838219c-c012-4367-a038-bce54d25fa35" providerId="ADAL" clId="{84ED4743-F96A-48B1-8D9D-20F3C90AFD05}" dt="2022-09-12T20:37:03.689" v="1275" actId="1076"/>
          <ac:spMkLst>
            <pc:docMk/>
            <pc:sldMk cId="1074321042" sldId="256"/>
            <ac:spMk id="7" creationId="{2CE53AD2-8FA3-47AF-A26D-259C3B2170C7}"/>
          </ac:spMkLst>
        </pc:spChg>
        <pc:spChg chg="del">
          <ac:chgData name="Rachael Hoyle" userId="2838219c-c012-4367-a038-bce54d25fa35" providerId="ADAL" clId="{84ED4743-F96A-48B1-8D9D-20F3C90AFD05}" dt="2022-09-12T20:57:56.509" v="2542" actId="478"/>
          <ac:spMkLst>
            <pc:docMk/>
            <pc:sldMk cId="1074321042" sldId="256"/>
            <ac:spMk id="9" creationId="{EDE630CD-EE8B-491C-BC03-CF8383EF4939}"/>
          </ac:spMkLst>
        </pc:spChg>
        <pc:spChg chg="mod">
          <ac:chgData name="Rachael Hoyle" userId="2838219c-c012-4367-a038-bce54d25fa35" providerId="ADAL" clId="{84ED4743-F96A-48B1-8D9D-20F3C90AFD05}" dt="2022-09-12T21:08:34.081" v="3170" actId="255"/>
          <ac:spMkLst>
            <pc:docMk/>
            <pc:sldMk cId="1074321042" sldId="256"/>
            <ac:spMk id="11" creationId="{10AFBD37-CBB9-43B9-B11F-3C22FE37940C}"/>
          </ac:spMkLst>
        </pc:spChg>
        <pc:spChg chg="add mod">
          <ac:chgData name="Rachael Hoyle" userId="2838219c-c012-4367-a038-bce54d25fa35" providerId="ADAL" clId="{84ED4743-F96A-48B1-8D9D-20F3C90AFD05}" dt="2022-09-19T11:48:22.544" v="4119" actId="255"/>
          <ac:spMkLst>
            <pc:docMk/>
            <pc:sldMk cId="1074321042" sldId="256"/>
            <ac:spMk id="12" creationId="{7A2FAEC9-9709-C091-5FA2-0201DBD98F9F}"/>
          </ac:spMkLst>
        </pc:spChg>
        <pc:spChg chg="add del">
          <ac:chgData name="Rachael Hoyle" userId="2838219c-c012-4367-a038-bce54d25fa35" providerId="ADAL" clId="{84ED4743-F96A-48B1-8D9D-20F3C90AFD05}" dt="2022-09-12T20:20:05.351" v="515" actId="22"/>
          <ac:spMkLst>
            <pc:docMk/>
            <pc:sldMk cId="1074321042" sldId="256"/>
            <ac:spMk id="14" creationId="{3DF8E830-CA0B-3C1C-6D2F-E1AC00F0F0C4}"/>
          </ac:spMkLst>
        </pc:spChg>
        <pc:spChg chg="mod">
          <ac:chgData name="Rachael Hoyle" userId="2838219c-c012-4367-a038-bce54d25fa35" providerId="ADAL" clId="{84ED4743-F96A-48B1-8D9D-20F3C90AFD05}" dt="2022-09-12T20:34:37.525" v="1241" actId="1076"/>
          <ac:spMkLst>
            <pc:docMk/>
            <pc:sldMk cId="1074321042" sldId="256"/>
            <ac:spMk id="15" creationId="{D2F97453-494C-5746-8E17-4A67EE1BF309}"/>
          </ac:spMkLst>
        </pc:spChg>
        <pc:spChg chg="mod">
          <ac:chgData name="Rachael Hoyle" userId="2838219c-c012-4367-a038-bce54d25fa35" providerId="ADAL" clId="{84ED4743-F96A-48B1-8D9D-20F3C90AFD05}" dt="2022-09-12T20:35:11.406" v="1247" actId="1076"/>
          <ac:spMkLst>
            <pc:docMk/>
            <pc:sldMk cId="1074321042" sldId="256"/>
            <ac:spMk id="16" creationId="{27A7FCB6-975B-47BB-8BD7-89AE14D0B5D6}"/>
          </ac:spMkLst>
        </pc:spChg>
        <pc:spChg chg="mod">
          <ac:chgData name="Rachael Hoyle" userId="2838219c-c012-4367-a038-bce54d25fa35" providerId="ADAL" clId="{84ED4743-F96A-48B1-8D9D-20F3C90AFD05}" dt="2022-09-12T21:14:46.019" v="3535" actId="1076"/>
          <ac:spMkLst>
            <pc:docMk/>
            <pc:sldMk cId="1074321042" sldId="256"/>
            <ac:spMk id="18" creationId="{E642FD82-9DD9-431D-91AD-12C84DCC0FCA}"/>
          </ac:spMkLst>
        </pc:spChg>
        <pc:spChg chg="add mod">
          <ac:chgData name="Rachael Hoyle" userId="2838219c-c012-4367-a038-bce54d25fa35" providerId="ADAL" clId="{84ED4743-F96A-48B1-8D9D-20F3C90AFD05}" dt="2022-09-19T11:49:08.109" v="4133" actId="1076"/>
          <ac:spMkLst>
            <pc:docMk/>
            <pc:sldMk cId="1074321042" sldId="256"/>
            <ac:spMk id="21" creationId="{CCAC50D6-B3CD-DE59-3966-DD11FEED898D}"/>
          </ac:spMkLst>
        </pc:spChg>
        <pc:spChg chg="add del">
          <ac:chgData name="Rachael Hoyle" userId="2838219c-c012-4367-a038-bce54d25fa35" providerId="ADAL" clId="{84ED4743-F96A-48B1-8D9D-20F3C90AFD05}" dt="2022-09-12T20:21:03.771" v="574" actId="478"/>
          <ac:spMkLst>
            <pc:docMk/>
            <pc:sldMk cId="1074321042" sldId="256"/>
            <ac:spMk id="23" creationId="{D9DDBEF2-252E-3319-7525-37E1D2BB5454}"/>
          </ac:spMkLst>
        </pc:spChg>
        <pc:spChg chg="add mod">
          <ac:chgData name="Rachael Hoyle" userId="2838219c-c012-4367-a038-bce54d25fa35" providerId="ADAL" clId="{84ED4743-F96A-48B1-8D9D-20F3C90AFD05}" dt="2022-09-12T20:30:08.516" v="1179" actId="1076"/>
          <ac:spMkLst>
            <pc:docMk/>
            <pc:sldMk cId="1074321042" sldId="256"/>
            <ac:spMk id="25" creationId="{583F56F6-DE9A-2B38-8DE2-D98F6532BBA5}"/>
          </ac:spMkLst>
        </pc:spChg>
        <pc:spChg chg="add mod">
          <ac:chgData name="Rachael Hoyle" userId="2838219c-c012-4367-a038-bce54d25fa35" providerId="ADAL" clId="{84ED4743-F96A-48B1-8D9D-20F3C90AFD05}" dt="2022-09-12T20:28:59.191" v="1166" actId="1076"/>
          <ac:spMkLst>
            <pc:docMk/>
            <pc:sldMk cId="1074321042" sldId="256"/>
            <ac:spMk id="27" creationId="{594202DD-6CA0-8516-B6A9-4909D28568CF}"/>
          </ac:spMkLst>
        </pc:spChg>
        <pc:spChg chg="add del mod">
          <ac:chgData name="Rachael Hoyle" userId="2838219c-c012-4367-a038-bce54d25fa35" providerId="ADAL" clId="{84ED4743-F96A-48B1-8D9D-20F3C90AFD05}" dt="2022-09-12T20:29:26.195" v="1171" actId="478"/>
          <ac:spMkLst>
            <pc:docMk/>
            <pc:sldMk cId="1074321042" sldId="256"/>
            <ac:spMk id="29" creationId="{2E68399D-96F6-F680-FA88-026B28F7F9F2}"/>
          </ac:spMkLst>
        </pc:spChg>
        <pc:spChg chg="add del mod">
          <ac:chgData name="Rachael Hoyle" userId="2838219c-c012-4367-a038-bce54d25fa35" providerId="ADAL" clId="{84ED4743-F96A-48B1-8D9D-20F3C90AFD05}" dt="2022-09-12T20:27:18.597" v="1134" actId="478"/>
          <ac:spMkLst>
            <pc:docMk/>
            <pc:sldMk cId="1074321042" sldId="256"/>
            <ac:spMk id="31" creationId="{6C4B5777-0D2F-F71F-0307-33CC55E63C00}"/>
          </ac:spMkLst>
        </pc:spChg>
        <pc:spChg chg="del">
          <ac:chgData name="Rachael Hoyle" userId="2838219c-c012-4367-a038-bce54d25fa35" providerId="ADAL" clId="{84ED4743-F96A-48B1-8D9D-20F3C90AFD05}" dt="2022-09-12T20:28:18.176" v="1150" actId="478"/>
          <ac:spMkLst>
            <pc:docMk/>
            <pc:sldMk cId="1074321042" sldId="256"/>
            <ac:spMk id="32" creationId="{A500F0D2-D1E0-4A80-B869-39406FA09CFA}"/>
          </ac:spMkLst>
        </pc:spChg>
        <pc:spChg chg="add mod">
          <ac:chgData name="Rachael Hoyle" userId="2838219c-c012-4367-a038-bce54d25fa35" providerId="ADAL" clId="{84ED4743-F96A-48B1-8D9D-20F3C90AFD05}" dt="2022-09-19T11:49:41.808" v="4136" actId="1076"/>
          <ac:spMkLst>
            <pc:docMk/>
            <pc:sldMk cId="1074321042" sldId="256"/>
            <ac:spMk id="35" creationId="{F4C455D5-871D-2ABC-878E-7D7F0087ACEB}"/>
          </ac:spMkLst>
        </pc:spChg>
        <pc:spChg chg="add mod">
          <ac:chgData name="Rachael Hoyle" userId="2838219c-c012-4367-a038-bce54d25fa35" providerId="ADAL" clId="{84ED4743-F96A-48B1-8D9D-20F3C90AFD05}" dt="2022-09-19T11:49:32.692" v="4134" actId="255"/>
          <ac:spMkLst>
            <pc:docMk/>
            <pc:sldMk cId="1074321042" sldId="256"/>
            <ac:spMk id="36" creationId="{54CB090A-3897-700B-BB03-2600FAA651E6}"/>
          </ac:spMkLst>
        </pc:spChg>
        <pc:spChg chg="add mod">
          <ac:chgData name="Rachael Hoyle" userId="2838219c-c012-4367-a038-bce54d25fa35" providerId="ADAL" clId="{84ED4743-F96A-48B1-8D9D-20F3C90AFD05}" dt="2022-09-29T11:46:43.631" v="4180" actId="1076"/>
          <ac:spMkLst>
            <pc:docMk/>
            <pc:sldMk cId="1074321042" sldId="256"/>
            <ac:spMk id="38" creationId="{8A4D7819-1AB7-C4B2-189A-36C92FDF4292}"/>
          </ac:spMkLst>
        </pc:spChg>
        <pc:spChg chg="add del mod">
          <ac:chgData name="Rachael Hoyle" userId="2838219c-c012-4367-a038-bce54d25fa35" providerId="ADAL" clId="{84ED4743-F96A-48B1-8D9D-20F3C90AFD05}" dt="2022-09-12T20:30:35.145" v="1181"/>
          <ac:spMkLst>
            <pc:docMk/>
            <pc:sldMk cId="1074321042" sldId="256"/>
            <ac:spMk id="39" creationId="{15AB0F1E-A8A0-6BCE-614D-8C93A34FE0EF}"/>
          </ac:spMkLst>
        </pc:spChg>
        <pc:spChg chg="mod">
          <ac:chgData name="Rachael Hoyle" userId="2838219c-c012-4367-a038-bce54d25fa35" providerId="ADAL" clId="{84ED4743-F96A-48B1-8D9D-20F3C90AFD05}" dt="2022-09-12T21:11:03.392" v="3257" actId="1076"/>
          <ac:spMkLst>
            <pc:docMk/>
            <pc:sldMk cId="1074321042" sldId="256"/>
            <ac:spMk id="42" creationId="{6B5CF508-9F97-7344-A588-8737134FC758}"/>
          </ac:spMkLst>
        </pc:spChg>
        <pc:spChg chg="del">
          <ac:chgData name="Rachael Hoyle" userId="2838219c-c012-4367-a038-bce54d25fa35" providerId="ADAL" clId="{84ED4743-F96A-48B1-8D9D-20F3C90AFD05}" dt="2022-09-12T20:39:28.291" v="1288" actId="478"/>
          <ac:spMkLst>
            <pc:docMk/>
            <pc:sldMk cId="1074321042" sldId="256"/>
            <ac:spMk id="44" creationId="{98081E78-A00C-4CA9-BD18-CC1DF6A30E56}"/>
          </ac:spMkLst>
        </pc:spChg>
        <pc:spChg chg="add del mod">
          <ac:chgData name="Rachael Hoyle" userId="2838219c-c012-4367-a038-bce54d25fa35" providerId="ADAL" clId="{84ED4743-F96A-48B1-8D9D-20F3C90AFD05}" dt="2022-09-12T20:30:35.145" v="1181"/>
          <ac:spMkLst>
            <pc:docMk/>
            <pc:sldMk cId="1074321042" sldId="256"/>
            <ac:spMk id="45" creationId="{670147F2-1F3C-BA94-D824-E95C71E3306C}"/>
          </ac:spMkLst>
        </pc:spChg>
        <pc:spChg chg="add del mod">
          <ac:chgData name="Rachael Hoyle" userId="2838219c-c012-4367-a038-bce54d25fa35" providerId="ADAL" clId="{84ED4743-F96A-48B1-8D9D-20F3C90AFD05}" dt="2022-09-12T20:30:35.145" v="1181"/>
          <ac:spMkLst>
            <pc:docMk/>
            <pc:sldMk cId="1074321042" sldId="256"/>
            <ac:spMk id="47" creationId="{F857955F-F442-D883-5182-0789FE8AF78F}"/>
          </ac:spMkLst>
        </pc:spChg>
        <pc:spChg chg="add del mod">
          <ac:chgData name="Rachael Hoyle" userId="2838219c-c012-4367-a038-bce54d25fa35" providerId="ADAL" clId="{84ED4743-F96A-48B1-8D9D-20F3C90AFD05}" dt="2022-09-12T20:30:35.145" v="1181"/>
          <ac:spMkLst>
            <pc:docMk/>
            <pc:sldMk cId="1074321042" sldId="256"/>
            <ac:spMk id="49" creationId="{6F19C173-7B4D-074B-6CC0-E496594E2A18}"/>
          </ac:spMkLst>
        </pc:spChg>
        <pc:spChg chg="add del mod">
          <ac:chgData name="Rachael Hoyle" userId="2838219c-c012-4367-a038-bce54d25fa35" providerId="ADAL" clId="{84ED4743-F96A-48B1-8D9D-20F3C90AFD05}" dt="2022-09-12T20:30:35.145" v="1181"/>
          <ac:spMkLst>
            <pc:docMk/>
            <pc:sldMk cId="1074321042" sldId="256"/>
            <ac:spMk id="50" creationId="{93F55F01-1905-76F4-90B3-3F7B35675817}"/>
          </ac:spMkLst>
        </pc:spChg>
        <pc:spChg chg="del mod">
          <ac:chgData name="Rachael Hoyle" userId="2838219c-c012-4367-a038-bce54d25fa35" providerId="ADAL" clId="{84ED4743-F96A-48B1-8D9D-20F3C90AFD05}" dt="2022-09-12T20:41:53.600" v="1483" actId="478"/>
          <ac:spMkLst>
            <pc:docMk/>
            <pc:sldMk cId="1074321042" sldId="256"/>
            <ac:spMk id="51" creationId="{FCA6AFF9-127C-4D26-9B8B-28B643038B58}"/>
          </ac:spMkLst>
        </pc:spChg>
        <pc:spChg chg="add del mod">
          <ac:chgData name="Rachael Hoyle" userId="2838219c-c012-4367-a038-bce54d25fa35" providerId="ADAL" clId="{84ED4743-F96A-48B1-8D9D-20F3C90AFD05}" dt="2022-09-12T20:30:35.145" v="1181"/>
          <ac:spMkLst>
            <pc:docMk/>
            <pc:sldMk cId="1074321042" sldId="256"/>
            <ac:spMk id="55" creationId="{BD48305F-EAD4-335D-6B45-0150852D560E}"/>
          </ac:spMkLst>
        </pc:spChg>
        <pc:spChg chg="del">
          <ac:chgData name="Rachael Hoyle" userId="2838219c-c012-4367-a038-bce54d25fa35" providerId="ADAL" clId="{84ED4743-F96A-48B1-8D9D-20F3C90AFD05}" dt="2022-09-12T20:44:53.947" v="1696" actId="478"/>
          <ac:spMkLst>
            <pc:docMk/>
            <pc:sldMk cId="1074321042" sldId="256"/>
            <ac:spMk id="61" creationId="{661C9FC7-5C4D-465A-8AA0-1B9569FBA5B0}"/>
          </ac:spMkLst>
        </pc:spChg>
        <pc:spChg chg="add del mod">
          <ac:chgData name="Rachael Hoyle" userId="2838219c-c012-4367-a038-bce54d25fa35" providerId="ADAL" clId="{84ED4743-F96A-48B1-8D9D-20F3C90AFD05}" dt="2022-09-12T20:30:35.145" v="1181"/>
          <ac:spMkLst>
            <pc:docMk/>
            <pc:sldMk cId="1074321042" sldId="256"/>
            <ac:spMk id="62" creationId="{45B6B758-5B6B-DFE8-1554-03167D01740C}"/>
          </ac:spMkLst>
        </pc:spChg>
        <pc:spChg chg="add del mod">
          <ac:chgData name="Rachael Hoyle" userId="2838219c-c012-4367-a038-bce54d25fa35" providerId="ADAL" clId="{84ED4743-F96A-48B1-8D9D-20F3C90AFD05}" dt="2022-09-12T20:30:54.499" v="1185"/>
          <ac:spMkLst>
            <pc:docMk/>
            <pc:sldMk cId="1074321042" sldId="256"/>
            <ac:spMk id="63" creationId="{180A1BD7-D051-2101-92E6-A96B6A5A684C}"/>
          </ac:spMkLst>
        </pc:spChg>
        <pc:spChg chg="add del mod">
          <ac:chgData name="Rachael Hoyle" userId="2838219c-c012-4367-a038-bce54d25fa35" providerId="ADAL" clId="{84ED4743-F96A-48B1-8D9D-20F3C90AFD05}" dt="2022-09-12T20:30:54.499" v="1185"/>
          <ac:spMkLst>
            <pc:docMk/>
            <pc:sldMk cId="1074321042" sldId="256"/>
            <ac:spMk id="67" creationId="{D410C991-5937-A496-BFA2-037A8013A5CB}"/>
          </ac:spMkLst>
        </pc:spChg>
        <pc:spChg chg="add del mod">
          <ac:chgData name="Rachael Hoyle" userId="2838219c-c012-4367-a038-bce54d25fa35" providerId="ADAL" clId="{84ED4743-F96A-48B1-8D9D-20F3C90AFD05}" dt="2022-09-12T20:30:54.499" v="1185"/>
          <ac:spMkLst>
            <pc:docMk/>
            <pc:sldMk cId="1074321042" sldId="256"/>
            <ac:spMk id="68" creationId="{F63EB2D1-19BA-C0CA-A80D-5371C2F82175}"/>
          </ac:spMkLst>
        </pc:spChg>
        <pc:spChg chg="add del mod">
          <ac:chgData name="Rachael Hoyle" userId="2838219c-c012-4367-a038-bce54d25fa35" providerId="ADAL" clId="{84ED4743-F96A-48B1-8D9D-20F3C90AFD05}" dt="2022-09-12T20:30:54.499" v="1185"/>
          <ac:spMkLst>
            <pc:docMk/>
            <pc:sldMk cId="1074321042" sldId="256"/>
            <ac:spMk id="70" creationId="{D6BC1186-A73F-2B0E-1C78-2B6B4EE59770}"/>
          </ac:spMkLst>
        </pc:spChg>
        <pc:spChg chg="add del mod">
          <ac:chgData name="Rachael Hoyle" userId="2838219c-c012-4367-a038-bce54d25fa35" providerId="ADAL" clId="{84ED4743-F96A-48B1-8D9D-20F3C90AFD05}" dt="2022-09-12T20:30:54.499" v="1185"/>
          <ac:spMkLst>
            <pc:docMk/>
            <pc:sldMk cId="1074321042" sldId="256"/>
            <ac:spMk id="71" creationId="{F6CA4A48-756F-C565-BDE8-89CEA063B104}"/>
          </ac:spMkLst>
        </pc:spChg>
        <pc:spChg chg="add del mod">
          <ac:chgData name="Rachael Hoyle" userId="2838219c-c012-4367-a038-bce54d25fa35" providerId="ADAL" clId="{84ED4743-F96A-48B1-8D9D-20F3C90AFD05}" dt="2022-09-12T20:30:54.499" v="1185"/>
          <ac:spMkLst>
            <pc:docMk/>
            <pc:sldMk cId="1074321042" sldId="256"/>
            <ac:spMk id="73" creationId="{79FB9A10-D253-9E7A-99B0-56DDAA09C938}"/>
          </ac:spMkLst>
        </pc:spChg>
        <pc:spChg chg="add del mod">
          <ac:chgData name="Rachael Hoyle" userId="2838219c-c012-4367-a038-bce54d25fa35" providerId="ADAL" clId="{84ED4743-F96A-48B1-8D9D-20F3C90AFD05}" dt="2022-09-12T20:30:54.499" v="1185"/>
          <ac:spMkLst>
            <pc:docMk/>
            <pc:sldMk cId="1074321042" sldId="256"/>
            <ac:spMk id="76" creationId="{E77F08F6-058C-BE68-4AC9-C7031861BA92}"/>
          </ac:spMkLst>
        </pc:spChg>
        <pc:spChg chg="add mod">
          <ac:chgData name="Rachael Hoyle" userId="2838219c-c012-4367-a038-bce54d25fa35" providerId="ADAL" clId="{84ED4743-F96A-48B1-8D9D-20F3C90AFD05}" dt="2022-09-19T11:48:22.544" v="4119" actId="255"/>
          <ac:spMkLst>
            <pc:docMk/>
            <pc:sldMk cId="1074321042" sldId="256"/>
            <ac:spMk id="79" creationId="{0CD04223-2ABC-C5B7-8FF2-9318264AA44B}"/>
          </ac:spMkLst>
        </pc:spChg>
        <pc:spChg chg="add mod">
          <ac:chgData name="Rachael Hoyle" userId="2838219c-c012-4367-a038-bce54d25fa35" providerId="ADAL" clId="{84ED4743-F96A-48B1-8D9D-20F3C90AFD05}" dt="2022-09-12T20:41:22.485" v="1473" actId="1076"/>
          <ac:spMkLst>
            <pc:docMk/>
            <pc:sldMk cId="1074321042" sldId="256"/>
            <ac:spMk id="92" creationId="{D5A0011E-4DB0-A945-5194-304FABDA641B}"/>
          </ac:spMkLst>
        </pc:spChg>
        <pc:spChg chg="add mod">
          <ac:chgData name="Rachael Hoyle" userId="2838219c-c012-4367-a038-bce54d25fa35" providerId="ADAL" clId="{84ED4743-F96A-48B1-8D9D-20F3C90AFD05}" dt="2022-09-12T20:42:42.092" v="1490" actId="1076"/>
          <ac:spMkLst>
            <pc:docMk/>
            <pc:sldMk cId="1074321042" sldId="256"/>
            <ac:spMk id="94" creationId="{7120A7D9-8663-2C35-A98A-EF730C2B0BA8}"/>
          </ac:spMkLst>
        </pc:spChg>
        <pc:spChg chg="add mod">
          <ac:chgData name="Rachael Hoyle" userId="2838219c-c012-4367-a038-bce54d25fa35" providerId="ADAL" clId="{84ED4743-F96A-48B1-8D9D-20F3C90AFD05}" dt="2022-09-12T20:48:22.047" v="1887" actId="1076"/>
          <ac:spMkLst>
            <pc:docMk/>
            <pc:sldMk cId="1074321042" sldId="256"/>
            <ac:spMk id="97" creationId="{BBA5F084-67ED-80A8-C459-D743254AD333}"/>
          </ac:spMkLst>
        </pc:spChg>
        <pc:spChg chg="add mod">
          <ac:chgData name="Rachael Hoyle" userId="2838219c-c012-4367-a038-bce54d25fa35" providerId="ADAL" clId="{84ED4743-F96A-48B1-8D9D-20F3C90AFD05}" dt="2022-09-12T20:51:36.891" v="2042" actId="1076"/>
          <ac:spMkLst>
            <pc:docMk/>
            <pc:sldMk cId="1074321042" sldId="256"/>
            <ac:spMk id="99" creationId="{F1335223-ADE4-0C0B-7440-DBFE91D257AD}"/>
          </ac:spMkLst>
        </pc:spChg>
        <pc:spChg chg="add mod">
          <ac:chgData name="Rachael Hoyle" userId="2838219c-c012-4367-a038-bce54d25fa35" providerId="ADAL" clId="{84ED4743-F96A-48B1-8D9D-20F3C90AFD05}" dt="2022-09-12T20:52:47.469" v="2102" actId="20577"/>
          <ac:spMkLst>
            <pc:docMk/>
            <pc:sldMk cId="1074321042" sldId="256"/>
            <ac:spMk id="102" creationId="{033DAEE4-3B7F-8655-FE05-E9566F5CD932}"/>
          </ac:spMkLst>
        </pc:spChg>
        <pc:spChg chg="add mod">
          <ac:chgData name="Rachael Hoyle" userId="2838219c-c012-4367-a038-bce54d25fa35" providerId="ADAL" clId="{84ED4743-F96A-48B1-8D9D-20F3C90AFD05}" dt="2022-09-12T20:55:24.982" v="2352" actId="1076"/>
          <ac:spMkLst>
            <pc:docMk/>
            <pc:sldMk cId="1074321042" sldId="256"/>
            <ac:spMk id="104" creationId="{7434166B-1D86-2D69-5356-98F5D7170C1C}"/>
          </ac:spMkLst>
        </pc:spChg>
        <pc:spChg chg="add mod">
          <ac:chgData name="Rachael Hoyle" userId="2838219c-c012-4367-a038-bce54d25fa35" providerId="ADAL" clId="{84ED4743-F96A-48B1-8D9D-20F3C90AFD05}" dt="2022-09-12T20:58:27.316" v="2594" actId="20577"/>
          <ac:spMkLst>
            <pc:docMk/>
            <pc:sldMk cId="1074321042" sldId="256"/>
            <ac:spMk id="111" creationId="{5D49E533-442E-16DC-15E3-F0DD923D0412}"/>
          </ac:spMkLst>
        </pc:spChg>
        <pc:spChg chg="add del mod">
          <ac:chgData name="Rachael Hoyle" userId="2838219c-c012-4367-a038-bce54d25fa35" providerId="ADAL" clId="{84ED4743-F96A-48B1-8D9D-20F3C90AFD05}" dt="2022-09-12T21:03:33.861" v="2996" actId="478"/>
          <ac:spMkLst>
            <pc:docMk/>
            <pc:sldMk cId="1074321042" sldId="256"/>
            <ac:spMk id="113" creationId="{D23015EF-6C39-AE58-B6B9-D1E97661356E}"/>
          </ac:spMkLst>
        </pc:spChg>
        <pc:spChg chg="mod">
          <ac:chgData name="Rachael Hoyle" userId="2838219c-c012-4367-a038-bce54d25fa35" providerId="ADAL" clId="{84ED4743-F96A-48B1-8D9D-20F3C90AFD05}" dt="2022-09-12T20:36:58.196" v="1274" actId="1076"/>
          <ac:spMkLst>
            <pc:docMk/>
            <pc:sldMk cId="1074321042" sldId="256"/>
            <ac:spMk id="114" creationId="{361D24CC-941E-4C47-B0EC-E144352A4A74}"/>
          </ac:spMkLst>
        </pc:spChg>
        <pc:spChg chg="mod">
          <ac:chgData name="Rachael Hoyle" userId="2838219c-c012-4367-a038-bce54d25fa35" providerId="ADAL" clId="{84ED4743-F96A-48B1-8D9D-20F3C90AFD05}" dt="2022-09-19T11:48:22.544" v="4119" actId="255"/>
          <ac:spMkLst>
            <pc:docMk/>
            <pc:sldMk cId="1074321042" sldId="256"/>
            <ac:spMk id="115" creationId="{754347FA-8CA5-B64D-85BC-64ED9061E462}"/>
          </ac:spMkLst>
        </pc:spChg>
        <pc:spChg chg="add del mod">
          <ac:chgData name="Rachael Hoyle" userId="2838219c-c012-4367-a038-bce54d25fa35" providerId="ADAL" clId="{84ED4743-F96A-48B1-8D9D-20F3C90AFD05}" dt="2022-09-19T11:50:34.815" v="4143" actId="478"/>
          <ac:spMkLst>
            <pc:docMk/>
            <pc:sldMk cId="1074321042" sldId="256"/>
            <ac:spMk id="122" creationId="{82622AF8-03A0-0459-F957-4A0766365D1B}"/>
          </ac:spMkLst>
        </pc:spChg>
        <pc:spChg chg="add mod">
          <ac:chgData name="Rachael Hoyle" userId="2838219c-c012-4367-a038-bce54d25fa35" providerId="ADAL" clId="{84ED4743-F96A-48B1-8D9D-20F3C90AFD05}" dt="2022-09-12T21:03:45.547" v="2998" actId="1076"/>
          <ac:spMkLst>
            <pc:docMk/>
            <pc:sldMk cId="1074321042" sldId="256"/>
            <ac:spMk id="124" creationId="{801BDB07-6657-AAEA-C97A-221BA28BB707}"/>
          </ac:spMkLst>
        </pc:spChg>
        <pc:spChg chg="add mod">
          <ac:chgData name="Rachael Hoyle" userId="2838219c-c012-4367-a038-bce54d25fa35" providerId="ADAL" clId="{84ED4743-F96A-48B1-8D9D-20F3C90AFD05}" dt="2022-09-19T11:51:29.838" v="4150" actId="255"/>
          <ac:spMkLst>
            <pc:docMk/>
            <pc:sldMk cId="1074321042" sldId="256"/>
            <ac:spMk id="127" creationId="{6BDD77D5-13A7-F390-E95B-24E322D92C08}"/>
          </ac:spMkLst>
        </pc:spChg>
        <pc:spChg chg="mod">
          <ac:chgData name="Rachael Hoyle" userId="2838219c-c012-4367-a038-bce54d25fa35" providerId="ADAL" clId="{84ED4743-F96A-48B1-8D9D-20F3C90AFD05}" dt="2022-09-12T20:42:23.447" v="1488" actId="1076"/>
          <ac:spMkLst>
            <pc:docMk/>
            <pc:sldMk cId="1074321042" sldId="256"/>
            <ac:spMk id="133" creationId="{8EE221F3-E29A-7E44-BA3E-4DDEF353168D}"/>
          </ac:spMkLst>
        </pc:spChg>
        <pc:spChg chg="mod">
          <ac:chgData name="Rachael Hoyle" userId="2838219c-c012-4367-a038-bce54d25fa35" providerId="ADAL" clId="{84ED4743-F96A-48B1-8D9D-20F3C90AFD05}" dt="2022-09-12T20:46:22.049" v="1738" actId="1076"/>
          <ac:spMkLst>
            <pc:docMk/>
            <pc:sldMk cId="1074321042" sldId="256"/>
            <ac:spMk id="140" creationId="{E050A4CB-2DFF-4C43-B71B-CB7634BAF8C7}"/>
          </ac:spMkLst>
        </pc:spChg>
        <pc:spChg chg="mod">
          <ac:chgData name="Rachael Hoyle" userId="2838219c-c012-4367-a038-bce54d25fa35" providerId="ADAL" clId="{84ED4743-F96A-48B1-8D9D-20F3C90AFD05}" dt="2022-09-12T20:45:03.251" v="1700" actId="1076"/>
          <ac:spMkLst>
            <pc:docMk/>
            <pc:sldMk cId="1074321042" sldId="256"/>
            <ac:spMk id="141" creationId="{4ED9223C-B305-724C-860B-8788F8ED72BC}"/>
          </ac:spMkLst>
        </pc:spChg>
        <pc:spChg chg="mod">
          <ac:chgData name="Rachael Hoyle" userId="2838219c-c012-4367-a038-bce54d25fa35" providerId="ADAL" clId="{84ED4743-F96A-48B1-8D9D-20F3C90AFD05}" dt="2022-09-12T20:58:02.962" v="2545" actId="1076"/>
          <ac:spMkLst>
            <pc:docMk/>
            <pc:sldMk cId="1074321042" sldId="256"/>
            <ac:spMk id="142" creationId="{5B6ECEE5-8B0A-BE49-88D6-380CCB5771D4}"/>
          </ac:spMkLst>
        </pc:spChg>
        <pc:spChg chg="mod">
          <ac:chgData name="Rachael Hoyle" userId="2838219c-c012-4367-a038-bce54d25fa35" providerId="ADAL" clId="{84ED4743-F96A-48B1-8D9D-20F3C90AFD05}" dt="2022-09-12T20:33:28.682" v="1221" actId="14100"/>
          <ac:spMkLst>
            <pc:docMk/>
            <pc:sldMk cId="1074321042" sldId="256"/>
            <ac:spMk id="197" creationId="{B74C966E-AC19-7D93-CAF2-64A6DB228423}"/>
          </ac:spMkLst>
        </pc:spChg>
        <pc:spChg chg="del">
          <ac:chgData name="Rachael Hoyle" userId="2838219c-c012-4367-a038-bce54d25fa35" providerId="ADAL" clId="{84ED4743-F96A-48B1-8D9D-20F3C90AFD05}" dt="2022-09-12T20:27:51.155" v="1138" actId="478"/>
          <ac:spMkLst>
            <pc:docMk/>
            <pc:sldMk cId="1074321042" sldId="256"/>
            <ac:spMk id="201" creationId="{4002FDA9-D38E-13FE-D3FB-341E691B7408}"/>
          </ac:spMkLst>
        </pc:spChg>
        <pc:spChg chg="del">
          <ac:chgData name="Rachael Hoyle" userId="2838219c-c012-4367-a038-bce54d25fa35" providerId="ADAL" clId="{84ED4743-F96A-48B1-8D9D-20F3C90AFD05}" dt="2022-09-12T20:27:58.849" v="1142" actId="478"/>
          <ac:spMkLst>
            <pc:docMk/>
            <pc:sldMk cId="1074321042" sldId="256"/>
            <ac:spMk id="202" creationId="{76D7A8C4-2610-F8A4-8A5B-E3F9936F2618}"/>
          </ac:spMkLst>
        </pc:spChg>
        <pc:spChg chg="del">
          <ac:chgData name="Rachael Hoyle" userId="2838219c-c012-4367-a038-bce54d25fa35" providerId="ADAL" clId="{84ED4743-F96A-48B1-8D9D-20F3C90AFD05}" dt="2022-09-12T20:28:02.775" v="1144" actId="478"/>
          <ac:spMkLst>
            <pc:docMk/>
            <pc:sldMk cId="1074321042" sldId="256"/>
            <ac:spMk id="204" creationId="{53F0285F-DCB0-6ACB-0C7E-31FF7C7D615B}"/>
          </ac:spMkLst>
        </pc:spChg>
        <pc:spChg chg="del">
          <ac:chgData name="Rachael Hoyle" userId="2838219c-c012-4367-a038-bce54d25fa35" providerId="ADAL" clId="{84ED4743-F96A-48B1-8D9D-20F3C90AFD05}" dt="2022-09-12T20:28:06.804" v="1146" actId="478"/>
          <ac:spMkLst>
            <pc:docMk/>
            <pc:sldMk cId="1074321042" sldId="256"/>
            <ac:spMk id="207" creationId="{2C272DAD-E7F1-A3C0-E957-6B937841A142}"/>
          </ac:spMkLst>
        </pc:spChg>
        <pc:spChg chg="mod">
          <ac:chgData name="Rachael Hoyle" userId="2838219c-c012-4367-a038-bce54d25fa35" providerId="ADAL" clId="{84ED4743-F96A-48B1-8D9D-20F3C90AFD05}" dt="2022-09-12T21:03:19.449" v="2993" actId="1076"/>
          <ac:spMkLst>
            <pc:docMk/>
            <pc:sldMk cId="1074321042" sldId="256"/>
            <ac:spMk id="215" creationId="{19CB39D4-AD12-0B45-8E85-C9D1845FD3AE}"/>
          </ac:spMkLst>
        </pc:spChg>
        <pc:spChg chg="del mod">
          <ac:chgData name="Rachael Hoyle" userId="2838219c-c012-4367-a038-bce54d25fa35" providerId="ADAL" clId="{84ED4743-F96A-48B1-8D9D-20F3C90AFD05}" dt="2022-09-12T20:33:43.858" v="1226" actId="478"/>
          <ac:spMkLst>
            <pc:docMk/>
            <pc:sldMk cId="1074321042" sldId="256"/>
            <ac:spMk id="227" creationId="{DB1931E3-7EB9-5B55-AFC6-46CDE38CD3BB}"/>
          </ac:spMkLst>
        </pc:spChg>
        <pc:spChg chg="del">
          <ac:chgData name="Rachael Hoyle" userId="2838219c-c012-4367-a038-bce54d25fa35" providerId="ADAL" clId="{84ED4743-F96A-48B1-8D9D-20F3C90AFD05}" dt="2022-09-12T20:48:07.610" v="1884" actId="478"/>
          <ac:spMkLst>
            <pc:docMk/>
            <pc:sldMk cId="1074321042" sldId="256"/>
            <ac:spMk id="232" creationId="{B4565FE9-9D43-88B1-90E3-E5C531A72F6E}"/>
          </ac:spMkLst>
        </pc:spChg>
        <pc:spChg chg="del">
          <ac:chgData name="Rachael Hoyle" userId="2838219c-c012-4367-a038-bce54d25fa35" providerId="ADAL" clId="{84ED4743-F96A-48B1-8D9D-20F3C90AFD05}" dt="2022-09-12T20:52:20.763" v="2052" actId="478"/>
          <ac:spMkLst>
            <pc:docMk/>
            <pc:sldMk cId="1074321042" sldId="256"/>
            <ac:spMk id="241" creationId="{116F07A0-DEAB-0265-80E2-EA393B571B48}"/>
          </ac:spMkLst>
        </pc:spChg>
        <pc:spChg chg="mod">
          <ac:chgData name="Rachael Hoyle" userId="2838219c-c012-4367-a038-bce54d25fa35" providerId="ADAL" clId="{84ED4743-F96A-48B1-8D9D-20F3C90AFD05}" dt="2022-09-29T11:47:25.649" v="4187" actId="14100"/>
          <ac:spMkLst>
            <pc:docMk/>
            <pc:sldMk cId="1074321042" sldId="256"/>
            <ac:spMk id="244" creationId="{E68CECC9-4B91-A299-AAEA-229471E75C36}"/>
          </ac:spMkLst>
        </pc:spChg>
        <pc:spChg chg="mod">
          <ac:chgData name="Rachael Hoyle" userId="2838219c-c012-4367-a038-bce54d25fa35" providerId="ADAL" clId="{84ED4743-F96A-48B1-8D9D-20F3C90AFD05}" dt="2022-09-29T11:46:16.765" v="4174" actId="1076"/>
          <ac:spMkLst>
            <pc:docMk/>
            <pc:sldMk cId="1074321042" sldId="256"/>
            <ac:spMk id="245" creationId="{4BDA6D15-A90A-C384-E15A-FE0635E86006}"/>
          </ac:spMkLst>
        </pc:spChg>
        <pc:spChg chg="mod">
          <ac:chgData name="Rachael Hoyle" userId="2838219c-c012-4367-a038-bce54d25fa35" providerId="ADAL" clId="{84ED4743-F96A-48B1-8D9D-20F3C90AFD05}" dt="2022-09-29T11:47:33.281" v="4190" actId="403"/>
          <ac:spMkLst>
            <pc:docMk/>
            <pc:sldMk cId="1074321042" sldId="256"/>
            <ac:spMk id="251" creationId="{B212E80E-FA13-7B6D-AB7A-3BF1A02E662E}"/>
          </ac:spMkLst>
        </pc:spChg>
        <pc:spChg chg="del mod">
          <ac:chgData name="Rachael Hoyle" userId="2838219c-c012-4367-a038-bce54d25fa35" providerId="ADAL" clId="{84ED4743-F96A-48B1-8D9D-20F3C90AFD05}" dt="2022-09-12T20:50:55.539" v="2031" actId="478"/>
          <ac:spMkLst>
            <pc:docMk/>
            <pc:sldMk cId="1074321042" sldId="256"/>
            <ac:spMk id="252" creationId="{F58F2317-5B74-F0DD-07B1-A41F390ECD1D}"/>
          </ac:spMkLst>
        </pc:spChg>
        <pc:spChg chg="del">
          <ac:chgData name="Rachael Hoyle" userId="2838219c-c012-4367-a038-bce54d25fa35" providerId="ADAL" clId="{84ED4743-F96A-48B1-8D9D-20F3C90AFD05}" dt="2022-09-12T20:51:10.711" v="2036" actId="478"/>
          <ac:spMkLst>
            <pc:docMk/>
            <pc:sldMk cId="1074321042" sldId="256"/>
            <ac:spMk id="255" creationId="{F0DE4F31-B79C-9D3A-91A7-A2302AFC325A}"/>
          </ac:spMkLst>
        </pc:spChg>
        <pc:spChg chg="del">
          <ac:chgData name="Rachael Hoyle" userId="2838219c-c012-4367-a038-bce54d25fa35" providerId="ADAL" clId="{84ED4743-F96A-48B1-8D9D-20F3C90AFD05}" dt="2022-09-12T20:51:10.711" v="2036" actId="478"/>
          <ac:spMkLst>
            <pc:docMk/>
            <pc:sldMk cId="1074321042" sldId="256"/>
            <ac:spMk id="256" creationId="{1CC7E2D5-9AC2-B11A-A623-44E12AED58F5}"/>
          </ac:spMkLst>
        </pc:spChg>
        <pc:spChg chg="del">
          <ac:chgData name="Rachael Hoyle" userId="2838219c-c012-4367-a038-bce54d25fa35" providerId="ADAL" clId="{84ED4743-F96A-48B1-8D9D-20F3C90AFD05}" dt="2022-09-12T20:51:10.711" v="2036" actId="478"/>
          <ac:spMkLst>
            <pc:docMk/>
            <pc:sldMk cId="1074321042" sldId="256"/>
            <ac:spMk id="258" creationId="{46D63FCB-00B2-C3F7-5FC5-8EC2CE429E99}"/>
          </ac:spMkLst>
        </pc:spChg>
        <pc:spChg chg="mod">
          <ac:chgData name="Rachael Hoyle" userId="2838219c-c012-4367-a038-bce54d25fa35" providerId="ADAL" clId="{84ED4743-F96A-48B1-8D9D-20F3C90AFD05}" dt="2022-09-19T11:52:42.418" v="4162" actId="1076"/>
          <ac:spMkLst>
            <pc:docMk/>
            <pc:sldMk cId="1074321042" sldId="256"/>
            <ac:spMk id="266" creationId="{7C6B9FF6-09B3-6382-5F5B-2A7ED57D0E6D}"/>
          </ac:spMkLst>
        </pc:spChg>
        <pc:spChg chg="mod">
          <ac:chgData name="Rachael Hoyle" userId="2838219c-c012-4367-a038-bce54d25fa35" providerId="ADAL" clId="{84ED4743-F96A-48B1-8D9D-20F3C90AFD05}" dt="2022-09-12T21:18:38.161" v="3870" actId="1076"/>
          <ac:spMkLst>
            <pc:docMk/>
            <pc:sldMk cId="1074321042" sldId="256"/>
            <ac:spMk id="273" creationId="{6BF6176F-900C-BE12-7280-D1CD02796DBB}"/>
          </ac:spMkLst>
        </pc:spChg>
        <pc:spChg chg="mod">
          <ac:chgData name="Rachael Hoyle" userId="2838219c-c012-4367-a038-bce54d25fa35" providerId="ADAL" clId="{84ED4743-F96A-48B1-8D9D-20F3C90AFD05}" dt="2022-09-29T11:47:44.583" v="4192" actId="20577"/>
          <ac:spMkLst>
            <pc:docMk/>
            <pc:sldMk cId="1074321042" sldId="256"/>
            <ac:spMk id="274" creationId="{0903AB59-74AD-F80E-F9B4-95EE47D05A96}"/>
          </ac:spMkLst>
        </pc:spChg>
        <pc:spChg chg="del mod">
          <ac:chgData name="Rachael Hoyle" userId="2838219c-c012-4367-a038-bce54d25fa35" providerId="ADAL" clId="{84ED4743-F96A-48B1-8D9D-20F3C90AFD05}" dt="2022-09-12T21:03:09.901" v="2988" actId="478"/>
          <ac:spMkLst>
            <pc:docMk/>
            <pc:sldMk cId="1074321042" sldId="256"/>
            <ac:spMk id="277" creationId="{6129D896-D0FE-7A94-B00A-09E67207307B}"/>
          </ac:spMkLst>
        </pc:spChg>
        <pc:spChg chg="del mod">
          <ac:chgData name="Rachael Hoyle" userId="2838219c-c012-4367-a038-bce54d25fa35" providerId="ADAL" clId="{84ED4743-F96A-48B1-8D9D-20F3C90AFD05}" dt="2022-09-12T21:03:13.356" v="2990" actId="478"/>
          <ac:spMkLst>
            <pc:docMk/>
            <pc:sldMk cId="1074321042" sldId="256"/>
            <ac:spMk id="279" creationId="{80761F1F-98C2-F676-E8A6-09786B19AEA3}"/>
          </ac:spMkLst>
        </pc:spChg>
        <pc:spChg chg="del mod">
          <ac:chgData name="Rachael Hoyle" userId="2838219c-c012-4367-a038-bce54d25fa35" providerId="ADAL" clId="{84ED4743-F96A-48B1-8D9D-20F3C90AFD05}" dt="2022-09-12T21:15:19.393" v="3553"/>
          <ac:spMkLst>
            <pc:docMk/>
            <pc:sldMk cId="1074321042" sldId="256"/>
            <ac:spMk id="290" creationId="{523C7623-949C-38D5-6E04-799B4B3FA23F}"/>
          </ac:spMkLst>
        </pc:spChg>
        <pc:spChg chg="mod">
          <ac:chgData name="Rachael Hoyle" userId="2838219c-c012-4367-a038-bce54d25fa35" providerId="ADAL" clId="{84ED4743-F96A-48B1-8D9D-20F3C90AFD05}" dt="2022-09-19T11:51:41.909" v="4153" actId="1076"/>
          <ac:spMkLst>
            <pc:docMk/>
            <pc:sldMk cId="1074321042" sldId="256"/>
            <ac:spMk id="292" creationId="{2F13C48C-2C0F-FF53-8327-5113FD8FD7DD}"/>
          </ac:spMkLst>
        </pc:spChg>
        <pc:spChg chg="mod">
          <ac:chgData name="Rachael Hoyle" userId="2838219c-c012-4367-a038-bce54d25fa35" providerId="ADAL" clId="{84ED4743-F96A-48B1-8D9D-20F3C90AFD05}" dt="2022-09-19T11:51:29.838" v="4150" actId="255"/>
          <ac:spMkLst>
            <pc:docMk/>
            <pc:sldMk cId="1074321042" sldId="256"/>
            <ac:spMk id="294" creationId="{355CA96E-5EDA-2063-1807-029445352F09}"/>
          </ac:spMkLst>
        </pc:spChg>
        <pc:spChg chg="del mod">
          <ac:chgData name="Rachael Hoyle" userId="2838219c-c012-4367-a038-bce54d25fa35" providerId="ADAL" clId="{84ED4743-F96A-48B1-8D9D-20F3C90AFD05}" dt="2022-09-12T21:15:19.389" v="3551" actId="478"/>
          <ac:spMkLst>
            <pc:docMk/>
            <pc:sldMk cId="1074321042" sldId="256"/>
            <ac:spMk id="297" creationId="{567830D8-0168-20FE-82A9-2C1D4574B3FF}"/>
          </ac:spMkLst>
        </pc:spChg>
        <pc:spChg chg="mod">
          <ac:chgData name="Rachael Hoyle" userId="2838219c-c012-4367-a038-bce54d25fa35" providerId="ADAL" clId="{84ED4743-F96A-48B1-8D9D-20F3C90AFD05}" dt="2022-09-19T11:51:45.387" v="4154" actId="1076"/>
          <ac:spMkLst>
            <pc:docMk/>
            <pc:sldMk cId="1074321042" sldId="256"/>
            <ac:spMk id="302" creationId="{F0B88F74-EC8B-6C42-1A1A-18B01D2D0460}"/>
          </ac:spMkLst>
        </pc:spChg>
        <pc:spChg chg="mod">
          <ac:chgData name="Rachael Hoyle" userId="2838219c-c012-4367-a038-bce54d25fa35" providerId="ADAL" clId="{84ED4743-F96A-48B1-8D9D-20F3C90AFD05}" dt="2022-09-19T11:51:58.311" v="4157" actId="1076"/>
          <ac:spMkLst>
            <pc:docMk/>
            <pc:sldMk cId="1074321042" sldId="256"/>
            <ac:spMk id="304" creationId="{662052E7-0D1B-3E00-F017-E58B1F7B5604}"/>
          </ac:spMkLst>
        </pc:spChg>
        <pc:spChg chg="mod">
          <ac:chgData name="Rachael Hoyle" userId="2838219c-c012-4367-a038-bce54d25fa35" providerId="ADAL" clId="{84ED4743-F96A-48B1-8D9D-20F3C90AFD05}" dt="2022-09-19T11:52:02.701" v="4158" actId="1076"/>
          <ac:spMkLst>
            <pc:docMk/>
            <pc:sldMk cId="1074321042" sldId="256"/>
            <ac:spMk id="306" creationId="{5AD14B31-B92B-035C-E5C0-CEA8DD689B57}"/>
          </ac:spMkLst>
        </pc:spChg>
        <pc:spChg chg="mod">
          <ac:chgData name="Rachael Hoyle" userId="2838219c-c012-4367-a038-bce54d25fa35" providerId="ADAL" clId="{84ED4743-F96A-48B1-8D9D-20F3C90AFD05}" dt="2022-09-19T11:51:29.838" v="4150" actId="255"/>
          <ac:spMkLst>
            <pc:docMk/>
            <pc:sldMk cId="1074321042" sldId="256"/>
            <ac:spMk id="309" creationId="{9804C070-3B30-BDDA-7DCA-F09DE43B99F2}"/>
          </ac:spMkLst>
        </pc:spChg>
        <pc:spChg chg="mod">
          <ac:chgData name="Rachael Hoyle" userId="2838219c-c012-4367-a038-bce54d25fa35" providerId="ADAL" clId="{84ED4743-F96A-48B1-8D9D-20F3C90AFD05}" dt="2022-09-19T11:48:40.872" v="4124" actId="1076"/>
          <ac:spMkLst>
            <pc:docMk/>
            <pc:sldMk cId="1074321042" sldId="256"/>
            <ac:spMk id="310" creationId="{D412AF4B-F89D-4C00-B718-AD386BE0593E}"/>
          </ac:spMkLst>
        </pc:spChg>
        <pc:spChg chg="mod">
          <ac:chgData name="Rachael Hoyle" userId="2838219c-c012-4367-a038-bce54d25fa35" providerId="ADAL" clId="{84ED4743-F96A-48B1-8D9D-20F3C90AFD05}" dt="2022-09-19T11:48:30.726" v="4121" actId="14100"/>
          <ac:spMkLst>
            <pc:docMk/>
            <pc:sldMk cId="1074321042" sldId="256"/>
            <ac:spMk id="315" creationId="{B6A83B68-85A9-4216-AC32-1E1791D17C51}"/>
          </ac:spMkLst>
        </pc:spChg>
        <pc:spChg chg="del">
          <ac:chgData name="Rachael Hoyle" userId="2838219c-c012-4367-a038-bce54d25fa35" providerId="ADAL" clId="{84ED4743-F96A-48B1-8D9D-20F3C90AFD05}" dt="2022-09-12T21:15:56.417" v="3574" actId="478"/>
          <ac:spMkLst>
            <pc:docMk/>
            <pc:sldMk cId="1074321042" sldId="256"/>
            <ac:spMk id="317" creationId="{B1CF9DDF-270B-B844-9F0E-274DE51E0EC2}"/>
          </ac:spMkLst>
        </pc:spChg>
        <pc:spChg chg="del">
          <ac:chgData name="Rachael Hoyle" userId="2838219c-c012-4367-a038-bce54d25fa35" providerId="ADAL" clId="{84ED4743-F96A-48B1-8D9D-20F3C90AFD05}" dt="2022-09-12T21:15:51.129" v="3570" actId="478"/>
          <ac:spMkLst>
            <pc:docMk/>
            <pc:sldMk cId="1074321042" sldId="256"/>
            <ac:spMk id="319" creationId="{CF311D52-7E05-6683-B52D-6F74409FF0AF}"/>
          </ac:spMkLst>
        </pc:spChg>
        <pc:spChg chg="mod">
          <ac:chgData name="Rachael Hoyle" userId="2838219c-c012-4367-a038-bce54d25fa35" providerId="ADAL" clId="{84ED4743-F96A-48B1-8D9D-20F3C90AFD05}" dt="2022-09-19T11:49:32.692" v="4134" actId="255"/>
          <ac:spMkLst>
            <pc:docMk/>
            <pc:sldMk cId="1074321042" sldId="256"/>
            <ac:spMk id="331" creationId="{3B5F57D0-375A-4083-9EEF-998057252C67}"/>
          </ac:spMkLst>
        </pc:spChg>
        <pc:spChg chg="del">
          <ac:chgData name="Rachael Hoyle" userId="2838219c-c012-4367-a038-bce54d25fa35" providerId="ADAL" clId="{84ED4743-F96A-48B1-8D9D-20F3C90AFD05}" dt="2022-09-12T20:28:15.454" v="1149" actId="478"/>
          <ac:spMkLst>
            <pc:docMk/>
            <pc:sldMk cId="1074321042" sldId="256"/>
            <ac:spMk id="333" creationId="{CF01BF8A-A27D-47A7-83A0-67BCF20E0972}"/>
          </ac:spMkLst>
        </pc:spChg>
        <pc:spChg chg="mod">
          <ac:chgData name="Rachael Hoyle" userId="2838219c-c012-4367-a038-bce54d25fa35" providerId="ADAL" clId="{84ED4743-F96A-48B1-8D9D-20F3C90AFD05}" dt="2022-09-19T11:50:22.274" v="4140" actId="255"/>
          <ac:spMkLst>
            <pc:docMk/>
            <pc:sldMk cId="1074321042" sldId="256"/>
            <ac:spMk id="355" creationId="{343D0D84-E539-49E9-B126-4F2FD111C5AC}"/>
          </ac:spMkLst>
        </pc:spChg>
        <pc:spChg chg="mod">
          <ac:chgData name="Rachael Hoyle" userId="2838219c-c012-4367-a038-bce54d25fa35" providerId="ADAL" clId="{84ED4743-F96A-48B1-8D9D-20F3C90AFD05}" dt="2022-09-19T11:48:43.729" v="4125" actId="1076"/>
          <ac:spMkLst>
            <pc:docMk/>
            <pc:sldMk cId="1074321042" sldId="256"/>
            <ac:spMk id="370" creationId="{8F2FCE06-B784-40AE-99FE-6BE6AEB80DF4}"/>
          </ac:spMkLst>
        </pc:spChg>
        <pc:spChg chg="mod">
          <ac:chgData name="Rachael Hoyle" userId="2838219c-c012-4367-a038-bce54d25fa35" providerId="ADAL" clId="{84ED4743-F96A-48B1-8D9D-20F3C90AFD05}" dt="2022-09-19T11:48:22.544" v="4119" actId="255"/>
          <ac:spMkLst>
            <pc:docMk/>
            <pc:sldMk cId="1074321042" sldId="256"/>
            <ac:spMk id="372" creationId="{9F6593FB-5247-4B4E-A446-6EB069AC1072}"/>
          </ac:spMkLst>
        </pc:spChg>
        <pc:spChg chg="mod">
          <ac:chgData name="Rachael Hoyle" userId="2838219c-c012-4367-a038-bce54d25fa35" providerId="ADAL" clId="{84ED4743-F96A-48B1-8D9D-20F3C90AFD05}" dt="2022-09-19T11:48:52.894" v="4129" actId="14100"/>
          <ac:spMkLst>
            <pc:docMk/>
            <pc:sldMk cId="1074321042" sldId="256"/>
            <ac:spMk id="383" creationId="{32541251-484A-4B5E-905D-72E73174BF8C}"/>
          </ac:spMkLst>
        </pc:spChg>
        <pc:spChg chg="mod">
          <ac:chgData name="Rachael Hoyle" userId="2838219c-c012-4367-a038-bce54d25fa35" providerId="ADAL" clId="{84ED4743-F96A-48B1-8D9D-20F3C90AFD05}" dt="2022-09-19T11:48:22.544" v="4119" actId="255"/>
          <ac:spMkLst>
            <pc:docMk/>
            <pc:sldMk cId="1074321042" sldId="256"/>
            <ac:spMk id="390" creationId="{D95E924F-0B81-4882-8006-C83B4A01533F}"/>
          </ac:spMkLst>
        </pc:spChg>
        <pc:spChg chg="mod">
          <ac:chgData name="Rachael Hoyle" userId="2838219c-c012-4367-a038-bce54d25fa35" providerId="ADAL" clId="{84ED4743-F96A-48B1-8D9D-20F3C90AFD05}" dt="2022-09-19T11:53:07.044" v="4166" actId="1076"/>
          <ac:spMkLst>
            <pc:docMk/>
            <pc:sldMk cId="1074321042" sldId="256"/>
            <ac:spMk id="407" creationId="{4DE21528-77FC-4069-99C5-0B0441C6E539}"/>
          </ac:spMkLst>
        </pc:spChg>
        <pc:spChg chg="mod">
          <ac:chgData name="Rachael Hoyle" userId="2838219c-c012-4367-a038-bce54d25fa35" providerId="ADAL" clId="{84ED4743-F96A-48B1-8D9D-20F3C90AFD05}" dt="2022-09-19T11:48:48.403" v="4127" actId="1076"/>
          <ac:spMkLst>
            <pc:docMk/>
            <pc:sldMk cId="1074321042" sldId="256"/>
            <ac:spMk id="412" creationId="{B9C0F880-0D6B-4E8B-B6C3-8004E8B49809}"/>
          </ac:spMkLst>
        </pc:spChg>
        <pc:spChg chg="mod">
          <ac:chgData name="Rachael Hoyle" userId="2838219c-c012-4367-a038-bce54d25fa35" providerId="ADAL" clId="{84ED4743-F96A-48B1-8D9D-20F3C90AFD05}" dt="2022-09-19T11:49:32.692" v="4134" actId="255"/>
          <ac:spMkLst>
            <pc:docMk/>
            <pc:sldMk cId="1074321042" sldId="256"/>
            <ac:spMk id="423" creationId="{96D8329B-B859-4036-B78A-3CCEDD18C5ED}"/>
          </ac:spMkLst>
        </pc:spChg>
        <pc:spChg chg="mod">
          <ac:chgData name="Rachael Hoyle" userId="2838219c-c012-4367-a038-bce54d25fa35" providerId="ADAL" clId="{84ED4743-F96A-48B1-8D9D-20F3C90AFD05}" dt="2022-09-19T11:48:22.544" v="4119" actId="255"/>
          <ac:spMkLst>
            <pc:docMk/>
            <pc:sldMk cId="1074321042" sldId="256"/>
            <ac:spMk id="424" creationId="{D278A8F9-A720-4BE5-9728-B6F4D2AD112A}"/>
          </ac:spMkLst>
        </pc:spChg>
        <pc:spChg chg="mod">
          <ac:chgData name="Rachael Hoyle" userId="2838219c-c012-4367-a038-bce54d25fa35" providerId="ADAL" clId="{84ED4743-F96A-48B1-8D9D-20F3C90AFD05}" dt="2022-09-19T11:49:32.692" v="4134" actId="255"/>
          <ac:spMkLst>
            <pc:docMk/>
            <pc:sldMk cId="1074321042" sldId="256"/>
            <ac:spMk id="427" creationId="{E9DB7AE7-A452-467D-B51D-93DC7700EF22}"/>
          </ac:spMkLst>
        </pc:spChg>
        <pc:spChg chg="mod">
          <ac:chgData name="Rachael Hoyle" userId="2838219c-c012-4367-a038-bce54d25fa35" providerId="ADAL" clId="{84ED4743-F96A-48B1-8D9D-20F3C90AFD05}" dt="2022-09-19T11:48:22.544" v="4119" actId="255"/>
          <ac:spMkLst>
            <pc:docMk/>
            <pc:sldMk cId="1074321042" sldId="256"/>
            <ac:spMk id="429" creationId="{58B697CB-A835-4F5B-B361-89BEA5AFB840}"/>
          </ac:spMkLst>
        </pc:spChg>
        <pc:spChg chg="mod">
          <ac:chgData name="Rachael Hoyle" userId="2838219c-c012-4367-a038-bce54d25fa35" providerId="ADAL" clId="{84ED4743-F96A-48B1-8D9D-20F3C90AFD05}" dt="2022-09-19T11:49:38.937" v="4135" actId="1076"/>
          <ac:spMkLst>
            <pc:docMk/>
            <pc:sldMk cId="1074321042" sldId="256"/>
            <ac:spMk id="433" creationId="{BB9ADFC7-52B9-4F8B-A67F-13F7B575864B}"/>
          </ac:spMkLst>
        </pc:spChg>
        <pc:spChg chg="del mod">
          <ac:chgData name="Rachael Hoyle" userId="2838219c-c012-4367-a038-bce54d25fa35" providerId="ADAL" clId="{84ED4743-F96A-48B1-8D9D-20F3C90AFD05}" dt="2022-09-12T20:29:27.177" v="1172" actId="478"/>
          <ac:spMkLst>
            <pc:docMk/>
            <pc:sldMk cId="1074321042" sldId="256"/>
            <ac:spMk id="439" creationId="{19A806D4-570C-4CFC-AB84-3071701CD273}"/>
          </ac:spMkLst>
        </pc:spChg>
        <pc:spChg chg="del mod">
          <ac:chgData name="Rachael Hoyle" userId="2838219c-c012-4367-a038-bce54d25fa35" providerId="ADAL" clId="{84ED4743-F96A-48B1-8D9D-20F3C90AFD05}" dt="2022-09-12T20:29:38.546" v="1176" actId="478"/>
          <ac:spMkLst>
            <pc:docMk/>
            <pc:sldMk cId="1074321042" sldId="256"/>
            <ac:spMk id="440" creationId="{1D54AC83-C334-48B4-999A-1C11A0ECEE4D}"/>
          </ac:spMkLst>
        </pc:spChg>
        <pc:spChg chg="del">
          <ac:chgData name="Rachael Hoyle" userId="2838219c-c012-4367-a038-bce54d25fa35" providerId="ADAL" clId="{84ED4743-F96A-48B1-8D9D-20F3C90AFD05}" dt="2022-09-12T20:27:31.167" v="1135" actId="478"/>
          <ac:spMkLst>
            <pc:docMk/>
            <pc:sldMk cId="1074321042" sldId="256"/>
            <ac:spMk id="449" creationId="{B84B7CA2-8EC1-4A34-B755-95590879EE87}"/>
          </ac:spMkLst>
        </pc:spChg>
        <pc:spChg chg="del">
          <ac:chgData name="Rachael Hoyle" userId="2838219c-c012-4367-a038-bce54d25fa35" providerId="ADAL" clId="{84ED4743-F96A-48B1-8D9D-20F3C90AFD05}" dt="2022-09-12T20:27:49.529" v="1137" actId="478"/>
          <ac:spMkLst>
            <pc:docMk/>
            <pc:sldMk cId="1074321042" sldId="256"/>
            <ac:spMk id="456" creationId="{7C4CA3BD-478D-4E6D-9522-DA02CAB5E9CF}"/>
          </ac:spMkLst>
        </pc:spChg>
        <pc:spChg chg="del">
          <ac:chgData name="Rachael Hoyle" userId="2838219c-c012-4367-a038-bce54d25fa35" providerId="ADAL" clId="{84ED4743-F96A-48B1-8D9D-20F3C90AFD05}" dt="2022-09-12T20:28:22.573" v="1152" actId="478"/>
          <ac:spMkLst>
            <pc:docMk/>
            <pc:sldMk cId="1074321042" sldId="256"/>
            <ac:spMk id="465" creationId="{D2FCF6FD-56A1-4692-816B-425A0795AE17}"/>
          </ac:spMkLst>
        </pc:spChg>
        <pc:spChg chg="del">
          <ac:chgData name="Rachael Hoyle" userId="2838219c-c012-4367-a038-bce54d25fa35" providerId="ADAL" clId="{84ED4743-F96A-48B1-8D9D-20F3C90AFD05}" dt="2022-09-12T20:28:12.436" v="1148" actId="478"/>
          <ac:spMkLst>
            <pc:docMk/>
            <pc:sldMk cId="1074321042" sldId="256"/>
            <ac:spMk id="476" creationId="{0DE55340-7E21-473A-8887-C8BC9BB44D37}"/>
          </ac:spMkLst>
        </pc:spChg>
        <pc:spChg chg="del">
          <ac:chgData name="Rachael Hoyle" userId="2838219c-c012-4367-a038-bce54d25fa35" providerId="ADAL" clId="{84ED4743-F96A-48B1-8D9D-20F3C90AFD05}" dt="2022-09-12T20:28:28.271" v="1155" actId="478"/>
          <ac:spMkLst>
            <pc:docMk/>
            <pc:sldMk cId="1074321042" sldId="256"/>
            <ac:spMk id="496" creationId="{8FD7F711-8844-4F77-BC22-C0594A7DF79F}"/>
          </ac:spMkLst>
        </pc:spChg>
        <pc:spChg chg="del">
          <ac:chgData name="Rachael Hoyle" userId="2838219c-c012-4367-a038-bce54d25fa35" providerId="ADAL" clId="{84ED4743-F96A-48B1-8D9D-20F3C90AFD05}" dt="2022-09-12T20:28:47.811" v="1163" actId="478"/>
          <ac:spMkLst>
            <pc:docMk/>
            <pc:sldMk cId="1074321042" sldId="256"/>
            <ac:spMk id="503" creationId="{04D80602-4DB8-4783-8974-4FC97336C2F8}"/>
          </ac:spMkLst>
        </pc:spChg>
        <pc:spChg chg="del">
          <ac:chgData name="Rachael Hoyle" userId="2838219c-c012-4367-a038-bce54d25fa35" providerId="ADAL" clId="{84ED4743-F96A-48B1-8D9D-20F3C90AFD05}" dt="2022-09-12T20:28:30.667" v="1156" actId="478"/>
          <ac:spMkLst>
            <pc:docMk/>
            <pc:sldMk cId="1074321042" sldId="256"/>
            <ac:spMk id="509" creationId="{95CC6F4C-79DE-41EC-B47F-1F2104C3FDFA}"/>
          </ac:spMkLst>
        </pc:spChg>
        <pc:spChg chg="del">
          <ac:chgData name="Rachael Hoyle" userId="2838219c-c012-4367-a038-bce54d25fa35" providerId="ADAL" clId="{84ED4743-F96A-48B1-8D9D-20F3C90AFD05}" dt="2022-09-12T20:28:34.548" v="1158" actId="478"/>
          <ac:spMkLst>
            <pc:docMk/>
            <pc:sldMk cId="1074321042" sldId="256"/>
            <ac:spMk id="510" creationId="{077580CC-6314-4277-975A-65625BF34AC7}"/>
          </ac:spMkLst>
        </pc:spChg>
        <pc:spChg chg="del">
          <ac:chgData name="Rachael Hoyle" userId="2838219c-c012-4367-a038-bce54d25fa35" providerId="ADAL" clId="{84ED4743-F96A-48B1-8D9D-20F3C90AFD05}" dt="2022-09-12T20:39:51.247" v="1292" actId="478"/>
          <ac:spMkLst>
            <pc:docMk/>
            <pc:sldMk cId="1074321042" sldId="256"/>
            <ac:spMk id="529" creationId="{56BFC517-DBE3-4EEB-8E6B-FFCF1C241728}"/>
          </ac:spMkLst>
        </pc:spChg>
        <pc:spChg chg="mod">
          <ac:chgData name="Rachael Hoyle" userId="2838219c-c012-4367-a038-bce54d25fa35" providerId="ADAL" clId="{84ED4743-F96A-48B1-8D9D-20F3C90AFD05}" dt="2022-09-19T11:49:32.692" v="4134" actId="255"/>
          <ac:spMkLst>
            <pc:docMk/>
            <pc:sldMk cId="1074321042" sldId="256"/>
            <ac:spMk id="536" creationId="{55574A78-0976-47F2-B69E-D413B8C3F6BF}"/>
          </ac:spMkLst>
        </pc:spChg>
        <pc:spChg chg="mod">
          <ac:chgData name="Rachael Hoyle" userId="2838219c-c012-4367-a038-bce54d25fa35" providerId="ADAL" clId="{84ED4743-F96A-48B1-8D9D-20F3C90AFD05}" dt="2022-09-29T11:46:39.411" v="4179" actId="1076"/>
          <ac:spMkLst>
            <pc:docMk/>
            <pc:sldMk cId="1074321042" sldId="256"/>
            <ac:spMk id="543" creationId="{B86AFE16-E45E-4486-8C88-00D3C77F31D9}"/>
          </ac:spMkLst>
        </pc:spChg>
        <pc:spChg chg="mod">
          <ac:chgData name="Rachael Hoyle" userId="2838219c-c012-4367-a038-bce54d25fa35" providerId="ADAL" clId="{84ED4743-F96A-48B1-8D9D-20F3C90AFD05}" dt="2022-09-19T11:49:32.692" v="4134" actId="255"/>
          <ac:spMkLst>
            <pc:docMk/>
            <pc:sldMk cId="1074321042" sldId="256"/>
            <ac:spMk id="544" creationId="{78694DA4-A2B9-4574-B59F-154EFFF90CB0}"/>
          </ac:spMkLst>
        </pc:spChg>
        <pc:spChg chg="del">
          <ac:chgData name="Rachael Hoyle" userId="2838219c-c012-4367-a038-bce54d25fa35" providerId="ADAL" clId="{84ED4743-F96A-48B1-8D9D-20F3C90AFD05}" dt="2022-09-12T20:41:17.772" v="1471" actId="478"/>
          <ac:spMkLst>
            <pc:docMk/>
            <pc:sldMk cId="1074321042" sldId="256"/>
            <ac:spMk id="551" creationId="{718207F3-8ABB-40BA-A359-8EF9604600D8}"/>
          </ac:spMkLst>
        </pc:spChg>
        <pc:spChg chg="del">
          <ac:chgData name="Rachael Hoyle" userId="2838219c-c012-4367-a038-bce54d25fa35" providerId="ADAL" clId="{84ED4743-F96A-48B1-8D9D-20F3C90AFD05}" dt="2022-09-12T20:41:09.249" v="1468" actId="478"/>
          <ac:spMkLst>
            <pc:docMk/>
            <pc:sldMk cId="1074321042" sldId="256"/>
            <ac:spMk id="555" creationId="{B23C864F-FDF8-46B8-805D-A5BC59AF52BD}"/>
          </ac:spMkLst>
        </pc:spChg>
        <pc:spChg chg="del mod">
          <ac:chgData name="Rachael Hoyle" userId="2838219c-c012-4367-a038-bce54d25fa35" providerId="ADAL" clId="{84ED4743-F96A-48B1-8D9D-20F3C90AFD05}" dt="2022-09-12T20:41:29.346" v="1477" actId="478"/>
          <ac:spMkLst>
            <pc:docMk/>
            <pc:sldMk cId="1074321042" sldId="256"/>
            <ac:spMk id="560" creationId="{65406698-9E8F-47B0-A412-AFF8B9A73638}"/>
          </ac:spMkLst>
        </pc:spChg>
        <pc:spChg chg="del">
          <ac:chgData name="Rachael Hoyle" userId="2838219c-c012-4367-a038-bce54d25fa35" providerId="ADAL" clId="{84ED4743-F96A-48B1-8D9D-20F3C90AFD05}" dt="2022-09-12T20:41:40.292" v="1480" actId="478"/>
          <ac:spMkLst>
            <pc:docMk/>
            <pc:sldMk cId="1074321042" sldId="256"/>
            <ac:spMk id="565" creationId="{57FC3C7C-5CFD-4B19-BC23-6FD459B4AF0A}"/>
          </ac:spMkLst>
        </pc:spChg>
        <pc:spChg chg="mod">
          <ac:chgData name="Rachael Hoyle" userId="2838219c-c012-4367-a038-bce54d25fa35" providerId="ADAL" clId="{84ED4743-F96A-48B1-8D9D-20F3C90AFD05}" dt="2022-09-29T11:46:35.645" v="4178" actId="1076"/>
          <ac:spMkLst>
            <pc:docMk/>
            <pc:sldMk cId="1074321042" sldId="256"/>
            <ac:spMk id="568" creationId="{45DF7456-052C-4509-A804-9EAE505A949A}"/>
          </ac:spMkLst>
        </pc:spChg>
        <pc:spChg chg="mod">
          <ac:chgData name="Rachael Hoyle" userId="2838219c-c012-4367-a038-bce54d25fa35" providerId="ADAL" clId="{84ED4743-F96A-48B1-8D9D-20F3C90AFD05}" dt="2022-09-19T11:49:47.037" v="4138" actId="1076"/>
          <ac:spMkLst>
            <pc:docMk/>
            <pc:sldMk cId="1074321042" sldId="256"/>
            <ac:spMk id="571" creationId="{4F4D8298-ADF9-4211-B114-05A5A7EA40C4}"/>
          </ac:spMkLst>
        </pc:spChg>
        <pc:spChg chg="mod">
          <ac:chgData name="Rachael Hoyle" userId="2838219c-c012-4367-a038-bce54d25fa35" providerId="ADAL" clId="{84ED4743-F96A-48B1-8D9D-20F3C90AFD05}" dt="2022-09-19T11:49:48.971" v="4139" actId="14100"/>
          <ac:spMkLst>
            <pc:docMk/>
            <pc:sldMk cId="1074321042" sldId="256"/>
            <ac:spMk id="588" creationId="{5CFCB0D0-7043-4AFE-9A1C-0E550A6FCA23}"/>
          </ac:spMkLst>
        </pc:spChg>
        <pc:spChg chg="mod">
          <ac:chgData name="Rachael Hoyle" userId="2838219c-c012-4367-a038-bce54d25fa35" providerId="ADAL" clId="{84ED4743-F96A-48B1-8D9D-20F3C90AFD05}" dt="2022-09-29T11:46:27.526" v="4176" actId="1076"/>
          <ac:spMkLst>
            <pc:docMk/>
            <pc:sldMk cId="1074321042" sldId="256"/>
            <ac:spMk id="589" creationId="{0B123999-9F0C-4112-B28A-C1DAD7A55724}"/>
          </ac:spMkLst>
        </pc:spChg>
        <pc:spChg chg="mod">
          <ac:chgData name="Rachael Hoyle" userId="2838219c-c012-4367-a038-bce54d25fa35" providerId="ADAL" clId="{84ED4743-F96A-48B1-8D9D-20F3C90AFD05}" dt="2022-09-19T11:49:32.692" v="4134" actId="255"/>
          <ac:spMkLst>
            <pc:docMk/>
            <pc:sldMk cId="1074321042" sldId="256"/>
            <ac:spMk id="590" creationId="{4AAF7390-BA48-4AA6-AAC1-67C46C54C0E8}"/>
          </ac:spMkLst>
        </pc:spChg>
        <pc:spChg chg="del mod">
          <ac:chgData name="Rachael Hoyle" userId="2838219c-c012-4367-a038-bce54d25fa35" providerId="ADAL" clId="{84ED4743-F96A-48B1-8D9D-20F3C90AFD05}" dt="2022-09-12T20:46:16.833" v="1736" actId="478"/>
          <ac:spMkLst>
            <pc:docMk/>
            <pc:sldMk cId="1074321042" sldId="256"/>
            <ac:spMk id="593" creationId="{E9577825-0EB0-4739-8454-F7875B79814D}"/>
          </ac:spMkLst>
        </pc:spChg>
        <pc:spChg chg="mod">
          <ac:chgData name="Rachael Hoyle" userId="2838219c-c012-4367-a038-bce54d25fa35" providerId="ADAL" clId="{84ED4743-F96A-48B1-8D9D-20F3C90AFD05}" dt="2022-09-29T11:46:53.254" v="4182" actId="1076"/>
          <ac:spMkLst>
            <pc:docMk/>
            <pc:sldMk cId="1074321042" sldId="256"/>
            <ac:spMk id="594" creationId="{8020151E-B59E-493A-805D-16DD0721FD0F}"/>
          </ac:spMkLst>
        </pc:spChg>
        <pc:spChg chg="mod">
          <ac:chgData name="Rachael Hoyle" userId="2838219c-c012-4367-a038-bce54d25fa35" providerId="ADAL" clId="{84ED4743-F96A-48B1-8D9D-20F3C90AFD05}" dt="2022-09-29T11:46:21.202" v="4175" actId="1076"/>
          <ac:spMkLst>
            <pc:docMk/>
            <pc:sldMk cId="1074321042" sldId="256"/>
            <ac:spMk id="595" creationId="{3AF0A43A-060E-4207-A839-43566053DA9D}"/>
          </ac:spMkLst>
        </pc:spChg>
        <pc:spChg chg="del">
          <ac:chgData name="Rachael Hoyle" userId="2838219c-c012-4367-a038-bce54d25fa35" providerId="ADAL" clId="{84ED4743-F96A-48B1-8D9D-20F3C90AFD05}" dt="2022-09-12T20:48:30.357" v="1890" actId="478"/>
          <ac:spMkLst>
            <pc:docMk/>
            <pc:sldMk cId="1074321042" sldId="256"/>
            <ac:spMk id="615" creationId="{929DA603-AA8C-464B-BC12-85393F0926E3}"/>
          </ac:spMkLst>
        </pc:spChg>
        <pc:spChg chg="mod">
          <ac:chgData name="Rachael Hoyle" userId="2838219c-c012-4367-a038-bce54d25fa35" providerId="ADAL" clId="{84ED4743-F96A-48B1-8D9D-20F3C90AFD05}" dt="2022-09-29T11:46:12.965" v="4173" actId="1076"/>
          <ac:spMkLst>
            <pc:docMk/>
            <pc:sldMk cId="1074321042" sldId="256"/>
            <ac:spMk id="616" creationId="{0F95DDFF-A526-425E-BD46-08E0F4629141}"/>
          </ac:spMkLst>
        </pc:spChg>
        <pc:spChg chg="mod">
          <ac:chgData name="Rachael Hoyle" userId="2838219c-c012-4367-a038-bce54d25fa35" providerId="ADAL" clId="{84ED4743-F96A-48B1-8D9D-20F3C90AFD05}" dt="2022-09-19T11:50:22.274" v="4140" actId="255"/>
          <ac:spMkLst>
            <pc:docMk/>
            <pc:sldMk cId="1074321042" sldId="256"/>
            <ac:spMk id="617" creationId="{1190918D-CD76-475E-B774-31990E605718}"/>
          </ac:spMkLst>
        </pc:spChg>
        <pc:spChg chg="mod">
          <ac:chgData name="Rachael Hoyle" userId="2838219c-c012-4367-a038-bce54d25fa35" providerId="ADAL" clId="{84ED4743-F96A-48B1-8D9D-20F3C90AFD05}" dt="2022-09-19T11:50:22.274" v="4140" actId="255"/>
          <ac:spMkLst>
            <pc:docMk/>
            <pc:sldMk cId="1074321042" sldId="256"/>
            <ac:spMk id="618" creationId="{8DDC8ABE-B0A8-41E2-9912-B91F32483D97}"/>
          </ac:spMkLst>
        </pc:spChg>
        <pc:spChg chg="mod">
          <ac:chgData name="Rachael Hoyle" userId="2838219c-c012-4367-a038-bce54d25fa35" providerId="ADAL" clId="{84ED4743-F96A-48B1-8D9D-20F3C90AFD05}" dt="2022-09-19T11:50:22.274" v="4140" actId="255"/>
          <ac:spMkLst>
            <pc:docMk/>
            <pc:sldMk cId="1074321042" sldId="256"/>
            <ac:spMk id="628" creationId="{1FF86E25-928A-4694-9707-A71EF117C3A9}"/>
          </ac:spMkLst>
        </pc:spChg>
        <pc:spChg chg="mod">
          <ac:chgData name="Rachael Hoyle" userId="2838219c-c012-4367-a038-bce54d25fa35" providerId="ADAL" clId="{84ED4743-F96A-48B1-8D9D-20F3C90AFD05}" dt="2022-09-19T11:51:03.171" v="4149" actId="1076"/>
          <ac:spMkLst>
            <pc:docMk/>
            <pc:sldMk cId="1074321042" sldId="256"/>
            <ac:spMk id="629" creationId="{63C3E4F4-94BC-43EB-BC5A-1189207A11DF}"/>
          </ac:spMkLst>
        </pc:spChg>
        <pc:spChg chg="mod">
          <ac:chgData name="Rachael Hoyle" userId="2838219c-c012-4367-a038-bce54d25fa35" providerId="ADAL" clId="{84ED4743-F96A-48B1-8D9D-20F3C90AFD05}" dt="2022-09-19T11:50:22.274" v="4140" actId="255"/>
          <ac:spMkLst>
            <pc:docMk/>
            <pc:sldMk cId="1074321042" sldId="256"/>
            <ac:spMk id="647" creationId="{2F33E58C-0999-46C2-81DE-AE38D36207FD}"/>
          </ac:spMkLst>
        </pc:spChg>
        <pc:spChg chg="mod">
          <ac:chgData name="Rachael Hoyle" userId="2838219c-c012-4367-a038-bce54d25fa35" providerId="ADAL" clId="{84ED4743-F96A-48B1-8D9D-20F3C90AFD05}" dt="2022-09-19T11:52:13.072" v="4160" actId="1076"/>
          <ac:spMkLst>
            <pc:docMk/>
            <pc:sldMk cId="1074321042" sldId="256"/>
            <ac:spMk id="655" creationId="{6FC1E7A0-0494-4938-B1B0-760EC9273BEA}"/>
          </ac:spMkLst>
        </pc:spChg>
        <pc:spChg chg="mod">
          <ac:chgData name="Rachael Hoyle" userId="2838219c-c012-4367-a038-bce54d25fa35" providerId="ADAL" clId="{84ED4743-F96A-48B1-8D9D-20F3C90AFD05}" dt="2022-09-19T11:50:22.274" v="4140" actId="255"/>
          <ac:spMkLst>
            <pc:docMk/>
            <pc:sldMk cId="1074321042" sldId="256"/>
            <ac:spMk id="656" creationId="{CD98C00B-DC5E-4CA6-A984-03F465713B31}"/>
          </ac:spMkLst>
        </pc:spChg>
        <pc:spChg chg="del mod">
          <ac:chgData name="Rachael Hoyle" userId="2838219c-c012-4367-a038-bce54d25fa35" providerId="ADAL" clId="{84ED4743-F96A-48B1-8D9D-20F3C90AFD05}" dt="2022-09-12T21:00:24.926" v="2758" actId="478"/>
          <ac:spMkLst>
            <pc:docMk/>
            <pc:sldMk cId="1074321042" sldId="256"/>
            <ac:spMk id="658" creationId="{CFA510C2-7B12-450D-A605-372E594590DB}"/>
          </ac:spMkLst>
        </pc:spChg>
        <pc:spChg chg="mod">
          <ac:chgData name="Rachael Hoyle" userId="2838219c-c012-4367-a038-bce54d25fa35" providerId="ADAL" clId="{84ED4743-F96A-48B1-8D9D-20F3C90AFD05}" dt="2022-09-19T11:50:22.274" v="4140" actId="255"/>
          <ac:spMkLst>
            <pc:docMk/>
            <pc:sldMk cId="1074321042" sldId="256"/>
            <ac:spMk id="659" creationId="{D4B93DD1-7FD0-4AE8-850A-0C45A763AB81}"/>
          </ac:spMkLst>
        </pc:spChg>
        <pc:spChg chg="mod">
          <ac:chgData name="Rachael Hoyle" userId="2838219c-c012-4367-a038-bce54d25fa35" providerId="ADAL" clId="{84ED4743-F96A-48B1-8D9D-20F3C90AFD05}" dt="2022-09-19T11:51:29.838" v="4150" actId="255"/>
          <ac:spMkLst>
            <pc:docMk/>
            <pc:sldMk cId="1074321042" sldId="256"/>
            <ac:spMk id="663" creationId="{C87F4E65-B9C4-4118-8A17-2F0A70243848}"/>
          </ac:spMkLst>
        </pc:spChg>
        <pc:spChg chg="del">
          <ac:chgData name="Rachael Hoyle" userId="2838219c-c012-4367-a038-bce54d25fa35" providerId="ADAL" clId="{84ED4743-F96A-48B1-8D9D-20F3C90AFD05}" dt="2022-09-12T21:01:51.322" v="2820" actId="478"/>
          <ac:spMkLst>
            <pc:docMk/>
            <pc:sldMk cId="1074321042" sldId="256"/>
            <ac:spMk id="664" creationId="{F6B0098E-A6F0-40FF-B837-67CDC8586C1A}"/>
          </ac:spMkLst>
        </pc:spChg>
        <pc:spChg chg="mod">
          <ac:chgData name="Rachael Hoyle" userId="2838219c-c012-4367-a038-bce54d25fa35" providerId="ADAL" clId="{84ED4743-F96A-48B1-8D9D-20F3C90AFD05}" dt="2022-09-19T11:50:22.274" v="4140" actId="255"/>
          <ac:spMkLst>
            <pc:docMk/>
            <pc:sldMk cId="1074321042" sldId="256"/>
            <ac:spMk id="665" creationId="{5A02EE1F-6FC1-427A-AE8E-D98038ACA9EE}"/>
          </ac:spMkLst>
        </pc:spChg>
        <pc:spChg chg="mod">
          <ac:chgData name="Rachael Hoyle" userId="2838219c-c012-4367-a038-bce54d25fa35" providerId="ADAL" clId="{84ED4743-F96A-48B1-8D9D-20F3C90AFD05}" dt="2022-09-19T11:51:29.838" v="4150" actId="255"/>
          <ac:spMkLst>
            <pc:docMk/>
            <pc:sldMk cId="1074321042" sldId="256"/>
            <ac:spMk id="672" creationId="{AAB1D914-46BE-4C1E-A935-00AA70938D7F}"/>
          </ac:spMkLst>
        </pc:spChg>
        <pc:spChg chg="add del mod">
          <ac:chgData name="Rachael Hoyle" userId="2838219c-c012-4367-a038-bce54d25fa35" providerId="ADAL" clId="{84ED4743-F96A-48B1-8D9D-20F3C90AFD05}" dt="2022-09-19T11:50:27.343" v="4141" actId="14100"/>
          <ac:spMkLst>
            <pc:docMk/>
            <pc:sldMk cId="1074321042" sldId="256"/>
            <ac:spMk id="678" creationId="{37999913-F6C0-4A16-B7C1-FEB9E8A1B0BC}"/>
          </ac:spMkLst>
        </pc:spChg>
        <pc:spChg chg="mod">
          <ac:chgData name="Rachael Hoyle" userId="2838219c-c012-4367-a038-bce54d25fa35" providerId="ADAL" clId="{84ED4743-F96A-48B1-8D9D-20F3C90AFD05}" dt="2022-09-19T11:51:37.012" v="4151" actId="1076"/>
          <ac:spMkLst>
            <pc:docMk/>
            <pc:sldMk cId="1074321042" sldId="256"/>
            <ac:spMk id="679" creationId="{B6CAF9F9-8C73-4B3D-9456-24D557941FA7}"/>
          </ac:spMkLst>
        </pc:spChg>
        <pc:spChg chg="add del mod">
          <ac:chgData name="Rachael Hoyle" userId="2838219c-c012-4367-a038-bce54d25fa35" providerId="ADAL" clId="{84ED4743-F96A-48B1-8D9D-20F3C90AFD05}" dt="2022-09-12T21:15:22.513" v="3556" actId="47"/>
          <ac:spMkLst>
            <pc:docMk/>
            <pc:sldMk cId="1074321042" sldId="256"/>
            <ac:spMk id="680" creationId="{2B9BFBB5-86F1-4A44-A8F7-08A581107616}"/>
          </ac:spMkLst>
        </pc:spChg>
        <pc:spChg chg="mod">
          <ac:chgData name="Rachael Hoyle" userId="2838219c-c012-4367-a038-bce54d25fa35" providerId="ADAL" clId="{84ED4743-F96A-48B1-8D9D-20F3C90AFD05}" dt="2022-09-19T11:51:39.425" v="4152" actId="1076"/>
          <ac:spMkLst>
            <pc:docMk/>
            <pc:sldMk cId="1074321042" sldId="256"/>
            <ac:spMk id="681" creationId="{C61CE08E-6B65-49EB-B391-7B49C618905C}"/>
          </ac:spMkLst>
        </pc:spChg>
        <pc:spChg chg="mod">
          <ac:chgData name="Rachael Hoyle" userId="2838219c-c012-4367-a038-bce54d25fa35" providerId="ADAL" clId="{84ED4743-F96A-48B1-8D9D-20F3C90AFD05}" dt="2022-09-19T11:51:29.838" v="4150" actId="255"/>
          <ac:spMkLst>
            <pc:docMk/>
            <pc:sldMk cId="1074321042" sldId="256"/>
            <ac:spMk id="683" creationId="{05BC2023-5F3C-420F-A30F-4370F02668FE}"/>
          </ac:spMkLst>
        </pc:spChg>
        <pc:spChg chg="del">
          <ac:chgData name="Rachael Hoyle" userId="2838219c-c012-4367-a038-bce54d25fa35" providerId="ADAL" clId="{84ED4743-F96A-48B1-8D9D-20F3C90AFD05}" dt="2022-09-12T21:15:36.296" v="3561" actId="478"/>
          <ac:spMkLst>
            <pc:docMk/>
            <pc:sldMk cId="1074321042" sldId="256"/>
            <ac:spMk id="685" creationId="{4AD4460C-6D31-4604-8CDB-5E7BCC3687E8}"/>
          </ac:spMkLst>
        </pc:spChg>
        <pc:spChg chg="mod">
          <ac:chgData name="Rachael Hoyle" userId="2838219c-c012-4367-a038-bce54d25fa35" providerId="ADAL" clId="{84ED4743-F96A-48B1-8D9D-20F3C90AFD05}" dt="2022-09-19T11:52:07.438" v="4159" actId="1076"/>
          <ac:spMkLst>
            <pc:docMk/>
            <pc:sldMk cId="1074321042" sldId="256"/>
            <ac:spMk id="688" creationId="{5E273631-5F36-4DFC-91F7-88758D736B8F}"/>
          </ac:spMkLst>
        </pc:spChg>
        <pc:spChg chg="mod">
          <ac:chgData name="Rachael Hoyle" userId="2838219c-c012-4367-a038-bce54d25fa35" providerId="ADAL" clId="{84ED4743-F96A-48B1-8D9D-20F3C90AFD05}" dt="2022-09-19T11:51:53.582" v="4156" actId="1076"/>
          <ac:spMkLst>
            <pc:docMk/>
            <pc:sldMk cId="1074321042" sldId="256"/>
            <ac:spMk id="689" creationId="{837FE9D6-29E0-4BF0-B8AF-5B87941DB592}"/>
          </ac:spMkLst>
        </pc:spChg>
        <pc:spChg chg="del">
          <ac:chgData name="Rachael Hoyle" userId="2838219c-c012-4367-a038-bce54d25fa35" providerId="ADAL" clId="{84ED4743-F96A-48B1-8D9D-20F3C90AFD05}" dt="2022-09-12T21:15:40.511" v="3563" actId="478"/>
          <ac:spMkLst>
            <pc:docMk/>
            <pc:sldMk cId="1074321042" sldId="256"/>
            <ac:spMk id="690" creationId="{A3FCECBB-0344-4758-8889-8FB546FAC018}"/>
          </ac:spMkLst>
        </pc:spChg>
        <pc:spChg chg="del mod">
          <ac:chgData name="Rachael Hoyle" userId="2838219c-c012-4367-a038-bce54d25fa35" providerId="ADAL" clId="{84ED4743-F96A-48B1-8D9D-20F3C90AFD05}" dt="2022-09-12T21:15:44.102" v="3566" actId="478"/>
          <ac:spMkLst>
            <pc:docMk/>
            <pc:sldMk cId="1074321042" sldId="256"/>
            <ac:spMk id="691" creationId="{9C1AEE50-F390-45DC-B7DA-94B13C2978F4}"/>
          </ac:spMkLst>
        </pc:spChg>
        <pc:picChg chg="add mod">
          <ac:chgData name="Rachael Hoyle" userId="2838219c-c012-4367-a038-bce54d25fa35" providerId="ADAL" clId="{84ED4743-F96A-48B1-8D9D-20F3C90AFD05}" dt="2022-09-29T11:46:59.974" v="4183" actId="1076"/>
          <ac:picMkLst>
            <pc:docMk/>
            <pc:sldMk cId="1074321042" sldId="256"/>
            <ac:picMk id="129" creationId="{1E9C227E-3D24-5E51-9B90-FF2657AB6F92}"/>
          </ac:picMkLst>
        </pc:picChg>
        <pc:picChg chg="add del">
          <ac:chgData name="Rachael Hoyle" userId="2838219c-c012-4367-a038-bce54d25fa35" providerId="ADAL" clId="{84ED4743-F96A-48B1-8D9D-20F3C90AFD05}" dt="2022-09-12T21:21:35.122" v="3907" actId="478"/>
          <ac:picMkLst>
            <pc:docMk/>
            <pc:sldMk cId="1074321042" sldId="256"/>
            <ac:picMk id="131" creationId="{8E78D94B-269D-1726-9379-38E285A82078}"/>
          </ac:picMkLst>
        </pc:picChg>
        <pc:picChg chg="add mod">
          <ac:chgData name="Rachael Hoyle" userId="2838219c-c012-4367-a038-bce54d25fa35" providerId="ADAL" clId="{84ED4743-F96A-48B1-8D9D-20F3C90AFD05}" dt="2022-09-29T11:48:05.917" v="4193" actId="1076"/>
          <ac:picMkLst>
            <pc:docMk/>
            <pc:sldMk cId="1074321042" sldId="256"/>
            <ac:picMk id="137" creationId="{8D2AA75B-B40B-39B9-8FC0-D7B821A99D40}"/>
          </ac:picMkLst>
        </pc:picChg>
        <pc:picChg chg="add del mod">
          <ac:chgData name="Rachael Hoyle" userId="2838219c-c012-4367-a038-bce54d25fa35" providerId="ADAL" clId="{84ED4743-F96A-48B1-8D9D-20F3C90AFD05}" dt="2022-09-12T21:46:54.269" v="4107" actId="478"/>
          <ac:picMkLst>
            <pc:docMk/>
            <pc:sldMk cId="1074321042" sldId="256"/>
            <ac:picMk id="138" creationId="{DE0595BD-903D-5134-813A-7D8798AA4AF0}"/>
          </ac:picMkLst>
        </pc:picChg>
        <pc:picChg chg="add mod">
          <ac:chgData name="Rachael Hoyle" userId="2838219c-c012-4367-a038-bce54d25fa35" providerId="ADAL" clId="{84ED4743-F96A-48B1-8D9D-20F3C90AFD05}" dt="2022-09-12T21:44:50.807" v="4089"/>
          <ac:picMkLst>
            <pc:docMk/>
            <pc:sldMk cId="1074321042" sldId="256"/>
            <ac:picMk id="139" creationId="{D571FA28-7C9C-E1AE-B79C-CBC197FAAFA2}"/>
          </ac:picMkLst>
        </pc:picChg>
        <pc:picChg chg="add mod">
          <ac:chgData name="Rachael Hoyle" userId="2838219c-c012-4367-a038-bce54d25fa35" providerId="ADAL" clId="{84ED4743-F96A-48B1-8D9D-20F3C90AFD05}" dt="2022-09-19T11:48:51.165" v="4128" actId="1076"/>
          <ac:picMkLst>
            <pc:docMk/>
            <pc:sldMk cId="1074321042" sldId="256"/>
            <ac:picMk id="144" creationId="{3816DBD4-D569-C15F-AE3E-9BD6987780EE}"/>
          </ac:picMkLst>
        </pc:picChg>
        <pc:picChg chg="add mod">
          <ac:chgData name="Rachael Hoyle" userId="2838219c-c012-4367-a038-bce54d25fa35" providerId="ADAL" clId="{84ED4743-F96A-48B1-8D9D-20F3C90AFD05}" dt="2022-09-12T21:43:46.500" v="4058" actId="1076"/>
          <ac:picMkLst>
            <pc:docMk/>
            <pc:sldMk cId="1074321042" sldId="256"/>
            <ac:picMk id="145" creationId="{2F96C46C-6EB6-E63D-A6D5-4FF16B61955D}"/>
          </ac:picMkLst>
        </pc:picChg>
        <pc:picChg chg="add mod">
          <ac:chgData name="Rachael Hoyle" userId="2838219c-c012-4367-a038-bce54d25fa35" providerId="ADAL" clId="{84ED4743-F96A-48B1-8D9D-20F3C90AFD05}" dt="2022-09-12T21:28:29.761" v="3963" actId="1076"/>
          <ac:picMkLst>
            <pc:docMk/>
            <pc:sldMk cId="1074321042" sldId="256"/>
            <ac:picMk id="146" creationId="{54BE0959-D2BD-DA02-3AC3-32341B9B7E3D}"/>
          </ac:picMkLst>
        </pc:picChg>
        <pc:picChg chg="add mod">
          <ac:chgData name="Rachael Hoyle" userId="2838219c-c012-4367-a038-bce54d25fa35" providerId="ADAL" clId="{84ED4743-F96A-48B1-8D9D-20F3C90AFD05}" dt="2022-09-12T21:29:16.022" v="3966" actId="1076"/>
          <ac:picMkLst>
            <pc:docMk/>
            <pc:sldMk cId="1074321042" sldId="256"/>
            <ac:picMk id="147" creationId="{B35AF8D8-2979-7F4A-2BCF-E99DAAA6A83F}"/>
          </ac:picMkLst>
        </pc:picChg>
        <pc:picChg chg="add mod">
          <ac:chgData name="Rachael Hoyle" userId="2838219c-c012-4367-a038-bce54d25fa35" providerId="ADAL" clId="{84ED4743-F96A-48B1-8D9D-20F3C90AFD05}" dt="2022-09-12T21:29:58.069" v="3969" actId="1076"/>
          <ac:picMkLst>
            <pc:docMk/>
            <pc:sldMk cId="1074321042" sldId="256"/>
            <ac:picMk id="148" creationId="{26FF0EAC-6A06-289D-B0CD-C1E39654C764}"/>
          </ac:picMkLst>
        </pc:picChg>
        <pc:picChg chg="add mod">
          <ac:chgData name="Rachael Hoyle" userId="2838219c-c012-4367-a038-bce54d25fa35" providerId="ADAL" clId="{84ED4743-F96A-48B1-8D9D-20F3C90AFD05}" dt="2022-09-12T21:30:49.230" v="3974" actId="1076"/>
          <ac:picMkLst>
            <pc:docMk/>
            <pc:sldMk cId="1074321042" sldId="256"/>
            <ac:picMk id="149" creationId="{BFE2FEB4-E1DF-5E41-09B7-4BE347723A8C}"/>
          </ac:picMkLst>
        </pc:picChg>
        <pc:picChg chg="add del mod">
          <ac:chgData name="Rachael Hoyle" userId="2838219c-c012-4367-a038-bce54d25fa35" providerId="ADAL" clId="{84ED4743-F96A-48B1-8D9D-20F3C90AFD05}" dt="2022-09-12T21:31:36.905" v="3978" actId="478"/>
          <ac:picMkLst>
            <pc:docMk/>
            <pc:sldMk cId="1074321042" sldId="256"/>
            <ac:picMk id="150" creationId="{130E5C65-E3F4-D59A-A241-C4783815EDA5}"/>
          </ac:picMkLst>
        </pc:picChg>
        <pc:picChg chg="add mod">
          <ac:chgData name="Rachael Hoyle" userId="2838219c-c012-4367-a038-bce54d25fa35" providerId="ADAL" clId="{84ED4743-F96A-48B1-8D9D-20F3C90AFD05}" dt="2022-09-12T21:46:28.945" v="4106"/>
          <ac:picMkLst>
            <pc:docMk/>
            <pc:sldMk cId="1074321042" sldId="256"/>
            <ac:picMk id="151" creationId="{AB85F6EF-E389-A2CE-9DBE-BC2A829E510B}"/>
          </ac:picMkLst>
        </pc:picChg>
        <pc:picChg chg="add del mod">
          <ac:chgData name="Rachael Hoyle" userId="2838219c-c012-4367-a038-bce54d25fa35" providerId="ADAL" clId="{84ED4743-F96A-48B1-8D9D-20F3C90AFD05}" dt="2022-09-12T21:35:11.741" v="3997" actId="478"/>
          <ac:picMkLst>
            <pc:docMk/>
            <pc:sldMk cId="1074321042" sldId="256"/>
            <ac:picMk id="152" creationId="{9C3FE0B0-DEC7-4E48-43B8-037CC00426F0}"/>
          </ac:picMkLst>
        </pc:picChg>
        <pc:picChg chg="add mod">
          <ac:chgData name="Rachael Hoyle" userId="2838219c-c012-4367-a038-bce54d25fa35" providerId="ADAL" clId="{84ED4743-F96A-48B1-8D9D-20F3C90AFD05}" dt="2022-09-12T21:44:01.355" v="4061" actId="1076"/>
          <ac:picMkLst>
            <pc:docMk/>
            <pc:sldMk cId="1074321042" sldId="256"/>
            <ac:picMk id="153" creationId="{73FF1A80-4110-829B-AD0B-F336D3206223}"/>
          </ac:picMkLst>
        </pc:picChg>
        <pc:picChg chg="add del mod">
          <ac:chgData name="Rachael Hoyle" userId="2838219c-c012-4367-a038-bce54d25fa35" providerId="ADAL" clId="{84ED4743-F96A-48B1-8D9D-20F3C90AFD05}" dt="2022-09-12T21:36:05.294" v="4009" actId="478"/>
          <ac:picMkLst>
            <pc:docMk/>
            <pc:sldMk cId="1074321042" sldId="256"/>
            <ac:picMk id="154" creationId="{5F4909D1-8EB5-D6E6-5C5B-40FA2B34D2A3}"/>
          </ac:picMkLst>
        </pc:picChg>
        <pc:picChg chg="add mod">
          <ac:chgData name="Rachael Hoyle" userId="2838219c-c012-4367-a038-bce54d25fa35" providerId="ADAL" clId="{84ED4743-F96A-48B1-8D9D-20F3C90AFD05}" dt="2022-09-12T21:43:58.470" v="4060" actId="1076"/>
          <ac:picMkLst>
            <pc:docMk/>
            <pc:sldMk cId="1074321042" sldId="256"/>
            <ac:picMk id="155" creationId="{40479F4E-BD71-FF52-9B6D-49F24DCC72CF}"/>
          </ac:picMkLst>
        </pc:picChg>
        <pc:picChg chg="mod">
          <ac:chgData name="Rachael Hoyle" userId="2838219c-c012-4367-a038-bce54d25fa35" providerId="ADAL" clId="{84ED4743-F96A-48B1-8D9D-20F3C90AFD05}" dt="2022-09-12T21:21:25.722" v="3906" actId="1076"/>
          <ac:picMkLst>
            <pc:docMk/>
            <pc:sldMk cId="1074321042" sldId="256"/>
            <ac:picMk id="325" creationId="{F778F714-219E-BDA4-EBAB-D87B4C6DC935}"/>
          </ac:picMkLst>
        </pc:picChg>
        <pc:picChg chg="add mod">
          <ac:chgData name="Rachael Hoyle" userId="2838219c-c012-4367-a038-bce54d25fa35" providerId="ADAL" clId="{84ED4743-F96A-48B1-8D9D-20F3C90AFD05}" dt="2022-09-12T21:22:58.974" v="3918" actId="1076"/>
          <ac:picMkLst>
            <pc:docMk/>
            <pc:sldMk cId="1074321042" sldId="256"/>
            <ac:picMk id="1028" creationId="{1A64C968-4272-B3F8-F638-06DEDD0BD161}"/>
          </ac:picMkLst>
        </pc:picChg>
        <pc:picChg chg="add del mod">
          <ac:chgData name="Rachael Hoyle" userId="2838219c-c012-4367-a038-bce54d25fa35" providerId="ADAL" clId="{84ED4743-F96A-48B1-8D9D-20F3C90AFD05}" dt="2022-09-12T21:24:50.198" v="3931" actId="478"/>
          <ac:picMkLst>
            <pc:docMk/>
            <pc:sldMk cId="1074321042" sldId="256"/>
            <ac:picMk id="1032" creationId="{B42B9267-A952-A4A8-CA27-3402BD9099CB}"/>
          </ac:picMkLst>
        </pc:picChg>
        <pc:picChg chg="del">
          <ac:chgData name="Rachael Hoyle" userId="2838219c-c012-4367-a038-bce54d25fa35" providerId="ADAL" clId="{84ED4743-F96A-48B1-8D9D-20F3C90AFD05}" dt="2022-09-12T20:11:47.771" v="121" actId="478"/>
          <ac:picMkLst>
            <pc:docMk/>
            <pc:sldMk cId="1074321042" sldId="256"/>
            <ac:picMk id="1034" creationId="{D087CE2B-0362-B5CB-E2C8-A51FD6977ABC}"/>
          </ac:picMkLst>
        </pc:picChg>
        <pc:picChg chg="add mod">
          <ac:chgData name="Rachael Hoyle" userId="2838219c-c012-4367-a038-bce54d25fa35" providerId="ADAL" clId="{84ED4743-F96A-48B1-8D9D-20F3C90AFD05}" dt="2022-09-12T21:26:19.342" v="3947" actId="1076"/>
          <ac:picMkLst>
            <pc:docMk/>
            <pc:sldMk cId="1074321042" sldId="256"/>
            <ac:picMk id="1036" creationId="{57B660E4-926F-F67B-6720-75E8826AFBB9}"/>
          </ac:picMkLst>
        </pc:picChg>
        <pc:picChg chg="add mod">
          <ac:chgData name="Rachael Hoyle" userId="2838219c-c012-4367-a038-bce54d25fa35" providerId="ADAL" clId="{84ED4743-F96A-48B1-8D9D-20F3C90AFD05}" dt="2022-09-19T11:49:02.996" v="4132" actId="14100"/>
          <ac:picMkLst>
            <pc:docMk/>
            <pc:sldMk cId="1074321042" sldId="256"/>
            <ac:picMk id="1038" creationId="{88D1F5DD-1602-0900-194E-031DEA3ED1D0}"/>
          </ac:picMkLst>
        </pc:picChg>
        <pc:picChg chg="del">
          <ac:chgData name="Rachael Hoyle" userId="2838219c-c012-4367-a038-bce54d25fa35" providerId="ADAL" clId="{84ED4743-F96A-48B1-8D9D-20F3C90AFD05}" dt="2022-09-12T20:11:49.339" v="122" actId="478"/>
          <ac:picMkLst>
            <pc:docMk/>
            <pc:sldMk cId="1074321042" sldId="256"/>
            <ac:picMk id="1040" creationId="{2CBFFCC0-9FF5-5929-E123-F89769F4588D}"/>
          </ac:picMkLst>
        </pc:picChg>
        <pc:picChg chg="del">
          <ac:chgData name="Rachael Hoyle" userId="2838219c-c012-4367-a038-bce54d25fa35" providerId="ADAL" clId="{84ED4743-F96A-48B1-8D9D-20F3C90AFD05}" dt="2022-09-12T20:11:54.873" v="124" actId="478"/>
          <ac:picMkLst>
            <pc:docMk/>
            <pc:sldMk cId="1074321042" sldId="256"/>
            <ac:picMk id="1042" creationId="{3EA52863-30A9-EF7A-ED46-91AAE39947F9}"/>
          </ac:picMkLst>
        </pc:picChg>
        <pc:picChg chg="del">
          <ac:chgData name="Rachael Hoyle" userId="2838219c-c012-4367-a038-bce54d25fa35" providerId="ADAL" clId="{84ED4743-F96A-48B1-8D9D-20F3C90AFD05}" dt="2022-09-12T20:11:53.783" v="123" actId="478"/>
          <ac:picMkLst>
            <pc:docMk/>
            <pc:sldMk cId="1074321042" sldId="256"/>
            <ac:picMk id="1044" creationId="{E3E561F6-21A2-15F3-987E-5E434CAC3DFD}"/>
          </ac:picMkLst>
        </pc:picChg>
        <pc:picChg chg="del">
          <ac:chgData name="Rachael Hoyle" userId="2838219c-c012-4367-a038-bce54d25fa35" providerId="ADAL" clId="{84ED4743-F96A-48B1-8D9D-20F3C90AFD05}" dt="2022-09-12T20:11:59.505" v="126" actId="478"/>
          <ac:picMkLst>
            <pc:docMk/>
            <pc:sldMk cId="1074321042" sldId="256"/>
            <ac:picMk id="1046" creationId="{87D2677F-F9DC-EFB6-97B8-895800E3B92A}"/>
          </ac:picMkLst>
        </pc:picChg>
        <pc:picChg chg="del">
          <ac:chgData name="Rachael Hoyle" userId="2838219c-c012-4367-a038-bce54d25fa35" providerId="ADAL" clId="{84ED4743-F96A-48B1-8D9D-20F3C90AFD05}" dt="2022-09-12T20:11:58.040" v="125" actId="478"/>
          <ac:picMkLst>
            <pc:docMk/>
            <pc:sldMk cId="1074321042" sldId="256"/>
            <ac:picMk id="1048" creationId="{67908ACB-2A0E-CF54-F13F-7EA1C006DD27}"/>
          </ac:picMkLst>
        </pc:picChg>
        <pc:picChg chg="del">
          <ac:chgData name="Rachael Hoyle" userId="2838219c-c012-4367-a038-bce54d25fa35" providerId="ADAL" clId="{84ED4743-F96A-48B1-8D9D-20F3C90AFD05}" dt="2022-09-12T20:12:04.029" v="128" actId="478"/>
          <ac:picMkLst>
            <pc:docMk/>
            <pc:sldMk cId="1074321042" sldId="256"/>
            <ac:picMk id="1050" creationId="{219C80C4-2E9A-154A-BFD8-19E5A34D681E}"/>
          </ac:picMkLst>
        </pc:picChg>
        <pc:picChg chg="add mod">
          <ac:chgData name="Rachael Hoyle" userId="2838219c-c012-4367-a038-bce54d25fa35" providerId="ADAL" clId="{84ED4743-F96A-48B1-8D9D-20F3C90AFD05}" dt="2022-09-19T11:50:52.426" v="4145" actId="1076"/>
          <ac:picMkLst>
            <pc:docMk/>
            <pc:sldMk cId="1074321042" sldId="256"/>
            <ac:picMk id="1052" creationId="{BB26FB90-2F5B-4E5A-6105-ACE791FA9A8F}"/>
          </ac:picMkLst>
        </pc:picChg>
        <pc:picChg chg="add mod">
          <ac:chgData name="Rachael Hoyle" userId="2838219c-c012-4367-a038-bce54d25fa35" providerId="ADAL" clId="{84ED4743-F96A-48B1-8D9D-20F3C90AFD05}" dt="2022-09-19T11:52:46.530" v="4164" actId="14100"/>
          <ac:picMkLst>
            <pc:docMk/>
            <pc:sldMk cId="1074321042" sldId="256"/>
            <ac:picMk id="1054" creationId="{407F6C16-736B-214E-ED10-3C03787AE75D}"/>
          </ac:picMkLst>
        </pc:picChg>
        <pc:picChg chg="del">
          <ac:chgData name="Rachael Hoyle" userId="2838219c-c012-4367-a038-bce54d25fa35" providerId="ADAL" clId="{84ED4743-F96A-48B1-8D9D-20F3C90AFD05}" dt="2022-09-12T20:12:05.405" v="129" actId="478"/>
          <ac:picMkLst>
            <pc:docMk/>
            <pc:sldMk cId="1074321042" sldId="256"/>
            <ac:picMk id="1056" creationId="{E2E055A0-8609-556F-8484-290052C6EA1B}"/>
          </ac:picMkLst>
        </pc:picChg>
        <pc:picChg chg="del">
          <ac:chgData name="Rachael Hoyle" userId="2838219c-c012-4367-a038-bce54d25fa35" providerId="ADAL" clId="{84ED4743-F96A-48B1-8D9D-20F3C90AFD05}" dt="2022-09-12T20:12:06.589" v="130" actId="478"/>
          <ac:picMkLst>
            <pc:docMk/>
            <pc:sldMk cId="1074321042" sldId="256"/>
            <ac:picMk id="1058" creationId="{98216590-220F-F9B6-F04C-DD4920958F3F}"/>
          </ac:picMkLst>
        </pc:picChg>
        <pc:picChg chg="del">
          <ac:chgData name="Rachael Hoyle" userId="2838219c-c012-4367-a038-bce54d25fa35" providerId="ADAL" clId="{84ED4743-F96A-48B1-8D9D-20F3C90AFD05}" dt="2022-09-12T20:12:02.966" v="127" actId="478"/>
          <ac:picMkLst>
            <pc:docMk/>
            <pc:sldMk cId="1074321042" sldId="256"/>
            <ac:picMk id="1060" creationId="{30E29893-8614-DB05-08D3-7AC3E1A1218E}"/>
          </ac:picMkLst>
        </pc:picChg>
        <pc:picChg chg="del">
          <ac:chgData name="Rachael Hoyle" userId="2838219c-c012-4367-a038-bce54d25fa35" providerId="ADAL" clId="{84ED4743-F96A-48B1-8D9D-20F3C90AFD05}" dt="2022-09-12T20:12:09.601" v="131" actId="478"/>
          <ac:picMkLst>
            <pc:docMk/>
            <pc:sldMk cId="1074321042" sldId="256"/>
            <ac:picMk id="1062" creationId="{D07A6A8E-93C5-D1E8-6AC8-02C8A8203277}"/>
          </ac:picMkLst>
        </pc:picChg>
        <pc:picChg chg="del">
          <ac:chgData name="Rachael Hoyle" userId="2838219c-c012-4367-a038-bce54d25fa35" providerId="ADAL" clId="{84ED4743-F96A-48B1-8D9D-20F3C90AFD05}" dt="2022-09-12T20:12:11.085" v="132" actId="478"/>
          <ac:picMkLst>
            <pc:docMk/>
            <pc:sldMk cId="1074321042" sldId="256"/>
            <ac:picMk id="1064" creationId="{B9E762D7-A5A7-DFB7-7345-755673099293}"/>
          </ac:picMkLst>
        </pc:picChg>
        <pc:picChg chg="add mod">
          <ac:chgData name="Rachael Hoyle" userId="2838219c-c012-4367-a038-bce54d25fa35" providerId="ADAL" clId="{84ED4743-F96A-48B1-8D9D-20F3C90AFD05}" dt="2022-09-12T21:37:45.177" v="4026" actId="1076"/>
          <ac:picMkLst>
            <pc:docMk/>
            <pc:sldMk cId="1074321042" sldId="256"/>
            <ac:picMk id="1066" creationId="{84225CF1-B06D-0EFA-D843-6AD88DE6D247}"/>
          </ac:picMkLst>
        </pc:picChg>
        <pc:picChg chg="add mod">
          <ac:chgData name="Rachael Hoyle" userId="2838219c-c012-4367-a038-bce54d25fa35" providerId="ADAL" clId="{84ED4743-F96A-48B1-8D9D-20F3C90AFD05}" dt="2022-09-12T21:39:45.408" v="4037" actId="1076"/>
          <ac:picMkLst>
            <pc:docMk/>
            <pc:sldMk cId="1074321042" sldId="256"/>
            <ac:picMk id="1068" creationId="{2B246D8E-09E2-D8E3-3B76-7CA7827F3CEF}"/>
          </ac:picMkLst>
        </pc:picChg>
        <pc:picChg chg="add del">
          <ac:chgData name="Rachael Hoyle" userId="2838219c-c012-4367-a038-bce54d25fa35" providerId="ADAL" clId="{84ED4743-F96A-48B1-8D9D-20F3C90AFD05}" dt="2022-09-12T21:40:07.420" v="4039" actId="478"/>
          <ac:picMkLst>
            <pc:docMk/>
            <pc:sldMk cId="1074321042" sldId="256"/>
            <ac:picMk id="1070" creationId="{D9D99538-8117-37E6-743E-95FD71A54EFE}"/>
          </ac:picMkLst>
        </pc:picChg>
        <pc:picChg chg="add mod">
          <ac:chgData name="Rachael Hoyle" userId="2838219c-c012-4367-a038-bce54d25fa35" providerId="ADAL" clId="{84ED4743-F96A-48B1-8D9D-20F3C90AFD05}" dt="2022-09-12T21:40:57.878" v="4044" actId="1076"/>
          <ac:picMkLst>
            <pc:docMk/>
            <pc:sldMk cId="1074321042" sldId="256"/>
            <ac:picMk id="1072" creationId="{360CB89B-BCDE-24B5-C2A8-3D92CCE89654}"/>
          </ac:picMkLst>
        </pc:picChg>
        <pc:picChg chg="add mod">
          <ac:chgData name="Rachael Hoyle" userId="2838219c-c012-4367-a038-bce54d25fa35" providerId="ADAL" clId="{84ED4743-F96A-48B1-8D9D-20F3C90AFD05}" dt="2022-09-12T21:41:33.708" v="4050" actId="1076"/>
          <ac:picMkLst>
            <pc:docMk/>
            <pc:sldMk cId="1074321042" sldId="256"/>
            <ac:picMk id="1074" creationId="{278ED417-73C2-62BC-4DD2-0C77CFD47B82}"/>
          </ac:picMkLst>
        </pc:picChg>
        <pc:picChg chg="add mod">
          <ac:chgData name="Rachael Hoyle" userId="2838219c-c012-4367-a038-bce54d25fa35" providerId="ADAL" clId="{84ED4743-F96A-48B1-8D9D-20F3C90AFD05}" dt="2022-09-12T21:43:07.824" v="4056" actId="1076"/>
          <ac:picMkLst>
            <pc:docMk/>
            <pc:sldMk cId="1074321042" sldId="256"/>
            <ac:picMk id="1076" creationId="{7B91D334-0FAC-02D9-BF7E-8A586E0BB283}"/>
          </ac:picMkLst>
        </pc:picChg>
        <pc:picChg chg="add mod">
          <ac:chgData name="Rachael Hoyle" userId="2838219c-c012-4367-a038-bce54d25fa35" providerId="ADAL" clId="{84ED4743-F96A-48B1-8D9D-20F3C90AFD05}" dt="2022-09-12T21:47:27.423" v="4115" actId="1076"/>
          <ac:picMkLst>
            <pc:docMk/>
            <pc:sldMk cId="1074321042" sldId="256"/>
            <ac:picMk id="1078" creationId="{C004E113-C3EC-FCC6-022B-8AE621DEE9FA}"/>
          </ac:picMkLst>
        </pc:picChg>
        <pc:cxnChg chg="add mod">
          <ac:chgData name="Rachael Hoyle" userId="2838219c-c012-4367-a038-bce54d25fa35" providerId="ADAL" clId="{84ED4743-F96A-48B1-8D9D-20F3C90AFD05}" dt="2022-09-12T20:34:11.262" v="1234" actId="14100"/>
          <ac:cxnSpMkLst>
            <pc:docMk/>
            <pc:sldMk cId="1074321042" sldId="256"/>
            <ac:cxnSpMk id="8" creationId="{2BC0304C-D982-459F-BF91-CB406C808833}"/>
          </ac:cxnSpMkLst>
        </pc:cxnChg>
        <pc:cxnChg chg="add mod">
          <ac:chgData name="Rachael Hoyle" userId="2838219c-c012-4367-a038-bce54d25fa35" providerId="ADAL" clId="{84ED4743-F96A-48B1-8D9D-20F3C90AFD05}" dt="2022-09-12T20:34:28.198" v="1240" actId="1076"/>
          <ac:cxnSpMkLst>
            <pc:docMk/>
            <pc:sldMk cId="1074321042" sldId="256"/>
            <ac:cxnSpMk id="17" creationId="{B24E744D-27B8-8904-558B-7F7DE2854BCF}"/>
          </ac:cxnSpMkLst>
        </pc:cxnChg>
        <pc:cxnChg chg="add del mod">
          <ac:chgData name="Rachael Hoyle" userId="2838219c-c012-4367-a038-bce54d25fa35" providerId="ADAL" clId="{84ED4743-F96A-48B1-8D9D-20F3C90AFD05}" dt="2022-09-12T20:29:31.199" v="1174" actId="478"/>
          <ac:cxnSpMkLst>
            <pc:docMk/>
            <pc:sldMk cId="1074321042" sldId="256"/>
            <ac:cxnSpMk id="28" creationId="{1DD22CD4-ADE6-D182-BBF6-F6367C68E92B}"/>
          </ac:cxnSpMkLst>
        </pc:cxnChg>
        <pc:cxnChg chg="add del mod">
          <ac:chgData name="Rachael Hoyle" userId="2838219c-c012-4367-a038-bce54d25fa35" providerId="ADAL" clId="{84ED4743-F96A-48B1-8D9D-20F3C90AFD05}" dt="2022-09-12T20:27:16.574" v="1133" actId="478"/>
          <ac:cxnSpMkLst>
            <pc:docMk/>
            <pc:sldMk cId="1074321042" sldId="256"/>
            <ac:cxnSpMk id="30" creationId="{02173719-B182-A398-4BFA-A8298389935C}"/>
          </ac:cxnSpMkLst>
        </pc:cxnChg>
        <pc:cxnChg chg="add mod">
          <ac:chgData name="Rachael Hoyle" userId="2838219c-c012-4367-a038-bce54d25fa35" providerId="ADAL" clId="{84ED4743-F96A-48B1-8D9D-20F3C90AFD05}" dt="2022-09-12T20:29:18.289" v="1168" actId="1076"/>
          <ac:cxnSpMkLst>
            <pc:docMk/>
            <pc:sldMk cId="1074321042" sldId="256"/>
            <ac:cxnSpMk id="33" creationId="{98538DBC-E265-388A-7526-18B8A2602EB2}"/>
          </ac:cxnSpMkLst>
        </pc:cxnChg>
        <pc:cxnChg chg="add mod">
          <ac:chgData name="Rachael Hoyle" userId="2838219c-c012-4367-a038-bce54d25fa35" providerId="ADAL" clId="{84ED4743-F96A-48B1-8D9D-20F3C90AFD05}" dt="2022-09-12T20:29:18.289" v="1168" actId="1076"/>
          <ac:cxnSpMkLst>
            <pc:docMk/>
            <pc:sldMk cId="1074321042" sldId="256"/>
            <ac:cxnSpMk id="34" creationId="{2AE32ACB-764E-37A9-0BCF-7BE4F3130959}"/>
          </ac:cxnSpMkLst>
        </pc:cxnChg>
        <pc:cxnChg chg="add mod">
          <ac:chgData name="Rachael Hoyle" userId="2838219c-c012-4367-a038-bce54d25fa35" providerId="ADAL" clId="{84ED4743-F96A-48B1-8D9D-20F3C90AFD05}" dt="2022-09-12T20:29:18.289" v="1168" actId="1076"/>
          <ac:cxnSpMkLst>
            <pc:docMk/>
            <pc:sldMk cId="1074321042" sldId="256"/>
            <ac:cxnSpMk id="37" creationId="{09EF4370-E6D2-F868-47BB-701159F8BAD5}"/>
          </ac:cxnSpMkLst>
        </pc:cxnChg>
        <pc:cxnChg chg="add del mod">
          <ac:chgData name="Rachael Hoyle" userId="2838219c-c012-4367-a038-bce54d25fa35" providerId="ADAL" clId="{84ED4743-F96A-48B1-8D9D-20F3C90AFD05}" dt="2022-09-12T20:30:35.145" v="1181"/>
          <ac:cxnSpMkLst>
            <pc:docMk/>
            <pc:sldMk cId="1074321042" sldId="256"/>
            <ac:cxnSpMk id="40" creationId="{2BADF59D-D834-12B5-9BC8-C84167E35965}"/>
          </ac:cxnSpMkLst>
        </pc:cxnChg>
        <pc:cxnChg chg="add del mod">
          <ac:chgData name="Rachael Hoyle" userId="2838219c-c012-4367-a038-bce54d25fa35" providerId="ADAL" clId="{84ED4743-F96A-48B1-8D9D-20F3C90AFD05}" dt="2022-09-12T20:30:35.145" v="1181"/>
          <ac:cxnSpMkLst>
            <pc:docMk/>
            <pc:sldMk cId="1074321042" sldId="256"/>
            <ac:cxnSpMk id="41" creationId="{16914171-C145-F6BA-D0DE-08936700AB8F}"/>
          </ac:cxnSpMkLst>
        </pc:cxnChg>
        <pc:cxnChg chg="add del mod">
          <ac:chgData name="Rachael Hoyle" userId="2838219c-c012-4367-a038-bce54d25fa35" providerId="ADAL" clId="{84ED4743-F96A-48B1-8D9D-20F3C90AFD05}" dt="2022-09-12T20:30:35.145" v="1181"/>
          <ac:cxnSpMkLst>
            <pc:docMk/>
            <pc:sldMk cId="1074321042" sldId="256"/>
            <ac:cxnSpMk id="43" creationId="{8CFEC405-9DF7-F020-85CC-B5959DD15094}"/>
          </ac:cxnSpMkLst>
        </pc:cxnChg>
        <pc:cxnChg chg="add del mod">
          <ac:chgData name="Rachael Hoyle" userId="2838219c-c012-4367-a038-bce54d25fa35" providerId="ADAL" clId="{84ED4743-F96A-48B1-8D9D-20F3C90AFD05}" dt="2022-09-12T20:30:35.145" v="1181"/>
          <ac:cxnSpMkLst>
            <pc:docMk/>
            <pc:sldMk cId="1074321042" sldId="256"/>
            <ac:cxnSpMk id="48" creationId="{A4680E0D-031A-3959-7744-9489EB0189CD}"/>
          </ac:cxnSpMkLst>
        </pc:cxnChg>
        <pc:cxnChg chg="add del mod">
          <ac:chgData name="Rachael Hoyle" userId="2838219c-c012-4367-a038-bce54d25fa35" providerId="ADAL" clId="{84ED4743-F96A-48B1-8D9D-20F3C90AFD05}" dt="2022-09-12T20:30:35.145" v="1181"/>
          <ac:cxnSpMkLst>
            <pc:docMk/>
            <pc:sldMk cId="1074321042" sldId="256"/>
            <ac:cxnSpMk id="52" creationId="{64E73FD4-A7C5-F0FB-44DD-84FD9F8133F3}"/>
          </ac:cxnSpMkLst>
        </pc:cxnChg>
        <pc:cxnChg chg="add del mod">
          <ac:chgData name="Rachael Hoyle" userId="2838219c-c012-4367-a038-bce54d25fa35" providerId="ADAL" clId="{84ED4743-F96A-48B1-8D9D-20F3C90AFD05}" dt="2022-09-12T20:30:35.145" v="1181"/>
          <ac:cxnSpMkLst>
            <pc:docMk/>
            <pc:sldMk cId="1074321042" sldId="256"/>
            <ac:cxnSpMk id="56" creationId="{C575DF53-4BCF-F8C1-4780-BF738C283A73}"/>
          </ac:cxnSpMkLst>
        </pc:cxnChg>
        <pc:cxnChg chg="add del mod">
          <ac:chgData name="Rachael Hoyle" userId="2838219c-c012-4367-a038-bce54d25fa35" providerId="ADAL" clId="{84ED4743-F96A-48B1-8D9D-20F3C90AFD05}" dt="2022-09-12T20:30:54.499" v="1185"/>
          <ac:cxnSpMkLst>
            <pc:docMk/>
            <pc:sldMk cId="1074321042" sldId="256"/>
            <ac:cxnSpMk id="64" creationId="{D9AC94CE-95A7-4B2A-1F1A-BAA2E4E7346A}"/>
          </ac:cxnSpMkLst>
        </pc:cxnChg>
        <pc:cxnChg chg="add del mod">
          <ac:chgData name="Rachael Hoyle" userId="2838219c-c012-4367-a038-bce54d25fa35" providerId="ADAL" clId="{84ED4743-F96A-48B1-8D9D-20F3C90AFD05}" dt="2022-09-12T20:30:54.499" v="1185"/>
          <ac:cxnSpMkLst>
            <pc:docMk/>
            <pc:sldMk cId="1074321042" sldId="256"/>
            <ac:cxnSpMk id="65" creationId="{14E90376-F728-8AE8-0258-067C3162B8FC}"/>
          </ac:cxnSpMkLst>
        </pc:cxnChg>
        <pc:cxnChg chg="add del mod">
          <ac:chgData name="Rachael Hoyle" userId="2838219c-c012-4367-a038-bce54d25fa35" providerId="ADAL" clId="{84ED4743-F96A-48B1-8D9D-20F3C90AFD05}" dt="2022-09-12T20:30:54.499" v="1185"/>
          <ac:cxnSpMkLst>
            <pc:docMk/>
            <pc:sldMk cId="1074321042" sldId="256"/>
            <ac:cxnSpMk id="66" creationId="{AA870FCA-8544-0EDD-7699-A26CC2B4CBA1}"/>
          </ac:cxnSpMkLst>
        </pc:cxnChg>
        <pc:cxnChg chg="add del mod">
          <ac:chgData name="Rachael Hoyle" userId="2838219c-c012-4367-a038-bce54d25fa35" providerId="ADAL" clId="{84ED4743-F96A-48B1-8D9D-20F3C90AFD05}" dt="2022-09-12T20:30:54.499" v="1185"/>
          <ac:cxnSpMkLst>
            <pc:docMk/>
            <pc:sldMk cId="1074321042" sldId="256"/>
            <ac:cxnSpMk id="69" creationId="{BCEB937F-2BCC-AACA-F506-44883BBC7477}"/>
          </ac:cxnSpMkLst>
        </pc:cxnChg>
        <pc:cxnChg chg="add del mod">
          <ac:chgData name="Rachael Hoyle" userId="2838219c-c012-4367-a038-bce54d25fa35" providerId="ADAL" clId="{84ED4743-F96A-48B1-8D9D-20F3C90AFD05}" dt="2022-09-12T20:30:54.499" v="1185"/>
          <ac:cxnSpMkLst>
            <pc:docMk/>
            <pc:sldMk cId="1074321042" sldId="256"/>
            <ac:cxnSpMk id="72" creationId="{9D61C4E0-4805-2B0A-759D-8E8ACA6835C0}"/>
          </ac:cxnSpMkLst>
        </pc:cxnChg>
        <pc:cxnChg chg="add del mod">
          <ac:chgData name="Rachael Hoyle" userId="2838219c-c012-4367-a038-bce54d25fa35" providerId="ADAL" clId="{84ED4743-F96A-48B1-8D9D-20F3C90AFD05}" dt="2022-09-12T20:30:54.499" v="1185"/>
          <ac:cxnSpMkLst>
            <pc:docMk/>
            <pc:sldMk cId="1074321042" sldId="256"/>
            <ac:cxnSpMk id="75" creationId="{EC8EC9E9-9F1F-26B3-6856-170BD52A30D0}"/>
          </ac:cxnSpMkLst>
        </pc:cxnChg>
        <pc:cxnChg chg="add mod">
          <ac:chgData name="Rachael Hoyle" userId="2838219c-c012-4367-a038-bce54d25fa35" providerId="ADAL" clId="{84ED4743-F96A-48B1-8D9D-20F3C90AFD05}" dt="2022-09-12T20:34:15.313" v="1236" actId="14100"/>
          <ac:cxnSpMkLst>
            <pc:docMk/>
            <pc:sldMk cId="1074321042" sldId="256"/>
            <ac:cxnSpMk id="78" creationId="{B68AC792-6BBB-0C9A-47AE-11C120BC8E68}"/>
          </ac:cxnSpMkLst>
        </pc:cxnChg>
        <pc:cxnChg chg="mod">
          <ac:chgData name="Rachael Hoyle" userId="2838219c-c012-4367-a038-bce54d25fa35" providerId="ADAL" clId="{84ED4743-F96A-48B1-8D9D-20F3C90AFD05}" dt="2022-09-12T20:37:20.991" v="1281" actId="1076"/>
          <ac:cxnSpMkLst>
            <pc:docMk/>
            <pc:sldMk cId="1074321042" sldId="256"/>
            <ac:cxnSpMk id="80" creationId="{F347F049-5853-0C49-B90B-3270038CAC6A}"/>
          </ac:cxnSpMkLst>
        </pc:cxnChg>
        <pc:cxnChg chg="mod">
          <ac:chgData name="Rachael Hoyle" userId="2838219c-c012-4367-a038-bce54d25fa35" providerId="ADAL" clId="{84ED4743-F96A-48B1-8D9D-20F3C90AFD05}" dt="2022-09-12T20:37:28.888" v="1284" actId="1076"/>
          <ac:cxnSpMkLst>
            <pc:docMk/>
            <pc:sldMk cId="1074321042" sldId="256"/>
            <ac:cxnSpMk id="95" creationId="{432DE9D9-B0B5-F742-8942-7B37AAB3C019}"/>
          </ac:cxnSpMkLst>
        </pc:cxnChg>
        <pc:cxnChg chg="mod">
          <ac:chgData name="Rachael Hoyle" userId="2838219c-c012-4367-a038-bce54d25fa35" providerId="ADAL" clId="{84ED4743-F96A-48B1-8D9D-20F3C90AFD05}" dt="2022-09-12T20:37:06.245" v="1276" actId="1076"/>
          <ac:cxnSpMkLst>
            <pc:docMk/>
            <pc:sldMk cId="1074321042" sldId="256"/>
            <ac:cxnSpMk id="101" creationId="{ED5654B3-6730-9743-8B5B-BB63078882F5}"/>
          </ac:cxnSpMkLst>
        </pc:cxnChg>
        <pc:cxnChg chg="mod">
          <ac:chgData name="Rachael Hoyle" userId="2838219c-c012-4367-a038-bce54d25fa35" providerId="ADAL" clId="{84ED4743-F96A-48B1-8D9D-20F3C90AFD05}" dt="2022-09-12T20:35:21.385" v="1250" actId="14100"/>
          <ac:cxnSpMkLst>
            <pc:docMk/>
            <pc:sldMk cId="1074321042" sldId="256"/>
            <ac:cxnSpMk id="117" creationId="{DDCFADFF-18E9-314C-BA93-B0E2EAA0B395}"/>
          </ac:cxnSpMkLst>
        </pc:cxnChg>
        <pc:cxnChg chg="mod">
          <ac:chgData name="Rachael Hoyle" userId="2838219c-c012-4367-a038-bce54d25fa35" providerId="ADAL" clId="{84ED4743-F96A-48B1-8D9D-20F3C90AFD05}" dt="2022-09-12T20:35:31.959" v="1254" actId="14100"/>
          <ac:cxnSpMkLst>
            <pc:docMk/>
            <pc:sldMk cId="1074321042" sldId="256"/>
            <ac:cxnSpMk id="119" creationId="{79CABD94-8106-F04E-93C4-2DBA3B817C6C}"/>
          </ac:cxnSpMkLst>
        </pc:cxnChg>
        <pc:cxnChg chg="add mod">
          <ac:chgData name="Rachael Hoyle" userId="2838219c-c012-4367-a038-bce54d25fa35" providerId="ADAL" clId="{84ED4743-F96A-48B1-8D9D-20F3C90AFD05}" dt="2022-09-12T21:18:31.867" v="3868" actId="1076"/>
          <ac:cxnSpMkLst>
            <pc:docMk/>
            <pc:sldMk cId="1074321042" sldId="256"/>
            <ac:cxnSpMk id="128" creationId="{BAAB59B0-A3CF-1F33-FE51-50276A7D8B82}"/>
          </ac:cxnSpMkLst>
        </pc:cxnChg>
        <pc:cxnChg chg="mod">
          <ac:chgData name="Rachael Hoyle" userId="2838219c-c012-4367-a038-bce54d25fa35" providerId="ADAL" clId="{84ED4743-F96A-48B1-8D9D-20F3C90AFD05}" dt="2022-09-12T20:38:05.351" v="1286" actId="1076"/>
          <ac:cxnSpMkLst>
            <pc:docMk/>
            <pc:sldMk cId="1074321042" sldId="256"/>
            <ac:cxnSpMk id="196" creationId="{206BE152-910A-2843-A2AB-7EEE1AB8E0D0}"/>
          </ac:cxnSpMkLst>
        </pc:cxnChg>
        <pc:cxnChg chg="del">
          <ac:chgData name="Rachael Hoyle" userId="2838219c-c012-4367-a038-bce54d25fa35" providerId="ADAL" clId="{84ED4743-F96A-48B1-8D9D-20F3C90AFD05}" dt="2022-09-12T20:27:55.212" v="1141" actId="478"/>
          <ac:cxnSpMkLst>
            <pc:docMk/>
            <pc:sldMk cId="1074321042" sldId="256"/>
            <ac:cxnSpMk id="203" creationId="{FBF48080-55AF-652D-50B7-E3682B898A7B}"/>
          </ac:cxnSpMkLst>
        </pc:cxnChg>
        <pc:cxnChg chg="del">
          <ac:chgData name="Rachael Hoyle" userId="2838219c-c012-4367-a038-bce54d25fa35" providerId="ADAL" clId="{84ED4743-F96A-48B1-8D9D-20F3C90AFD05}" dt="2022-09-12T20:28:00.333" v="1143" actId="478"/>
          <ac:cxnSpMkLst>
            <pc:docMk/>
            <pc:sldMk cId="1074321042" sldId="256"/>
            <ac:cxnSpMk id="205" creationId="{B05A5717-A561-7357-2530-40D085FCE2C2}"/>
          </ac:cxnSpMkLst>
        </pc:cxnChg>
        <pc:cxnChg chg="del">
          <ac:chgData name="Rachael Hoyle" userId="2838219c-c012-4367-a038-bce54d25fa35" providerId="ADAL" clId="{84ED4743-F96A-48B1-8D9D-20F3C90AFD05}" dt="2022-09-12T20:28:04.207" v="1145" actId="478"/>
          <ac:cxnSpMkLst>
            <pc:docMk/>
            <pc:sldMk cId="1074321042" sldId="256"/>
            <ac:cxnSpMk id="208" creationId="{CF893FB3-8151-616C-BD74-878899AAF107}"/>
          </ac:cxnSpMkLst>
        </pc:cxnChg>
        <pc:cxnChg chg="del">
          <ac:chgData name="Rachael Hoyle" userId="2838219c-c012-4367-a038-bce54d25fa35" providerId="ADAL" clId="{84ED4743-F96A-48B1-8D9D-20F3C90AFD05}" dt="2022-09-12T20:28:20.406" v="1151" actId="478"/>
          <ac:cxnSpMkLst>
            <pc:docMk/>
            <pc:sldMk cId="1074321042" sldId="256"/>
            <ac:cxnSpMk id="211" creationId="{A0C76CBF-A848-40AF-A407-E408F8F5DA6E}"/>
          </ac:cxnSpMkLst>
        </pc:cxnChg>
        <pc:cxnChg chg="del mod">
          <ac:chgData name="Rachael Hoyle" userId="2838219c-c012-4367-a038-bce54d25fa35" providerId="ADAL" clId="{84ED4743-F96A-48B1-8D9D-20F3C90AFD05}" dt="2022-09-12T20:33:45.146" v="1227" actId="478"/>
          <ac:cxnSpMkLst>
            <pc:docMk/>
            <pc:sldMk cId="1074321042" sldId="256"/>
            <ac:cxnSpMk id="226" creationId="{3E7E26D4-2DDB-A460-5C4D-674E1EAFD969}"/>
          </ac:cxnSpMkLst>
        </pc:cxnChg>
        <pc:cxnChg chg="del">
          <ac:chgData name="Rachael Hoyle" userId="2838219c-c012-4367-a038-bce54d25fa35" providerId="ADAL" clId="{84ED4743-F96A-48B1-8D9D-20F3C90AFD05}" dt="2022-09-12T20:48:16.778" v="1886" actId="478"/>
          <ac:cxnSpMkLst>
            <pc:docMk/>
            <pc:sldMk cId="1074321042" sldId="256"/>
            <ac:cxnSpMk id="233" creationId="{E13D7825-9233-8E03-5414-36D8B78114A3}"/>
          </ac:cxnSpMkLst>
        </pc:cxnChg>
        <pc:cxnChg chg="del">
          <ac:chgData name="Rachael Hoyle" userId="2838219c-c012-4367-a038-bce54d25fa35" providerId="ADAL" clId="{84ED4743-F96A-48B1-8D9D-20F3C90AFD05}" dt="2022-09-12T20:27:51.988" v="1139" actId="478"/>
          <ac:cxnSpMkLst>
            <pc:docMk/>
            <pc:sldMk cId="1074321042" sldId="256"/>
            <ac:cxnSpMk id="234" creationId="{C01852B1-E08D-2243-A474-5E7835DAB027}"/>
          </ac:cxnSpMkLst>
        </pc:cxnChg>
        <pc:cxnChg chg="mod">
          <ac:chgData name="Rachael Hoyle" userId="2838219c-c012-4367-a038-bce54d25fa35" providerId="ADAL" clId="{84ED4743-F96A-48B1-8D9D-20F3C90AFD05}" dt="2022-09-12T20:51:39.335" v="2043" actId="1076"/>
          <ac:cxnSpMkLst>
            <pc:docMk/>
            <pc:sldMk cId="1074321042" sldId="256"/>
            <ac:cxnSpMk id="242" creationId="{6F3E07F5-3098-F205-BB5B-B983D4D296E7}"/>
          </ac:cxnSpMkLst>
        </pc:cxnChg>
        <pc:cxnChg chg="mod">
          <ac:chgData name="Rachael Hoyle" userId="2838219c-c012-4367-a038-bce54d25fa35" providerId="ADAL" clId="{84ED4743-F96A-48B1-8D9D-20F3C90AFD05}" dt="2022-09-12T20:51:44.800" v="2045" actId="1076"/>
          <ac:cxnSpMkLst>
            <pc:docMk/>
            <pc:sldMk cId="1074321042" sldId="256"/>
            <ac:cxnSpMk id="246" creationId="{F4437D5D-D7FC-E99C-0577-3398EB25ED80}"/>
          </ac:cxnSpMkLst>
        </pc:cxnChg>
        <pc:cxnChg chg="mod">
          <ac:chgData name="Rachael Hoyle" userId="2838219c-c012-4367-a038-bce54d25fa35" providerId="ADAL" clId="{84ED4743-F96A-48B1-8D9D-20F3C90AFD05}" dt="2022-09-12T20:51:51.178" v="2047" actId="1076"/>
          <ac:cxnSpMkLst>
            <pc:docMk/>
            <pc:sldMk cId="1074321042" sldId="256"/>
            <ac:cxnSpMk id="250" creationId="{00E17B8D-461F-3099-09C1-389C3C615F7E}"/>
          </ac:cxnSpMkLst>
        </pc:cxnChg>
        <pc:cxnChg chg="del">
          <ac:chgData name="Rachael Hoyle" userId="2838219c-c012-4367-a038-bce54d25fa35" providerId="ADAL" clId="{84ED4743-F96A-48B1-8D9D-20F3C90AFD05}" dt="2022-09-12T20:50:57.742" v="2032" actId="478"/>
          <ac:cxnSpMkLst>
            <pc:docMk/>
            <pc:sldMk cId="1074321042" sldId="256"/>
            <ac:cxnSpMk id="253" creationId="{544DFD38-30FA-DB4F-E275-154786E73022}"/>
          </ac:cxnSpMkLst>
        </pc:cxnChg>
        <pc:cxnChg chg="del">
          <ac:chgData name="Rachael Hoyle" userId="2838219c-c012-4367-a038-bce54d25fa35" providerId="ADAL" clId="{84ED4743-F96A-48B1-8D9D-20F3C90AFD05}" dt="2022-09-12T20:51:10.711" v="2036" actId="478"/>
          <ac:cxnSpMkLst>
            <pc:docMk/>
            <pc:sldMk cId="1074321042" sldId="256"/>
            <ac:cxnSpMk id="254" creationId="{D62AB723-1429-93E9-D839-CE8855C7BFF5}"/>
          </ac:cxnSpMkLst>
        </pc:cxnChg>
        <pc:cxnChg chg="del">
          <ac:chgData name="Rachael Hoyle" userId="2838219c-c012-4367-a038-bce54d25fa35" providerId="ADAL" clId="{84ED4743-F96A-48B1-8D9D-20F3C90AFD05}" dt="2022-09-12T20:50:59.106" v="2033" actId="478"/>
          <ac:cxnSpMkLst>
            <pc:docMk/>
            <pc:sldMk cId="1074321042" sldId="256"/>
            <ac:cxnSpMk id="257" creationId="{92BA40E1-7567-6B82-AE37-F9F15DD7BF31}"/>
          </ac:cxnSpMkLst>
        </pc:cxnChg>
        <pc:cxnChg chg="del">
          <ac:chgData name="Rachael Hoyle" userId="2838219c-c012-4367-a038-bce54d25fa35" providerId="ADAL" clId="{84ED4743-F96A-48B1-8D9D-20F3C90AFD05}" dt="2022-09-12T20:51:10.711" v="2036" actId="478"/>
          <ac:cxnSpMkLst>
            <pc:docMk/>
            <pc:sldMk cId="1074321042" sldId="256"/>
            <ac:cxnSpMk id="259" creationId="{55E123DD-9C46-54A2-34EC-D0B757BBB620}"/>
          </ac:cxnSpMkLst>
        </pc:cxnChg>
        <pc:cxnChg chg="mod">
          <ac:chgData name="Rachael Hoyle" userId="2838219c-c012-4367-a038-bce54d25fa35" providerId="ADAL" clId="{84ED4743-F96A-48B1-8D9D-20F3C90AFD05}" dt="2022-09-12T20:56:09.287" v="2370" actId="14100"/>
          <ac:cxnSpMkLst>
            <pc:docMk/>
            <pc:sldMk cId="1074321042" sldId="256"/>
            <ac:cxnSpMk id="265" creationId="{DAD203E0-3925-7A96-125C-44D9062678FF}"/>
          </ac:cxnSpMkLst>
        </pc:cxnChg>
        <pc:cxnChg chg="mod">
          <ac:chgData name="Rachael Hoyle" userId="2838219c-c012-4367-a038-bce54d25fa35" providerId="ADAL" clId="{84ED4743-F96A-48B1-8D9D-20F3C90AFD05}" dt="2022-09-12T21:01:16.605" v="2809" actId="14100"/>
          <ac:cxnSpMkLst>
            <pc:docMk/>
            <pc:sldMk cId="1074321042" sldId="256"/>
            <ac:cxnSpMk id="275" creationId="{1828FF74-9AF1-EF7A-0867-842AAA8A2B62}"/>
          </ac:cxnSpMkLst>
        </pc:cxnChg>
        <pc:cxnChg chg="del">
          <ac:chgData name="Rachael Hoyle" userId="2838219c-c012-4367-a038-bce54d25fa35" providerId="ADAL" clId="{84ED4743-F96A-48B1-8D9D-20F3C90AFD05}" dt="2022-09-12T21:01:49.291" v="2819" actId="478"/>
          <ac:cxnSpMkLst>
            <pc:docMk/>
            <pc:sldMk cId="1074321042" sldId="256"/>
            <ac:cxnSpMk id="276" creationId="{F6F13A2F-F9FD-FAFE-B569-2DB72B564D75}"/>
          </ac:cxnSpMkLst>
        </pc:cxnChg>
        <pc:cxnChg chg="del mod">
          <ac:chgData name="Rachael Hoyle" userId="2838219c-c012-4367-a038-bce54d25fa35" providerId="ADAL" clId="{84ED4743-F96A-48B1-8D9D-20F3C90AFD05}" dt="2022-09-12T21:03:11.386" v="2989" actId="478"/>
          <ac:cxnSpMkLst>
            <pc:docMk/>
            <pc:sldMk cId="1074321042" sldId="256"/>
            <ac:cxnSpMk id="280" creationId="{7FA24A15-7935-13B2-D518-B48855793EAA}"/>
          </ac:cxnSpMkLst>
        </pc:cxnChg>
        <pc:cxnChg chg="mod">
          <ac:chgData name="Rachael Hoyle" userId="2838219c-c012-4367-a038-bce54d25fa35" providerId="ADAL" clId="{84ED4743-F96A-48B1-8D9D-20F3C90AFD05}" dt="2022-09-12T21:14:58.778" v="3539" actId="1076"/>
          <ac:cxnSpMkLst>
            <pc:docMk/>
            <pc:sldMk cId="1074321042" sldId="256"/>
            <ac:cxnSpMk id="289" creationId="{39DF99DF-E5D1-2011-0F72-314FD60F3E0D}"/>
          </ac:cxnSpMkLst>
        </pc:cxnChg>
        <pc:cxnChg chg="mod">
          <ac:chgData name="Rachael Hoyle" userId="2838219c-c012-4367-a038-bce54d25fa35" providerId="ADAL" clId="{84ED4743-F96A-48B1-8D9D-20F3C90AFD05}" dt="2022-09-12T21:15:04.468" v="3541" actId="1076"/>
          <ac:cxnSpMkLst>
            <pc:docMk/>
            <pc:sldMk cId="1074321042" sldId="256"/>
            <ac:cxnSpMk id="293" creationId="{50B7B7EE-5E7A-419F-DB83-B479764F4A56}"/>
          </ac:cxnSpMkLst>
        </pc:cxnChg>
        <pc:cxnChg chg="del">
          <ac:chgData name="Rachael Hoyle" userId="2838219c-c012-4367-a038-bce54d25fa35" providerId="ADAL" clId="{84ED4743-F96A-48B1-8D9D-20F3C90AFD05}" dt="2022-09-12T21:15:26.215" v="3557" actId="478"/>
          <ac:cxnSpMkLst>
            <pc:docMk/>
            <pc:sldMk cId="1074321042" sldId="256"/>
            <ac:cxnSpMk id="296" creationId="{ABD4C0D5-D55D-E408-4DBF-9CDC970C1C97}"/>
          </ac:cxnSpMkLst>
        </pc:cxnChg>
        <pc:cxnChg chg="mod">
          <ac:chgData name="Rachael Hoyle" userId="2838219c-c012-4367-a038-bce54d25fa35" providerId="ADAL" clId="{84ED4743-F96A-48B1-8D9D-20F3C90AFD05}" dt="2022-09-12T21:19:13.399" v="3884" actId="1076"/>
          <ac:cxnSpMkLst>
            <pc:docMk/>
            <pc:sldMk cId="1074321042" sldId="256"/>
            <ac:cxnSpMk id="303" creationId="{958FA9B4-11C5-3B76-29E5-EC414A3CC0F3}"/>
          </ac:cxnSpMkLst>
        </pc:cxnChg>
        <pc:cxnChg chg="mod">
          <ac:chgData name="Rachael Hoyle" userId="2838219c-c012-4367-a038-bce54d25fa35" providerId="ADAL" clId="{84ED4743-F96A-48B1-8D9D-20F3C90AFD05}" dt="2022-09-12T21:19:03.236" v="3881" actId="1076"/>
          <ac:cxnSpMkLst>
            <pc:docMk/>
            <pc:sldMk cId="1074321042" sldId="256"/>
            <ac:cxnSpMk id="307" creationId="{22C1B975-C5DE-C3C0-AAE4-5B0CC80F8D01}"/>
          </ac:cxnSpMkLst>
        </pc:cxnChg>
        <pc:cxnChg chg="mod">
          <ac:chgData name="Rachael Hoyle" userId="2838219c-c012-4367-a038-bce54d25fa35" providerId="ADAL" clId="{84ED4743-F96A-48B1-8D9D-20F3C90AFD05}" dt="2022-09-12T21:18:51.132" v="3876" actId="1076"/>
          <ac:cxnSpMkLst>
            <pc:docMk/>
            <pc:sldMk cId="1074321042" sldId="256"/>
            <ac:cxnSpMk id="308" creationId="{62F09069-57B9-B6B7-C133-635C8C0D000B}"/>
          </ac:cxnSpMkLst>
        </pc:cxnChg>
        <pc:cxnChg chg="mod">
          <ac:chgData name="Rachael Hoyle" userId="2838219c-c012-4367-a038-bce54d25fa35" providerId="ADAL" clId="{84ED4743-F96A-48B1-8D9D-20F3C90AFD05}" dt="2022-09-12T21:18:47.320" v="3874" actId="1076"/>
          <ac:cxnSpMkLst>
            <pc:docMk/>
            <pc:sldMk cId="1074321042" sldId="256"/>
            <ac:cxnSpMk id="312" creationId="{517E0BAC-9416-D845-8429-84A220F17AB6}"/>
          </ac:cxnSpMkLst>
        </pc:cxnChg>
        <pc:cxnChg chg="del">
          <ac:chgData name="Rachael Hoyle" userId="2838219c-c012-4367-a038-bce54d25fa35" providerId="ADAL" clId="{84ED4743-F96A-48B1-8D9D-20F3C90AFD05}" dt="2022-09-12T21:15:54.388" v="3573" actId="478"/>
          <ac:cxnSpMkLst>
            <pc:docMk/>
            <pc:sldMk cId="1074321042" sldId="256"/>
            <ac:cxnSpMk id="318" creationId="{7D40B14E-E028-3046-1713-59B2987466B0}"/>
          </ac:cxnSpMkLst>
        </pc:cxnChg>
        <pc:cxnChg chg="del mod">
          <ac:chgData name="Rachael Hoyle" userId="2838219c-c012-4367-a038-bce54d25fa35" providerId="ADAL" clId="{84ED4743-F96A-48B1-8D9D-20F3C90AFD05}" dt="2022-09-12T21:15:52.731" v="3572" actId="478"/>
          <ac:cxnSpMkLst>
            <pc:docMk/>
            <pc:sldMk cId="1074321042" sldId="256"/>
            <ac:cxnSpMk id="320" creationId="{F0008FF6-BD18-856B-010C-FAC461844DCA}"/>
          </ac:cxnSpMkLst>
        </pc:cxnChg>
        <pc:cxnChg chg="mod">
          <ac:chgData name="Rachael Hoyle" userId="2838219c-c012-4367-a038-bce54d25fa35" providerId="ADAL" clId="{84ED4743-F96A-48B1-8D9D-20F3C90AFD05}" dt="2022-09-12T20:32:10.365" v="1202" actId="1076"/>
          <ac:cxnSpMkLst>
            <pc:docMk/>
            <pc:sldMk cId="1074321042" sldId="256"/>
            <ac:cxnSpMk id="330" creationId="{30FB132F-C7A5-4ED6-B0D9-6F46F9D66F86}"/>
          </ac:cxnSpMkLst>
        </pc:cxnChg>
        <pc:cxnChg chg="mod">
          <ac:chgData name="Rachael Hoyle" userId="2838219c-c012-4367-a038-bce54d25fa35" providerId="ADAL" clId="{84ED4743-F96A-48B1-8D9D-20F3C90AFD05}" dt="2022-09-19T11:50:44.506" v="4144" actId="1076"/>
          <ac:cxnSpMkLst>
            <pc:docMk/>
            <pc:sldMk cId="1074321042" sldId="256"/>
            <ac:cxnSpMk id="356" creationId="{1A98DDDC-C65D-465A-A4DD-76039A617798}"/>
          </ac:cxnSpMkLst>
        </pc:cxnChg>
        <pc:cxnChg chg="del mod">
          <ac:chgData name="Rachael Hoyle" userId="2838219c-c012-4367-a038-bce54d25fa35" providerId="ADAL" clId="{84ED4743-F96A-48B1-8D9D-20F3C90AFD05}" dt="2022-09-12T21:03:07.954" v="2987" actId="478"/>
          <ac:cxnSpMkLst>
            <pc:docMk/>
            <pc:sldMk cId="1074321042" sldId="256"/>
            <ac:cxnSpMk id="374" creationId="{A7C6716C-32A9-3E41-9445-F62338DFDF8F}"/>
          </ac:cxnSpMkLst>
        </pc:cxnChg>
        <pc:cxnChg chg="mod">
          <ac:chgData name="Rachael Hoyle" userId="2838219c-c012-4367-a038-bce54d25fa35" providerId="ADAL" clId="{84ED4743-F96A-48B1-8D9D-20F3C90AFD05}" dt="2022-09-12T21:04:21.210" v="3052" actId="14100"/>
          <ac:cxnSpMkLst>
            <pc:docMk/>
            <pc:sldMk cId="1074321042" sldId="256"/>
            <ac:cxnSpMk id="376" creationId="{192FEB05-E34C-E146-9EA6-587B7AEFD772}"/>
          </ac:cxnSpMkLst>
        </pc:cxnChg>
        <pc:cxnChg chg="mod">
          <ac:chgData name="Rachael Hoyle" userId="2838219c-c012-4367-a038-bce54d25fa35" providerId="ADAL" clId="{84ED4743-F96A-48B1-8D9D-20F3C90AFD05}" dt="2022-09-12T21:08:14.362" v="3168" actId="1076"/>
          <ac:cxnSpMkLst>
            <pc:docMk/>
            <pc:sldMk cId="1074321042" sldId="256"/>
            <ac:cxnSpMk id="380" creationId="{22821085-9B01-1643-85C1-C64AF10D1D68}"/>
          </ac:cxnSpMkLst>
        </pc:cxnChg>
        <pc:cxnChg chg="mod">
          <ac:chgData name="Rachael Hoyle" userId="2838219c-c012-4367-a038-bce54d25fa35" providerId="ADAL" clId="{84ED4743-F96A-48B1-8D9D-20F3C90AFD05}" dt="2022-09-12T20:36:09.365" v="1264" actId="14100"/>
          <ac:cxnSpMkLst>
            <pc:docMk/>
            <pc:sldMk cId="1074321042" sldId="256"/>
            <ac:cxnSpMk id="391" creationId="{39981D08-B8AF-4086-AE03-C44C8CE55DC7}"/>
          </ac:cxnSpMkLst>
        </pc:cxnChg>
        <pc:cxnChg chg="del">
          <ac:chgData name="Rachael Hoyle" userId="2838219c-c012-4367-a038-bce54d25fa35" providerId="ADAL" clId="{84ED4743-F96A-48B1-8D9D-20F3C90AFD05}" dt="2022-09-12T21:11:31.390" v="3288" actId="478"/>
          <ac:cxnSpMkLst>
            <pc:docMk/>
            <pc:sldMk cId="1074321042" sldId="256"/>
            <ac:cxnSpMk id="392" creationId="{D8FE89EB-BF86-E64A-8A5A-7463636CC8B2}"/>
          </ac:cxnSpMkLst>
        </pc:cxnChg>
        <pc:cxnChg chg="mod">
          <ac:chgData name="Rachael Hoyle" userId="2838219c-c012-4367-a038-bce54d25fa35" providerId="ADAL" clId="{84ED4743-F96A-48B1-8D9D-20F3C90AFD05}" dt="2022-09-12T21:14:50.728" v="3537" actId="1076"/>
          <ac:cxnSpMkLst>
            <pc:docMk/>
            <pc:sldMk cId="1074321042" sldId="256"/>
            <ac:cxnSpMk id="394" creationId="{4A004A65-F6C5-4141-8C1F-EA48F18945B6}"/>
          </ac:cxnSpMkLst>
        </pc:cxnChg>
        <pc:cxnChg chg="mod">
          <ac:chgData name="Rachael Hoyle" userId="2838219c-c012-4367-a038-bce54d25fa35" providerId="ADAL" clId="{84ED4743-F96A-48B1-8D9D-20F3C90AFD05}" dt="2022-09-12T21:15:00.710" v="3540" actId="1076"/>
          <ac:cxnSpMkLst>
            <pc:docMk/>
            <pc:sldMk cId="1074321042" sldId="256"/>
            <ac:cxnSpMk id="397" creationId="{F70F3003-89B2-7F44-9499-10B368800312}"/>
          </ac:cxnSpMkLst>
        </pc:cxnChg>
        <pc:cxnChg chg="mod">
          <ac:chgData name="Rachael Hoyle" userId="2838219c-c012-4367-a038-bce54d25fa35" providerId="ADAL" clId="{84ED4743-F96A-48B1-8D9D-20F3C90AFD05}" dt="2022-09-19T11:48:34.109" v="4122" actId="1076"/>
          <ac:cxnSpMkLst>
            <pc:docMk/>
            <pc:sldMk cId="1074321042" sldId="256"/>
            <ac:cxnSpMk id="402" creationId="{4C8A4E39-A5D3-4E3C-B675-233EEF1AD624}"/>
          </ac:cxnSpMkLst>
        </pc:cxnChg>
        <pc:cxnChg chg="mod">
          <ac:chgData name="Rachael Hoyle" userId="2838219c-c012-4367-a038-bce54d25fa35" providerId="ADAL" clId="{84ED4743-F96A-48B1-8D9D-20F3C90AFD05}" dt="2022-09-12T20:33:51.579" v="1229" actId="14100"/>
          <ac:cxnSpMkLst>
            <pc:docMk/>
            <pc:sldMk cId="1074321042" sldId="256"/>
            <ac:cxnSpMk id="415" creationId="{4EE1B1BE-FD5F-4B20-B018-7A50F36F26B4}"/>
          </ac:cxnSpMkLst>
        </pc:cxnChg>
        <pc:cxnChg chg="mod">
          <ac:chgData name="Rachael Hoyle" userId="2838219c-c012-4367-a038-bce54d25fa35" providerId="ADAL" clId="{84ED4743-F96A-48B1-8D9D-20F3C90AFD05}" dt="2022-09-12T20:31:08.517" v="1187" actId="14100"/>
          <ac:cxnSpMkLst>
            <pc:docMk/>
            <pc:sldMk cId="1074321042" sldId="256"/>
            <ac:cxnSpMk id="416" creationId="{AF52F4AD-7FD7-46EA-8CF6-709D7AEBBF7E}"/>
          </ac:cxnSpMkLst>
        </pc:cxnChg>
        <pc:cxnChg chg="mod">
          <ac:chgData name="Rachael Hoyle" userId="2838219c-c012-4367-a038-bce54d25fa35" providerId="ADAL" clId="{84ED4743-F96A-48B1-8D9D-20F3C90AFD05}" dt="2022-09-12T20:31:19.849" v="1189" actId="1076"/>
          <ac:cxnSpMkLst>
            <pc:docMk/>
            <pc:sldMk cId="1074321042" sldId="256"/>
            <ac:cxnSpMk id="421" creationId="{9B445240-399E-4288-B61F-011BC64B8806}"/>
          </ac:cxnSpMkLst>
        </pc:cxnChg>
        <pc:cxnChg chg="mod">
          <ac:chgData name="Rachael Hoyle" userId="2838219c-c012-4367-a038-bce54d25fa35" providerId="ADAL" clId="{84ED4743-F96A-48B1-8D9D-20F3C90AFD05}" dt="2022-09-12T20:31:37.473" v="1193" actId="1076"/>
          <ac:cxnSpMkLst>
            <pc:docMk/>
            <pc:sldMk cId="1074321042" sldId="256"/>
            <ac:cxnSpMk id="422" creationId="{7FEBCA52-4E69-4E21-AABE-C6B6046DDF5B}"/>
          </ac:cxnSpMkLst>
        </pc:cxnChg>
        <pc:cxnChg chg="mod">
          <ac:chgData name="Rachael Hoyle" userId="2838219c-c012-4367-a038-bce54d25fa35" providerId="ADAL" clId="{84ED4743-F96A-48B1-8D9D-20F3C90AFD05}" dt="2022-09-12T20:31:45.373" v="1195" actId="1076"/>
          <ac:cxnSpMkLst>
            <pc:docMk/>
            <pc:sldMk cId="1074321042" sldId="256"/>
            <ac:cxnSpMk id="425" creationId="{866897A3-A6FE-40C7-8A62-80E372D7DDE7}"/>
          </ac:cxnSpMkLst>
        </pc:cxnChg>
        <pc:cxnChg chg="mod">
          <ac:chgData name="Rachael Hoyle" userId="2838219c-c012-4367-a038-bce54d25fa35" providerId="ADAL" clId="{84ED4743-F96A-48B1-8D9D-20F3C90AFD05}" dt="2022-09-12T20:32:06.520" v="1201" actId="1076"/>
          <ac:cxnSpMkLst>
            <pc:docMk/>
            <pc:sldMk cId="1074321042" sldId="256"/>
            <ac:cxnSpMk id="431" creationId="{AC2EAC17-B61F-4569-AFE1-B6F28876FC2D}"/>
          </ac:cxnSpMkLst>
        </pc:cxnChg>
        <pc:cxnChg chg="del mod">
          <ac:chgData name="Rachael Hoyle" userId="2838219c-c012-4367-a038-bce54d25fa35" providerId="ADAL" clId="{84ED4743-F96A-48B1-8D9D-20F3C90AFD05}" dt="2022-09-12T20:29:36.159" v="1175" actId="478"/>
          <ac:cxnSpMkLst>
            <pc:docMk/>
            <pc:sldMk cId="1074321042" sldId="256"/>
            <ac:cxnSpMk id="435" creationId="{C4ECEB2E-E6FD-418B-9711-CB52089CF1F2}"/>
          </ac:cxnSpMkLst>
        </pc:cxnChg>
        <pc:cxnChg chg="del mod">
          <ac:chgData name="Rachael Hoyle" userId="2838219c-c012-4367-a038-bce54d25fa35" providerId="ADAL" clId="{84ED4743-F96A-48B1-8D9D-20F3C90AFD05}" dt="2022-09-12T20:29:28.635" v="1173" actId="478"/>
          <ac:cxnSpMkLst>
            <pc:docMk/>
            <pc:sldMk cId="1074321042" sldId="256"/>
            <ac:cxnSpMk id="437" creationId="{BEAF29EE-0050-4A4F-AF4B-0518661AE57E}"/>
          </ac:cxnSpMkLst>
        </pc:cxnChg>
        <pc:cxnChg chg="del">
          <ac:chgData name="Rachael Hoyle" userId="2838219c-c012-4367-a038-bce54d25fa35" providerId="ADAL" clId="{84ED4743-F96A-48B1-8D9D-20F3C90AFD05}" dt="2022-09-12T20:27:35.479" v="1136" actId="478"/>
          <ac:cxnSpMkLst>
            <pc:docMk/>
            <pc:sldMk cId="1074321042" sldId="256"/>
            <ac:cxnSpMk id="447" creationId="{7C9682E8-F1DA-49BF-BF03-BD3AED9DB63F}"/>
          </ac:cxnSpMkLst>
        </pc:cxnChg>
        <pc:cxnChg chg="del">
          <ac:chgData name="Rachael Hoyle" userId="2838219c-c012-4367-a038-bce54d25fa35" providerId="ADAL" clId="{84ED4743-F96A-48B1-8D9D-20F3C90AFD05}" dt="2022-09-12T20:27:53.588" v="1140" actId="478"/>
          <ac:cxnSpMkLst>
            <pc:docMk/>
            <pc:sldMk cId="1074321042" sldId="256"/>
            <ac:cxnSpMk id="452" creationId="{E006AFED-B36A-42B2-838D-74D7FD52867D}"/>
          </ac:cxnSpMkLst>
        </pc:cxnChg>
        <pc:cxnChg chg="del">
          <ac:chgData name="Rachael Hoyle" userId="2838219c-c012-4367-a038-bce54d25fa35" providerId="ADAL" clId="{84ED4743-F96A-48B1-8D9D-20F3C90AFD05}" dt="2022-09-12T20:28:10.166" v="1147" actId="478"/>
          <ac:cxnSpMkLst>
            <pc:docMk/>
            <pc:sldMk cId="1074321042" sldId="256"/>
            <ac:cxnSpMk id="464" creationId="{16D9EC53-298F-45FA-925C-BDD35F07C7C6}"/>
          </ac:cxnSpMkLst>
        </pc:cxnChg>
        <pc:cxnChg chg="del">
          <ac:chgData name="Rachael Hoyle" userId="2838219c-c012-4367-a038-bce54d25fa35" providerId="ADAL" clId="{84ED4743-F96A-48B1-8D9D-20F3C90AFD05}" dt="2022-09-12T20:28:24.277" v="1153" actId="478"/>
          <ac:cxnSpMkLst>
            <pc:docMk/>
            <pc:sldMk cId="1074321042" sldId="256"/>
            <ac:cxnSpMk id="491" creationId="{0E6149B5-A688-4EAC-9AE2-0CBA1774F2E1}"/>
          </ac:cxnSpMkLst>
        </pc:cxnChg>
        <pc:cxnChg chg="del">
          <ac:chgData name="Rachael Hoyle" userId="2838219c-c012-4367-a038-bce54d25fa35" providerId="ADAL" clId="{84ED4743-F96A-48B1-8D9D-20F3C90AFD05}" dt="2022-09-12T20:28:26.114" v="1154" actId="478"/>
          <ac:cxnSpMkLst>
            <pc:docMk/>
            <pc:sldMk cId="1074321042" sldId="256"/>
            <ac:cxnSpMk id="494" creationId="{EC642833-F2C5-4B08-9721-A4A7EB6AFBA4}"/>
          </ac:cxnSpMkLst>
        </pc:cxnChg>
        <pc:cxnChg chg="del">
          <ac:chgData name="Rachael Hoyle" userId="2838219c-c012-4367-a038-bce54d25fa35" providerId="ADAL" clId="{84ED4743-F96A-48B1-8D9D-20F3C90AFD05}" dt="2022-09-12T20:28:39.870" v="1160" actId="478"/>
          <ac:cxnSpMkLst>
            <pc:docMk/>
            <pc:sldMk cId="1074321042" sldId="256"/>
            <ac:cxnSpMk id="499" creationId="{BA9B55E4-281F-49E1-94D8-371F7E900D71}"/>
          </ac:cxnSpMkLst>
        </pc:cxnChg>
        <pc:cxnChg chg="del">
          <ac:chgData name="Rachael Hoyle" userId="2838219c-c012-4367-a038-bce54d25fa35" providerId="ADAL" clId="{84ED4743-F96A-48B1-8D9D-20F3C90AFD05}" dt="2022-09-12T20:28:36.351" v="1159" actId="478"/>
          <ac:cxnSpMkLst>
            <pc:docMk/>
            <pc:sldMk cId="1074321042" sldId="256"/>
            <ac:cxnSpMk id="504" creationId="{7E0896E7-7A54-49A3-9CF3-0F6077FC5A93}"/>
          </ac:cxnSpMkLst>
        </pc:cxnChg>
        <pc:cxnChg chg="del">
          <ac:chgData name="Rachael Hoyle" userId="2838219c-c012-4367-a038-bce54d25fa35" providerId="ADAL" clId="{84ED4743-F96A-48B1-8D9D-20F3C90AFD05}" dt="2022-09-12T20:28:32.461" v="1157" actId="478"/>
          <ac:cxnSpMkLst>
            <pc:docMk/>
            <pc:sldMk cId="1074321042" sldId="256"/>
            <ac:cxnSpMk id="506" creationId="{849B89FE-810A-4085-9945-ED6A7870C5EA}"/>
          </ac:cxnSpMkLst>
        </pc:cxnChg>
        <pc:cxnChg chg="del mod">
          <ac:chgData name="Rachael Hoyle" userId="2838219c-c012-4367-a038-bce54d25fa35" providerId="ADAL" clId="{84ED4743-F96A-48B1-8D9D-20F3C90AFD05}" dt="2022-09-12T20:39:52.987" v="1294" actId="478"/>
          <ac:cxnSpMkLst>
            <pc:docMk/>
            <pc:sldMk cId="1074321042" sldId="256"/>
            <ac:cxnSpMk id="527" creationId="{B79E8B85-134D-419E-AD65-FDA5852B8CE9}"/>
          </ac:cxnSpMkLst>
        </pc:cxnChg>
        <pc:cxnChg chg="del">
          <ac:chgData name="Rachael Hoyle" userId="2838219c-c012-4367-a038-bce54d25fa35" providerId="ADAL" clId="{84ED4743-F96A-48B1-8D9D-20F3C90AFD05}" dt="2022-09-12T20:41:19.711" v="1472" actId="478"/>
          <ac:cxnSpMkLst>
            <pc:docMk/>
            <pc:sldMk cId="1074321042" sldId="256"/>
            <ac:cxnSpMk id="550" creationId="{BAB821FE-ABED-48FC-AF5C-5F449419C1B0}"/>
          </ac:cxnSpMkLst>
        </pc:cxnChg>
        <pc:cxnChg chg="del">
          <ac:chgData name="Rachael Hoyle" userId="2838219c-c012-4367-a038-bce54d25fa35" providerId="ADAL" clId="{84ED4743-F96A-48B1-8D9D-20F3C90AFD05}" dt="2022-09-12T20:41:24.423" v="1474" actId="478"/>
          <ac:cxnSpMkLst>
            <pc:docMk/>
            <pc:sldMk cId="1074321042" sldId="256"/>
            <ac:cxnSpMk id="554" creationId="{E645F525-DF7A-4582-BA5B-476916A29531}"/>
          </ac:cxnSpMkLst>
        </pc:cxnChg>
        <pc:cxnChg chg="del">
          <ac:chgData name="Rachael Hoyle" userId="2838219c-c012-4367-a038-bce54d25fa35" providerId="ADAL" clId="{84ED4743-F96A-48B1-8D9D-20F3C90AFD05}" dt="2022-09-12T20:41:27.106" v="1475" actId="478"/>
          <ac:cxnSpMkLst>
            <pc:docMk/>
            <pc:sldMk cId="1074321042" sldId="256"/>
            <ac:cxnSpMk id="557" creationId="{6D2CA6D4-B783-4475-9FB8-1D76F9FB7BB6}"/>
          </ac:cxnSpMkLst>
        </pc:cxnChg>
        <pc:cxnChg chg="del">
          <ac:chgData name="Rachael Hoyle" userId="2838219c-c012-4367-a038-bce54d25fa35" providerId="ADAL" clId="{84ED4743-F96A-48B1-8D9D-20F3C90AFD05}" dt="2022-09-12T20:41:42.322" v="1481" actId="478"/>
          <ac:cxnSpMkLst>
            <pc:docMk/>
            <pc:sldMk cId="1074321042" sldId="256"/>
            <ac:cxnSpMk id="563" creationId="{9C6FAEDB-5712-418B-A720-799299F38636}"/>
          </ac:cxnSpMkLst>
        </pc:cxnChg>
        <pc:cxnChg chg="mod">
          <ac:chgData name="Rachael Hoyle" userId="2838219c-c012-4367-a038-bce54d25fa35" providerId="ADAL" clId="{84ED4743-F96A-48B1-8D9D-20F3C90AFD05}" dt="2022-09-12T20:42:44.989" v="1491" actId="1076"/>
          <ac:cxnSpMkLst>
            <pc:docMk/>
            <pc:sldMk cId="1074321042" sldId="256"/>
            <ac:cxnSpMk id="566" creationId="{6DB874D9-09C2-4F69-9FD9-FEE3C6AD48B3}"/>
          </ac:cxnSpMkLst>
        </pc:cxnChg>
        <pc:cxnChg chg="mod">
          <ac:chgData name="Rachael Hoyle" userId="2838219c-c012-4367-a038-bce54d25fa35" providerId="ADAL" clId="{84ED4743-F96A-48B1-8D9D-20F3C90AFD05}" dt="2022-09-12T20:44:31.329" v="1695" actId="1076"/>
          <ac:cxnSpMkLst>
            <pc:docMk/>
            <pc:sldMk cId="1074321042" sldId="256"/>
            <ac:cxnSpMk id="585" creationId="{ED97350C-F515-4F00-B9C2-7F4F13347875}"/>
          </ac:cxnSpMkLst>
        </pc:cxnChg>
        <pc:cxnChg chg="del">
          <ac:chgData name="Rachael Hoyle" userId="2838219c-c012-4367-a038-bce54d25fa35" providerId="ADAL" clId="{84ED4743-F96A-48B1-8D9D-20F3C90AFD05}" dt="2022-09-12T20:46:14.436" v="1734" actId="478"/>
          <ac:cxnSpMkLst>
            <pc:docMk/>
            <pc:sldMk cId="1074321042" sldId="256"/>
            <ac:cxnSpMk id="591" creationId="{43DA3765-0617-44A0-BA4B-0446DA406BD9}"/>
          </ac:cxnSpMkLst>
        </pc:cxnChg>
        <pc:cxnChg chg="mod">
          <ac:chgData name="Rachael Hoyle" userId="2838219c-c012-4367-a038-bce54d25fa35" providerId="ADAL" clId="{84ED4743-F96A-48B1-8D9D-20F3C90AFD05}" dt="2022-09-12T20:48:26.972" v="1889" actId="1076"/>
          <ac:cxnSpMkLst>
            <pc:docMk/>
            <pc:sldMk cId="1074321042" sldId="256"/>
            <ac:cxnSpMk id="596" creationId="{836FBE28-1FC2-4336-8373-5247EAC235D4}"/>
          </ac:cxnSpMkLst>
        </pc:cxnChg>
        <pc:cxnChg chg="mod">
          <ac:chgData name="Rachael Hoyle" userId="2838219c-c012-4367-a038-bce54d25fa35" providerId="ADAL" clId="{84ED4743-F96A-48B1-8D9D-20F3C90AFD05}" dt="2022-09-12T20:46:26.144" v="1739" actId="1076"/>
          <ac:cxnSpMkLst>
            <pc:docMk/>
            <pc:sldMk cId="1074321042" sldId="256"/>
            <ac:cxnSpMk id="600" creationId="{B6443DBE-18BC-4F8E-AB79-78F6C0DBA2DB}"/>
          </ac:cxnSpMkLst>
        </pc:cxnChg>
        <pc:cxnChg chg="mod">
          <ac:chgData name="Rachael Hoyle" userId="2838219c-c012-4367-a038-bce54d25fa35" providerId="ADAL" clId="{84ED4743-F96A-48B1-8D9D-20F3C90AFD05}" dt="2022-09-12T20:52:50.648" v="2103" actId="1076"/>
          <ac:cxnSpMkLst>
            <pc:docMk/>
            <pc:sldMk cId="1074321042" sldId="256"/>
            <ac:cxnSpMk id="619" creationId="{4405E6CA-E5DD-422F-BBC2-0D02D90B9AF8}"/>
          </ac:cxnSpMkLst>
        </pc:cxnChg>
        <pc:cxnChg chg="mod">
          <ac:chgData name="Rachael Hoyle" userId="2838219c-c012-4367-a038-bce54d25fa35" providerId="ADAL" clId="{84ED4743-F96A-48B1-8D9D-20F3C90AFD05}" dt="2022-09-12T20:53:10.556" v="2110" actId="1076"/>
          <ac:cxnSpMkLst>
            <pc:docMk/>
            <pc:sldMk cId="1074321042" sldId="256"/>
            <ac:cxnSpMk id="621" creationId="{E3F061CF-B9C5-49C1-8ABB-4084A9282E37}"/>
          </ac:cxnSpMkLst>
        </pc:cxnChg>
        <pc:cxnChg chg="del">
          <ac:chgData name="Rachael Hoyle" userId="2838219c-c012-4367-a038-bce54d25fa35" providerId="ADAL" clId="{84ED4743-F96A-48B1-8D9D-20F3C90AFD05}" dt="2022-09-12T20:48:32.654" v="1891" actId="478"/>
          <ac:cxnSpMkLst>
            <pc:docMk/>
            <pc:sldMk cId="1074321042" sldId="256"/>
            <ac:cxnSpMk id="622" creationId="{601F9267-C793-45F7-A5A2-685EA190A17C}"/>
          </ac:cxnSpMkLst>
        </pc:cxnChg>
        <pc:cxnChg chg="mod">
          <ac:chgData name="Rachael Hoyle" userId="2838219c-c012-4367-a038-bce54d25fa35" providerId="ADAL" clId="{84ED4743-F96A-48B1-8D9D-20F3C90AFD05}" dt="2022-09-12T20:52:56.124" v="2105" actId="1076"/>
          <ac:cxnSpMkLst>
            <pc:docMk/>
            <pc:sldMk cId="1074321042" sldId="256"/>
            <ac:cxnSpMk id="623" creationId="{7D1A76D7-946A-434B-9E20-E66593C9A965}"/>
          </ac:cxnSpMkLst>
        </pc:cxnChg>
        <pc:cxnChg chg="mod">
          <ac:chgData name="Rachael Hoyle" userId="2838219c-c012-4367-a038-bce54d25fa35" providerId="ADAL" clId="{84ED4743-F96A-48B1-8D9D-20F3C90AFD05}" dt="2022-09-12T20:55:27.955" v="2353" actId="1076"/>
          <ac:cxnSpMkLst>
            <pc:docMk/>
            <pc:sldMk cId="1074321042" sldId="256"/>
            <ac:cxnSpMk id="625" creationId="{3748E272-4500-4BA8-AE01-294AC988701B}"/>
          </ac:cxnSpMkLst>
        </pc:cxnChg>
        <pc:cxnChg chg="mod">
          <ac:chgData name="Rachael Hoyle" userId="2838219c-c012-4367-a038-bce54d25fa35" providerId="ADAL" clId="{84ED4743-F96A-48B1-8D9D-20F3C90AFD05}" dt="2022-09-12T20:56:48.017" v="2431" actId="14100"/>
          <ac:cxnSpMkLst>
            <pc:docMk/>
            <pc:sldMk cId="1074321042" sldId="256"/>
            <ac:cxnSpMk id="632" creationId="{B6F03619-A72D-4CF0-8660-E25D5E191C26}"/>
          </ac:cxnSpMkLst>
        </pc:cxnChg>
        <pc:cxnChg chg="mod">
          <ac:chgData name="Rachael Hoyle" userId="2838219c-c012-4367-a038-bce54d25fa35" providerId="ADAL" clId="{84ED4743-F96A-48B1-8D9D-20F3C90AFD05}" dt="2022-09-12T20:59:52.223" v="2703" actId="1076"/>
          <ac:cxnSpMkLst>
            <pc:docMk/>
            <pc:sldMk cId="1074321042" sldId="256"/>
            <ac:cxnSpMk id="652" creationId="{F9566611-CB48-4E47-A053-355DABBF7673}"/>
          </ac:cxnSpMkLst>
        </pc:cxnChg>
        <pc:cxnChg chg="mod">
          <ac:chgData name="Rachael Hoyle" userId="2838219c-c012-4367-a038-bce54d25fa35" providerId="ADAL" clId="{84ED4743-F96A-48B1-8D9D-20F3C90AFD05}" dt="2022-09-12T20:59:09.200" v="2617" actId="1076"/>
          <ac:cxnSpMkLst>
            <pc:docMk/>
            <pc:sldMk cId="1074321042" sldId="256"/>
            <ac:cxnSpMk id="654" creationId="{654912DF-DC0F-40EA-BBF4-8EA8558311B9}"/>
          </ac:cxnSpMkLst>
        </pc:cxnChg>
        <pc:cxnChg chg="del mod">
          <ac:chgData name="Rachael Hoyle" userId="2838219c-c012-4367-a038-bce54d25fa35" providerId="ADAL" clId="{84ED4743-F96A-48B1-8D9D-20F3C90AFD05}" dt="2022-09-12T21:00:26.900" v="2759" actId="478"/>
          <ac:cxnSpMkLst>
            <pc:docMk/>
            <pc:sldMk cId="1074321042" sldId="256"/>
            <ac:cxnSpMk id="661" creationId="{D71852D8-1A13-46D5-9ED9-C188B1FC9C13}"/>
          </ac:cxnSpMkLst>
        </pc:cxnChg>
        <pc:cxnChg chg="mod">
          <ac:chgData name="Rachael Hoyle" userId="2838219c-c012-4367-a038-bce54d25fa35" providerId="ADAL" clId="{84ED4743-F96A-48B1-8D9D-20F3C90AFD05}" dt="2022-09-12T21:01:07.811" v="2806" actId="1076"/>
          <ac:cxnSpMkLst>
            <pc:docMk/>
            <pc:sldMk cId="1074321042" sldId="256"/>
            <ac:cxnSpMk id="666" creationId="{19AED11F-99FB-48BD-8EE7-538D5AFF930F}"/>
          </ac:cxnSpMkLst>
        </pc:cxnChg>
        <pc:cxnChg chg="mod">
          <ac:chgData name="Rachael Hoyle" userId="2838219c-c012-4367-a038-bce54d25fa35" providerId="ADAL" clId="{84ED4743-F96A-48B1-8D9D-20F3C90AFD05}" dt="2022-09-12T21:00:56.942" v="2802" actId="1076"/>
          <ac:cxnSpMkLst>
            <pc:docMk/>
            <pc:sldMk cId="1074321042" sldId="256"/>
            <ac:cxnSpMk id="670" creationId="{9637F0F5-2C07-45EA-BAFE-6D32F9DD4CDF}"/>
          </ac:cxnSpMkLst>
        </pc:cxnChg>
        <pc:cxnChg chg="del">
          <ac:chgData name="Rachael Hoyle" userId="2838219c-c012-4367-a038-bce54d25fa35" providerId="ADAL" clId="{84ED4743-F96A-48B1-8D9D-20F3C90AFD05}" dt="2022-09-12T21:15:32.099" v="3559" actId="478"/>
          <ac:cxnSpMkLst>
            <pc:docMk/>
            <pc:sldMk cId="1074321042" sldId="256"/>
            <ac:cxnSpMk id="684" creationId="{6EC0EF18-61C3-4ABD-9EF9-F1AB317163D4}"/>
          </ac:cxnSpMkLst>
        </pc:cxnChg>
        <pc:cxnChg chg="mod">
          <ac:chgData name="Rachael Hoyle" userId="2838219c-c012-4367-a038-bce54d25fa35" providerId="ADAL" clId="{84ED4743-F96A-48B1-8D9D-20F3C90AFD05}" dt="2022-09-12T21:18:43.268" v="3872" actId="1076"/>
          <ac:cxnSpMkLst>
            <pc:docMk/>
            <pc:sldMk cId="1074321042" sldId="256"/>
            <ac:cxnSpMk id="696" creationId="{6D349082-5151-478A-B7D7-CA40F33C8B63}"/>
          </ac:cxnSpMkLst>
        </pc:cxnChg>
        <pc:cxnChg chg="del">
          <ac:chgData name="Rachael Hoyle" userId="2838219c-c012-4367-a038-bce54d25fa35" providerId="ADAL" clId="{84ED4743-F96A-48B1-8D9D-20F3C90AFD05}" dt="2022-09-12T21:15:34.089" v="3560" actId="478"/>
          <ac:cxnSpMkLst>
            <pc:docMk/>
            <pc:sldMk cId="1074321042" sldId="256"/>
            <ac:cxnSpMk id="697" creationId="{A054A87E-1802-4456-87F2-C253690ACA74}"/>
          </ac:cxnSpMkLst>
        </pc:cxnChg>
        <pc:cxnChg chg="del">
          <ac:chgData name="Rachael Hoyle" userId="2838219c-c012-4367-a038-bce54d25fa35" providerId="ADAL" clId="{84ED4743-F96A-48B1-8D9D-20F3C90AFD05}" dt="2022-09-12T21:15:38.281" v="3562" actId="478"/>
          <ac:cxnSpMkLst>
            <pc:docMk/>
            <pc:sldMk cId="1074321042" sldId="256"/>
            <ac:cxnSpMk id="700" creationId="{0AB0D70E-B10F-4087-95B9-B201F518328B}"/>
          </ac:cxnSpMkLst>
        </pc:cxnChg>
        <pc:cxnChg chg="del">
          <ac:chgData name="Rachael Hoyle" userId="2838219c-c012-4367-a038-bce54d25fa35" providerId="ADAL" clId="{84ED4743-F96A-48B1-8D9D-20F3C90AFD05}" dt="2022-09-12T21:15:41.954" v="3564" actId="478"/>
          <ac:cxnSpMkLst>
            <pc:docMk/>
            <pc:sldMk cId="1074321042" sldId="256"/>
            <ac:cxnSpMk id="706" creationId="{06898071-8253-4C2A-BD46-12561230F1F7}"/>
          </ac:cxnSpMkLst>
        </pc:cxnChg>
      </pc:sldChg>
    </pc:docChg>
  </pc:docChgLst>
  <pc:docChgLst>
    <pc:chgData name="Rachael Hoyle" userId="2838219c-c012-4367-a038-bce54d25fa35" providerId="ADAL" clId="{57CF0E70-D068-423A-983E-B72B45BC3D58}"/>
    <pc:docChg chg="modSld">
      <pc:chgData name="Rachael Hoyle" userId="2838219c-c012-4367-a038-bce54d25fa35" providerId="ADAL" clId="{57CF0E70-D068-423A-983E-B72B45BC3D58}" dt="2024-01-25T11:49:15.088" v="6" actId="20577"/>
      <pc:docMkLst>
        <pc:docMk/>
      </pc:docMkLst>
      <pc:sldChg chg="modSp mod">
        <pc:chgData name="Rachael Hoyle" userId="2838219c-c012-4367-a038-bce54d25fa35" providerId="ADAL" clId="{57CF0E70-D068-423A-983E-B72B45BC3D58}" dt="2024-01-25T11:49:15.088" v="6" actId="20577"/>
        <pc:sldMkLst>
          <pc:docMk/>
          <pc:sldMk cId="1074321042" sldId="256"/>
        </pc:sldMkLst>
        <pc:spChg chg="mod">
          <ac:chgData name="Rachael Hoyle" userId="2838219c-c012-4367-a038-bce54d25fa35" providerId="ADAL" clId="{57CF0E70-D068-423A-983E-B72B45BC3D58}" dt="2024-01-25T11:49:15.088" v="6" actId="20577"/>
          <ac:spMkLst>
            <pc:docMk/>
            <pc:sldMk cId="1074321042" sldId="256"/>
            <ac:spMk id="678" creationId="{37999913-F6C0-4A16-B7C1-FEB9E8A1B0BC}"/>
          </ac:spMkLst>
        </pc:spChg>
      </pc:sldChg>
    </pc:docChg>
  </pc:docChgLst>
  <pc:docChgLst>
    <pc:chgData name="Rachael Hoyle" userId="2838219c-c012-4367-a038-bce54d25fa35" providerId="ADAL" clId="{0E3EF7F2-F155-4AEC-B420-C8F8E87BC608}"/>
    <pc:docChg chg="modSld">
      <pc:chgData name="Rachael Hoyle" userId="2838219c-c012-4367-a038-bce54d25fa35" providerId="ADAL" clId="{0E3EF7F2-F155-4AEC-B420-C8F8E87BC608}" dt="2024-06-07T13:44:00.615" v="2" actId="1076"/>
      <pc:docMkLst>
        <pc:docMk/>
      </pc:docMkLst>
      <pc:sldChg chg="modSp mod">
        <pc:chgData name="Rachael Hoyle" userId="2838219c-c012-4367-a038-bce54d25fa35" providerId="ADAL" clId="{0E3EF7F2-F155-4AEC-B420-C8F8E87BC608}" dt="2024-06-07T13:44:00.615" v="2" actId="1076"/>
        <pc:sldMkLst>
          <pc:docMk/>
          <pc:sldMk cId="1074321042" sldId="256"/>
        </pc:sldMkLst>
        <pc:spChg chg="mod">
          <ac:chgData name="Rachael Hoyle" userId="2838219c-c012-4367-a038-bce54d25fa35" providerId="ADAL" clId="{0E3EF7F2-F155-4AEC-B420-C8F8E87BC608}" dt="2024-06-07T13:44:00.615" v="2" actId="1076"/>
          <ac:spMkLst>
            <pc:docMk/>
            <pc:sldMk cId="1074321042" sldId="256"/>
            <ac:spMk id="103" creationId="{E0C834D4-C72A-FD75-C709-9C15DF5FCDB8}"/>
          </ac:spMkLst>
        </pc:spChg>
        <pc:spChg chg="mod">
          <ac:chgData name="Rachael Hoyle" userId="2838219c-c012-4367-a038-bce54d25fa35" providerId="ADAL" clId="{0E3EF7F2-F155-4AEC-B420-C8F8E87BC608}" dt="2024-06-07T13:43:56.565" v="1" actId="1076"/>
          <ac:spMkLst>
            <pc:docMk/>
            <pc:sldMk cId="1074321042" sldId="256"/>
            <ac:spMk id="107" creationId="{526BE3E6-FC82-4ADA-19D1-7393D7DE1CE2}"/>
          </ac:spMkLst>
        </pc:spChg>
      </pc:sldChg>
    </pc:docChg>
  </pc:docChgLst>
  <pc:docChgLst>
    <pc:chgData name="Rachael Hoyle" userId="2838219c-c012-4367-a038-bce54d25fa35" providerId="ADAL" clId="{86ADB7F6-4518-4B6D-AA41-24E2F1AAFC62}"/>
    <pc:docChg chg="undo custSel modSld">
      <pc:chgData name="Rachael Hoyle" userId="2838219c-c012-4367-a038-bce54d25fa35" providerId="ADAL" clId="{86ADB7F6-4518-4B6D-AA41-24E2F1AAFC62}" dt="2023-01-11T12:38:04.401" v="1586" actId="1076"/>
      <pc:docMkLst>
        <pc:docMk/>
      </pc:docMkLst>
      <pc:sldChg chg="addSp delSp modSp mod">
        <pc:chgData name="Rachael Hoyle" userId="2838219c-c012-4367-a038-bce54d25fa35" providerId="ADAL" clId="{86ADB7F6-4518-4B6D-AA41-24E2F1AAFC62}" dt="2023-01-11T12:38:04.401" v="1586" actId="1076"/>
        <pc:sldMkLst>
          <pc:docMk/>
          <pc:sldMk cId="1074321042" sldId="256"/>
        </pc:sldMkLst>
        <pc:spChg chg="add mod">
          <ac:chgData name="Rachael Hoyle" userId="2838219c-c012-4367-a038-bce54d25fa35" providerId="ADAL" clId="{86ADB7F6-4518-4B6D-AA41-24E2F1AAFC62}" dt="2023-01-10T16:04:34.612" v="234" actId="20577"/>
          <ac:spMkLst>
            <pc:docMk/>
            <pc:sldMk cId="1074321042" sldId="256"/>
            <ac:spMk id="3" creationId="{98F1E2B2-192E-C997-CABD-4C98EB7E7DB1}"/>
          </ac:spMkLst>
        </pc:spChg>
        <pc:spChg chg="mod">
          <ac:chgData name="Rachael Hoyle" userId="2838219c-c012-4367-a038-bce54d25fa35" providerId="ADAL" clId="{86ADB7F6-4518-4B6D-AA41-24E2F1AAFC62}" dt="2023-01-10T16:22:54.106" v="1471" actId="1076"/>
          <ac:spMkLst>
            <pc:docMk/>
            <pc:sldMk cId="1074321042" sldId="256"/>
            <ac:spMk id="4" creationId="{5577E6DF-4EA3-D14D-8E13-28AB8D609DDE}"/>
          </ac:spMkLst>
        </pc:spChg>
        <pc:spChg chg="mod">
          <ac:chgData name="Rachael Hoyle" userId="2838219c-c012-4367-a038-bce54d25fa35" providerId="ADAL" clId="{86ADB7F6-4518-4B6D-AA41-24E2F1AAFC62}" dt="2023-01-10T16:19:00.386" v="1038" actId="14100"/>
          <ac:spMkLst>
            <pc:docMk/>
            <pc:sldMk cId="1074321042" sldId="256"/>
            <ac:spMk id="11" creationId="{10AFBD37-CBB9-43B9-B11F-3C22FE37940C}"/>
          </ac:spMkLst>
        </pc:spChg>
        <pc:spChg chg="mod">
          <ac:chgData name="Rachael Hoyle" userId="2838219c-c012-4367-a038-bce54d25fa35" providerId="ADAL" clId="{86ADB7F6-4518-4B6D-AA41-24E2F1AAFC62}" dt="2023-01-10T16:03:19.980" v="147" actId="20577"/>
          <ac:spMkLst>
            <pc:docMk/>
            <pc:sldMk cId="1074321042" sldId="256"/>
            <ac:spMk id="12" creationId="{7A2FAEC9-9709-C091-5FA2-0201DBD98F9F}"/>
          </ac:spMkLst>
        </pc:spChg>
        <pc:spChg chg="add mod">
          <ac:chgData name="Rachael Hoyle" userId="2838219c-c012-4367-a038-bce54d25fa35" providerId="ADAL" clId="{86ADB7F6-4518-4B6D-AA41-24E2F1AAFC62}" dt="2023-01-10T16:05:15.852" v="275" actId="1076"/>
          <ac:spMkLst>
            <pc:docMk/>
            <pc:sldMk cId="1074321042" sldId="256"/>
            <ac:spMk id="13" creationId="{19BFEB1B-16ED-C842-E7F4-31EB0A8B3F0F}"/>
          </ac:spMkLst>
        </pc:spChg>
        <pc:spChg chg="mod">
          <ac:chgData name="Rachael Hoyle" userId="2838219c-c012-4367-a038-bce54d25fa35" providerId="ADAL" clId="{86ADB7F6-4518-4B6D-AA41-24E2F1AAFC62}" dt="2023-01-10T16:22:25.632" v="1461" actId="1076"/>
          <ac:spMkLst>
            <pc:docMk/>
            <pc:sldMk cId="1074321042" sldId="256"/>
            <ac:spMk id="18" creationId="{E642FD82-9DD9-431D-91AD-12C84DCC0FCA}"/>
          </ac:spMkLst>
        </pc:spChg>
        <pc:spChg chg="add mod">
          <ac:chgData name="Rachael Hoyle" userId="2838219c-c012-4367-a038-bce54d25fa35" providerId="ADAL" clId="{86ADB7F6-4518-4B6D-AA41-24E2F1AAFC62}" dt="2023-01-10T16:11:11.200" v="736" actId="1076"/>
          <ac:spMkLst>
            <pc:docMk/>
            <pc:sldMk cId="1074321042" sldId="256"/>
            <ac:spMk id="20" creationId="{CF46BE42-30EB-1408-196F-1E9404C8DA33}"/>
          </ac:spMkLst>
        </pc:spChg>
        <pc:spChg chg="mod">
          <ac:chgData name="Rachael Hoyle" userId="2838219c-c012-4367-a038-bce54d25fa35" providerId="ADAL" clId="{86ADB7F6-4518-4B6D-AA41-24E2F1AAFC62}" dt="2023-01-10T16:03:58.283" v="195" actId="1076"/>
          <ac:spMkLst>
            <pc:docMk/>
            <pc:sldMk cId="1074321042" sldId="256"/>
            <ac:spMk id="21" creationId="{CCAC50D6-B3CD-DE59-3966-DD11FEED898D}"/>
          </ac:spMkLst>
        </pc:spChg>
        <pc:spChg chg="add mod">
          <ac:chgData name="Rachael Hoyle" userId="2838219c-c012-4367-a038-bce54d25fa35" providerId="ADAL" clId="{86ADB7F6-4518-4B6D-AA41-24E2F1AAFC62}" dt="2023-01-10T16:14:15.044" v="948" actId="1076"/>
          <ac:spMkLst>
            <pc:docMk/>
            <pc:sldMk cId="1074321042" sldId="256"/>
            <ac:spMk id="23" creationId="{7BCF110F-A80A-141D-F1DB-446B4D0905FF}"/>
          </ac:spMkLst>
        </pc:spChg>
        <pc:spChg chg="add del mod">
          <ac:chgData name="Rachael Hoyle" userId="2838219c-c012-4367-a038-bce54d25fa35" providerId="ADAL" clId="{86ADB7F6-4518-4B6D-AA41-24E2F1AAFC62}" dt="2023-01-10T16:14:50.103" v="959"/>
          <ac:spMkLst>
            <pc:docMk/>
            <pc:sldMk cId="1074321042" sldId="256"/>
            <ac:spMk id="28" creationId="{0DF2B8F9-20B6-B80B-E52B-9D239AF4547C}"/>
          </ac:spMkLst>
        </pc:spChg>
        <pc:spChg chg="mod">
          <ac:chgData name="Rachael Hoyle" userId="2838219c-c012-4367-a038-bce54d25fa35" providerId="ADAL" clId="{86ADB7F6-4518-4B6D-AA41-24E2F1AAFC62}" dt="2023-01-10T16:06:33.696" v="412" actId="1076"/>
          <ac:spMkLst>
            <pc:docMk/>
            <pc:sldMk cId="1074321042" sldId="256"/>
            <ac:spMk id="35" creationId="{F4C455D5-871D-2ABC-878E-7D7F0087ACEB}"/>
          </ac:spMkLst>
        </pc:spChg>
        <pc:spChg chg="mod">
          <ac:chgData name="Rachael Hoyle" userId="2838219c-c012-4367-a038-bce54d25fa35" providerId="ADAL" clId="{86ADB7F6-4518-4B6D-AA41-24E2F1AAFC62}" dt="2023-01-10T16:06:14.591" v="364" actId="20577"/>
          <ac:spMkLst>
            <pc:docMk/>
            <pc:sldMk cId="1074321042" sldId="256"/>
            <ac:spMk id="36" creationId="{54CB090A-3897-700B-BB03-2600FAA651E6}"/>
          </ac:spMkLst>
        </pc:spChg>
        <pc:spChg chg="mod">
          <ac:chgData name="Rachael Hoyle" userId="2838219c-c012-4367-a038-bce54d25fa35" providerId="ADAL" clId="{86ADB7F6-4518-4B6D-AA41-24E2F1AAFC62}" dt="2023-01-10T16:06:00.666" v="336" actId="20577"/>
          <ac:spMkLst>
            <pc:docMk/>
            <pc:sldMk cId="1074321042" sldId="256"/>
            <ac:spMk id="38" creationId="{8A4D7819-1AB7-C4B2-189A-36C92FDF4292}"/>
          </ac:spMkLst>
        </pc:spChg>
        <pc:spChg chg="add mod">
          <ac:chgData name="Rachael Hoyle" userId="2838219c-c012-4367-a038-bce54d25fa35" providerId="ADAL" clId="{86ADB7F6-4518-4B6D-AA41-24E2F1AAFC62}" dt="2023-01-10T16:15:35.470" v="1033" actId="1076"/>
          <ac:spMkLst>
            <pc:docMk/>
            <pc:sldMk cId="1074321042" sldId="256"/>
            <ac:spMk id="41" creationId="{44A288AE-EC9F-DFC2-5562-A19D618ED14F}"/>
          </ac:spMkLst>
        </pc:spChg>
        <pc:spChg chg="add mod">
          <ac:chgData name="Rachael Hoyle" userId="2838219c-c012-4367-a038-bce54d25fa35" providerId="ADAL" clId="{86ADB7F6-4518-4B6D-AA41-24E2F1AAFC62}" dt="2023-01-10T16:21:06.797" v="1350" actId="14100"/>
          <ac:spMkLst>
            <pc:docMk/>
            <pc:sldMk cId="1074321042" sldId="256"/>
            <ac:spMk id="44" creationId="{BD3B91D3-777B-74A0-733B-BFD2969CBA07}"/>
          </ac:spMkLst>
        </pc:spChg>
        <pc:spChg chg="add mod">
          <ac:chgData name="Rachael Hoyle" userId="2838219c-c012-4367-a038-bce54d25fa35" providerId="ADAL" clId="{86ADB7F6-4518-4B6D-AA41-24E2F1AAFC62}" dt="2023-01-10T16:22:19.626" v="1460" actId="20577"/>
          <ac:spMkLst>
            <pc:docMk/>
            <pc:sldMk cId="1074321042" sldId="256"/>
            <ac:spMk id="48" creationId="{3B24812A-0BE5-BF37-9ACE-9C16AD325B0A}"/>
          </ac:spMkLst>
        </pc:spChg>
        <pc:spChg chg="add mod">
          <ac:chgData name="Rachael Hoyle" userId="2838219c-c012-4367-a038-bce54d25fa35" providerId="ADAL" clId="{86ADB7F6-4518-4B6D-AA41-24E2F1AAFC62}" dt="2023-01-10T16:24:03.150" v="1576" actId="20577"/>
          <ac:spMkLst>
            <pc:docMk/>
            <pc:sldMk cId="1074321042" sldId="256"/>
            <ac:spMk id="52" creationId="{40B923B0-002F-97A9-DEE6-7932E30EA4A7}"/>
          </ac:spMkLst>
        </pc:spChg>
        <pc:spChg chg="mod">
          <ac:chgData name="Rachael Hoyle" userId="2838219c-c012-4367-a038-bce54d25fa35" providerId="ADAL" clId="{86ADB7F6-4518-4B6D-AA41-24E2F1AAFC62}" dt="2023-01-10T16:02:22.287" v="44" actId="1076"/>
          <ac:spMkLst>
            <pc:docMk/>
            <pc:sldMk cId="1074321042" sldId="256"/>
            <ac:spMk id="79" creationId="{0CD04223-2ABC-C5B7-8FF2-9318264AA44B}"/>
          </ac:spMkLst>
        </pc:spChg>
        <pc:spChg chg="mod">
          <ac:chgData name="Rachael Hoyle" userId="2838219c-c012-4367-a038-bce54d25fa35" providerId="ADAL" clId="{86ADB7F6-4518-4B6D-AA41-24E2F1AAFC62}" dt="2023-01-10T16:14:40.120" v="955" actId="1076"/>
          <ac:spMkLst>
            <pc:docMk/>
            <pc:sldMk cId="1074321042" sldId="256"/>
            <ac:spMk id="99" creationId="{F1335223-ADE4-0C0B-7440-DBFE91D257AD}"/>
          </ac:spMkLst>
        </pc:spChg>
        <pc:spChg chg="mod">
          <ac:chgData name="Rachael Hoyle" userId="2838219c-c012-4367-a038-bce54d25fa35" providerId="ADAL" clId="{86ADB7F6-4518-4B6D-AA41-24E2F1AAFC62}" dt="2023-01-10T16:14:42.953" v="956" actId="1076"/>
          <ac:spMkLst>
            <pc:docMk/>
            <pc:sldMk cId="1074321042" sldId="256"/>
            <ac:spMk id="102" creationId="{033DAEE4-3B7F-8655-FE05-E9566F5CD932}"/>
          </ac:spMkLst>
        </pc:spChg>
        <pc:spChg chg="mod">
          <ac:chgData name="Rachael Hoyle" userId="2838219c-c012-4367-a038-bce54d25fa35" providerId="ADAL" clId="{86ADB7F6-4518-4B6D-AA41-24E2F1AAFC62}" dt="2023-01-10T16:11:40.763" v="744" actId="1076"/>
          <ac:spMkLst>
            <pc:docMk/>
            <pc:sldMk cId="1074321042" sldId="256"/>
            <ac:spMk id="142" creationId="{5B6ECEE5-8B0A-BE49-88D6-380CCB5771D4}"/>
          </ac:spMkLst>
        </pc:spChg>
        <pc:spChg chg="mod">
          <ac:chgData name="Rachael Hoyle" userId="2838219c-c012-4367-a038-bce54d25fa35" providerId="ADAL" clId="{86ADB7F6-4518-4B6D-AA41-24E2F1AAFC62}" dt="2023-01-11T12:37:21.062" v="1581" actId="1076"/>
          <ac:spMkLst>
            <pc:docMk/>
            <pc:sldMk cId="1074321042" sldId="256"/>
            <ac:spMk id="244" creationId="{E68CECC9-4B91-A299-AAEA-229471E75C36}"/>
          </ac:spMkLst>
        </pc:spChg>
        <pc:spChg chg="mod">
          <ac:chgData name="Rachael Hoyle" userId="2838219c-c012-4367-a038-bce54d25fa35" providerId="ADAL" clId="{86ADB7F6-4518-4B6D-AA41-24E2F1AAFC62}" dt="2023-01-10T16:11:53.222" v="748" actId="1076"/>
          <ac:spMkLst>
            <pc:docMk/>
            <pc:sldMk cId="1074321042" sldId="256"/>
            <ac:spMk id="245" creationId="{4BDA6D15-A90A-C384-E15A-FE0635E86006}"/>
          </ac:spMkLst>
        </pc:spChg>
        <pc:spChg chg="mod">
          <ac:chgData name="Rachael Hoyle" userId="2838219c-c012-4367-a038-bce54d25fa35" providerId="ADAL" clId="{86ADB7F6-4518-4B6D-AA41-24E2F1AAFC62}" dt="2023-01-10T16:11:36.141" v="742" actId="1076"/>
          <ac:spMkLst>
            <pc:docMk/>
            <pc:sldMk cId="1074321042" sldId="256"/>
            <ac:spMk id="251" creationId="{B212E80E-FA13-7B6D-AB7A-3BF1A02E662E}"/>
          </ac:spMkLst>
        </pc:spChg>
        <pc:spChg chg="mod">
          <ac:chgData name="Rachael Hoyle" userId="2838219c-c012-4367-a038-bce54d25fa35" providerId="ADAL" clId="{86ADB7F6-4518-4B6D-AA41-24E2F1AAFC62}" dt="2023-01-10T16:22:57.794" v="1472" actId="1076"/>
          <ac:spMkLst>
            <pc:docMk/>
            <pc:sldMk cId="1074321042" sldId="256"/>
            <ac:spMk id="292" creationId="{2F13C48C-2C0F-FF53-8327-5113FD8FD7DD}"/>
          </ac:spMkLst>
        </pc:spChg>
        <pc:spChg chg="mod">
          <ac:chgData name="Rachael Hoyle" userId="2838219c-c012-4367-a038-bce54d25fa35" providerId="ADAL" clId="{86ADB7F6-4518-4B6D-AA41-24E2F1AAFC62}" dt="2023-01-10T16:22:37.384" v="1466" actId="1076"/>
          <ac:spMkLst>
            <pc:docMk/>
            <pc:sldMk cId="1074321042" sldId="256"/>
            <ac:spMk id="294" creationId="{355CA96E-5EDA-2063-1807-029445352F09}"/>
          </ac:spMkLst>
        </pc:spChg>
        <pc:spChg chg="mod">
          <ac:chgData name="Rachael Hoyle" userId="2838219c-c012-4367-a038-bce54d25fa35" providerId="ADAL" clId="{86ADB7F6-4518-4B6D-AA41-24E2F1AAFC62}" dt="2023-01-10T16:22:45.993" v="1469" actId="1076"/>
          <ac:spMkLst>
            <pc:docMk/>
            <pc:sldMk cId="1074321042" sldId="256"/>
            <ac:spMk id="302" creationId="{F0B88F74-EC8B-6C42-1A1A-18B01D2D0460}"/>
          </ac:spMkLst>
        </pc:spChg>
        <pc:spChg chg="mod">
          <ac:chgData name="Rachael Hoyle" userId="2838219c-c012-4367-a038-bce54d25fa35" providerId="ADAL" clId="{86ADB7F6-4518-4B6D-AA41-24E2F1AAFC62}" dt="2023-01-11T12:37:18.256" v="1580" actId="1076"/>
          <ac:spMkLst>
            <pc:docMk/>
            <pc:sldMk cId="1074321042" sldId="256"/>
            <ac:spMk id="355" creationId="{343D0D84-E539-49E9-B126-4F2FD111C5AC}"/>
          </ac:spMkLst>
        </pc:spChg>
        <pc:spChg chg="mod">
          <ac:chgData name="Rachael Hoyle" userId="2838219c-c012-4367-a038-bce54d25fa35" providerId="ADAL" clId="{86ADB7F6-4518-4B6D-AA41-24E2F1AAFC62}" dt="2023-01-10T16:02:40.970" v="94" actId="14100"/>
          <ac:spMkLst>
            <pc:docMk/>
            <pc:sldMk cId="1074321042" sldId="256"/>
            <ac:spMk id="412" creationId="{B9C0F880-0D6B-4E8B-B6C3-8004E8B49809}"/>
          </ac:spMkLst>
        </pc:spChg>
        <pc:spChg chg="mod">
          <ac:chgData name="Rachael Hoyle" userId="2838219c-c012-4367-a038-bce54d25fa35" providerId="ADAL" clId="{86ADB7F6-4518-4B6D-AA41-24E2F1AAFC62}" dt="2023-01-10T16:08:03.023" v="517" actId="14100"/>
          <ac:spMkLst>
            <pc:docMk/>
            <pc:sldMk cId="1074321042" sldId="256"/>
            <ac:spMk id="594" creationId="{8020151E-B59E-493A-805D-16DD0721FD0F}"/>
          </ac:spMkLst>
        </pc:spChg>
        <pc:spChg chg="mod">
          <ac:chgData name="Rachael Hoyle" userId="2838219c-c012-4367-a038-bce54d25fa35" providerId="ADAL" clId="{86ADB7F6-4518-4B6D-AA41-24E2F1AAFC62}" dt="2023-01-10T16:09:39.381" v="661" actId="1076"/>
          <ac:spMkLst>
            <pc:docMk/>
            <pc:sldMk cId="1074321042" sldId="256"/>
            <ac:spMk id="595" creationId="{3AF0A43A-060E-4207-A839-43566053DA9D}"/>
          </ac:spMkLst>
        </pc:spChg>
        <pc:spChg chg="mod">
          <ac:chgData name="Rachael Hoyle" userId="2838219c-c012-4367-a038-bce54d25fa35" providerId="ADAL" clId="{86ADB7F6-4518-4B6D-AA41-24E2F1AAFC62}" dt="2023-01-11T12:37:29.532" v="1582" actId="1076"/>
          <ac:spMkLst>
            <pc:docMk/>
            <pc:sldMk cId="1074321042" sldId="256"/>
            <ac:spMk id="618" creationId="{8DDC8ABE-B0A8-41E2-9912-B91F32483D97}"/>
          </ac:spMkLst>
        </pc:spChg>
        <pc:spChg chg="mod">
          <ac:chgData name="Rachael Hoyle" userId="2838219c-c012-4367-a038-bce54d25fa35" providerId="ADAL" clId="{86ADB7F6-4518-4B6D-AA41-24E2F1AAFC62}" dt="2023-01-10T16:19:51.250" v="1143" actId="1076"/>
          <ac:spMkLst>
            <pc:docMk/>
            <pc:sldMk cId="1074321042" sldId="256"/>
            <ac:spMk id="672" creationId="{AAB1D914-46BE-4C1E-A935-00AA70938D7F}"/>
          </ac:spMkLst>
        </pc:spChg>
        <pc:spChg chg="mod">
          <ac:chgData name="Rachael Hoyle" userId="2838219c-c012-4367-a038-bce54d25fa35" providerId="ADAL" clId="{86ADB7F6-4518-4B6D-AA41-24E2F1AAFC62}" dt="2023-01-10T16:19:17.200" v="1087" actId="14100"/>
          <ac:spMkLst>
            <pc:docMk/>
            <pc:sldMk cId="1074321042" sldId="256"/>
            <ac:spMk id="678" creationId="{37999913-F6C0-4A16-B7C1-FEB9E8A1B0BC}"/>
          </ac:spMkLst>
        </pc:spChg>
        <pc:spChg chg="mod">
          <ac:chgData name="Rachael Hoyle" userId="2838219c-c012-4367-a038-bce54d25fa35" providerId="ADAL" clId="{86ADB7F6-4518-4B6D-AA41-24E2F1AAFC62}" dt="2023-01-11T12:37:55.523" v="1585" actId="1076"/>
          <ac:spMkLst>
            <pc:docMk/>
            <pc:sldMk cId="1074321042" sldId="256"/>
            <ac:spMk id="679" creationId="{B6CAF9F9-8C73-4B3D-9456-24D557941FA7}"/>
          </ac:spMkLst>
        </pc:spChg>
        <pc:spChg chg="mod">
          <ac:chgData name="Rachael Hoyle" userId="2838219c-c012-4367-a038-bce54d25fa35" providerId="ADAL" clId="{86ADB7F6-4518-4B6D-AA41-24E2F1AAFC62}" dt="2023-01-10T16:23:10.837" v="1476" actId="1076"/>
          <ac:spMkLst>
            <pc:docMk/>
            <pc:sldMk cId="1074321042" sldId="256"/>
            <ac:spMk id="681" creationId="{C61CE08E-6B65-49EB-B391-7B49C618905C}"/>
          </ac:spMkLst>
        </pc:spChg>
        <pc:spChg chg="mod">
          <ac:chgData name="Rachael Hoyle" userId="2838219c-c012-4367-a038-bce54d25fa35" providerId="ADAL" clId="{86ADB7F6-4518-4B6D-AA41-24E2F1AAFC62}" dt="2023-01-10T16:23:00.526" v="1473" actId="1076"/>
          <ac:spMkLst>
            <pc:docMk/>
            <pc:sldMk cId="1074321042" sldId="256"/>
            <ac:spMk id="683" creationId="{05BC2023-5F3C-420F-A30F-4370F02668FE}"/>
          </ac:spMkLst>
        </pc:spChg>
        <pc:picChg chg="mod">
          <ac:chgData name="Rachael Hoyle" userId="2838219c-c012-4367-a038-bce54d25fa35" providerId="ADAL" clId="{86ADB7F6-4518-4B6D-AA41-24E2F1AAFC62}" dt="2023-01-10T16:05:36.740" v="280" actId="1076"/>
          <ac:picMkLst>
            <pc:docMk/>
            <pc:sldMk cId="1074321042" sldId="256"/>
            <ac:picMk id="146" creationId="{54BE0959-D2BD-DA02-3AC3-32341B9B7E3D}"/>
          </ac:picMkLst>
        </pc:picChg>
        <pc:picChg chg="mod">
          <ac:chgData name="Rachael Hoyle" userId="2838219c-c012-4367-a038-bce54d25fa35" providerId="ADAL" clId="{86ADB7F6-4518-4B6D-AA41-24E2F1AAFC62}" dt="2023-01-10T16:12:01.235" v="752" actId="1076"/>
          <ac:picMkLst>
            <pc:docMk/>
            <pc:sldMk cId="1074321042" sldId="256"/>
            <ac:picMk id="148" creationId="{26FF0EAC-6A06-289D-B0CD-C1E39654C764}"/>
          </ac:picMkLst>
        </pc:picChg>
        <pc:picChg chg="mod">
          <ac:chgData name="Rachael Hoyle" userId="2838219c-c012-4367-a038-bce54d25fa35" providerId="ADAL" clId="{86ADB7F6-4518-4B6D-AA41-24E2F1AAFC62}" dt="2023-01-10T16:08:53.750" v="589" actId="1076"/>
          <ac:picMkLst>
            <pc:docMk/>
            <pc:sldMk cId="1074321042" sldId="256"/>
            <ac:picMk id="149" creationId="{BFE2FEB4-E1DF-5E41-09B7-4BE347723A8C}"/>
          </ac:picMkLst>
        </pc:picChg>
        <pc:picChg chg="mod">
          <ac:chgData name="Rachael Hoyle" userId="2838219c-c012-4367-a038-bce54d25fa35" providerId="ADAL" clId="{86ADB7F6-4518-4B6D-AA41-24E2F1AAFC62}" dt="2023-01-10T16:05:33.038" v="278" actId="1076"/>
          <ac:picMkLst>
            <pc:docMk/>
            <pc:sldMk cId="1074321042" sldId="256"/>
            <ac:picMk id="1038" creationId="{88D1F5DD-1602-0900-194E-031DEA3ED1D0}"/>
          </ac:picMkLst>
        </pc:picChg>
        <pc:picChg chg="mod">
          <ac:chgData name="Rachael Hoyle" userId="2838219c-c012-4367-a038-bce54d25fa35" providerId="ADAL" clId="{86ADB7F6-4518-4B6D-AA41-24E2F1AAFC62}" dt="2023-01-11T12:38:04.401" v="1586" actId="1076"/>
          <ac:picMkLst>
            <pc:docMk/>
            <pc:sldMk cId="1074321042" sldId="256"/>
            <ac:picMk id="1052" creationId="{BB26FB90-2F5B-4E5A-6105-ACE791FA9A8F}"/>
          </ac:picMkLst>
        </pc:picChg>
        <pc:picChg chg="mod">
          <ac:chgData name="Rachael Hoyle" userId="2838219c-c012-4367-a038-bce54d25fa35" providerId="ADAL" clId="{86ADB7F6-4518-4B6D-AA41-24E2F1AAFC62}" dt="2023-01-10T16:07:58.640" v="516" actId="1076"/>
          <ac:picMkLst>
            <pc:docMk/>
            <pc:sldMk cId="1074321042" sldId="256"/>
            <ac:picMk id="1066" creationId="{84225CF1-B06D-0EFA-D843-6AD88DE6D247}"/>
          </ac:picMkLst>
        </pc:picChg>
        <pc:picChg chg="del mod">
          <ac:chgData name="Rachael Hoyle" userId="2838219c-c012-4367-a038-bce54d25fa35" providerId="ADAL" clId="{86ADB7F6-4518-4B6D-AA41-24E2F1AAFC62}" dt="2023-01-10T16:21:26.684" v="1354" actId="478"/>
          <ac:picMkLst>
            <pc:docMk/>
            <pc:sldMk cId="1074321042" sldId="256"/>
            <ac:picMk id="1068" creationId="{2B246D8E-09E2-D8E3-3B76-7CA7827F3CEF}"/>
          </ac:picMkLst>
        </pc:picChg>
        <pc:picChg chg="mod">
          <ac:chgData name="Rachael Hoyle" userId="2838219c-c012-4367-a038-bce54d25fa35" providerId="ADAL" clId="{86ADB7F6-4518-4B6D-AA41-24E2F1AAFC62}" dt="2023-01-11T12:37:39.298" v="1583" actId="1076"/>
          <ac:picMkLst>
            <pc:docMk/>
            <pc:sldMk cId="1074321042" sldId="256"/>
            <ac:picMk id="1072" creationId="{360CB89B-BCDE-24B5-C2A8-3D92CCE89654}"/>
          </ac:picMkLst>
        </pc:picChg>
        <pc:cxnChg chg="add mod">
          <ac:chgData name="Rachael Hoyle" userId="2838219c-c012-4367-a038-bce54d25fa35" providerId="ADAL" clId="{86ADB7F6-4518-4B6D-AA41-24E2F1AAFC62}" dt="2023-01-10T16:04:19.798" v="201" actId="14100"/>
          <ac:cxnSpMkLst>
            <pc:docMk/>
            <pc:sldMk cId="1074321042" sldId="256"/>
            <ac:cxnSpMk id="2" creationId="{58F66EB4-CCDB-19A6-BD7F-DC79ABB5CF52}"/>
          </ac:cxnSpMkLst>
        </pc:cxnChg>
        <pc:cxnChg chg="add mod">
          <ac:chgData name="Rachael Hoyle" userId="2838219c-c012-4367-a038-bce54d25fa35" providerId="ADAL" clId="{86ADB7F6-4518-4B6D-AA41-24E2F1AAFC62}" dt="2023-01-10T16:04:56.936" v="240" actId="14100"/>
          <ac:cxnSpMkLst>
            <pc:docMk/>
            <pc:sldMk cId="1074321042" sldId="256"/>
            <ac:cxnSpMk id="10" creationId="{AE64D983-8126-EB98-72F9-74382BD720BE}"/>
          </ac:cxnSpMkLst>
        </pc:cxnChg>
        <pc:cxnChg chg="add mod">
          <ac:chgData name="Rachael Hoyle" userId="2838219c-c012-4367-a038-bce54d25fa35" providerId="ADAL" clId="{86ADB7F6-4518-4B6D-AA41-24E2F1AAFC62}" dt="2023-01-10T16:09:54.075" v="663" actId="1076"/>
          <ac:cxnSpMkLst>
            <pc:docMk/>
            <pc:sldMk cId="1074321042" sldId="256"/>
            <ac:cxnSpMk id="22" creationId="{2A189DD7-35C9-665D-0BC8-B35D01F44631}"/>
          </ac:cxnSpMkLst>
        </pc:cxnChg>
        <pc:cxnChg chg="add mod">
          <ac:chgData name="Rachael Hoyle" userId="2838219c-c012-4367-a038-bce54d25fa35" providerId="ADAL" clId="{86ADB7F6-4518-4B6D-AA41-24E2F1AAFC62}" dt="2023-01-10T16:12:47.118" v="823" actId="14100"/>
          <ac:cxnSpMkLst>
            <pc:docMk/>
            <pc:sldMk cId="1074321042" sldId="256"/>
            <ac:cxnSpMk id="24" creationId="{4EE76ECC-CC76-6801-1DF7-2D9F5A68436B}"/>
          </ac:cxnSpMkLst>
        </pc:cxnChg>
        <pc:cxnChg chg="add mod">
          <ac:chgData name="Rachael Hoyle" userId="2838219c-c012-4367-a038-bce54d25fa35" providerId="ADAL" clId="{86ADB7F6-4518-4B6D-AA41-24E2F1AAFC62}" dt="2023-01-10T16:14:55.093" v="960" actId="14100"/>
          <ac:cxnSpMkLst>
            <pc:docMk/>
            <pc:sldMk cId="1074321042" sldId="256"/>
            <ac:cxnSpMk id="29" creationId="{19D88900-79C8-8435-4A89-DD41B7962A16}"/>
          </ac:cxnSpMkLst>
        </pc:cxnChg>
        <pc:cxnChg chg="mod">
          <ac:chgData name="Rachael Hoyle" userId="2838219c-c012-4367-a038-bce54d25fa35" providerId="ADAL" clId="{86ADB7F6-4518-4B6D-AA41-24E2F1AAFC62}" dt="2023-01-10T16:05:45.437" v="282" actId="1076"/>
          <ac:cxnSpMkLst>
            <pc:docMk/>
            <pc:sldMk cId="1074321042" sldId="256"/>
            <ac:cxnSpMk id="37" creationId="{09EF4370-E6D2-F868-47BB-701159F8BAD5}"/>
          </ac:cxnSpMkLst>
        </pc:cxnChg>
        <pc:cxnChg chg="add mod">
          <ac:chgData name="Rachael Hoyle" userId="2838219c-c012-4367-a038-bce54d25fa35" providerId="ADAL" clId="{86ADB7F6-4518-4B6D-AA41-24E2F1AAFC62}" dt="2023-01-10T16:20:35.227" v="1248" actId="14100"/>
          <ac:cxnSpMkLst>
            <pc:docMk/>
            <pc:sldMk cId="1074321042" sldId="256"/>
            <ac:cxnSpMk id="43" creationId="{F7A46EC4-6F72-8A4F-88F6-38CCC8F474F0}"/>
          </ac:cxnSpMkLst>
        </pc:cxnChg>
        <pc:cxnChg chg="add mod">
          <ac:chgData name="Rachael Hoyle" userId="2838219c-c012-4367-a038-bce54d25fa35" providerId="ADAL" clId="{86ADB7F6-4518-4B6D-AA41-24E2F1AAFC62}" dt="2023-01-10T16:21:49.813" v="1361" actId="14100"/>
          <ac:cxnSpMkLst>
            <pc:docMk/>
            <pc:sldMk cId="1074321042" sldId="256"/>
            <ac:cxnSpMk id="47" creationId="{ED315CF1-5075-9CAA-55D4-9BC492578912}"/>
          </ac:cxnSpMkLst>
        </pc:cxnChg>
        <pc:cxnChg chg="add mod">
          <ac:chgData name="Rachael Hoyle" userId="2838219c-c012-4367-a038-bce54d25fa35" providerId="ADAL" clId="{86ADB7F6-4518-4B6D-AA41-24E2F1AAFC62}" dt="2023-01-10T16:23:35.232" v="1481" actId="1076"/>
          <ac:cxnSpMkLst>
            <pc:docMk/>
            <pc:sldMk cId="1074321042" sldId="256"/>
            <ac:cxnSpMk id="51" creationId="{96552E6C-EF73-DCAF-D199-C3D6587021A4}"/>
          </ac:cxnSpMkLst>
        </pc:cxnChg>
        <pc:cxnChg chg="mod">
          <ac:chgData name="Rachael Hoyle" userId="2838219c-c012-4367-a038-bce54d25fa35" providerId="ADAL" clId="{86ADB7F6-4518-4B6D-AA41-24E2F1AAFC62}" dt="2023-01-10T16:11:48.125" v="746" actId="1076"/>
          <ac:cxnSpMkLst>
            <pc:docMk/>
            <pc:sldMk cId="1074321042" sldId="256"/>
            <ac:cxnSpMk id="242" creationId="{6F3E07F5-3098-F205-BB5B-B983D4D296E7}"/>
          </ac:cxnSpMkLst>
        </pc:cxnChg>
        <pc:cxnChg chg="mod">
          <ac:chgData name="Rachael Hoyle" userId="2838219c-c012-4367-a038-bce54d25fa35" providerId="ADAL" clId="{86ADB7F6-4518-4B6D-AA41-24E2F1AAFC62}" dt="2023-01-10T16:11:50.404" v="747" actId="1076"/>
          <ac:cxnSpMkLst>
            <pc:docMk/>
            <pc:sldMk cId="1074321042" sldId="256"/>
            <ac:cxnSpMk id="246" creationId="{F4437D5D-D7FC-E99C-0577-3398EB25ED80}"/>
          </ac:cxnSpMkLst>
        </pc:cxnChg>
        <pc:cxnChg chg="mod">
          <ac:chgData name="Rachael Hoyle" userId="2838219c-c012-4367-a038-bce54d25fa35" providerId="ADAL" clId="{86ADB7F6-4518-4B6D-AA41-24E2F1AAFC62}" dt="2023-01-10T16:11:32.856" v="741" actId="1076"/>
          <ac:cxnSpMkLst>
            <pc:docMk/>
            <pc:sldMk cId="1074321042" sldId="256"/>
            <ac:cxnSpMk id="250" creationId="{00E17B8D-461F-3099-09C1-389C3C615F7E}"/>
          </ac:cxnSpMkLst>
        </pc:cxnChg>
        <pc:cxnChg chg="mod">
          <ac:chgData name="Rachael Hoyle" userId="2838219c-c012-4367-a038-bce54d25fa35" providerId="ADAL" clId="{86ADB7F6-4518-4B6D-AA41-24E2F1AAFC62}" dt="2023-01-10T16:22:50.529" v="1470" actId="1076"/>
          <ac:cxnSpMkLst>
            <pc:docMk/>
            <pc:sldMk cId="1074321042" sldId="256"/>
            <ac:cxnSpMk id="289" creationId="{39DF99DF-E5D1-2011-0F72-314FD60F3E0D}"/>
          </ac:cxnSpMkLst>
        </pc:cxnChg>
        <pc:cxnChg chg="mod">
          <ac:chgData name="Rachael Hoyle" userId="2838219c-c012-4367-a038-bce54d25fa35" providerId="ADAL" clId="{86ADB7F6-4518-4B6D-AA41-24E2F1AAFC62}" dt="2023-01-10T16:22:28.013" v="1462" actId="1076"/>
          <ac:cxnSpMkLst>
            <pc:docMk/>
            <pc:sldMk cId="1074321042" sldId="256"/>
            <ac:cxnSpMk id="293" creationId="{50B7B7EE-5E7A-419F-DB83-B479764F4A56}"/>
          </ac:cxnSpMkLst>
        </pc:cxnChg>
        <pc:cxnChg chg="mod">
          <ac:chgData name="Rachael Hoyle" userId="2838219c-c012-4367-a038-bce54d25fa35" providerId="ADAL" clId="{86ADB7F6-4518-4B6D-AA41-24E2F1AAFC62}" dt="2023-01-11T12:37:51.793" v="1584" actId="1076"/>
          <ac:cxnSpMkLst>
            <pc:docMk/>
            <pc:sldMk cId="1074321042" sldId="256"/>
            <ac:cxnSpMk id="380" creationId="{22821085-9B01-1643-85C1-C64AF10D1D68}"/>
          </ac:cxnSpMkLst>
        </pc:cxnChg>
        <pc:cxnChg chg="mod">
          <ac:chgData name="Rachael Hoyle" userId="2838219c-c012-4367-a038-bce54d25fa35" providerId="ADAL" clId="{86ADB7F6-4518-4B6D-AA41-24E2F1AAFC62}" dt="2023-01-10T16:19:20.383" v="1088" actId="1076"/>
          <ac:cxnSpMkLst>
            <pc:docMk/>
            <pc:sldMk cId="1074321042" sldId="256"/>
            <ac:cxnSpMk id="384" creationId="{8E3DE95F-9ECA-3346-BB38-F9EBCA9A37B9}"/>
          </ac:cxnSpMkLst>
        </pc:cxnChg>
        <pc:cxnChg chg="mod">
          <ac:chgData name="Rachael Hoyle" userId="2838219c-c012-4367-a038-bce54d25fa35" providerId="ADAL" clId="{86ADB7F6-4518-4B6D-AA41-24E2F1AAFC62}" dt="2023-01-10T16:23:07.735" v="1475" actId="1076"/>
          <ac:cxnSpMkLst>
            <pc:docMk/>
            <pc:sldMk cId="1074321042" sldId="256"/>
            <ac:cxnSpMk id="388" creationId="{24E180E0-EF2A-9645-9783-CACAE2FBF8CE}"/>
          </ac:cxnSpMkLst>
        </pc:cxnChg>
        <pc:cxnChg chg="mod">
          <ac:chgData name="Rachael Hoyle" userId="2838219c-c012-4367-a038-bce54d25fa35" providerId="ADAL" clId="{86ADB7F6-4518-4B6D-AA41-24E2F1AAFC62}" dt="2023-01-10T16:23:04.956" v="1474" actId="1076"/>
          <ac:cxnSpMkLst>
            <pc:docMk/>
            <pc:sldMk cId="1074321042" sldId="256"/>
            <ac:cxnSpMk id="394" creationId="{4A004A65-F6C5-4141-8C1F-EA48F18945B6}"/>
          </ac:cxnSpMkLst>
        </pc:cxnChg>
        <pc:cxnChg chg="mod">
          <ac:chgData name="Rachael Hoyle" userId="2838219c-c012-4367-a038-bce54d25fa35" providerId="ADAL" clId="{86ADB7F6-4518-4B6D-AA41-24E2F1AAFC62}" dt="2023-01-10T16:22:43.048" v="1468" actId="1076"/>
          <ac:cxnSpMkLst>
            <pc:docMk/>
            <pc:sldMk cId="1074321042" sldId="256"/>
            <ac:cxnSpMk id="397" creationId="{F70F3003-89B2-7F44-9499-10B368800312}"/>
          </ac:cxnSpMkLst>
        </pc:cxnChg>
        <pc:cxnChg chg="mod">
          <ac:chgData name="Rachael Hoyle" userId="2838219c-c012-4367-a038-bce54d25fa35" providerId="ADAL" clId="{86ADB7F6-4518-4B6D-AA41-24E2F1AAFC62}" dt="2023-01-11T12:36:56.886" v="1578" actId="14100"/>
          <ac:cxnSpMkLst>
            <pc:docMk/>
            <pc:sldMk cId="1074321042" sldId="256"/>
            <ac:cxnSpMk id="402" creationId="{4C8A4E39-A5D3-4E3C-B675-233EEF1AD624}"/>
          </ac:cxnSpMkLst>
        </pc:cxnChg>
        <pc:cxnChg chg="mod">
          <ac:chgData name="Rachael Hoyle" userId="2838219c-c012-4367-a038-bce54d25fa35" providerId="ADAL" clId="{86ADB7F6-4518-4B6D-AA41-24E2F1AAFC62}" dt="2023-01-11T12:37:09.819" v="1579" actId="1076"/>
          <ac:cxnSpMkLst>
            <pc:docMk/>
            <pc:sldMk cId="1074321042" sldId="256"/>
            <ac:cxnSpMk id="416" creationId="{AF52F4AD-7FD7-46EA-8CF6-709D7AEBBF7E}"/>
          </ac:cxnSpMkLst>
        </pc:cxnChg>
        <pc:cxnChg chg="mod">
          <ac:chgData name="Rachael Hoyle" userId="2838219c-c012-4367-a038-bce54d25fa35" providerId="ADAL" clId="{86ADB7F6-4518-4B6D-AA41-24E2F1AAFC62}" dt="2023-01-10T16:09:36.401" v="660" actId="1076"/>
          <ac:cxnSpMkLst>
            <pc:docMk/>
            <pc:sldMk cId="1074321042" sldId="256"/>
            <ac:cxnSpMk id="596" creationId="{836FBE28-1FC2-4336-8373-5247EAC235D4}"/>
          </ac:cxnSpMkLst>
        </pc:cxnChg>
      </pc:sldChg>
    </pc:docChg>
  </pc:docChgLst>
  <pc:docChgLst>
    <pc:chgData name="Rachael Hoyle" userId="2838219c-c012-4367-a038-bce54d25fa35" providerId="ADAL" clId="{3A701F51-E27F-4A5F-AA40-795689F6888E}"/>
    <pc:docChg chg="custSel modSld">
      <pc:chgData name="Rachael Hoyle" userId="2838219c-c012-4367-a038-bce54d25fa35" providerId="ADAL" clId="{3A701F51-E27F-4A5F-AA40-795689F6888E}" dt="2023-12-12T09:21:16.054" v="909" actId="313"/>
      <pc:docMkLst>
        <pc:docMk/>
      </pc:docMkLst>
      <pc:sldChg chg="addSp delSp modSp mod">
        <pc:chgData name="Rachael Hoyle" userId="2838219c-c012-4367-a038-bce54d25fa35" providerId="ADAL" clId="{3A701F51-E27F-4A5F-AA40-795689F6888E}" dt="2023-12-12T09:21:16.054" v="909" actId="313"/>
        <pc:sldMkLst>
          <pc:docMk/>
          <pc:sldMk cId="1074321042" sldId="256"/>
        </pc:sldMkLst>
        <pc:spChg chg="add mod">
          <ac:chgData name="Rachael Hoyle" userId="2838219c-c012-4367-a038-bce54d25fa35" providerId="ADAL" clId="{3A701F51-E27F-4A5F-AA40-795689F6888E}" dt="2023-12-08T08:58:19.297" v="241" actId="20577"/>
          <ac:spMkLst>
            <pc:docMk/>
            <pc:sldMk cId="1074321042" sldId="256"/>
            <ac:spMk id="2" creationId="{E751F608-9A43-4A1C-A728-89524ED1AA12}"/>
          </ac:spMkLst>
        </pc:spChg>
        <pc:spChg chg="add mod">
          <ac:chgData name="Rachael Hoyle" userId="2838219c-c012-4367-a038-bce54d25fa35" providerId="ADAL" clId="{3A701F51-E27F-4A5F-AA40-795689F6888E}" dt="2023-12-08T11:06:53.620" v="379" actId="20577"/>
          <ac:spMkLst>
            <pc:docMk/>
            <pc:sldMk cId="1074321042" sldId="256"/>
            <ac:spMk id="3" creationId="{C728EDB8-04B8-A30E-6D3D-2D54B08E43E3}"/>
          </ac:spMkLst>
        </pc:spChg>
        <pc:spChg chg="mod">
          <ac:chgData name="Rachael Hoyle" userId="2838219c-c012-4367-a038-bce54d25fa35" providerId="ADAL" clId="{3A701F51-E27F-4A5F-AA40-795689F6888E}" dt="2023-12-08T11:07:32.182" v="470" actId="1076"/>
          <ac:spMkLst>
            <pc:docMk/>
            <pc:sldMk cId="1074321042" sldId="256"/>
            <ac:spMk id="4" creationId="{5577E6DF-4EA3-D14D-8E13-28AB8D609DDE}"/>
          </ac:spMkLst>
        </pc:spChg>
        <pc:spChg chg="mod">
          <ac:chgData name="Rachael Hoyle" userId="2838219c-c012-4367-a038-bce54d25fa35" providerId="ADAL" clId="{3A701F51-E27F-4A5F-AA40-795689F6888E}" dt="2023-12-08T08:57:04.287" v="146" actId="1076"/>
          <ac:spMkLst>
            <pc:docMk/>
            <pc:sldMk cId="1074321042" sldId="256"/>
            <ac:spMk id="12" creationId="{7A2FAEC9-9709-C091-5FA2-0201DBD98F9F}"/>
          </ac:spMkLst>
        </pc:spChg>
        <pc:spChg chg="mod">
          <ac:chgData name="Rachael Hoyle" userId="2838219c-c012-4367-a038-bce54d25fa35" providerId="ADAL" clId="{3A701F51-E27F-4A5F-AA40-795689F6888E}" dt="2023-12-08T11:06:03.004" v="298" actId="20577"/>
          <ac:spMkLst>
            <pc:docMk/>
            <pc:sldMk cId="1074321042" sldId="256"/>
            <ac:spMk id="18" creationId="{E642FD82-9DD9-431D-91AD-12C84DCC0FCA}"/>
          </ac:spMkLst>
        </pc:spChg>
        <pc:spChg chg="mod">
          <ac:chgData name="Rachael Hoyle" userId="2838219c-c012-4367-a038-bce54d25fa35" providerId="ADAL" clId="{3A701F51-E27F-4A5F-AA40-795689F6888E}" dt="2023-12-08T08:57:33.291" v="185" actId="20577"/>
          <ac:spMkLst>
            <pc:docMk/>
            <pc:sldMk cId="1074321042" sldId="256"/>
            <ac:spMk id="21" creationId="{CCAC50D6-B3CD-DE59-3966-DD11FEED898D}"/>
          </ac:spMkLst>
        </pc:spChg>
        <pc:spChg chg="mod">
          <ac:chgData name="Rachael Hoyle" userId="2838219c-c012-4367-a038-bce54d25fa35" providerId="ADAL" clId="{3A701F51-E27F-4A5F-AA40-795689F6888E}" dt="2023-12-08T08:56:26.612" v="73" actId="20577"/>
          <ac:spMkLst>
            <pc:docMk/>
            <pc:sldMk cId="1074321042" sldId="256"/>
            <ac:spMk id="45" creationId="{23E55D58-552C-FE46-B5AC-31D8CFD09F20}"/>
          </ac:spMkLst>
        </pc:spChg>
        <pc:spChg chg="mod">
          <ac:chgData name="Rachael Hoyle" userId="2838219c-c012-4367-a038-bce54d25fa35" providerId="ADAL" clId="{3A701F51-E27F-4A5F-AA40-795689F6888E}" dt="2023-12-08T08:59:51.290" v="244" actId="313"/>
          <ac:spMkLst>
            <pc:docMk/>
            <pc:sldMk cId="1074321042" sldId="256"/>
            <ac:spMk id="50" creationId="{8DA642A8-CDDE-87BE-8887-5DDF27D46CAA}"/>
          </ac:spMkLst>
        </pc:spChg>
        <pc:spChg chg="mod">
          <ac:chgData name="Rachael Hoyle" userId="2838219c-c012-4367-a038-bce54d25fa35" providerId="ADAL" clId="{3A701F51-E27F-4A5F-AA40-795689F6888E}" dt="2023-12-08T08:57:09.198" v="147" actId="1076"/>
          <ac:spMkLst>
            <pc:docMk/>
            <pc:sldMk cId="1074321042" sldId="256"/>
            <ac:spMk id="64" creationId="{CD1EE903-B2D6-6C6F-28D6-DB2A3A9C5C5F}"/>
          </ac:spMkLst>
        </pc:spChg>
        <pc:spChg chg="del mod">
          <ac:chgData name="Rachael Hoyle" userId="2838219c-c012-4367-a038-bce54d25fa35" providerId="ADAL" clId="{3A701F51-E27F-4A5F-AA40-795689F6888E}" dt="2023-12-08T08:57:00.077" v="145" actId="478"/>
          <ac:spMkLst>
            <pc:docMk/>
            <pc:sldMk cId="1074321042" sldId="256"/>
            <ac:spMk id="79" creationId="{0CD04223-2ABC-C5B7-8FF2-9318264AA44B}"/>
          </ac:spMkLst>
        </pc:spChg>
        <pc:spChg chg="mod">
          <ac:chgData name="Rachael Hoyle" userId="2838219c-c012-4367-a038-bce54d25fa35" providerId="ADAL" clId="{3A701F51-E27F-4A5F-AA40-795689F6888E}" dt="2023-12-08T11:09:19.168" v="683" actId="1076"/>
          <ac:spMkLst>
            <pc:docMk/>
            <pc:sldMk cId="1074321042" sldId="256"/>
            <ac:spMk id="88" creationId="{A272943D-DC6B-9126-B8AE-625FD2446305}"/>
          </ac:spMkLst>
        </pc:spChg>
        <pc:spChg chg="mod">
          <ac:chgData name="Rachael Hoyle" userId="2838219c-c012-4367-a038-bce54d25fa35" providerId="ADAL" clId="{3A701F51-E27F-4A5F-AA40-795689F6888E}" dt="2023-12-08T11:09:26.917" v="700" actId="20577"/>
          <ac:spMkLst>
            <pc:docMk/>
            <pc:sldMk cId="1074321042" sldId="256"/>
            <ac:spMk id="90" creationId="{FFED8A58-AF46-DFBD-C885-05E2B6CFEFDE}"/>
          </ac:spMkLst>
        </pc:spChg>
        <pc:spChg chg="mod">
          <ac:chgData name="Rachael Hoyle" userId="2838219c-c012-4367-a038-bce54d25fa35" providerId="ADAL" clId="{3A701F51-E27F-4A5F-AA40-795689F6888E}" dt="2023-12-08T11:09:41.352" v="737" actId="20577"/>
          <ac:spMkLst>
            <pc:docMk/>
            <pc:sldMk cId="1074321042" sldId="256"/>
            <ac:spMk id="93" creationId="{74906B1F-B29F-82AD-4AC4-E06B8FE073F1}"/>
          </ac:spMkLst>
        </pc:spChg>
        <pc:spChg chg="mod">
          <ac:chgData name="Rachael Hoyle" userId="2838219c-c012-4367-a038-bce54d25fa35" providerId="ADAL" clId="{3A701F51-E27F-4A5F-AA40-795689F6888E}" dt="2023-12-12T09:21:16.054" v="909" actId="313"/>
          <ac:spMkLst>
            <pc:docMk/>
            <pc:sldMk cId="1074321042" sldId="256"/>
            <ac:spMk id="98" creationId="{7CBBF646-44F9-02E7-696F-E84324BF5191}"/>
          </ac:spMkLst>
        </pc:spChg>
        <pc:spChg chg="mod">
          <ac:chgData name="Rachael Hoyle" userId="2838219c-c012-4367-a038-bce54d25fa35" providerId="ADAL" clId="{3A701F51-E27F-4A5F-AA40-795689F6888E}" dt="2023-12-08T11:10:13.980" v="863" actId="1076"/>
          <ac:spMkLst>
            <pc:docMk/>
            <pc:sldMk cId="1074321042" sldId="256"/>
            <ac:spMk id="103" creationId="{E0C834D4-C72A-FD75-C709-9C15DF5FCDB8}"/>
          </ac:spMkLst>
        </pc:spChg>
        <pc:spChg chg="mod">
          <ac:chgData name="Rachael Hoyle" userId="2838219c-c012-4367-a038-bce54d25fa35" providerId="ADAL" clId="{3A701F51-E27F-4A5F-AA40-795689F6888E}" dt="2023-12-08T11:10:24.373" v="907" actId="1076"/>
          <ac:spMkLst>
            <pc:docMk/>
            <pc:sldMk cId="1074321042" sldId="256"/>
            <ac:spMk id="107" creationId="{526BE3E6-FC82-4ADA-19D1-7393D7DE1CE2}"/>
          </ac:spMkLst>
        </pc:spChg>
        <pc:spChg chg="mod">
          <ac:chgData name="Rachael Hoyle" userId="2838219c-c012-4367-a038-bce54d25fa35" providerId="ADAL" clId="{3A701F51-E27F-4A5F-AA40-795689F6888E}" dt="2023-12-08T11:07:48.530" v="524" actId="20577"/>
          <ac:spMkLst>
            <pc:docMk/>
            <pc:sldMk cId="1074321042" sldId="256"/>
            <ac:spMk id="292" creationId="{2F13C48C-2C0F-FF53-8327-5113FD8FD7DD}"/>
          </ac:spMkLst>
        </pc:spChg>
        <pc:spChg chg="mod">
          <ac:chgData name="Rachael Hoyle" userId="2838219c-c012-4367-a038-bce54d25fa35" providerId="ADAL" clId="{3A701F51-E27F-4A5F-AA40-795689F6888E}" dt="2023-12-08T11:08:20.627" v="641" actId="20577"/>
          <ac:spMkLst>
            <pc:docMk/>
            <pc:sldMk cId="1074321042" sldId="256"/>
            <ac:spMk id="294" creationId="{355CA96E-5EDA-2063-1807-029445352F09}"/>
          </ac:spMkLst>
        </pc:spChg>
        <pc:spChg chg="mod">
          <ac:chgData name="Rachael Hoyle" userId="2838219c-c012-4367-a038-bce54d25fa35" providerId="ADAL" clId="{3A701F51-E27F-4A5F-AA40-795689F6888E}" dt="2023-12-08T11:07:56.815" v="562" actId="20577"/>
          <ac:spMkLst>
            <pc:docMk/>
            <pc:sldMk cId="1074321042" sldId="256"/>
            <ac:spMk id="302" creationId="{F0B88F74-EC8B-6C42-1A1A-18B01D2D0460}"/>
          </ac:spMkLst>
        </pc:spChg>
        <pc:spChg chg="mod">
          <ac:chgData name="Rachael Hoyle" userId="2838219c-c012-4367-a038-bce54d25fa35" providerId="ADAL" clId="{3A701F51-E27F-4A5F-AA40-795689F6888E}" dt="2023-12-08T11:06:35.541" v="353" actId="14100"/>
          <ac:spMkLst>
            <pc:docMk/>
            <pc:sldMk cId="1074321042" sldId="256"/>
            <ac:spMk id="678" creationId="{37999913-F6C0-4A16-B7C1-FEB9E8A1B0BC}"/>
          </ac:spMkLst>
        </pc:spChg>
        <pc:spChg chg="mod">
          <ac:chgData name="Rachael Hoyle" userId="2838219c-c012-4367-a038-bce54d25fa35" providerId="ADAL" clId="{3A701F51-E27F-4A5F-AA40-795689F6888E}" dt="2023-12-08T11:07:28.295" v="468" actId="14100"/>
          <ac:spMkLst>
            <pc:docMk/>
            <pc:sldMk cId="1074321042" sldId="256"/>
            <ac:spMk id="681" creationId="{C61CE08E-6B65-49EB-B391-7B49C618905C}"/>
          </ac:spMkLst>
        </pc:spChg>
        <pc:spChg chg="mod">
          <ac:chgData name="Rachael Hoyle" userId="2838219c-c012-4367-a038-bce54d25fa35" providerId="ADAL" clId="{3A701F51-E27F-4A5F-AA40-795689F6888E}" dt="2023-12-08T11:08:31.585" v="645" actId="313"/>
          <ac:spMkLst>
            <pc:docMk/>
            <pc:sldMk cId="1074321042" sldId="256"/>
            <ac:spMk id="683" creationId="{05BC2023-5F3C-420F-A30F-4370F02668FE}"/>
          </ac:spMkLst>
        </pc:spChg>
        <pc:picChg chg="del">
          <ac:chgData name="Rachael Hoyle" userId="2838219c-c012-4367-a038-bce54d25fa35" providerId="ADAL" clId="{3A701F51-E27F-4A5F-AA40-795689F6888E}" dt="2023-12-08T08:58:30.340" v="242" actId="478"/>
          <ac:picMkLst>
            <pc:docMk/>
            <pc:sldMk cId="1074321042" sldId="256"/>
            <ac:picMk id="66" creationId="{757FA834-4F80-28BF-2BB5-62BC58D4C438}"/>
          </ac:picMkLst>
        </pc:picChg>
        <pc:picChg chg="mod">
          <ac:chgData name="Rachael Hoyle" userId="2838219c-c012-4367-a038-bce54d25fa35" providerId="ADAL" clId="{3A701F51-E27F-4A5F-AA40-795689F6888E}" dt="2023-12-08T08:58:36.517" v="243" actId="1076"/>
          <ac:picMkLst>
            <pc:docMk/>
            <pc:sldMk cId="1074321042" sldId="256"/>
            <ac:picMk id="1036" creationId="{57B660E4-926F-F67B-6720-75E8826AFBB9}"/>
          </ac:picMkLst>
        </pc:picChg>
        <pc:picChg chg="mod">
          <ac:chgData name="Rachael Hoyle" userId="2838219c-c012-4367-a038-bce54d25fa35" providerId="ADAL" clId="{3A701F51-E27F-4A5F-AA40-795689F6888E}" dt="2023-12-08T11:09:20.286" v="684" actId="1076"/>
          <ac:picMkLst>
            <pc:docMk/>
            <pc:sldMk cId="1074321042" sldId="256"/>
            <ac:picMk id="1072" creationId="{360CB89B-BCDE-24B5-C2A8-3D92CCE89654}"/>
          </ac:picMkLst>
        </pc:picChg>
        <pc:picChg chg="del">
          <ac:chgData name="Rachael Hoyle" userId="2838219c-c012-4367-a038-bce54d25fa35" providerId="ADAL" clId="{3A701F51-E27F-4A5F-AA40-795689F6888E}" dt="2023-12-08T11:10:31.661" v="908" actId="478"/>
          <ac:picMkLst>
            <pc:docMk/>
            <pc:sldMk cId="1074321042" sldId="256"/>
            <ac:picMk id="1074" creationId="{278ED417-73C2-62BC-4DD2-0C77CFD47B82}"/>
          </ac:picMkLst>
        </pc:picChg>
        <pc:picChg chg="mod">
          <ac:chgData name="Rachael Hoyle" userId="2838219c-c012-4367-a038-bce54d25fa35" providerId="ADAL" clId="{3A701F51-E27F-4A5F-AA40-795689F6888E}" dt="2023-12-08T11:08:29.080" v="644" actId="1076"/>
          <ac:picMkLst>
            <pc:docMk/>
            <pc:sldMk cId="1074321042" sldId="256"/>
            <ac:picMk id="1076" creationId="{7B91D334-0FAC-02D9-BF7E-8A586E0BB283}"/>
          </ac:picMkLst>
        </pc:picChg>
        <pc:cxnChg chg="add mod">
          <ac:chgData name="Rachael Hoyle" userId="2838219c-c012-4367-a038-bce54d25fa35" providerId="ADAL" clId="{3A701F51-E27F-4A5F-AA40-795689F6888E}" dt="2023-12-08T11:06:42.921" v="355" actId="1076"/>
          <ac:cxnSpMkLst>
            <pc:docMk/>
            <pc:sldMk cId="1074321042" sldId="256"/>
            <ac:cxnSpMk id="10" creationId="{8C2533BF-B2BB-DFC7-2D3F-61E8F77761B2}"/>
          </ac:cxnSpMkLst>
        </pc:cxnChg>
        <pc:cxnChg chg="mod">
          <ac:chgData name="Rachael Hoyle" userId="2838219c-c012-4367-a038-bce54d25fa35" providerId="ADAL" clId="{3A701F51-E27F-4A5F-AA40-795689F6888E}" dt="2023-12-08T11:07:31.566" v="469" actId="1076"/>
          <ac:cxnSpMkLst>
            <pc:docMk/>
            <pc:sldMk cId="1074321042" sldId="256"/>
            <ac:cxnSpMk id="388" creationId="{24E180E0-EF2A-9645-9783-CACAE2FBF8CE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jpeg"/><Relationship Id="rId18" Type="http://schemas.openxmlformats.org/officeDocument/2006/relationships/image" Target="../media/image14.png"/><Relationship Id="rId26" Type="http://schemas.openxmlformats.org/officeDocument/2006/relationships/image" Target="../media/image21.jpeg"/><Relationship Id="rId3" Type="http://schemas.openxmlformats.org/officeDocument/2006/relationships/image" Target="../media/image1.png"/><Relationship Id="rId21" Type="http://schemas.microsoft.com/office/2007/relationships/hdphoto" Target="../media/hdphoto3.wdp"/><Relationship Id="rId7" Type="http://schemas.openxmlformats.org/officeDocument/2006/relationships/image" Target="../media/image5.png"/><Relationship Id="rId12" Type="http://schemas.openxmlformats.org/officeDocument/2006/relationships/image" Target="../media/image8.jpeg"/><Relationship Id="rId17" Type="http://schemas.openxmlformats.org/officeDocument/2006/relationships/image" Target="../media/image13.png"/><Relationship Id="rId25" Type="http://schemas.openxmlformats.org/officeDocument/2006/relationships/image" Target="../media/image20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2.wdp"/><Relationship Id="rId24" Type="http://schemas.openxmlformats.org/officeDocument/2006/relationships/image" Target="../media/image19.jpeg"/><Relationship Id="rId5" Type="http://schemas.openxmlformats.org/officeDocument/2006/relationships/image" Target="../media/image3.png"/><Relationship Id="rId15" Type="http://schemas.openxmlformats.org/officeDocument/2006/relationships/image" Target="../media/image11.jpeg"/><Relationship Id="rId23" Type="http://schemas.openxmlformats.org/officeDocument/2006/relationships/image" Target="../media/image18.png"/><Relationship Id="rId10" Type="http://schemas.openxmlformats.org/officeDocument/2006/relationships/image" Target="../media/image7.png"/><Relationship Id="rId19" Type="http://schemas.openxmlformats.org/officeDocument/2006/relationships/image" Target="../media/image15.png"/><Relationship Id="rId4" Type="http://schemas.openxmlformats.org/officeDocument/2006/relationships/image" Target="../media/image2.jpeg"/><Relationship Id="rId9" Type="http://schemas.microsoft.com/office/2007/relationships/hdphoto" Target="../media/hdphoto1.wdp"/><Relationship Id="rId14" Type="http://schemas.openxmlformats.org/officeDocument/2006/relationships/image" Target="../media/image10.gif"/><Relationship Id="rId22" Type="http://schemas.openxmlformats.org/officeDocument/2006/relationships/image" Target="../media/image17.png"/><Relationship Id="rId27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0" y="-32340"/>
            <a:ext cx="9780772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239082" y="212246"/>
            <a:ext cx="9376473" cy="1718594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Where are areas of surplus and deficit located globally?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585800" y="13651266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78613" y="15514099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395806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18554" y="13350740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31055"/>
            <a:ext cx="5841604" cy="65497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4822" y="7070001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85276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88868" y="10256575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949596" y="1048289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2271450" y="456452"/>
            <a:ext cx="938427" cy="735967"/>
          </a:xfrm>
          <a:prstGeom prst="triangle">
            <a:avLst>
              <a:gd name="adj" fmla="val 4536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934957" y="1053224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953858" y="10608249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910972" y="4758826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1094180" y="4986690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1060964" y="5044610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1082714" y="5095193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085331" y="1513690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76162" y="1533626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347F049-5853-0C49-B90B-3270038CAC6A}"/>
              </a:ext>
            </a:extLst>
          </p:cNvPr>
          <p:cNvCxnSpPr>
            <a:cxnSpLocks/>
          </p:cNvCxnSpPr>
          <p:nvPr/>
        </p:nvCxnSpPr>
        <p:spPr>
          <a:xfrm>
            <a:off x="6150344" y="15328824"/>
            <a:ext cx="0" cy="5101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5427728" y="16071238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3961900" y="15246660"/>
            <a:ext cx="1" cy="4162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754347FA-8CA5-B64D-85BC-64ED9061E462}"/>
              </a:ext>
            </a:extLst>
          </p:cNvPr>
          <p:cNvSpPr txBox="1"/>
          <p:nvPr/>
        </p:nvSpPr>
        <p:spPr>
          <a:xfrm>
            <a:off x="1561243" y="14843722"/>
            <a:ext cx="942102" cy="476726"/>
          </a:xfrm>
          <a:prstGeom prst="wedgeRoundRectCallout">
            <a:avLst>
              <a:gd name="adj1" fmla="val 12991"/>
              <a:gd name="adj2" fmla="val 65212"/>
              <a:gd name="adj3" fmla="val 16667"/>
            </a:avLst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Introduction to Consent  </a:t>
            </a: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flipH="1">
            <a:off x="1882914" y="15302045"/>
            <a:ext cx="5376" cy="35009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9CABD94-8106-F04E-93C4-2DBA3B817C6C}"/>
              </a:ext>
            </a:extLst>
          </p:cNvPr>
          <p:cNvCxnSpPr>
            <a:cxnSpLocks/>
          </p:cNvCxnSpPr>
          <p:nvPr/>
        </p:nvCxnSpPr>
        <p:spPr>
          <a:xfrm flipV="1">
            <a:off x="2399236" y="15915310"/>
            <a:ext cx="6137" cy="38908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2028401" y="13033792"/>
            <a:ext cx="7694" cy="53323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192FEB05-E34C-E146-9EA6-587B7AEFD772}"/>
              </a:ext>
            </a:extLst>
          </p:cNvPr>
          <p:cNvCxnSpPr>
            <a:cxnSpLocks/>
          </p:cNvCxnSpPr>
          <p:nvPr/>
        </p:nvCxnSpPr>
        <p:spPr>
          <a:xfrm>
            <a:off x="7140912" y="4467678"/>
            <a:ext cx="0" cy="3159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4E180E0-EF2A-9645-9783-CACAE2FBF8CE}"/>
              </a:ext>
            </a:extLst>
          </p:cNvPr>
          <p:cNvCxnSpPr>
            <a:cxnSpLocks/>
          </p:cNvCxnSpPr>
          <p:nvPr/>
        </p:nvCxnSpPr>
        <p:spPr>
          <a:xfrm>
            <a:off x="6835251" y="2215378"/>
            <a:ext cx="4789" cy="3710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4A004A65-F6C5-4141-8C1F-EA48F18945B6}"/>
              </a:ext>
            </a:extLst>
          </p:cNvPr>
          <p:cNvCxnSpPr>
            <a:cxnSpLocks/>
          </p:cNvCxnSpPr>
          <p:nvPr/>
        </p:nvCxnSpPr>
        <p:spPr>
          <a:xfrm flipH="1" flipV="1">
            <a:off x="7327748" y="2820360"/>
            <a:ext cx="12719" cy="4571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F70F3003-89B2-7F44-9499-10B368800312}"/>
              </a:ext>
            </a:extLst>
          </p:cNvPr>
          <p:cNvCxnSpPr>
            <a:cxnSpLocks/>
          </p:cNvCxnSpPr>
          <p:nvPr/>
        </p:nvCxnSpPr>
        <p:spPr>
          <a:xfrm flipH="1">
            <a:off x="5521139" y="2069395"/>
            <a:ext cx="1" cy="4751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4358836" y="262426"/>
            <a:ext cx="41445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>
                <a:cs typeface="Aharoni" panose="020B0604020202020204" pitchFamily="2" charset="-79"/>
              </a:rPr>
              <a:t>KS3 Personal Development Learning Journey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265978" y="15513490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265978" y="15429809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8F2FCE06-B784-40AE-99FE-6BE6AEB80DF4}"/>
              </a:ext>
            </a:extLst>
          </p:cNvPr>
          <p:cNvSpPr txBox="1"/>
          <p:nvPr/>
        </p:nvSpPr>
        <p:spPr>
          <a:xfrm>
            <a:off x="5311673" y="14682760"/>
            <a:ext cx="1021410" cy="851297"/>
          </a:xfrm>
          <a:prstGeom prst="wedgeRoundRectCallout">
            <a:avLst>
              <a:gd name="adj1" fmla="val 7940"/>
              <a:gd name="adj2" fmla="val 85064"/>
              <a:gd name="adj3" fmla="val 16667"/>
            </a:avLst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Introduction to LSA &amp; School Values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9F6593FB-5247-4B4E-A446-6EB069AC1072}"/>
              </a:ext>
            </a:extLst>
          </p:cNvPr>
          <p:cNvSpPr txBox="1"/>
          <p:nvPr/>
        </p:nvSpPr>
        <p:spPr>
          <a:xfrm>
            <a:off x="4927319" y="16699713"/>
            <a:ext cx="1073630" cy="289441"/>
          </a:xfrm>
          <a:prstGeom prst="wedgeRoundRectCallout">
            <a:avLst>
              <a:gd name="adj1" fmla="val -19095"/>
              <a:gd name="adj2" fmla="val -74354"/>
              <a:gd name="adj3" fmla="val 16667"/>
            </a:avLst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Healthy Bodies</a:t>
            </a:r>
          </a:p>
        </p:txBody>
      </p: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4EE1B1BE-FD5F-4B20-B018-7A50F36F26B4}"/>
              </a:ext>
            </a:extLst>
          </p:cNvPr>
          <p:cNvCxnSpPr>
            <a:cxnSpLocks/>
          </p:cNvCxnSpPr>
          <p:nvPr/>
        </p:nvCxnSpPr>
        <p:spPr>
          <a:xfrm>
            <a:off x="3456922" y="13027687"/>
            <a:ext cx="0" cy="4096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7463341" y="11831343"/>
            <a:ext cx="0" cy="3624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6909358" y="11016303"/>
            <a:ext cx="704" cy="33203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4" name="TextBox 423">
            <a:extLst>
              <a:ext uri="{FF2B5EF4-FFF2-40B4-BE49-F238E27FC236}">
                <a16:creationId xmlns:a16="http://schemas.microsoft.com/office/drawing/2014/main" id="{D278A8F9-A720-4BE5-9728-B6F4D2AD112A}"/>
              </a:ext>
            </a:extLst>
          </p:cNvPr>
          <p:cNvSpPr txBox="1"/>
          <p:nvPr/>
        </p:nvSpPr>
        <p:spPr>
          <a:xfrm>
            <a:off x="6867055" y="12163215"/>
            <a:ext cx="11932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Positive mental health </a:t>
            </a:r>
          </a:p>
        </p:txBody>
      </p: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5742193" y="11663760"/>
            <a:ext cx="0" cy="3896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7" name="TextBox 426">
            <a:extLst>
              <a:ext uri="{FF2B5EF4-FFF2-40B4-BE49-F238E27FC236}">
                <a16:creationId xmlns:a16="http://schemas.microsoft.com/office/drawing/2014/main" id="{E9DB7AE7-A452-467D-B51D-93DC7700EF22}"/>
              </a:ext>
            </a:extLst>
          </p:cNvPr>
          <p:cNvSpPr txBox="1"/>
          <p:nvPr/>
        </p:nvSpPr>
        <p:spPr>
          <a:xfrm>
            <a:off x="6342075" y="10277686"/>
            <a:ext cx="10910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Growth mindset, self esteem and resilience   </a:t>
            </a:r>
          </a:p>
        </p:txBody>
      </p:sp>
      <p:sp>
        <p:nvSpPr>
          <p:cNvPr id="429" name="TextBox 428">
            <a:extLst>
              <a:ext uri="{FF2B5EF4-FFF2-40B4-BE49-F238E27FC236}">
                <a16:creationId xmlns:a16="http://schemas.microsoft.com/office/drawing/2014/main" id="{58B697CB-A835-4F5B-B361-89BEA5AFB840}"/>
              </a:ext>
            </a:extLst>
          </p:cNvPr>
          <p:cNvSpPr txBox="1"/>
          <p:nvPr/>
        </p:nvSpPr>
        <p:spPr>
          <a:xfrm>
            <a:off x="5217935" y="12015939"/>
            <a:ext cx="11792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Friendships </a:t>
            </a:r>
          </a:p>
        </p:txBody>
      </p:sp>
      <p:cxnSp>
        <p:nvCxnSpPr>
          <p:cNvPr id="431" name="Straight Connector 430">
            <a:extLst>
              <a:ext uri="{FF2B5EF4-FFF2-40B4-BE49-F238E27FC236}">
                <a16:creationId xmlns:a16="http://schemas.microsoft.com/office/drawing/2014/main" id="{AC2EAC17-B61F-4569-AFE1-B6F28876FC2D}"/>
              </a:ext>
            </a:extLst>
          </p:cNvPr>
          <p:cNvCxnSpPr>
            <a:cxnSpLocks/>
          </p:cNvCxnSpPr>
          <p:nvPr/>
        </p:nvCxnSpPr>
        <p:spPr>
          <a:xfrm>
            <a:off x="4817486" y="10893902"/>
            <a:ext cx="0" cy="29886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3" name="TextBox 432">
            <a:extLst>
              <a:ext uri="{FF2B5EF4-FFF2-40B4-BE49-F238E27FC236}">
                <a16:creationId xmlns:a16="http://schemas.microsoft.com/office/drawing/2014/main" id="{BB9ADFC7-52B9-4F8B-A67F-13F7B575864B}"/>
              </a:ext>
            </a:extLst>
          </p:cNvPr>
          <p:cNvSpPr txBox="1"/>
          <p:nvPr/>
        </p:nvSpPr>
        <p:spPr>
          <a:xfrm>
            <a:off x="4154325" y="10505685"/>
            <a:ext cx="1366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Relationships and family </a:t>
            </a:r>
          </a:p>
        </p:txBody>
      </p: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V="1">
            <a:off x="2270379" y="9562550"/>
            <a:ext cx="0" cy="34623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Straight Connector 531">
            <a:extLst>
              <a:ext uri="{FF2B5EF4-FFF2-40B4-BE49-F238E27FC236}">
                <a16:creationId xmlns:a16="http://schemas.microsoft.com/office/drawing/2014/main" id="{F30CF106-B6D9-494F-AA3F-A2B8566D7232}"/>
              </a:ext>
            </a:extLst>
          </p:cNvPr>
          <p:cNvCxnSpPr>
            <a:cxnSpLocks/>
          </p:cNvCxnSpPr>
          <p:nvPr/>
        </p:nvCxnSpPr>
        <p:spPr>
          <a:xfrm>
            <a:off x="2553035" y="8787810"/>
            <a:ext cx="0" cy="3427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6" name="TextBox 535">
            <a:extLst>
              <a:ext uri="{FF2B5EF4-FFF2-40B4-BE49-F238E27FC236}">
                <a16:creationId xmlns:a16="http://schemas.microsoft.com/office/drawing/2014/main" id="{55574A78-0976-47F2-B69E-D413B8C3F6BF}"/>
              </a:ext>
            </a:extLst>
          </p:cNvPr>
          <p:cNvSpPr txBox="1"/>
          <p:nvPr/>
        </p:nvSpPr>
        <p:spPr>
          <a:xfrm>
            <a:off x="1691904" y="9850738"/>
            <a:ext cx="9798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Introduction to </a:t>
            </a:r>
            <a:r>
              <a:rPr lang="en-US" sz="1100" dirty="0" err="1"/>
              <a:t>Yr</a:t>
            </a:r>
            <a:r>
              <a:rPr lang="en-US" sz="1100" dirty="0"/>
              <a:t> 8 PSHE </a:t>
            </a:r>
          </a:p>
        </p:txBody>
      </p:sp>
      <p:cxnSp>
        <p:nvCxnSpPr>
          <p:cNvPr id="539" name="Straight Connector 538">
            <a:extLst>
              <a:ext uri="{FF2B5EF4-FFF2-40B4-BE49-F238E27FC236}">
                <a16:creationId xmlns:a16="http://schemas.microsoft.com/office/drawing/2014/main" id="{BBD94BE1-975F-46D7-9A05-07FE1B11442A}"/>
              </a:ext>
            </a:extLst>
          </p:cNvPr>
          <p:cNvCxnSpPr>
            <a:cxnSpLocks/>
          </p:cNvCxnSpPr>
          <p:nvPr/>
        </p:nvCxnSpPr>
        <p:spPr>
          <a:xfrm flipV="1">
            <a:off x="3086822" y="9595293"/>
            <a:ext cx="0" cy="2476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" name="TextBox 542">
            <a:extLst>
              <a:ext uri="{FF2B5EF4-FFF2-40B4-BE49-F238E27FC236}">
                <a16:creationId xmlns:a16="http://schemas.microsoft.com/office/drawing/2014/main" id="{B86AFE16-E45E-4486-8C88-00D3C77F31D9}"/>
              </a:ext>
            </a:extLst>
          </p:cNvPr>
          <p:cNvSpPr txBox="1"/>
          <p:nvPr/>
        </p:nvSpPr>
        <p:spPr>
          <a:xfrm>
            <a:off x="2003942" y="8374332"/>
            <a:ext cx="10828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Attitudes to mental health </a:t>
            </a:r>
          </a:p>
        </p:txBody>
      </p:sp>
      <p:sp>
        <p:nvSpPr>
          <p:cNvPr id="544" name="TextBox 543">
            <a:extLst>
              <a:ext uri="{FF2B5EF4-FFF2-40B4-BE49-F238E27FC236}">
                <a16:creationId xmlns:a16="http://schemas.microsoft.com/office/drawing/2014/main" id="{78694DA4-A2B9-4574-B59F-154EFFF90CB0}"/>
              </a:ext>
            </a:extLst>
          </p:cNvPr>
          <p:cNvSpPr txBox="1"/>
          <p:nvPr/>
        </p:nvSpPr>
        <p:spPr>
          <a:xfrm>
            <a:off x="2472576" y="9793972"/>
            <a:ext cx="12148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Promoting emotional wellbeing and resilience </a:t>
            </a:r>
          </a:p>
        </p:txBody>
      </p:sp>
      <p:cxnSp>
        <p:nvCxnSpPr>
          <p:cNvPr id="566" name="Straight Connector 565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 flipH="1">
            <a:off x="3668609" y="8624226"/>
            <a:ext cx="6936" cy="43586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8" name="TextBox 567">
            <a:extLst>
              <a:ext uri="{FF2B5EF4-FFF2-40B4-BE49-F238E27FC236}">
                <a16:creationId xmlns:a16="http://schemas.microsoft.com/office/drawing/2014/main" id="{45DF7456-052C-4509-A804-9EAE505A949A}"/>
              </a:ext>
            </a:extLst>
          </p:cNvPr>
          <p:cNvSpPr txBox="1"/>
          <p:nvPr/>
        </p:nvSpPr>
        <p:spPr>
          <a:xfrm>
            <a:off x="3103041" y="8258926"/>
            <a:ext cx="11160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Digital Resilience  </a:t>
            </a:r>
          </a:p>
        </p:txBody>
      </p: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FFCE5675-9D40-40A7-8E16-77BF44D6D036}"/>
              </a:ext>
            </a:extLst>
          </p:cNvPr>
          <p:cNvCxnSpPr>
            <a:cxnSpLocks/>
          </p:cNvCxnSpPr>
          <p:nvPr/>
        </p:nvCxnSpPr>
        <p:spPr>
          <a:xfrm flipV="1">
            <a:off x="5171362" y="9503838"/>
            <a:ext cx="0" cy="3161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1" name="TextBox 570">
            <a:extLst>
              <a:ext uri="{FF2B5EF4-FFF2-40B4-BE49-F238E27FC236}">
                <a16:creationId xmlns:a16="http://schemas.microsoft.com/office/drawing/2014/main" id="{4F4D8298-ADF9-4211-B114-05A5A7EA40C4}"/>
              </a:ext>
            </a:extLst>
          </p:cNvPr>
          <p:cNvSpPr txBox="1"/>
          <p:nvPr/>
        </p:nvSpPr>
        <p:spPr>
          <a:xfrm>
            <a:off x="4747956" y="9819651"/>
            <a:ext cx="10802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Respectful relationships</a:t>
            </a:r>
          </a:p>
        </p:txBody>
      </p: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677579" y="688094"/>
            <a:ext cx="2591870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82" name="Straight Connector 581">
            <a:extLst>
              <a:ext uri="{FF2B5EF4-FFF2-40B4-BE49-F238E27FC236}">
                <a16:creationId xmlns:a16="http://schemas.microsoft.com/office/drawing/2014/main" id="{4D1BBD61-9F55-4579-996F-EFE618B7EA76}"/>
              </a:ext>
            </a:extLst>
          </p:cNvPr>
          <p:cNvCxnSpPr>
            <a:cxnSpLocks/>
          </p:cNvCxnSpPr>
          <p:nvPr/>
        </p:nvCxnSpPr>
        <p:spPr>
          <a:xfrm flipV="1">
            <a:off x="6744961" y="9503838"/>
            <a:ext cx="0" cy="3787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Straight Connector 583">
            <a:extLst>
              <a:ext uri="{FF2B5EF4-FFF2-40B4-BE49-F238E27FC236}">
                <a16:creationId xmlns:a16="http://schemas.microsoft.com/office/drawing/2014/main" id="{4DE56988-9563-47EE-97AA-4208AE65370A}"/>
              </a:ext>
            </a:extLst>
          </p:cNvPr>
          <p:cNvCxnSpPr>
            <a:cxnSpLocks/>
          </p:cNvCxnSpPr>
          <p:nvPr/>
        </p:nvCxnSpPr>
        <p:spPr>
          <a:xfrm>
            <a:off x="5680295" y="8635471"/>
            <a:ext cx="0" cy="4497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ED97350C-F515-4F00-B9C2-7F4F13347875}"/>
              </a:ext>
            </a:extLst>
          </p:cNvPr>
          <p:cNvCxnSpPr>
            <a:cxnSpLocks/>
          </p:cNvCxnSpPr>
          <p:nvPr/>
        </p:nvCxnSpPr>
        <p:spPr>
          <a:xfrm>
            <a:off x="7118061" y="8866898"/>
            <a:ext cx="0" cy="3420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8" name="TextBox 587">
            <a:extLst>
              <a:ext uri="{FF2B5EF4-FFF2-40B4-BE49-F238E27FC236}">
                <a16:creationId xmlns:a16="http://schemas.microsoft.com/office/drawing/2014/main" id="{5CFCB0D0-7043-4AFE-9A1C-0E550A6FCA23}"/>
              </a:ext>
            </a:extLst>
          </p:cNvPr>
          <p:cNvSpPr txBox="1"/>
          <p:nvPr/>
        </p:nvSpPr>
        <p:spPr>
          <a:xfrm>
            <a:off x="6076274" y="9734052"/>
            <a:ext cx="12686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Online Relationships</a:t>
            </a:r>
          </a:p>
        </p:txBody>
      </p:sp>
      <p:sp>
        <p:nvSpPr>
          <p:cNvPr id="589" name="TextBox 588">
            <a:extLst>
              <a:ext uri="{FF2B5EF4-FFF2-40B4-BE49-F238E27FC236}">
                <a16:creationId xmlns:a16="http://schemas.microsoft.com/office/drawing/2014/main" id="{0B123999-9F0C-4112-B28A-C1DAD7A55724}"/>
              </a:ext>
            </a:extLst>
          </p:cNvPr>
          <p:cNvSpPr txBox="1"/>
          <p:nvPr/>
        </p:nvSpPr>
        <p:spPr>
          <a:xfrm>
            <a:off x="5351893" y="8201119"/>
            <a:ext cx="9669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Negative relationships </a:t>
            </a:r>
          </a:p>
        </p:txBody>
      </p:sp>
      <p:sp>
        <p:nvSpPr>
          <p:cNvPr id="590" name="TextBox 589">
            <a:extLst>
              <a:ext uri="{FF2B5EF4-FFF2-40B4-BE49-F238E27FC236}">
                <a16:creationId xmlns:a16="http://schemas.microsoft.com/office/drawing/2014/main" id="{4AAF7390-BA48-4AA6-AAC1-67C46C54C0E8}"/>
              </a:ext>
            </a:extLst>
          </p:cNvPr>
          <p:cNvSpPr txBox="1"/>
          <p:nvPr/>
        </p:nvSpPr>
        <p:spPr>
          <a:xfrm>
            <a:off x="7180191" y="9875940"/>
            <a:ext cx="9669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Equality and stereotypes</a:t>
            </a:r>
          </a:p>
        </p:txBody>
      </p:sp>
      <p:cxnSp>
        <p:nvCxnSpPr>
          <p:cNvPr id="600" name="Straight Connector 599">
            <a:extLst>
              <a:ext uri="{FF2B5EF4-FFF2-40B4-BE49-F238E27FC236}">
                <a16:creationId xmlns:a16="http://schemas.microsoft.com/office/drawing/2014/main" id="{B6443DBE-18BC-4F8E-AB79-78F6C0DBA2DB}"/>
              </a:ext>
            </a:extLst>
          </p:cNvPr>
          <p:cNvCxnSpPr>
            <a:cxnSpLocks/>
          </p:cNvCxnSpPr>
          <p:nvPr/>
        </p:nvCxnSpPr>
        <p:spPr>
          <a:xfrm flipV="1">
            <a:off x="7614468" y="9494316"/>
            <a:ext cx="0" cy="3915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" name="TextBox 615">
            <a:extLst>
              <a:ext uri="{FF2B5EF4-FFF2-40B4-BE49-F238E27FC236}">
                <a16:creationId xmlns:a16="http://schemas.microsoft.com/office/drawing/2014/main" id="{0F95DDFF-A526-425E-BD46-08E0F4629141}"/>
              </a:ext>
            </a:extLst>
          </p:cNvPr>
          <p:cNvSpPr txBox="1"/>
          <p:nvPr/>
        </p:nvSpPr>
        <p:spPr>
          <a:xfrm>
            <a:off x="4776033" y="6227780"/>
            <a:ext cx="9554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Being safe online</a:t>
            </a:r>
          </a:p>
        </p:txBody>
      </p:sp>
      <p:sp>
        <p:nvSpPr>
          <p:cNvPr id="617" name="TextBox 616">
            <a:extLst>
              <a:ext uri="{FF2B5EF4-FFF2-40B4-BE49-F238E27FC236}">
                <a16:creationId xmlns:a16="http://schemas.microsoft.com/office/drawing/2014/main" id="{1190918D-CD76-475E-B774-31990E605718}"/>
              </a:ext>
            </a:extLst>
          </p:cNvPr>
          <p:cNvSpPr txBox="1"/>
          <p:nvPr/>
        </p:nvSpPr>
        <p:spPr>
          <a:xfrm>
            <a:off x="3825073" y="7509562"/>
            <a:ext cx="10627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Laws &amp; Risks- Drugs</a:t>
            </a:r>
          </a:p>
        </p:txBody>
      </p:sp>
      <p:sp>
        <p:nvSpPr>
          <p:cNvPr id="618" name="TextBox 617">
            <a:extLst>
              <a:ext uri="{FF2B5EF4-FFF2-40B4-BE49-F238E27FC236}">
                <a16:creationId xmlns:a16="http://schemas.microsoft.com/office/drawing/2014/main" id="{8DDC8ABE-B0A8-41E2-9912-B91F32483D97}"/>
              </a:ext>
            </a:extLst>
          </p:cNvPr>
          <p:cNvSpPr txBox="1"/>
          <p:nvPr/>
        </p:nvSpPr>
        <p:spPr>
          <a:xfrm>
            <a:off x="3315456" y="6185836"/>
            <a:ext cx="13262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Smoking risk and influences </a:t>
            </a:r>
          </a:p>
        </p:txBody>
      </p:sp>
      <p:cxnSp>
        <p:nvCxnSpPr>
          <p:cNvPr id="619" name="Straight Connector 618">
            <a:extLst>
              <a:ext uri="{FF2B5EF4-FFF2-40B4-BE49-F238E27FC236}">
                <a16:creationId xmlns:a16="http://schemas.microsoft.com/office/drawing/2014/main" id="{4405E6CA-E5DD-422F-BBC2-0D02D90B9AF8}"/>
              </a:ext>
            </a:extLst>
          </p:cNvPr>
          <p:cNvCxnSpPr>
            <a:cxnSpLocks/>
          </p:cNvCxnSpPr>
          <p:nvPr/>
        </p:nvCxnSpPr>
        <p:spPr>
          <a:xfrm>
            <a:off x="5311673" y="6647910"/>
            <a:ext cx="0" cy="26483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1" name="Straight Connector 620">
            <a:extLst>
              <a:ext uri="{FF2B5EF4-FFF2-40B4-BE49-F238E27FC236}">
                <a16:creationId xmlns:a16="http://schemas.microsoft.com/office/drawing/2014/main" id="{E3F061CF-B9C5-49C1-8ABB-4084A9282E37}"/>
              </a:ext>
            </a:extLst>
          </p:cNvPr>
          <p:cNvCxnSpPr>
            <a:cxnSpLocks/>
          </p:cNvCxnSpPr>
          <p:nvPr/>
        </p:nvCxnSpPr>
        <p:spPr>
          <a:xfrm>
            <a:off x="3989314" y="6564519"/>
            <a:ext cx="0" cy="3588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V="1">
            <a:off x="4421510" y="7318170"/>
            <a:ext cx="0" cy="22585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5" name="Straight Connector 624">
            <a:extLst>
              <a:ext uri="{FF2B5EF4-FFF2-40B4-BE49-F238E27FC236}">
                <a16:creationId xmlns:a16="http://schemas.microsoft.com/office/drawing/2014/main" id="{3748E272-4500-4BA8-AE01-294AC988701B}"/>
              </a:ext>
            </a:extLst>
          </p:cNvPr>
          <p:cNvCxnSpPr>
            <a:cxnSpLocks/>
          </p:cNvCxnSpPr>
          <p:nvPr/>
        </p:nvCxnSpPr>
        <p:spPr>
          <a:xfrm flipV="1">
            <a:off x="3007704" y="7287680"/>
            <a:ext cx="14130" cy="44518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8" name="TextBox 627">
            <a:extLst>
              <a:ext uri="{FF2B5EF4-FFF2-40B4-BE49-F238E27FC236}">
                <a16:creationId xmlns:a16="http://schemas.microsoft.com/office/drawing/2014/main" id="{1FF86E25-928A-4694-9707-A71EF117C3A9}"/>
              </a:ext>
            </a:extLst>
          </p:cNvPr>
          <p:cNvSpPr txBox="1"/>
          <p:nvPr/>
        </p:nvSpPr>
        <p:spPr>
          <a:xfrm>
            <a:off x="2358723" y="7676790"/>
            <a:ext cx="13262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Alcohol awareness</a:t>
            </a:r>
          </a:p>
        </p:txBody>
      </p:sp>
      <p:sp>
        <p:nvSpPr>
          <p:cNvPr id="629" name="TextBox 628">
            <a:extLst>
              <a:ext uri="{FF2B5EF4-FFF2-40B4-BE49-F238E27FC236}">
                <a16:creationId xmlns:a16="http://schemas.microsoft.com/office/drawing/2014/main" id="{63C3E4F4-94BC-43EB-BC5A-1189207A11DF}"/>
              </a:ext>
            </a:extLst>
          </p:cNvPr>
          <p:cNvSpPr txBox="1"/>
          <p:nvPr/>
        </p:nvSpPr>
        <p:spPr>
          <a:xfrm>
            <a:off x="2090536" y="6220929"/>
            <a:ext cx="10883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First Aid- basic injuries </a:t>
            </a:r>
          </a:p>
        </p:txBody>
      </p: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>
            <a:off x="2570389" y="6605315"/>
            <a:ext cx="0" cy="3113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7" name="TextBox 646">
            <a:extLst>
              <a:ext uri="{FF2B5EF4-FFF2-40B4-BE49-F238E27FC236}">
                <a16:creationId xmlns:a16="http://schemas.microsoft.com/office/drawing/2014/main" id="{2F33E58C-0999-46C2-81DE-AE38D36207FD}"/>
              </a:ext>
            </a:extLst>
          </p:cNvPr>
          <p:cNvSpPr txBox="1"/>
          <p:nvPr/>
        </p:nvSpPr>
        <p:spPr>
          <a:xfrm>
            <a:off x="2232731" y="5447812"/>
            <a:ext cx="10358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Introduction to </a:t>
            </a:r>
            <a:r>
              <a:rPr lang="en-US" sz="1100" dirty="0" err="1"/>
              <a:t>Yr</a:t>
            </a:r>
            <a:r>
              <a:rPr lang="en-US" sz="1100" dirty="0"/>
              <a:t> 9 PSHE</a:t>
            </a:r>
          </a:p>
        </p:txBody>
      </p: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F9566611-CB48-4E47-A053-355DABBF7673}"/>
              </a:ext>
            </a:extLst>
          </p:cNvPr>
          <p:cNvCxnSpPr>
            <a:cxnSpLocks/>
          </p:cNvCxnSpPr>
          <p:nvPr/>
        </p:nvCxnSpPr>
        <p:spPr>
          <a:xfrm flipV="1">
            <a:off x="3656298" y="5149278"/>
            <a:ext cx="0" cy="2501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B4B756DC-3C0D-4E23-B3CB-F7BC497B34CD}"/>
              </a:ext>
            </a:extLst>
          </p:cNvPr>
          <p:cNvCxnSpPr>
            <a:cxnSpLocks/>
          </p:cNvCxnSpPr>
          <p:nvPr/>
        </p:nvCxnSpPr>
        <p:spPr>
          <a:xfrm flipV="1">
            <a:off x="2582080" y="5185444"/>
            <a:ext cx="0" cy="22484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654912DF-DC0F-40EA-BBF4-8EA8558311B9}"/>
              </a:ext>
            </a:extLst>
          </p:cNvPr>
          <p:cNvCxnSpPr>
            <a:cxnSpLocks/>
          </p:cNvCxnSpPr>
          <p:nvPr/>
        </p:nvCxnSpPr>
        <p:spPr>
          <a:xfrm>
            <a:off x="3105235" y="4451010"/>
            <a:ext cx="6824" cy="26678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5" name="TextBox 654">
            <a:extLst>
              <a:ext uri="{FF2B5EF4-FFF2-40B4-BE49-F238E27FC236}">
                <a16:creationId xmlns:a16="http://schemas.microsoft.com/office/drawing/2014/main" id="{6FC1E7A0-0494-4938-B1B0-760EC9273BEA}"/>
              </a:ext>
            </a:extLst>
          </p:cNvPr>
          <p:cNvSpPr txBox="1"/>
          <p:nvPr/>
        </p:nvSpPr>
        <p:spPr>
          <a:xfrm>
            <a:off x="2604965" y="4004710"/>
            <a:ext cx="10160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Importance of sleep </a:t>
            </a:r>
          </a:p>
        </p:txBody>
      </p:sp>
      <p:sp>
        <p:nvSpPr>
          <p:cNvPr id="656" name="TextBox 655">
            <a:extLst>
              <a:ext uri="{FF2B5EF4-FFF2-40B4-BE49-F238E27FC236}">
                <a16:creationId xmlns:a16="http://schemas.microsoft.com/office/drawing/2014/main" id="{CD98C00B-DC5E-4CA6-A984-03F465713B31}"/>
              </a:ext>
            </a:extLst>
          </p:cNvPr>
          <p:cNvSpPr txBox="1"/>
          <p:nvPr/>
        </p:nvSpPr>
        <p:spPr>
          <a:xfrm>
            <a:off x="3263158" y="5392242"/>
            <a:ext cx="103589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Reframing negative thinking</a:t>
            </a:r>
          </a:p>
        </p:txBody>
      </p:sp>
      <p:sp>
        <p:nvSpPr>
          <p:cNvPr id="659" name="TextBox 658">
            <a:extLst>
              <a:ext uri="{FF2B5EF4-FFF2-40B4-BE49-F238E27FC236}">
                <a16:creationId xmlns:a16="http://schemas.microsoft.com/office/drawing/2014/main" id="{D4B93DD1-7FD0-4AE8-850A-0C45A763AB81}"/>
              </a:ext>
            </a:extLst>
          </p:cNvPr>
          <p:cNvSpPr txBox="1"/>
          <p:nvPr/>
        </p:nvSpPr>
        <p:spPr>
          <a:xfrm>
            <a:off x="5253741" y="5298947"/>
            <a:ext cx="9818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Healthy and Unhealthy relationships</a:t>
            </a:r>
          </a:p>
        </p:txBody>
      </p:sp>
      <p:cxnSp>
        <p:nvCxnSpPr>
          <p:cNvPr id="660" name="Straight Connector 659">
            <a:extLst>
              <a:ext uri="{FF2B5EF4-FFF2-40B4-BE49-F238E27FC236}">
                <a16:creationId xmlns:a16="http://schemas.microsoft.com/office/drawing/2014/main" id="{4E50602A-F6B8-4E11-B6D2-F50AB4361A08}"/>
              </a:ext>
            </a:extLst>
          </p:cNvPr>
          <p:cNvCxnSpPr>
            <a:cxnSpLocks/>
          </p:cNvCxnSpPr>
          <p:nvPr/>
        </p:nvCxnSpPr>
        <p:spPr>
          <a:xfrm flipV="1">
            <a:off x="5780927" y="5070140"/>
            <a:ext cx="0" cy="2350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3" name="TextBox 662">
            <a:extLst>
              <a:ext uri="{FF2B5EF4-FFF2-40B4-BE49-F238E27FC236}">
                <a16:creationId xmlns:a16="http://schemas.microsoft.com/office/drawing/2014/main" id="{C87F4E65-B9C4-4118-8A17-2F0A70243848}"/>
              </a:ext>
            </a:extLst>
          </p:cNvPr>
          <p:cNvSpPr txBox="1"/>
          <p:nvPr/>
        </p:nvSpPr>
        <p:spPr>
          <a:xfrm>
            <a:off x="4100890" y="4043570"/>
            <a:ext cx="8461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Mental Health </a:t>
            </a:r>
          </a:p>
        </p:txBody>
      </p:sp>
      <p:sp>
        <p:nvSpPr>
          <p:cNvPr id="665" name="TextBox 664">
            <a:extLst>
              <a:ext uri="{FF2B5EF4-FFF2-40B4-BE49-F238E27FC236}">
                <a16:creationId xmlns:a16="http://schemas.microsoft.com/office/drawing/2014/main" id="{5A02EE1F-6FC1-427A-AE8E-D98038ACA9EE}"/>
              </a:ext>
            </a:extLst>
          </p:cNvPr>
          <p:cNvSpPr txBox="1"/>
          <p:nvPr/>
        </p:nvSpPr>
        <p:spPr>
          <a:xfrm>
            <a:off x="6386801" y="5528707"/>
            <a:ext cx="7312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Marriage</a:t>
            </a:r>
          </a:p>
        </p:txBody>
      </p:sp>
      <p:cxnSp>
        <p:nvCxnSpPr>
          <p:cNvPr id="666" name="Straight Connector 66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6744961" y="5110563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0" name="Straight Connector 669">
            <a:extLst>
              <a:ext uri="{FF2B5EF4-FFF2-40B4-BE49-F238E27FC236}">
                <a16:creationId xmlns:a16="http://schemas.microsoft.com/office/drawing/2014/main" id="{9637F0F5-2C07-45EA-BAFE-6D32F9DD4CDF}"/>
              </a:ext>
            </a:extLst>
          </p:cNvPr>
          <p:cNvCxnSpPr>
            <a:cxnSpLocks/>
          </p:cNvCxnSpPr>
          <p:nvPr/>
        </p:nvCxnSpPr>
        <p:spPr>
          <a:xfrm flipH="1">
            <a:off x="4415559" y="4435597"/>
            <a:ext cx="2913" cy="33695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8" name="TextBox 677">
            <a:extLst>
              <a:ext uri="{FF2B5EF4-FFF2-40B4-BE49-F238E27FC236}">
                <a16:creationId xmlns:a16="http://schemas.microsoft.com/office/drawing/2014/main" id="{37999913-F6C0-4A16-B7C1-FEB9E8A1B0BC}"/>
              </a:ext>
            </a:extLst>
          </p:cNvPr>
          <p:cNvSpPr txBox="1"/>
          <p:nvPr/>
        </p:nvSpPr>
        <p:spPr>
          <a:xfrm>
            <a:off x="6802736" y="4072356"/>
            <a:ext cx="11299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Avoiding Assumptions</a:t>
            </a:r>
          </a:p>
        </p:txBody>
      </p:sp>
      <p:sp>
        <p:nvSpPr>
          <p:cNvPr id="681" name="TextBox 680">
            <a:extLst>
              <a:ext uri="{FF2B5EF4-FFF2-40B4-BE49-F238E27FC236}">
                <a16:creationId xmlns:a16="http://schemas.microsoft.com/office/drawing/2014/main" id="{C61CE08E-6B65-49EB-B391-7B49C618905C}"/>
              </a:ext>
            </a:extLst>
          </p:cNvPr>
          <p:cNvSpPr txBox="1"/>
          <p:nvPr/>
        </p:nvSpPr>
        <p:spPr>
          <a:xfrm>
            <a:off x="6295646" y="1685076"/>
            <a:ext cx="107070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What are employers looking for</a:t>
            </a:r>
          </a:p>
        </p:txBody>
      </p:sp>
      <p:sp>
        <p:nvSpPr>
          <p:cNvPr id="683" name="TextBox 682">
            <a:extLst>
              <a:ext uri="{FF2B5EF4-FFF2-40B4-BE49-F238E27FC236}">
                <a16:creationId xmlns:a16="http://schemas.microsoft.com/office/drawing/2014/main" id="{05BC2023-5F3C-420F-A30F-4370F02668FE}"/>
              </a:ext>
            </a:extLst>
          </p:cNvPr>
          <p:cNvSpPr txBox="1"/>
          <p:nvPr/>
        </p:nvSpPr>
        <p:spPr>
          <a:xfrm>
            <a:off x="6819567" y="3241590"/>
            <a:ext cx="11131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Active Citizenship </a:t>
            </a:r>
          </a:p>
        </p:txBody>
      </p: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839415" y="487940"/>
            <a:ext cx="596167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C863C2-0F07-4BB5-89CA-AB588A90BD82}"/>
              </a:ext>
            </a:extLst>
          </p:cNvPr>
          <p:cNvSpPr txBox="1"/>
          <p:nvPr/>
        </p:nvSpPr>
        <p:spPr>
          <a:xfrm>
            <a:off x="1528500" y="553720"/>
            <a:ext cx="13148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Ready for</a:t>
            </a: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KS4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E53AD2-8FA3-47AF-A26D-259C3B2170C7}"/>
              </a:ext>
            </a:extLst>
          </p:cNvPr>
          <p:cNvSpPr txBox="1"/>
          <p:nvPr/>
        </p:nvSpPr>
        <p:spPr>
          <a:xfrm>
            <a:off x="3255720" y="15776811"/>
            <a:ext cx="3166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Autumn Term:  Health and Wellbeing </a:t>
            </a:r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D412AF4B-F89D-4C00-B718-AD386BE0593E}"/>
              </a:ext>
            </a:extLst>
          </p:cNvPr>
          <p:cNvSpPr txBox="1"/>
          <p:nvPr/>
        </p:nvSpPr>
        <p:spPr>
          <a:xfrm>
            <a:off x="3532798" y="15014134"/>
            <a:ext cx="8856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Hygiene</a:t>
            </a: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30FB132F-C7A5-4ED6-B0D9-6F46F9D66F86}"/>
              </a:ext>
            </a:extLst>
          </p:cNvPr>
          <p:cNvCxnSpPr>
            <a:cxnSpLocks/>
          </p:cNvCxnSpPr>
          <p:nvPr/>
        </p:nvCxnSpPr>
        <p:spPr>
          <a:xfrm flipH="1" flipV="1">
            <a:off x="3988337" y="11746275"/>
            <a:ext cx="1078" cy="34046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TextBox 330">
            <a:extLst>
              <a:ext uri="{FF2B5EF4-FFF2-40B4-BE49-F238E27FC236}">
                <a16:creationId xmlns:a16="http://schemas.microsoft.com/office/drawing/2014/main" id="{3B5F57D0-375A-4083-9EEF-998057252C67}"/>
              </a:ext>
            </a:extLst>
          </p:cNvPr>
          <p:cNvSpPr txBox="1"/>
          <p:nvPr/>
        </p:nvSpPr>
        <p:spPr>
          <a:xfrm>
            <a:off x="3573033" y="12053459"/>
            <a:ext cx="8721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Bullying </a:t>
            </a: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343D0D84-E539-49E9-B126-4F2FD111C5AC}"/>
              </a:ext>
            </a:extLst>
          </p:cNvPr>
          <p:cNvSpPr txBox="1"/>
          <p:nvPr/>
        </p:nvSpPr>
        <p:spPr>
          <a:xfrm>
            <a:off x="6240925" y="8533918"/>
            <a:ext cx="16469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Grooming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42FD82-9DD9-431D-91AD-12C84DCC0FCA}"/>
              </a:ext>
            </a:extLst>
          </p:cNvPr>
          <p:cNvSpPr txBox="1"/>
          <p:nvPr/>
        </p:nvSpPr>
        <p:spPr>
          <a:xfrm>
            <a:off x="4670065" y="2621351"/>
            <a:ext cx="3000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Spring Term- Living in the wider world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B74C966E-AC19-7D93-CAF2-64A6DB228423}"/>
              </a:ext>
            </a:extLst>
          </p:cNvPr>
          <p:cNvSpPr txBox="1"/>
          <p:nvPr/>
        </p:nvSpPr>
        <p:spPr>
          <a:xfrm rot="10800000" flipV="1">
            <a:off x="2945136" y="13530649"/>
            <a:ext cx="3466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Spring Term : Living in the Wider world </a:t>
            </a:r>
          </a:p>
        </p:txBody>
      </p:sp>
      <p:pic>
        <p:nvPicPr>
          <p:cNvPr id="1026" name="Picture 2" descr="Lytham St Annes High School">
            <a:extLst>
              <a:ext uri="{FF2B5EF4-FFF2-40B4-BE49-F238E27FC236}">
                <a16:creationId xmlns:a16="http://schemas.microsoft.com/office/drawing/2014/main" id="{B5C640EE-F575-EFE6-544A-C99A6A48C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5430" y="15583888"/>
            <a:ext cx="800647" cy="48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elcome Geometric Blue Outdoor Vinyl Banner">
            <a:extLst>
              <a:ext uri="{FF2B5EF4-FFF2-40B4-BE49-F238E27FC236}">
                <a16:creationId xmlns:a16="http://schemas.microsoft.com/office/drawing/2014/main" id="{AB1487F7-0261-593D-788F-01F2A752A7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83" t="34502" r="11087" b="34703"/>
          <a:stretch/>
        </p:blipFill>
        <p:spPr bwMode="auto">
          <a:xfrm>
            <a:off x="7711914" y="16470996"/>
            <a:ext cx="1693672" cy="653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6F3E07F5-3098-F205-BB5B-B983D4D296E7}"/>
              </a:ext>
            </a:extLst>
          </p:cNvPr>
          <p:cNvCxnSpPr>
            <a:cxnSpLocks/>
          </p:cNvCxnSpPr>
          <p:nvPr/>
        </p:nvCxnSpPr>
        <p:spPr>
          <a:xfrm flipV="1">
            <a:off x="6986624" y="7331833"/>
            <a:ext cx="0" cy="2442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E68CECC9-4B91-A299-AAEA-229471E75C36}"/>
              </a:ext>
            </a:extLst>
          </p:cNvPr>
          <p:cNvSpPr txBox="1"/>
          <p:nvPr/>
        </p:nvSpPr>
        <p:spPr>
          <a:xfrm>
            <a:off x="6527575" y="7607141"/>
            <a:ext cx="12572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Justice system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4BDA6D15-A90A-C384-E15A-FE0635E86006}"/>
              </a:ext>
            </a:extLst>
          </p:cNvPr>
          <p:cNvSpPr txBox="1"/>
          <p:nvPr/>
        </p:nvSpPr>
        <p:spPr>
          <a:xfrm>
            <a:off x="6281237" y="5843238"/>
            <a:ext cx="8620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How to manage risk taking behaviours</a:t>
            </a:r>
          </a:p>
        </p:txBody>
      </p: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F4437D5D-D7FC-E99C-0577-3398EB25ED80}"/>
              </a:ext>
            </a:extLst>
          </p:cNvPr>
          <p:cNvCxnSpPr>
            <a:cxnSpLocks/>
          </p:cNvCxnSpPr>
          <p:nvPr/>
        </p:nvCxnSpPr>
        <p:spPr>
          <a:xfrm>
            <a:off x="6693979" y="6590644"/>
            <a:ext cx="0" cy="3066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00E17B8D-461F-3099-09C1-389C3C615F7E}"/>
              </a:ext>
            </a:extLst>
          </p:cNvPr>
          <p:cNvCxnSpPr>
            <a:cxnSpLocks/>
          </p:cNvCxnSpPr>
          <p:nvPr/>
        </p:nvCxnSpPr>
        <p:spPr>
          <a:xfrm flipV="1">
            <a:off x="5639356" y="7386401"/>
            <a:ext cx="0" cy="2442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>
            <a:extLst>
              <a:ext uri="{FF2B5EF4-FFF2-40B4-BE49-F238E27FC236}">
                <a16:creationId xmlns:a16="http://schemas.microsoft.com/office/drawing/2014/main" id="{B212E80E-FA13-7B6D-AB7A-3BF1A02E662E}"/>
              </a:ext>
            </a:extLst>
          </p:cNvPr>
          <p:cNvSpPr txBox="1"/>
          <p:nvPr/>
        </p:nvSpPr>
        <p:spPr>
          <a:xfrm>
            <a:off x="4906496" y="7630646"/>
            <a:ext cx="154759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How to </a:t>
            </a:r>
            <a:r>
              <a:rPr lang="en-US" sz="1050"/>
              <a:t>recognise</a:t>
            </a:r>
            <a:r>
              <a:rPr lang="en-US" sz="1050" dirty="0"/>
              <a:t> biased or misleading information</a:t>
            </a: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DAD203E0-3925-7A96-125C-44D9062678FF}"/>
              </a:ext>
            </a:extLst>
          </p:cNvPr>
          <p:cNvCxnSpPr>
            <a:cxnSpLocks/>
          </p:cNvCxnSpPr>
          <p:nvPr/>
        </p:nvCxnSpPr>
        <p:spPr>
          <a:xfrm flipH="1" flipV="1">
            <a:off x="2108025" y="7142199"/>
            <a:ext cx="3861" cy="5037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TextBox 265">
            <a:extLst>
              <a:ext uri="{FF2B5EF4-FFF2-40B4-BE49-F238E27FC236}">
                <a16:creationId xmlns:a16="http://schemas.microsoft.com/office/drawing/2014/main" id="{7C6B9FF6-09B3-6382-5F5B-2A7ED57D0E6D}"/>
              </a:ext>
            </a:extLst>
          </p:cNvPr>
          <p:cNvSpPr txBox="1"/>
          <p:nvPr/>
        </p:nvSpPr>
        <p:spPr>
          <a:xfrm>
            <a:off x="1540206" y="7647309"/>
            <a:ext cx="8700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Blood, organ and stem cell donation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6BF6176F-900C-BE12-7280-D1CD02796DBB}"/>
              </a:ext>
            </a:extLst>
          </p:cNvPr>
          <p:cNvSpPr txBox="1"/>
          <p:nvPr/>
        </p:nvSpPr>
        <p:spPr>
          <a:xfrm>
            <a:off x="1868489" y="2598461"/>
            <a:ext cx="2902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Summer term- Living in the Wider world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0903AB59-74AD-F80E-F9B4-95EE47D05A96}"/>
              </a:ext>
            </a:extLst>
          </p:cNvPr>
          <p:cNvSpPr txBox="1"/>
          <p:nvPr/>
        </p:nvSpPr>
        <p:spPr>
          <a:xfrm>
            <a:off x="5920942" y="3977066"/>
            <a:ext cx="11434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Romantic relationships </a:t>
            </a:r>
          </a:p>
        </p:txBody>
      </p: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1828FF74-9AF1-EF7A-0867-842AAA8A2B62}"/>
              </a:ext>
            </a:extLst>
          </p:cNvPr>
          <p:cNvCxnSpPr>
            <a:cxnSpLocks/>
          </p:cNvCxnSpPr>
          <p:nvPr/>
        </p:nvCxnSpPr>
        <p:spPr>
          <a:xfrm>
            <a:off x="6296823" y="4358682"/>
            <a:ext cx="0" cy="4001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39DF99DF-E5D1-2011-0F72-314FD60F3E0D}"/>
              </a:ext>
            </a:extLst>
          </p:cNvPr>
          <p:cNvCxnSpPr>
            <a:cxnSpLocks/>
          </p:cNvCxnSpPr>
          <p:nvPr/>
        </p:nvCxnSpPr>
        <p:spPr>
          <a:xfrm flipV="1">
            <a:off x="6296501" y="2985095"/>
            <a:ext cx="7343" cy="34586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TextBox 291">
            <a:extLst>
              <a:ext uri="{FF2B5EF4-FFF2-40B4-BE49-F238E27FC236}">
                <a16:creationId xmlns:a16="http://schemas.microsoft.com/office/drawing/2014/main" id="{2F13C48C-2C0F-FF53-8327-5113FD8FD7DD}"/>
              </a:ext>
            </a:extLst>
          </p:cNvPr>
          <p:cNvSpPr txBox="1"/>
          <p:nvPr/>
        </p:nvSpPr>
        <p:spPr>
          <a:xfrm>
            <a:off x="5831028" y="3364015"/>
            <a:ext cx="10475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Employment and Pathways</a:t>
            </a:r>
          </a:p>
        </p:txBody>
      </p: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50B7B7EE-5E7A-419F-DB83-B479764F4A56}"/>
              </a:ext>
            </a:extLst>
          </p:cNvPr>
          <p:cNvCxnSpPr>
            <a:cxnSpLocks/>
          </p:cNvCxnSpPr>
          <p:nvPr/>
        </p:nvCxnSpPr>
        <p:spPr>
          <a:xfrm flipH="1" flipV="1">
            <a:off x="5282711" y="2994613"/>
            <a:ext cx="14587" cy="36233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TextBox 293">
            <a:extLst>
              <a:ext uri="{FF2B5EF4-FFF2-40B4-BE49-F238E27FC236}">
                <a16:creationId xmlns:a16="http://schemas.microsoft.com/office/drawing/2014/main" id="{355CA96E-5EDA-2063-1807-029445352F09}"/>
              </a:ext>
            </a:extLst>
          </p:cNvPr>
          <p:cNvSpPr txBox="1"/>
          <p:nvPr/>
        </p:nvSpPr>
        <p:spPr>
          <a:xfrm>
            <a:off x="5004932" y="3370181"/>
            <a:ext cx="8461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Habits and strategies to support progress </a:t>
            </a: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F0B88F74-EC8B-6C42-1A1A-18B01D2D0460}"/>
              </a:ext>
            </a:extLst>
          </p:cNvPr>
          <p:cNvSpPr txBox="1"/>
          <p:nvPr/>
        </p:nvSpPr>
        <p:spPr>
          <a:xfrm>
            <a:off x="4963832" y="1690760"/>
            <a:ext cx="10991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The workplace </a:t>
            </a:r>
          </a:p>
        </p:txBody>
      </p: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958FA9B4-11C5-3B76-29E5-EC414A3CC0F3}"/>
              </a:ext>
            </a:extLst>
          </p:cNvPr>
          <p:cNvCxnSpPr>
            <a:cxnSpLocks/>
          </p:cNvCxnSpPr>
          <p:nvPr/>
        </p:nvCxnSpPr>
        <p:spPr>
          <a:xfrm flipV="1">
            <a:off x="4009128" y="2882950"/>
            <a:ext cx="0" cy="37567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5" name="Picture 2" descr="Lytham St Annes High School">
            <a:extLst>
              <a:ext uri="{FF2B5EF4-FFF2-40B4-BE49-F238E27FC236}">
                <a16:creationId xmlns:a16="http://schemas.microsoft.com/office/drawing/2014/main" id="{F778F714-219E-BDA4-EBAB-D87B4C6DC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858" y="337964"/>
            <a:ext cx="1420694" cy="864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BC0304C-D982-459F-BF91-CB406C808833}"/>
              </a:ext>
            </a:extLst>
          </p:cNvPr>
          <p:cNvCxnSpPr>
            <a:cxnSpLocks/>
          </p:cNvCxnSpPr>
          <p:nvPr/>
        </p:nvCxnSpPr>
        <p:spPr>
          <a:xfrm flipH="1" flipV="1">
            <a:off x="4127525" y="13869140"/>
            <a:ext cx="6051" cy="33906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A2FAEC9-9709-C091-5FA2-0201DBD98F9F}"/>
              </a:ext>
            </a:extLst>
          </p:cNvPr>
          <p:cNvSpPr txBox="1"/>
          <p:nvPr/>
        </p:nvSpPr>
        <p:spPr>
          <a:xfrm>
            <a:off x="2907752" y="12798708"/>
            <a:ext cx="10885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Neurodiversity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24E744D-27B8-8904-558B-7F7DE2854BCF}"/>
              </a:ext>
            </a:extLst>
          </p:cNvPr>
          <p:cNvCxnSpPr>
            <a:cxnSpLocks/>
          </p:cNvCxnSpPr>
          <p:nvPr/>
        </p:nvCxnSpPr>
        <p:spPr>
          <a:xfrm flipH="1">
            <a:off x="6813014" y="13248657"/>
            <a:ext cx="6553" cy="37733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CAC50D6-B3CD-DE59-3966-DD11FEED898D}"/>
              </a:ext>
            </a:extLst>
          </p:cNvPr>
          <p:cNvSpPr txBox="1"/>
          <p:nvPr/>
        </p:nvSpPr>
        <p:spPr>
          <a:xfrm>
            <a:off x="5171362" y="14094628"/>
            <a:ext cx="12011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Political System in UK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83F56F6-DE9A-2B38-8DE2-D98F6532BBA5}"/>
              </a:ext>
            </a:extLst>
          </p:cNvPr>
          <p:cNvSpPr txBox="1"/>
          <p:nvPr/>
        </p:nvSpPr>
        <p:spPr>
          <a:xfrm>
            <a:off x="3871292" y="11268071"/>
            <a:ext cx="31072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Summer Term: Relationships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9EF4370-E6D2-F868-47BB-701159F8BAD5}"/>
              </a:ext>
            </a:extLst>
          </p:cNvPr>
          <p:cNvCxnSpPr>
            <a:cxnSpLocks/>
          </p:cNvCxnSpPr>
          <p:nvPr/>
        </p:nvCxnSpPr>
        <p:spPr>
          <a:xfrm>
            <a:off x="3380742" y="10920555"/>
            <a:ext cx="0" cy="29886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A4D7819-1AB7-C4B2-189A-36C92FDF4292}"/>
              </a:ext>
            </a:extLst>
          </p:cNvPr>
          <p:cNvSpPr txBox="1"/>
          <p:nvPr/>
        </p:nvSpPr>
        <p:spPr>
          <a:xfrm>
            <a:off x="2739320" y="10489668"/>
            <a:ext cx="1366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Loss and bereavement 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B68AC792-6BBB-0C9A-47AE-11C120BC8E68}"/>
              </a:ext>
            </a:extLst>
          </p:cNvPr>
          <p:cNvCxnSpPr>
            <a:cxnSpLocks/>
          </p:cNvCxnSpPr>
          <p:nvPr/>
        </p:nvCxnSpPr>
        <p:spPr>
          <a:xfrm flipH="1" flipV="1">
            <a:off x="2638102" y="13885179"/>
            <a:ext cx="3665" cy="4209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D5A0011E-4DB0-A945-5194-304FABDA641B}"/>
              </a:ext>
            </a:extLst>
          </p:cNvPr>
          <p:cNvSpPr txBox="1"/>
          <p:nvPr/>
        </p:nvSpPr>
        <p:spPr>
          <a:xfrm>
            <a:off x="1962606" y="9229435"/>
            <a:ext cx="26836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Autumn Term 1:  Health and Wellbeing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F1335223-ADE4-0C0B-7440-DBFE91D257AD}"/>
              </a:ext>
            </a:extLst>
          </p:cNvPr>
          <p:cNvSpPr txBox="1"/>
          <p:nvPr/>
        </p:nvSpPr>
        <p:spPr>
          <a:xfrm>
            <a:off x="5233944" y="6990716"/>
            <a:ext cx="26836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Spring Term: Living in the widerworld  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033DAEE4-3B7F-8655-FE05-E9566F5CD932}"/>
              </a:ext>
            </a:extLst>
          </p:cNvPr>
          <p:cNvSpPr txBox="1"/>
          <p:nvPr/>
        </p:nvSpPr>
        <p:spPr>
          <a:xfrm>
            <a:off x="2144914" y="7001675"/>
            <a:ext cx="26836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Summer Term :  Health and wellbeing 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D49E533-442E-16DC-15E3-F0DD923D0412}"/>
              </a:ext>
            </a:extLst>
          </p:cNvPr>
          <p:cNvSpPr txBox="1"/>
          <p:nvPr/>
        </p:nvSpPr>
        <p:spPr>
          <a:xfrm>
            <a:off x="2280213" y="4799109"/>
            <a:ext cx="26836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Autumn Term 1:  Health and wellbeing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801BDB07-6657-AAEA-C97A-221BA28BB707}"/>
              </a:ext>
            </a:extLst>
          </p:cNvPr>
          <p:cNvSpPr txBox="1"/>
          <p:nvPr/>
        </p:nvSpPr>
        <p:spPr>
          <a:xfrm>
            <a:off x="5284752" y="4826700"/>
            <a:ext cx="26836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Autumn Term 2:  Relationships</a:t>
            </a:r>
          </a:p>
        </p:txBody>
      </p:sp>
      <p:pic>
        <p:nvPicPr>
          <p:cNvPr id="129" name="Picture 128">
            <a:extLst>
              <a:ext uri="{FF2B5EF4-FFF2-40B4-BE49-F238E27FC236}">
                <a16:creationId xmlns:a16="http://schemas.microsoft.com/office/drawing/2014/main" id="{1E9C227E-3D24-5E51-9B90-FF2657AB6F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6811" y="15988396"/>
            <a:ext cx="1306215" cy="1272506"/>
          </a:xfrm>
          <a:prstGeom prst="rect">
            <a:avLst/>
          </a:prstGeom>
        </p:spPr>
      </p:pic>
      <p:pic>
        <p:nvPicPr>
          <p:cNvPr id="137" name="Picture 136">
            <a:extLst>
              <a:ext uri="{FF2B5EF4-FFF2-40B4-BE49-F238E27FC236}">
                <a16:creationId xmlns:a16="http://schemas.microsoft.com/office/drawing/2014/main" id="{8D2AA75B-B40B-39B9-8FC0-D7B821A99D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33745" y="938022"/>
            <a:ext cx="1304657" cy="1268078"/>
          </a:xfrm>
          <a:prstGeom prst="rect">
            <a:avLst/>
          </a:prstGeom>
        </p:spPr>
      </p:pic>
      <p:pic>
        <p:nvPicPr>
          <p:cNvPr id="139" name="Picture 6" descr="Helping Hand PNG Images, Transparent Helping Hand Image Download , Page 2 -  PNGitem">
            <a:extLst>
              <a:ext uri="{FF2B5EF4-FFF2-40B4-BE49-F238E27FC236}">
                <a16:creationId xmlns:a16="http://schemas.microsoft.com/office/drawing/2014/main" id="{D571FA28-7C9C-E1AE-B79C-CBC197FAA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977" y="11786774"/>
            <a:ext cx="594105" cy="669851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pic>
        <p:nvPicPr>
          <p:cNvPr id="144" name="Picture 10" descr="Free Friend Icon Png 282925 - Making Friends Clipart Black And White,  Transparent Png - kindpng">
            <a:extLst>
              <a:ext uri="{FF2B5EF4-FFF2-40B4-BE49-F238E27FC236}">
                <a16:creationId xmlns:a16="http://schemas.microsoft.com/office/drawing/2014/main" id="{3816DBD4-D569-C15F-AE3E-9BD698778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7437" b="94774" l="10000" r="90000">
                        <a14:foregroundMark x1="22326" y1="29548" x2="22326" y2="29548"/>
                        <a14:foregroundMark x1="76279" y1="30754" x2="76279" y2="30754"/>
                        <a14:foregroundMark x1="80930" y1="92462" x2="80930" y2="92462"/>
                        <a14:foregroundMark x1="19535" y1="94874" x2="19535" y2="94874"/>
                        <a14:foregroundMark x1="58721" y1="17286" x2="58721" y2="17286"/>
                        <a14:foregroundMark x1="56047" y1="8543" x2="56047" y2="8543"/>
                        <a14:foregroundMark x1="47209" y1="7437" x2="47209" y2="7437"/>
                        <a14:foregroundMark x1="38488" y1="9146" x2="38488" y2="9146"/>
                        <a14:foregroundMark x1="35116" y1="17286" x2="35116" y2="172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16" y="11858822"/>
            <a:ext cx="674593" cy="78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Media Icons Stock Illustrations – 341,447 Media Icons Stock Illustrations,  Vectors &amp; Clipart - Dreamstime">
            <a:extLst>
              <a:ext uri="{FF2B5EF4-FFF2-40B4-BE49-F238E27FC236}">
                <a16:creationId xmlns:a16="http://schemas.microsoft.com/office/drawing/2014/main" id="{57B660E4-926F-F67B-6720-75E8826AF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706" y="14230783"/>
            <a:ext cx="873133" cy="611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16" descr="Growth Mindset Vector Images – Browse 22,217 Stock Photos, Vectors, and  Video | Adobe Stock">
            <a:extLst>
              <a:ext uri="{FF2B5EF4-FFF2-40B4-BE49-F238E27FC236}">
                <a16:creationId xmlns:a16="http://schemas.microsoft.com/office/drawing/2014/main" id="{2F96C46C-6EB6-E63D-A6D5-4FF16B6195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740" y="16483342"/>
            <a:ext cx="865134" cy="86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6" name="Picture 18" descr="Money clipart black and white - Clipartix">
            <a:extLst>
              <a:ext uri="{FF2B5EF4-FFF2-40B4-BE49-F238E27FC236}">
                <a16:creationId xmlns:a16="http://schemas.microsoft.com/office/drawing/2014/main" id="{54BE0959-D2BD-DA02-3AC3-32341B9B7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15" y="12844038"/>
            <a:ext cx="644940" cy="71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" name="Picture 20" descr="90+ Free Resilience &amp; Resilient Images - Pixabay">
            <a:extLst>
              <a:ext uri="{FF2B5EF4-FFF2-40B4-BE49-F238E27FC236}">
                <a16:creationId xmlns:a16="http://schemas.microsoft.com/office/drawing/2014/main" id="{B35AF8D8-2979-7F4A-2BCF-E99DAAA6A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0197" y="9743578"/>
            <a:ext cx="1091710" cy="729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" name="Picture 22" descr="Free Smoking Clipart Black And White, Download Free Smoking Clipart Black  And White png images, Free ClipArts on Clipart Library">
            <a:extLst>
              <a:ext uri="{FF2B5EF4-FFF2-40B4-BE49-F238E27FC236}">
                <a16:creationId xmlns:a16="http://schemas.microsoft.com/office/drawing/2014/main" id="{26FF0EAC-6A06-289D-B0CD-C1E39654C7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78" y="6798450"/>
            <a:ext cx="748542" cy="748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" name="Picture 24" descr="Free Alcohol Clipart Black And White, Download Free Alcohol Clipart Black  And White png images, Free ClipArts on Clipart Library">
            <a:extLst>
              <a:ext uri="{FF2B5EF4-FFF2-40B4-BE49-F238E27FC236}">
                <a16:creationId xmlns:a16="http://schemas.microsoft.com/office/drawing/2014/main" id="{BFE2FEB4-E1DF-5E41-09B7-4BE347723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91" y="8053128"/>
            <a:ext cx="478715" cy="69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Free Pill Clipart Black And White, Download Free Pill Clipart Black And  White png images, Free ClipArts on Clipart Library">
            <a:extLst>
              <a:ext uri="{FF2B5EF4-FFF2-40B4-BE49-F238E27FC236}">
                <a16:creationId xmlns:a16="http://schemas.microsoft.com/office/drawing/2014/main" id="{BB26FB90-2F5B-4E5A-6105-ACE791FA9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666" y="8075052"/>
            <a:ext cx="609315" cy="609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Free Black And White Phone Clipart, Download Free Black And White Phone  Clipart png images, Free ClipArts on Clipart Library">
            <a:extLst>
              <a:ext uri="{FF2B5EF4-FFF2-40B4-BE49-F238E27FC236}">
                <a16:creationId xmlns:a16="http://schemas.microsoft.com/office/drawing/2014/main" id="{407F6C16-736B-214E-ED10-3C03787AE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436" y="5421122"/>
            <a:ext cx="981887" cy="70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" name="Picture 32" descr="Wedding Invitation Marriage Clip Art - Black And White Marriage Clipart, HD  Png Download , Transparent Png Image - PNGitem">
            <a:extLst>
              <a:ext uri="{FF2B5EF4-FFF2-40B4-BE49-F238E27FC236}">
                <a16:creationId xmlns:a16="http://schemas.microsoft.com/office/drawing/2014/main" id="{AB85F6EF-E389-A2CE-9DBE-BC2A829E5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backgroundRemoval t="6115" b="91367" l="5000" r="92442">
                        <a14:foregroundMark x1="66395" y1="8393" x2="66395" y2="8393"/>
                        <a14:foregroundMark x1="92674" y1="89568" x2="92674" y2="89568"/>
                        <a14:foregroundMark x1="25930" y1="91367" x2="25930" y2="91367"/>
                        <a14:foregroundMark x1="5000" y1="82494" x2="5000" y2="82494"/>
                        <a14:foregroundMark x1="66744" y1="6115" x2="66744" y2="61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098" y="5454942"/>
            <a:ext cx="917719" cy="88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" name="Picture 36" descr="Vector Body Icon 353920 Vector Art at Vecteezy">
            <a:extLst>
              <a:ext uri="{FF2B5EF4-FFF2-40B4-BE49-F238E27FC236}">
                <a16:creationId xmlns:a16="http://schemas.microsoft.com/office/drawing/2014/main" id="{73FF1A80-4110-829B-AD0B-F336D3206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759" y="10296295"/>
            <a:ext cx="754760" cy="754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40" descr="apple clipart black and white - Clip Art Library">
            <a:extLst>
              <a:ext uri="{FF2B5EF4-FFF2-40B4-BE49-F238E27FC236}">
                <a16:creationId xmlns:a16="http://schemas.microsoft.com/office/drawing/2014/main" id="{40479F4E-BD71-FF52-9B6D-49F24DCC72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258" y="16423848"/>
            <a:ext cx="591286" cy="61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Free Pill Clipart Black And White, Download Free Pill Clipart Black And  White png images, Free ClipArts on Clipart Library">
            <a:extLst>
              <a:ext uri="{FF2B5EF4-FFF2-40B4-BE49-F238E27FC236}">
                <a16:creationId xmlns:a16="http://schemas.microsoft.com/office/drawing/2014/main" id="{360CB89B-BCDE-24B5-C2A8-3D92CCE89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224" y="1191574"/>
            <a:ext cx="922186" cy="54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1,210 Couple silhouette black white clipart Images, Stock Photos &amp; Vectors  | Shutterstock">
            <a:extLst>
              <a:ext uri="{FF2B5EF4-FFF2-40B4-BE49-F238E27FC236}">
                <a16:creationId xmlns:a16="http://schemas.microsoft.com/office/drawing/2014/main" id="{7B91D334-0FAC-02D9-BF7E-8A586E0BB2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75" b="15900"/>
          <a:stretch/>
        </p:blipFill>
        <p:spPr bwMode="auto">
          <a:xfrm>
            <a:off x="4990410" y="4163864"/>
            <a:ext cx="898471" cy="495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School Black and White Outline Clipart - black-white-school-or-college -building-big-clipart - Classroom Clipart">
            <a:extLst>
              <a:ext uri="{FF2B5EF4-FFF2-40B4-BE49-F238E27FC236}">
                <a16:creationId xmlns:a16="http://schemas.microsoft.com/office/drawing/2014/main" id="{C004E113-C3EC-FCC6-022B-8AE621DEE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274" y="16271500"/>
            <a:ext cx="1259516" cy="86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9D88900-79C8-8435-4A89-DD41B7962A16}"/>
              </a:ext>
            </a:extLst>
          </p:cNvPr>
          <p:cNvCxnSpPr>
            <a:cxnSpLocks/>
          </p:cNvCxnSpPr>
          <p:nvPr/>
        </p:nvCxnSpPr>
        <p:spPr>
          <a:xfrm>
            <a:off x="7541632" y="6358147"/>
            <a:ext cx="0" cy="5503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4A288AE-EC9F-DFC2-5562-A19D618ED14F}"/>
              </a:ext>
            </a:extLst>
          </p:cNvPr>
          <p:cNvSpPr txBox="1"/>
          <p:nvPr/>
        </p:nvSpPr>
        <p:spPr>
          <a:xfrm>
            <a:off x="7107390" y="5956338"/>
            <a:ext cx="90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Precious liberties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5E9BE66-6A1D-6F0A-B143-BAF0C0EB976B}"/>
              </a:ext>
            </a:extLst>
          </p:cNvPr>
          <p:cNvCxnSpPr>
            <a:cxnSpLocks/>
          </p:cNvCxnSpPr>
          <p:nvPr/>
        </p:nvCxnSpPr>
        <p:spPr>
          <a:xfrm flipH="1" flipV="1">
            <a:off x="3213858" y="15862007"/>
            <a:ext cx="18939" cy="3405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3818564-ED27-D7D1-5F24-1512AF876CF8}"/>
              </a:ext>
            </a:extLst>
          </p:cNvPr>
          <p:cNvSpPr txBox="1"/>
          <p:nvPr/>
        </p:nvSpPr>
        <p:spPr>
          <a:xfrm>
            <a:off x="2782356" y="16211128"/>
            <a:ext cx="8856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Puberty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607066A-9EDA-89F7-2B69-F5A6EA269833}"/>
              </a:ext>
            </a:extLst>
          </p:cNvPr>
          <p:cNvCxnSpPr>
            <a:cxnSpLocks/>
          </p:cNvCxnSpPr>
          <p:nvPr/>
        </p:nvCxnSpPr>
        <p:spPr>
          <a:xfrm>
            <a:off x="2948482" y="15318815"/>
            <a:ext cx="8456" cy="4025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302E306-25E0-5C56-80D6-EE19FCAB6061}"/>
              </a:ext>
            </a:extLst>
          </p:cNvPr>
          <p:cNvSpPr txBox="1"/>
          <p:nvPr/>
        </p:nvSpPr>
        <p:spPr>
          <a:xfrm>
            <a:off x="2448157" y="15107867"/>
            <a:ext cx="10943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Menstruation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F909329-DF06-0FF0-C395-D75E21C064FC}"/>
              </a:ext>
            </a:extLst>
          </p:cNvPr>
          <p:cNvSpPr txBox="1"/>
          <p:nvPr/>
        </p:nvSpPr>
        <p:spPr>
          <a:xfrm>
            <a:off x="1955998" y="16300699"/>
            <a:ext cx="8856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Keeping safe FGM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3E55D58-552C-FE46-B5AC-31D8CFD09F20}"/>
              </a:ext>
            </a:extLst>
          </p:cNvPr>
          <p:cNvSpPr txBox="1"/>
          <p:nvPr/>
        </p:nvSpPr>
        <p:spPr>
          <a:xfrm>
            <a:off x="1244696" y="12592683"/>
            <a:ext cx="1582798" cy="476726"/>
          </a:xfrm>
          <a:prstGeom prst="wedgeRoundRectCallout">
            <a:avLst>
              <a:gd name="adj1" fmla="val 12991"/>
              <a:gd name="adj2" fmla="val 65212"/>
              <a:gd name="adj3" fmla="val 16667"/>
            </a:avLst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Making safe financial choices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DA642A8-CDDE-87BE-8887-5DDF27D46CAA}"/>
              </a:ext>
            </a:extLst>
          </p:cNvPr>
          <p:cNvSpPr txBox="1"/>
          <p:nvPr/>
        </p:nvSpPr>
        <p:spPr>
          <a:xfrm rot="31589">
            <a:off x="2073820" y="14197065"/>
            <a:ext cx="111441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Saving, spending and budgeting 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309F3A1-97FB-515F-6774-331F9126CE6C}"/>
              </a:ext>
            </a:extLst>
          </p:cNvPr>
          <p:cNvCxnSpPr>
            <a:cxnSpLocks/>
          </p:cNvCxnSpPr>
          <p:nvPr/>
        </p:nvCxnSpPr>
        <p:spPr>
          <a:xfrm>
            <a:off x="4955348" y="13066180"/>
            <a:ext cx="0" cy="4096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C91A31C4-5677-3A74-1775-051D9FE5ED5A}"/>
              </a:ext>
            </a:extLst>
          </p:cNvPr>
          <p:cNvSpPr txBox="1"/>
          <p:nvPr/>
        </p:nvSpPr>
        <p:spPr>
          <a:xfrm rot="31589">
            <a:off x="4392812" y="12877792"/>
            <a:ext cx="11144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Digital footprint 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EFA62F1E-2B53-1B35-25E6-C3C50E023F89}"/>
              </a:ext>
            </a:extLst>
          </p:cNvPr>
          <p:cNvCxnSpPr>
            <a:cxnSpLocks/>
          </p:cNvCxnSpPr>
          <p:nvPr/>
        </p:nvCxnSpPr>
        <p:spPr>
          <a:xfrm flipH="1" flipV="1">
            <a:off x="5765158" y="13724888"/>
            <a:ext cx="6051" cy="33906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CD1EE903-B2D6-6C6F-28D6-DB2A3A9C5C5F}"/>
              </a:ext>
            </a:extLst>
          </p:cNvPr>
          <p:cNvSpPr txBox="1"/>
          <p:nvPr/>
        </p:nvSpPr>
        <p:spPr>
          <a:xfrm>
            <a:off x="3621024" y="14198177"/>
            <a:ext cx="10885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Being safe online &amp; Social media 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FA800F0-74FD-EF64-7571-04854AD9C078}"/>
              </a:ext>
            </a:extLst>
          </p:cNvPr>
          <p:cNvSpPr txBox="1"/>
          <p:nvPr/>
        </p:nvSpPr>
        <p:spPr>
          <a:xfrm>
            <a:off x="4963832" y="9201051"/>
            <a:ext cx="26836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Autumn Term 2:  Relationships 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0D93920-233A-E42A-20E5-9E8F8BB202B0}"/>
              </a:ext>
            </a:extLst>
          </p:cNvPr>
          <p:cNvCxnSpPr>
            <a:cxnSpLocks/>
          </p:cNvCxnSpPr>
          <p:nvPr/>
        </p:nvCxnSpPr>
        <p:spPr>
          <a:xfrm flipH="1">
            <a:off x="4577700" y="2117219"/>
            <a:ext cx="2110" cy="40953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A272943D-DC6B-9126-B8AE-625FD2446305}"/>
              </a:ext>
            </a:extLst>
          </p:cNvPr>
          <p:cNvSpPr txBox="1"/>
          <p:nvPr/>
        </p:nvSpPr>
        <p:spPr>
          <a:xfrm>
            <a:off x="4065335" y="1709118"/>
            <a:ext cx="10991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Exploring Attitudes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FED8A58-AF46-DFBD-C885-05E2B6CFEFDE}"/>
              </a:ext>
            </a:extLst>
          </p:cNvPr>
          <p:cNvSpPr txBox="1"/>
          <p:nvPr/>
        </p:nvSpPr>
        <p:spPr>
          <a:xfrm>
            <a:off x="3520853" y="3198052"/>
            <a:ext cx="10991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Drugs and the Law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CFFA7CBA-E6A5-3659-E5C4-ADB7A9035F73}"/>
              </a:ext>
            </a:extLst>
          </p:cNvPr>
          <p:cNvCxnSpPr>
            <a:cxnSpLocks/>
          </p:cNvCxnSpPr>
          <p:nvPr/>
        </p:nvCxnSpPr>
        <p:spPr>
          <a:xfrm flipH="1">
            <a:off x="3313681" y="2096858"/>
            <a:ext cx="1" cy="4751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74906B1F-B29F-82AD-4AC4-E06B8FE073F1}"/>
              </a:ext>
            </a:extLst>
          </p:cNvPr>
          <p:cNvSpPr txBox="1"/>
          <p:nvPr/>
        </p:nvSpPr>
        <p:spPr>
          <a:xfrm>
            <a:off x="2752783" y="1686332"/>
            <a:ext cx="10991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Drugs and effects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C66A07AC-CFBF-3B7B-0A52-31D87F9EC2C0}"/>
              </a:ext>
            </a:extLst>
          </p:cNvPr>
          <p:cNvCxnSpPr>
            <a:cxnSpLocks/>
          </p:cNvCxnSpPr>
          <p:nvPr/>
        </p:nvCxnSpPr>
        <p:spPr>
          <a:xfrm flipV="1">
            <a:off x="2702809" y="2971789"/>
            <a:ext cx="0" cy="37567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7CBBF646-44F9-02E7-696F-E84324BF5191}"/>
              </a:ext>
            </a:extLst>
          </p:cNvPr>
          <p:cNvSpPr txBox="1"/>
          <p:nvPr/>
        </p:nvSpPr>
        <p:spPr>
          <a:xfrm>
            <a:off x="2164011" y="3317265"/>
            <a:ext cx="10991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Managing Influences</a:t>
            </a: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312CDEB6-0169-C83E-46B7-2E65FBB7F171}"/>
              </a:ext>
            </a:extLst>
          </p:cNvPr>
          <p:cNvCxnSpPr>
            <a:cxnSpLocks/>
          </p:cNvCxnSpPr>
          <p:nvPr/>
        </p:nvCxnSpPr>
        <p:spPr>
          <a:xfrm flipH="1">
            <a:off x="2178744" y="2048171"/>
            <a:ext cx="1" cy="4751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E0C834D4-C72A-FD75-C709-9C15DF5FCDB8}"/>
              </a:ext>
            </a:extLst>
          </p:cNvPr>
          <p:cNvSpPr txBox="1"/>
          <p:nvPr/>
        </p:nvSpPr>
        <p:spPr>
          <a:xfrm>
            <a:off x="994647" y="3310273"/>
            <a:ext cx="10991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Serious and organised crime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D70F5330-F7DC-FBC2-ED74-832A46E64BB1}"/>
              </a:ext>
            </a:extLst>
          </p:cNvPr>
          <p:cNvCxnSpPr>
            <a:cxnSpLocks/>
          </p:cNvCxnSpPr>
          <p:nvPr/>
        </p:nvCxnSpPr>
        <p:spPr>
          <a:xfrm flipV="1">
            <a:off x="1550207" y="2911371"/>
            <a:ext cx="0" cy="37567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526BE3E6-FC82-4ADA-19D1-7393D7DE1CE2}"/>
              </a:ext>
            </a:extLst>
          </p:cNvPr>
          <p:cNvSpPr txBox="1"/>
          <p:nvPr/>
        </p:nvSpPr>
        <p:spPr>
          <a:xfrm>
            <a:off x="1651531" y="1647421"/>
            <a:ext cx="10991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Dangers of vaping</a:t>
            </a:r>
          </a:p>
        </p:txBody>
      </p:sp>
      <p:pic>
        <p:nvPicPr>
          <p:cNvPr id="109" name="Picture 2" descr="Outline Person Sleep Icon Stock Illustrations – 3,831 ...">
            <a:extLst>
              <a:ext uri="{FF2B5EF4-FFF2-40B4-BE49-F238E27FC236}">
                <a16:creationId xmlns:a16="http://schemas.microsoft.com/office/drawing/2014/main" id="{F548B631-758F-C4B8-091C-6AAA56B80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047" y="3825790"/>
            <a:ext cx="723985" cy="72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51F608-9A43-4A1C-A728-89524ED1AA12}"/>
              </a:ext>
            </a:extLst>
          </p:cNvPr>
          <p:cNvSpPr txBox="1"/>
          <p:nvPr/>
        </p:nvSpPr>
        <p:spPr>
          <a:xfrm>
            <a:off x="6351408" y="12785839"/>
            <a:ext cx="12011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Operation of Parliament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28EDB8-04B8-A30E-6D3D-2D54B08E43E3}"/>
              </a:ext>
            </a:extLst>
          </p:cNvPr>
          <p:cNvSpPr txBox="1"/>
          <p:nvPr/>
        </p:nvSpPr>
        <p:spPr>
          <a:xfrm>
            <a:off x="7379378" y="5490543"/>
            <a:ext cx="7312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Diversity LGBTQ+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C2533BF-B2BB-DFC7-2D3F-61E8F77761B2}"/>
              </a:ext>
            </a:extLst>
          </p:cNvPr>
          <p:cNvCxnSpPr>
            <a:cxnSpLocks/>
          </p:cNvCxnSpPr>
          <p:nvPr/>
        </p:nvCxnSpPr>
        <p:spPr>
          <a:xfrm flipV="1">
            <a:off x="7737538" y="5072399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12406</TotalTime>
  <Words>282</Words>
  <Application>Microsoft Office PowerPoint</Application>
  <PresentationFormat>Custom</PresentationFormat>
  <Paragraphs>81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Rachael Hoyle</cp:lastModifiedBy>
  <cp:revision>254</cp:revision>
  <cp:lastPrinted>2018-09-02T17:44:52Z</cp:lastPrinted>
  <dcterms:created xsi:type="dcterms:W3CDTF">2018-02-08T08:28:53Z</dcterms:created>
  <dcterms:modified xsi:type="dcterms:W3CDTF">2024-06-07T13:44:00Z</dcterms:modified>
</cp:coreProperties>
</file>