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"/>
  </p:notesMasterIdLst>
  <p:sldIdLst>
    <p:sldId id="256" r:id="rId2"/>
  </p:sldIdLst>
  <p:sldSz cx="9720263" cy="17640300"/>
  <p:notesSz cx="6797675" cy="9926638"/>
  <p:defaultTextStyle>
    <a:defPPr>
      <a:defRPr lang="en-US"/>
    </a:defPPr>
    <a:lvl1pPr marL="0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1pPr>
    <a:lvl2pPr marL="547237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2pPr>
    <a:lvl3pPr marL="1094475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3pPr>
    <a:lvl4pPr marL="1641713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4pPr>
    <a:lvl5pPr marL="2188951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5pPr>
    <a:lvl6pPr marL="2736188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6pPr>
    <a:lvl7pPr marL="3283426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7pPr>
    <a:lvl8pPr marL="3830663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8pPr>
    <a:lvl9pPr marL="4377902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144856"/>
    <a:srgbClr val="175A68"/>
    <a:srgbClr val="FE5E00"/>
    <a:srgbClr val="F8B3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FD5F10-7427-401C-B5A3-9AC337F0E876}" v="11" dt="2025-06-12T07:20:36.8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50000" autoAdjust="0"/>
    <p:restoredTop sz="95833" autoAdjust="0"/>
  </p:normalViewPr>
  <p:slideViewPr>
    <p:cSldViewPr snapToGrid="0">
      <p:cViewPr>
        <p:scale>
          <a:sx n="40" d="100"/>
          <a:sy n="40" d="100"/>
        </p:scale>
        <p:origin x="2356" y="-17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chael Hoyle" userId="2838219c-c012-4367-a038-bce54d25fa35" providerId="ADAL" clId="{7970568E-6711-461E-AE80-311B203A9A22}"/>
    <pc:docChg chg="undo custSel modSld">
      <pc:chgData name="Rachael Hoyle" userId="2838219c-c012-4367-a038-bce54d25fa35" providerId="ADAL" clId="{7970568E-6711-461E-AE80-311B203A9A22}" dt="2024-07-15T13:48:44.755" v="3175" actId="1076"/>
      <pc:docMkLst>
        <pc:docMk/>
      </pc:docMkLst>
      <pc:sldChg chg="addSp delSp modSp mod">
        <pc:chgData name="Rachael Hoyle" userId="2838219c-c012-4367-a038-bce54d25fa35" providerId="ADAL" clId="{7970568E-6711-461E-AE80-311B203A9A22}" dt="2024-07-15T13:48:44.755" v="3175" actId="1076"/>
        <pc:sldMkLst>
          <pc:docMk/>
          <pc:sldMk cId="1074321042" sldId="256"/>
        </pc:sldMkLst>
      </pc:sldChg>
    </pc:docChg>
  </pc:docChgLst>
  <pc:docChgLst>
    <pc:chgData name="Rachael Hoyle" userId="2838219c-c012-4367-a038-bce54d25fa35" providerId="ADAL" clId="{B0130BBF-1063-46A8-B970-FD5FD96E0A9D}"/>
    <pc:docChg chg="undo custSel modSld">
      <pc:chgData name="Rachael Hoyle" userId="2838219c-c012-4367-a038-bce54d25fa35" providerId="ADAL" clId="{B0130BBF-1063-46A8-B970-FD5FD96E0A9D}" dt="2023-09-01T12:50:03.512" v="3605" actId="1076"/>
      <pc:docMkLst>
        <pc:docMk/>
      </pc:docMkLst>
      <pc:sldChg chg="addSp delSp modSp mod">
        <pc:chgData name="Rachael Hoyle" userId="2838219c-c012-4367-a038-bce54d25fa35" providerId="ADAL" clId="{B0130BBF-1063-46A8-B970-FD5FD96E0A9D}" dt="2023-09-01T12:50:03.512" v="3605" actId="1076"/>
        <pc:sldMkLst>
          <pc:docMk/>
          <pc:sldMk cId="1074321042" sldId="256"/>
        </pc:sldMkLst>
      </pc:sldChg>
    </pc:docChg>
  </pc:docChgLst>
  <pc:docChgLst>
    <pc:chgData name="Rachael Hoyle" userId="2838219c-c012-4367-a038-bce54d25fa35" providerId="ADAL" clId="{84ED4743-F96A-48B1-8D9D-20F3C90AFD05}"/>
    <pc:docChg chg="undo custSel modSld">
      <pc:chgData name="Rachael Hoyle" userId="2838219c-c012-4367-a038-bce54d25fa35" providerId="ADAL" clId="{84ED4743-F96A-48B1-8D9D-20F3C90AFD05}" dt="2022-09-29T11:48:05.917" v="4193" actId="1076"/>
      <pc:docMkLst>
        <pc:docMk/>
      </pc:docMkLst>
      <pc:sldChg chg="addSp delSp modSp mod">
        <pc:chgData name="Rachael Hoyle" userId="2838219c-c012-4367-a038-bce54d25fa35" providerId="ADAL" clId="{84ED4743-F96A-48B1-8D9D-20F3C90AFD05}" dt="2022-09-29T11:48:05.917" v="4193" actId="1076"/>
        <pc:sldMkLst>
          <pc:docMk/>
          <pc:sldMk cId="1074321042" sldId="256"/>
        </pc:sldMkLst>
      </pc:sldChg>
    </pc:docChg>
  </pc:docChgLst>
  <pc:docChgLst>
    <pc:chgData name="Rachael Hoyle" userId="2838219c-c012-4367-a038-bce54d25fa35" providerId="ADAL" clId="{8D5C914F-AE2D-4B7B-8DF6-10045282F685}"/>
    <pc:docChg chg="undo custSel modSld">
      <pc:chgData name="Rachael Hoyle" userId="2838219c-c012-4367-a038-bce54d25fa35" providerId="ADAL" clId="{8D5C914F-AE2D-4B7B-8DF6-10045282F685}" dt="2023-09-01T14:07:15.812" v="4191" actId="1076"/>
      <pc:docMkLst>
        <pc:docMk/>
      </pc:docMkLst>
      <pc:sldChg chg="addSp delSp modSp mod">
        <pc:chgData name="Rachael Hoyle" userId="2838219c-c012-4367-a038-bce54d25fa35" providerId="ADAL" clId="{8D5C914F-AE2D-4B7B-8DF6-10045282F685}" dt="2023-09-01T14:07:15.812" v="4191" actId="1076"/>
        <pc:sldMkLst>
          <pc:docMk/>
          <pc:sldMk cId="1074321042" sldId="256"/>
        </pc:sldMkLst>
      </pc:sldChg>
    </pc:docChg>
  </pc:docChgLst>
  <pc:docChgLst>
    <pc:chgData name="Rachael Hoyle" userId="2838219c-c012-4367-a038-bce54d25fa35" providerId="ADAL" clId="{30FD5F10-7427-401C-B5A3-9AC337F0E876}"/>
    <pc:docChg chg="undo custSel modSld">
      <pc:chgData name="Rachael Hoyle" userId="2838219c-c012-4367-a038-bce54d25fa35" providerId="ADAL" clId="{30FD5F10-7427-401C-B5A3-9AC337F0E876}" dt="2025-06-12T07:20:32.087" v="785" actId="208"/>
      <pc:docMkLst>
        <pc:docMk/>
      </pc:docMkLst>
      <pc:sldChg chg="addSp delSp modSp mod">
        <pc:chgData name="Rachael Hoyle" userId="2838219c-c012-4367-a038-bce54d25fa35" providerId="ADAL" clId="{30FD5F10-7427-401C-B5A3-9AC337F0E876}" dt="2025-06-12T07:20:32.087" v="785" actId="208"/>
        <pc:sldMkLst>
          <pc:docMk/>
          <pc:sldMk cId="1074321042" sldId="256"/>
        </pc:sldMkLst>
        <pc:spChg chg="mod">
          <ac:chgData name="Rachael Hoyle" userId="2838219c-c012-4367-a038-bce54d25fa35" providerId="ADAL" clId="{30FD5F10-7427-401C-B5A3-9AC337F0E876}" dt="2025-06-12T07:19:36.907" v="777" actId="1076"/>
          <ac:spMkLst>
            <pc:docMk/>
            <pc:sldMk cId="1074321042" sldId="256"/>
            <ac:spMk id="4" creationId="{5577E6DF-4EA3-D14D-8E13-28AB8D609DDE}"/>
          </ac:spMkLst>
        </pc:spChg>
        <pc:spChg chg="mod">
          <ac:chgData name="Rachael Hoyle" userId="2838219c-c012-4367-a038-bce54d25fa35" providerId="ADAL" clId="{30FD5F10-7427-401C-B5A3-9AC337F0E876}" dt="2025-06-11T13:59:55.354" v="7" actId="1076"/>
          <ac:spMkLst>
            <pc:docMk/>
            <pc:sldMk cId="1074321042" sldId="256"/>
            <ac:spMk id="31" creationId="{38ACCCC6-5600-69AB-9FBF-CF5648E341F8}"/>
          </ac:spMkLst>
        </pc:spChg>
        <pc:spChg chg="mod">
          <ac:chgData name="Rachael Hoyle" userId="2838219c-c012-4367-a038-bce54d25fa35" providerId="ADAL" clId="{30FD5F10-7427-401C-B5A3-9AC337F0E876}" dt="2025-06-11T14:02:23.022" v="23" actId="1076"/>
          <ac:spMkLst>
            <pc:docMk/>
            <pc:sldMk cId="1074321042" sldId="256"/>
            <ac:spMk id="41" creationId="{44A288AE-EC9F-DFC2-5562-A19D618ED14F}"/>
          </ac:spMkLst>
        </pc:spChg>
        <pc:spChg chg="add mod">
          <ac:chgData name="Rachael Hoyle" userId="2838219c-c012-4367-a038-bce54d25fa35" providerId="ADAL" clId="{30FD5F10-7427-401C-B5A3-9AC337F0E876}" dt="2025-06-11T14:03:00.502" v="36" actId="1076"/>
          <ac:spMkLst>
            <pc:docMk/>
            <pc:sldMk cId="1074321042" sldId="256"/>
            <ac:spMk id="42" creationId="{84FF029B-FA09-96C2-A62C-813D5D08F924}"/>
          </ac:spMkLst>
        </pc:spChg>
        <pc:spChg chg="mod">
          <ac:chgData name="Rachael Hoyle" userId="2838219c-c012-4367-a038-bce54d25fa35" providerId="ADAL" clId="{30FD5F10-7427-401C-B5A3-9AC337F0E876}" dt="2025-06-11T14:01:50.944" v="17" actId="1076"/>
          <ac:spMkLst>
            <pc:docMk/>
            <pc:sldMk cId="1074321042" sldId="256"/>
            <ac:spMk id="48" creationId="{21E73B33-F817-B314-9BD7-3D24E2FCFFF5}"/>
          </ac:spMkLst>
        </pc:spChg>
        <pc:spChg chg="mod">
          <ac:chgData name="Rachael Hoyle" userId="2838219c-c012-4367-a038-bce54d25fa35" providerId="ADAL" clId="{30FD5F10-7427-401C-B5A3-9AC337F0E876}" dt="2025-06-11T14:00:39.360" v="14" actId="1076"/>
          <ac:spMkLst>
            <pc:docMk/>
            <pc:sldMk cId="1074321042" sldId="256"/>
            <ac:spMk id="51" creationId="{47E98704-292D-6873-768E-D6042D7373D2}"/>
          </ac:spMkLst>
        </pc:spChg>
        <pc:spChg chg="add mod">
          <ac:chgData name="Rachael Hoyle" userId="2838219c-c012-4367-a038-bce54d25fa35" providerId="ADAL" clId="{30FD5F10-7427-401C-B5A3-9AC337F0E876}" dt="2025-06-12T07:12:35.105" v="199" actId="1076"/>
          <ac:spMkLst>
            <pc:docMk/>
            <pc:sldMk cId="1074321042" sldId="256"/>
            <ac:spMk id="56" creationId="{3F0F0CBA-1F59-5EBF-2076-3D8879935A5C}"/>
          </ac:spMkLst>
        </pc:spChg>
        <pc:spChg chg="add mod">
          <ac:chgData name="Rachael Hoyle" userId="2838219c-c012-4367-a038-bce54d25fa35" providerId="ADAL" clId="{30FD5F10-7427-401C-B5A3-9AC337F0E876}" dt="2025-06-12T07:19:19.570" v="776" actId="313"/>
          <ac:spMkLst>
            <pc:docMk/>
            <pc:sldMk cId="1074321042" sldId="256"/>
            <ac:spMk id="65" creationId="{9C114E8B-6A4D-0956-8525-9A0F142D93B3}"/>
          </ac:spMkLst>
        </pc:spChg>
        <pc:spChg chg="mod">
          <ac:chgData name="Rachael Hoyle" userId="2838219c-c012-4367-a038-bce54d25fa35" providerId="ADAL" clId="{30FD5F10-7427-401C-B5A3-9AC337F0E876}" dt="2025-06-11T14:05:26.142" v="110" actId="1076"/>
          <ac:spMkLst>
            <pc:docMk/>
            <pc:sldMk cId="1074321042" sldId="256"/>
            <ac:spMk id="82" creationId="{4FA800F0-74FD-EF64-7571-04854AD9C078}"/>
          </ac:spMkLst>
        </pc:spChg>
        <pc:spChg chg="mod">
          <ac:chgData name="Rachael Hoyle" userId="2838219c-c012-4367-a038-bce54d25fa35" providerId="ADAL" clId="{30FD5F10-7427-401C-B5A3-9AC337F0E876}" dt="2025-06-11T14:05:13.835" v="83" actId="20577"/>
          <ac:spMkLst>
            <pc:docMk/>
            <pc:sldMk cId="1074321042" sldId="256"/>
            <ac:spMk id="92" creationId="{D5A0011E-4DB0-A945-5194-304FABDA641B}"/>
          </ac:spMkLst>
        </pc:spChg>
        <pc:spChg chg="mod">
          <ac:chgData name="Rachael Hoyle" userId="2838219c-c012-4367-a038-bce54d25fa35" providerId="ADAL" clId="{30FD5F10-7427-401C-B5A3-9AC337F0E876}" dt="2025-06-11T14:03:41.803" v="77" actId="20577"/>
          <ac:spMkLst>
            <pc:docMk/>
            <pc:sldMk cId="1074321042" sldId="256"/>
            <ac:spMk id="99" creationId="{F1335223-ADE4-0C0B-7440-DBFE91D257AD}"/>
          </ac:spMkLst>
        </pc:spChg>
        <pc:spChg chg="mod">
          <ac:chgData name="Rachael Hoyle" userId="2838219c-c012-4367-a038-bce54d25fa35" providerId="ADAL" clId="{30FD5F10-7427-401C-B5A3-9AC337F0E876}" dt="2025-06-12T07:11:56.487" v="140" actId="1076"/>
          <ac:spMkLst>
            <pc:docMk/>
            <pc:sldMk cId="1074321042" sldId="256"/>
            <ac:spMk id="142" creationId="{5B6ECEE5-8B0A-BE49-88D6-380CCB5771D4}"/>
          </ac:spMkLst>
        </pc:spChg>
        <pc:spChg chg="mod">
          <ac:chgData name="Rachael Hoyle" userId="2838219c-c012-4367-a038-bce54d25fa35" providerId="ADAL" clId="{30FD5F10-7427-401C-B5A3-9AC337F0E876}" dt="2025-06-11T13:59:56.570" v="9" actId="1076"/>
          <ac:spMkLst>
            <pc:docMk/>
            <pc:sldMk cId="1074321042" sldId="256"/>
            <ac:spMk id="197" creationId="{B74C966E-AC19-7D93-CAF2-64A6DB228423}"/>
          </ac:spMkLst>
        </pc:spChg>
        <pc:spChg chg="mod">
          <ac:chgData name="Rachael Hoyle" userId="2838219c-c012-4367-a038-bce54d25fa35" providerId="ADAL" clId="{30FD5F10-7427-401C-B5A3-9AC337F0E876}" dt="2025-06-11T14:02:36.009" v="31" actId="1076"/>
          <ac:spMkLst>
            <pc:docMk/>
            <pc:sldMk cId="1074321042" sldId="256"/>
            <ac:spMk id="244" creationId="{E68CECC9-4B91-A299-AAEA-229471E75C36}"/>
          </ac:spMkLst>
        </pc:spChg>
        <pc:spChg chg="mod">
          <ac:chgData name="Rachael Hoyle" userId="2838219c-c012-4367-a038-bce54d25fa35" providerId="ADAL" clId="{30FD5F10-7427-401C-B5A3-9AC337F0E876}" dt="2025-06-11T14:02:45.191" v="32" actId="1076"/>
          <ac:spMkLst>
            <pc:docMk/>
            <pc:sldMk cId="1074321042" sldId="256"/>
            <ac:spMk id="245" creationId="{4BDA6D15-A90A-C384-E15A-FE0635E86006}"/>
          </ac:spMkLst>
        </pc:spChg>
        <pc:spChg chg="mod">
          <ac:chgData name="Rachael Hoyle" userId="2838219c-c012-4367-a038-bce54d25fa35" providerId="ADAL" clId="{30FD5F10-7427-401C-B5A3-9AC337F0E876}" dt="2025-06-12T07:13:25.597" v="302" actId="1076"/>
          <ac:spMkLst>
            <pc:docMk/>
            <pc:sldMk cId="1074321042" sldId="256"/>
            <ac:spMk id="251" creationId="{B212E80E-FA13-7B6D-AB7A-3BF1A02E662E}"/>
          </ac:spMkLst>
        </pc:spChg>
        <pc:spChg chg="mod">
          <ac:chgData name="Rachael Hoyle" userId="2838219c-c012-4367-a038-bce54d25fa35" providerId="ADAL" clId="{30FD5F10-7427-401C-B5A3-9AC337F0E876}" dt="2025-06-12T07:14:17.138" v="446" actId="20577"/>
          <ac:spMkLst>
            <pc:docMk/>
            <pc:sldMk cId="1074321042" sldId="256"/>
            <ac:spMk id="266" creationId="{7C6B9FF6-09B3-6382-5F5B-2A7ED57D0E6D}"/>
          </ac:spMkLst>
        </pc:spChg>
        <pc:spChg chg="mod">
          <ac:chgData name="Rachael Hoyle" userId="2838219c-c012-4367-a038-bce54d25fa35" providerId="ADAL" clId="{30FD5F10-7427-401C-B5A3-9AC337F0E876}" dt="2025-06-12T07:11:24.883" v="132" actId="1076"/>
          <ac:spMkLst>
            <pc:docMk/>
            <pc:sldMk cId="1074321042" sldId="256"/>
            <ac:spMk id="355" creationId="{343D0D84-E539-49E9-B126-4F2FD111C5AC}"/>
          </ac:spMkLst>
        </pc:spChg>
        <pc:spChg chg="mod">
          <ac:chgData name="Rachael Hoyle" userId="2838219c-c012-4367-a038-bce54d25fa35" providerId="ADAL" clId="{30FD5F10-7427-401C-B5A3-9AC337F0E876}" dt="2025-06-12T07:12:03.366" v="142" actId="1076"/>
          <ac:spMkLst>
            <pc:docMk/>
            <pc:sldMk cId="1074321042" sldId="256"/>
            <ac:spMk id="519" creationId="{DC9405AD-A96C-C95D-87D2-1CF060F4C045}"/>
          </ac:spMkLst>
        </pc:spChg>
        <pc:spChg chg="del">
          <ac:chgData name="Rachael Hoyle" userId="2838219c-c012-4367-a038-bce54d25fa35" providerId="ADAL" clId="{30FD5F10-7427-401C-B5A3-9AC337F0E876}" dt="2025-06-11T14:08:32.938" v="125" actId="478"/>
          <ac:spMkLst>
            <pc:docMk/>
            <pc:sldMk cId="1074321042" sldId="256"/>
            <ac:spMk id="520" creationId="{BB1DD090-6BE8-6386-BF6E-A900DAF0503C}"/>
          </ac:spMkLst>
        </pc:spChg>
        <pc:spChg chg="mod">
          <ac:chgData name="Rachael Hoyle" userId="2838219c-c012-4367-a038-bce54d25fa35" providerId="ADAL" clId="{30FD5F10-7427-401C-B5A3-9AC337F0E876}" dt="2025-06-12T07:14:28.445" v="471" actId="313"/>
          <ac:spMkLst>
            <pc:docMk/>
            <pc:sldMk cId="1074321042" sldId="256"/>
            <ac:spMk id="526" creationId="{DEF4D9EE-7804-4AE5-858A-753168229A75}"/>
          </ac:spMkLst>
        </pc:spChg>
        <pc:spChg chg="mod">
          <ac:chgData name="Rachael Hoyle" userId="2838219c-c012-4367-a038-bce54d25fa35" providerId="ADAL" clId="{30FD5F10-7427-401C-B5A3-9AC337F0E876}" dt="2025-06-12T07:17:03.876" v="510" actId="20577"/>
          <ac:spMkLst>
            <pc:docMk/>
            <pc:sldMk cId="1074321042" sldId="256"/>
            <ac:spMk id="531" creationId="{7A1EA12E-9D47-8BE9-C471-C2717A17C224}"/>
          </ac:spMkLst>
        </pc:spChg>
        <pc:spChg chg="mod">
          <ac:chgData name="Rachael Hoyle" userId="2838219c-c012-4367-a038-bce54d25fa35" providerId="ADAL" clId="{30FD5F10-7427-401C-B5A3-9AC337F0E876}" dt="2025-06-12T07:17:41.009" v="567" actId="1076"/>
          <ac:spMkLst>
            <pc:docMk/>
            <pc:sldMk cId="1074321042" sldId="256"/>
            <ac:spMk id="533" creationId="{3A1E3A1C-2DA3-EB48-2BA5-912C15676FC1}"/>
          </ac:spMkLst>
        </pc:spChg>
        <pc:spChg chg="mod">
          <ac:chgData name="Rachael Hoyle" userId="2838219c-c012-4367-a038-bce54d25fa35" providerId="ADAL" clId="{30FD5F10-7427-401C-B5A3-9AC337F0E876}" dt="2025-06-11T14:06:12.509" v="114" actId="1076"/>
          <ac:spMkLst>
            <pc:docMk/>
            <pc:sldMk cId="1074321042" sldId="256"/>
            <ac:spMk id="536" creationId="{55574A78-0976-47F2-B69E-D413B8C3F6BF}"/>
          </ac:spMkLst>
        </pc:spChg>
        <pc:spChg chg="mod">
          <ac:chgData name="Rachael Hoyle" userId="2838219c-c012-4367-a038-bce54d25fa35" providerId="ADAL" clId="{30FD5F10-7427-401C-B5A3-9AC337F0E876}" dt="2025-06-12T07:17:54.677" v="623" actId="20577"/>
          <ac:spMkLst>
            <pc:docMk/>
            <pc:sldMk cId="1074321042" sldId="256"/>
            <ac:spMk id="540" creationId="{8B1FF2D3-8630-914C-F5AB-4C15F315F33A}"/>
          </ac:spMkLst>
        </pc:spChg>
        <pc:spChg chg="mod">
          <ac:chgData name="Rachael Hoyle" userId="2838219c-c012-4367-a038-bce54d25fa35" providerId="ADAL" clId="{30FD5F10-7427-401C-B5A3-9AC337F0E876}" dt="2025-06-12T07:18:10.657" v="642" actId="20577"/>
          <ac:spMkLst>
            <pc:docMk/>
            <pc:sldMk cId="1074321042" sldId="256"/>
            <ac:spMk id="541" creationId="{99C59E13-1202-46A0-809F-0FEAEE582BCA}"/>
          </ac:spMkLst>
        </pc:spChg>
        <pc:spChg chg="mod">
          <ac:chgData name="Rachael Hoyle" userId="2838219c-c012-4367-a038-bce54d25fa35" providerId="ADAL" clId="{30FD5F10-7427-401C-B5A3-9AC337F0E876}" dt="2025-06-11T14:06:58.569" v="117" actId="1076"/>
          <ac:spMkLst>
            <pc:docMk/>
            <pc:sldMk cId="1074321042" sldId="256"/>
            <ac:spMk id="543" creationId="{B86AFE16-E45E-4486-8C88-00D3C77F31D9}"/>
          </ac:spMkLst>
        </pc:spChg>
        <pc:spChg chg="mod">
          <ac:chgData name="Rachael Hoyle" userId="2838219c-c012-4367-a038-bce54d25fa35" providerId="ADAL" clId="{30FD5F10-7427-401C-B5A3-9AC337F0E876}" dt="2025-06-11T14:08:12.678" v="120" actId="1076"/>
          <ac:spMkLst>
            <pc:docMk/>
            <pc:sldMk cId="1074321042" sldId="256"/>
            <ac:spMk id="544" creationId="{78694DA4-A2B9-4574-B59F-154EFFF90CB0}"/>
          </ac:spMkLst>
        </pc:spChg>
        <pc:spChg chg="mod">
          <ac:chgData name="Rachael Hoyle" userId="2838219c-c012-4367-a038-bce54d25fa35" providerId="ADAL" clId="{30FD5F10-7427-401C-B5A3-9AC337F0E876}" dt="2025-06-12T07:18:33.806" v="691" actId="313"/>
          <ac:spMkLst>
            <pc:docMk/>
            <pc:sldMk cId="1074321042" sldId="256"/>
            <ac:spMk id="547" creationId="{DE22144C-0B70-A191-5AEA-E7F1C83B945C}"/>
          </ac:spMkLst>
        </pc:spChg>
        <pc:spChg chg="mod">
          <ac:chgData name="Rachael Hoyle" userId="2838219c-c012-4367-a038-bce54d25fa35" providerId="ADAL" clId="{30FD5F10-7427-401C-B5A3-9AC337F0E876}" dt="2025-06-11T14:08:27.637" v="123" actId="1076"/>
          <ac:spMkLst>
            <pc:docMk/>
            <pc:sldMk cId="1074321042" sldId="256"/>
            <ac:spMk id="568" creationId="{45DF7456-052C-4509-A804-9EAE505A949A}"/>
          </ac:spMkLst>
        </pc:spChg>
        <pc:spChg chg="mod">
          <ac:chgData name="Rachael Hoyle" userId="2838219c-c012-4367-a038-bce54d25fa35" providerId="ADAL" clId="{30FD5F10-7427-401C-B5A3-9AC337F0E876}" dt="2025-06-12T07:11:09.001" v="128" actId="1076"/>
          <ac:spMkLst>
            <pc:docMk/>
            <pc:sldMk cId="1074321042" sldId="256"/>
            <ac:spMk id="588" creationId="{5CFCB0D0-7043-4AFE-9A1C-0E550A6FCA23}"/>
          </ac:spMkLst>
        </pc:spChg>
        <pc:spChg chg="mod">
          <ac:chgData name="Rachael Hoyle" userId="2838219c-c012-4367-a038-bce54d25fa35" providerId="ADAL" clId="{30FD5F10-7427-401C-B5A3-9AC337F0E876}" dt="2025-06-12T07:11:30.861" v="133" actId="1076"/>
          <ac:spMkLst>
            <pc:docMk/>
            <pc:sldMk cId="1074321042" sldId="256"/>
            <ac:spMk id="590" creationId="{4AAF7390-BA48-4AA6-AAC1-67C46C54C0E8}"/>
          </ac:spMkLst>
        </pc:spChg>
        <pc:spChg chg="mod">
          <ac:chgData name="Rachael Hoyle" userId="2838219c-c012-4367-a038-bce54d25fa35" providerId="ADAL" clId="{30FD5F10-7427-401C-B5A3-9AC337F0E876}" dt="2025-06-12T07:13:09.336" v="266" actId="20577"/>
          <ac:spMkLst>
            <pc:docMk/>
            <pc:sldMk cId="1074321042" sldId="256"/>
            <ac:spMk id="616" creationId="{0F95DDFF-A526-425E-BD46-08E0F4629141}"/>
          </ac:spMkLst>
        </pc:spChg>
        <pc:spChg chg="del mod">
          <ac:chgData name="Rachael Hoyle" userId="2838219c-c012-4367-a038-bce54d25fa35" providerId="ADAL" clId="{30FD5F10-7427-401C-B5A3-9AC337F0E876}" dt="2025-06-12T07:11:45.478" v="137" actId="478"/>
          <ac:spMkLst>
            <pc:docMk/>
            <pc:sldMk cId="1074321042" sldId="256"/>
            <ac:spMk id="617" creationId="{1190918D-CD76-475E-B774-31990E605718}"/>
          </ac:spMkLst>
        </pc:spChg>
        <pc:spChg chg="mod">
          <ac:chgData name="Rachael Hoyle" userId="2838219c-c012-4367-a038-bce54d25fa35" providerId="ADAL" clId="{30FD5F10-7427-401C-B5A3-9AC337F0E876}" dt="2025-06-11T14:03:24.341" v="42" actId="1076"/>
          <ac:spMkLst>
            <pc:docMk/>
            <pc:sldMk cId="1074321042" sldId="256"/>
            <ac:spMk id="618" creationId="{8DDC8ABE-B0A8-41E2-9912-B91F32483D97}"/>
          </ac:spMkLst>
        </pc:spChg>
        <pc:spChg chg="mod">
          <ac:chgData name="Rachael Hoyle" userId="2838219c-c012-4367-a038-bce54d25fa35" providerId="ADAL" clId="{30FD5F10-7427-401C-B5A3-9AC337F0E876}" dt="2025-06-12T07:13:46.950" v="359" actId="20577"/>
          <ac:spMkLst>
            <pc:docMk/>
            <pc:sldMk cId="1074321042" sldId="256"/>
            <ac:spMk id="628" creationId="{1FF86E25-928A-4694-9707-A71EF117C3A9}"/>
          </ac:spMkLst>
        </pc:spChg>
        <pc:spChg chg="mod">
          <ac:chgData name="Rachael Hoyle" userId="2838219c-c012-4367-a038-bce54d25fa35" providerId="ADAL" clId="{30FD5F10-7427-401C-B5A3-9AC337F0E876}" dt="2025-06-12T07:14:07.431" v="412" actId="1076"/>
          <ac:spMkLst>
            <pc:docMk/>
            <pc:sldMk cId="1074321042" sldId="256"/>
            <ac:spMk id="629" creationId="{63C3E4F4-94BC-43EB-BC5A-1189207A11DF}"/>
          </ac:spMkLst>
        </pc:spChg>
        <pc:picChg chg="mod">
          <ac:chgData name="Rachael Hoyle" userId="2838219c-c012-4367-a038-bce54d25fa35" providerId="ADAL" clId="{30FD5F10-7427-401C-B5A3-9AC337F0E876}" dt="2025-06-11T13:59:54.844" v="6" actId="1076"/>
          <ac:picMkLst>
            <pc:docMk/>
            <pc:sldMk cId="1074321042" sldId="256"/>
            <ac:picMk id="555" creationId="{AABB9EA3-E8EC-CAE0-AF25-181E78CC3C4F}"/>
          </ac:picMkLst>
        </pc:picChg>
        <pc:picChg chg="mod">
          <ac:chgData name="Rachael Hoyle" userId="2838219c-c012-4367-a038-bce54d25fa35" providerId="ADAL" clId="{30FD5F10-7427-401C-B5A3-9AC337F0E876}" dt="2025-06-12T07:19:57.667" v="784" actId="1076"/>
          <ac:picMkLst>
            <pc:docMk/>
            <pc:sldMk cId="1074321042" sldId="256"/>
            <ac:picMk id="557" creationId="{B37D10C1-8A61-A7CD-A7FC-7620CBBADB0E}"/>
          </ac:picMkLst>
        </pc:picChg>
        <pc:picChg chg="mod">
          <ac:chgData name="Rachael Hoyle" userId="2838219c-c012-4367-a038-bce54d25fa35" providerId="ADAL" clId="{30FD5F10-7427-401C-B5A3-9AC337F0E876}" dt="2025-06-12T07:19:56.226" v="783" actId="1076"/>
          <ac:picMkLst>
            <pc:docMk/>
            <pc:sldMk cId="1074321042" sldId="256"/>
            <ac:picMk id="558" creationId="{9B0FE3BA-D21C-F1EA-198C-AC5D3B466B07}"/>
          </ac:picMkLst>
        </pc:picChg>
        <pc:picChg chg="mod">
          <ac:chgData name="Rachael Hoyle" userId="2838219c-c012-4367-a038-bce54d25fa35" providerId="ADAL" clId="{30FD5F10-7427-401C-B5A3-9AC337F0E876}" dt="2025-06-12T07:19:44.639" v="778" actId="1076"/>
          <ac:picMkLst>
            <pc:docMk/>
            <pc:sldMk cId="1074321042" sldId="256"/>
            <ac:picMk id="559" creationId="{2E5C84FF-C0C5-B71D-2CE8-9D77DEA766EA}"/>
          </ac:picMkLst>
        </pc:picChg>
        <pc:picChg chg="mod">
          <ac:chgData name="Rachael Hoyle" userId="2838219c-c012-4367-a038-bce54d25fa35" providerId="ADAL" clId="{30FD5F10-7427-401C-B5A3-9AC337F0E876}" dt="2025-06-12T07:19:47.518" v="779" actId="1076"/>
          <ac:picMkLst>
            <pc:docMk/>
            <pc:sldMk cId="1074321042" sldId="256"/>
            <ac:picMk id="560" creationId="{4149FEF5-8113-669E-677E-7FD715A57D49}"/>
          </ac:picMkLst>
        </pc:picChg>
        <pc:cxnChg chg="add mod">
          <ac:chgData name="Rachael Hoyle" userId="2838219c-c012-4367-a038-bce54d25fa35" providerId="ADAL" clId="{30FD5F10-7427-401C-B5A3-9AC337F0E876}" dt="2025-06-11T14:05:57.165" v="111" actId="208"/>
          <ac:cxnSpMkLst>
            <pc:docMk/>
            <pc:sldMk cId="1074321042" sldId="256"/>
            <ac:cxnSpMk id="14" creationId="{1330CB53-E696-CE04-8391-856FF9C05B68}"/>
          </ac:cxnSpMkLst>
        </pc:cxnChg>
        <pc:cxnChg chg="add mod">
          <ac:chgData name="Rachael Hoyle" userId="2838219c-c012-4367-a038-bce54d25fa35" providerId="ADAL" clId="{30FD5F10-7427-401C-B5A3-9AC337F0E876}" dt="2025-06-11T14:05:57.165" v="111" actId="208"/>
          <ac:cxnSpMkLst>
            <pc:docMk/>
            <pc:sldMk cId="1074321042" sldId="256"/>
            <ac:cxnSpMk id="25" creationId="{50CDBBA6-F4E6-DB3A-C07B-AEA3CEDE9891}"/>
          </ac:cxnSpMkLst>
        </pc:cxnChg>
        <pc:cxnChg chg="mod">
          <ac:chgData name="Rachael Hoyle" userId="2838219c-c012-4367-a038-bce54d25fa35" providerId="ADAL" clId="{30FD5F10-7427-401C-B5A3-9AC337F0E876}" dt="2025-06-12T07:20:32.087" v="785" actId="208"/>
          <ac:cxnSpMkLst>
            <pc:docMk/>
            <pc:sldMk cId="1074321042" sldId="256"/>
            <ac:cxnSpMk id="29" creationId="{19D88900-79C8-8435-4A89-DD41B7962A16}"/>
          </ac:cxnSpMkLst>
        </pc:cxnChg>
        <pc:cxnChg chg="mod">
          <ac:chgData name="Rachael Hoyle" userId="2838219c-c012-4367-a038-bce54d25fa35" providerId="ADAL" clId="{30FD5F10-7427-401C-B5A3-9AC337F0E876}" dt="2025-06-12T07:20:32.087" v="785" actId="208"/>
          <ac:cxnSpMkLst>
            <pc:docMk/>
            <pc:sldMk cId="1074321042" sldId="256"/>
            <ac:cxnSpMk id="47" creationId="{E535842F-E121-B496-1000-AAE1BAAACC40}"/>
          </ac:cxnSpMkLst>
        </pc:cxnChg>
        <pc:cxnChg chg="mod">
          <ac:chgData name="Rachael Hoyle" userId="2838219c-c012-4367-a038-bce54d25fa35" providerId="ADAL" clId="{30FD5F10-7427-401C-B5A3-9AC337F0E876}" dt="2025-06-12T07:20:32.087" v="785" actId="208"/>
          <ac:cxnSpMkLst>
            <pc:docMk/>
            <pc:sldMk cId="1074321042" sldId="256"/>
            <ac:cxnSpMk id="49" creationId="{9C6460FC-5C41-5F18-64AF-727379C305CD}"/>
          </ac:cxnSpMkLst>
        </pc:cxnChg>
        <pc:cxnChg chg="add mod">
          <ac:chgData name="Rachael Hoyle" userId="2838219c-c012-4367-a038-bce54d25fa35" providerId="ADAL" clId="{30FD5F10-7427-401C-B5A3-9AC337F0E876}" dt="2025-06-11T14:05:57.165" v="111" actId="208"/>
          <ac:cxnSpMkLst>
            <pc:docMk/>
            <pc:sldMk cId="1074321042" sldId="256"/>
            <ac:cxnSpMk id="55" creationId="{3C48D305-50FA-CAA4-98CC-5F10F2DD2992}"/>
          </ac:cxnSpMkLst>
        </pc:cxnChg>
        <pc:cxnChg chg="add mod">
          <ac:chgData name="Rachael Hoyle" userId="2838219c-c012-4367-a038-bce54d25fa35" providerId="ADAL" clId="{30FD5F10-7427-401C-B5A3-9AC337F0E876}" dt="2025-06-12T07:18:49.967" v="694" actId="14100"/>
          <ac:cxnSpMkLst>
            <pc:docMk/>
            <pc:sldMk cId="1074321042" sldId="256"/>
            <ac:cxnSpMk id="59" creationId="{7B997498-4F37-6C1A-DC78-82BBEAB5C633}"/>
          </ac:cxnSpMkLst>
        </pc:cxnChg>
        <pc:cxnChg chg="mod">
          <ac:chgData name="Rachael Hoyle" userId="2838219c-c012-4367-a038-bce54d25fa35" providerId="ADAL" clId="{30FD5F10-7427-401C-B5A3-9AC337F0E876}" dt="2025-06-12T07:20:32.087" v="785" actId="208"/>
          <ac:cxnSpMkLst>
            <pc:docMk/>
            <pc:sldMk cId="1074321042" sldId="256"/>
            <ac:cxnSpMk id="242" creationId="{6F3E07F5-3098-F205-BB5B-B983D4D296E7}"/>
          </ac:cxnSpMkLst>
        </pc:cxnChg>
        <pc:cxnChg chg="mod">
          <ac:chgData name="Rachael Hoyle" userId="2838219c-c012-4367-a038-bce54d25fa35" providerId="ADAL" clId="{30FD5F10-7427-401C-B5A3-9AC337F0E876}" dt="2025-06-12T07:20:32.087" v="785" actId="208"/>
          <ac:cxnSpMkLst>
            <pc:docMk/>
            <pc:sldMk cId="1074321042" sldId="256"/>
            <ac:cxnSpMk id="246" creationId="{F4437D5D-D7FC-E99C-0577-3398EB25ED80}"/>
          </ac:cxnSpMkLst>
        </pc:cxnChg>
        <pc:cxnChg chg="del">
          <ac:chgData name="Rachael Hoyle" userId="2838219c-c012-4367-a038-bce54d25fa35" providerId="ADAL" clId="{30FD5F10-7427-401C-B5A3-9AC337F0E876}" dt="2025-06-12T07:12:06.745" v="144" actId="478"/>
          <ac:cxnSpMkLst>
            <pc:docMk/>
            <pc:sldMk cId="1074321042" sldId="256"/>
            <ac:cxnSpMk id="250" creationId="{00E17B8D-461F-3099-09C1-389C3C615F7E}"/>
          </ac:cxnSpMkLst>
        </pc:cxnChg>
        <pc:cxnChg chg="mod">
          <ac:chgData name="Rachael Hoyle" userId="2838219c-c012-4367-a038-bce54d25fa35" providerId="ADAL" clId="{30FD5F10-7427-401C-B5A3-9AC337F0E876}" dt="2025-06-11T14:08:50.627" v="126" actId="208"/>
          <ac:cxnSpMkLst>
            <pc:docMk/>
            <pc:sldMk cId="1074321042" sldId="256"/>
            <ac:cxnSpMk id="518" creationId="{E264F260-E8AE-6B45-88CB-6692D19E6625}"/>
          </ac:cxnSpMkLst>
        </pc:cxnChg>
        <pc:cxnChg chg="del">
          <ac:chgData name="Rachael Hoyle" userId="2838219c-c012-4367-a038-bce54d25fa35" providerId="ADAL" clId="{30FD5F10-7427-401C-B5A3-9AC337F0E876}" dt="2025-06-11T14:08:28.987" v="124" actId="478"/>
          <ac:cxnSpMkLst>
            <pc:docMk/>
            <pc:sldMk cId="1074321042" sldId="256"/>
            <ac:cxnSpMk id="521" creationId="{262DA2AD-1F7C-9800-E380-655395ADC0ED}"/>
          </ac:cxnSpMkLst>
        </pc:cxnChg>
        <pc:cxnChg chg="mod">
          <ac:chgData name="Rachael Hoyle" userId="2838219c-c012-4367-a038-bce54d25fa35" providerId="ADAL" clId="{30FD5F10-7427-401C-B5A3-9AC337F0E876}" dt="2025-06-11T14:05:57.165" v="111" actId="208"/>
          <ac:cxnSpMkLst>
            <pc:docMk/>
            <pc:sldMk cId="1074321042" sldId="256"/>
            <ac:cxnSpMk id="530" creationId="{A35A5061-95DD-4F04-8D1C-A5AE0DF4AA54}"/>
          </ac:cxnSpMkLst>
        </pc:cxnChg>
        <pc:cxnChg chg="mod">
          <ac:chgData name="Rachael Hoyle" userId="2838219c-c012-4367-a038-bce54d25fa35" providerId="ADAL" clId="{30FD5F10-7427-401C-B5A3-9AC337F0E876}" dt="2025-06-11T14:05:57.165" v="111" actId="208"/>
          <ac:cxnSpMkLst>
            <pc:docMk/>
            <pc:sldMk cId="1074321042" sldId="256"/>
            <ac:cxnSpMk id="532" creationId="{F30CF106-B6D9-494F-AA3F-A2B8566D7232}"/>
          </ac:cxnSpMkLst>
        </pc:cxnChg>
        <pc:cxnChg chg="mod">
          <ac:chgData name="Rachael Hoyle" userId="2838219c-c012-4367-a038-bce54d25fa35" providerId="ADAL" clId="{30FD5F10-7427-401C-B5A3-9AC337F0E876}" dt="2025-06-11T14:05:57.165" v="111" actId="208"/>
          <ac:cxnSpMkLst>
            <pc:docMk/>
            <pc:sldMk cId="1074321042" sldId="256"/>
            <ac:cxnSpMk id="539" creationId="{BBD94BE1-975F-46D7-9A05-07FE1B11442A}"/>
          </ac:cxnSpMkLst>
        </pc:cxnChg>
        <pc:cxnChg chg="mod">
          <ac:chgData name="Rachael Hoyle" userId="2838219c-c012-4367-a038-bce54d25fa35" providerId="ADAL" clId="{30FD5F10-7427-401C-B5A3-9AC337F0E876}" dt="2025-06-11T14:05:57.165" v="111" actId="208"/>
          <ac:cxnSpMkLst>
            <pc:docMk/>
            <pc:sldMk cId="1074321042" sldId="256"/>
            <ac:cxnSpMk id="566" creationId="{6DB874D9-09C2-4F69-9FD9-FEE3C6AD48B3}"/>
          </ac:cxnSpMkLst>
        </pc:cxnChg>
        <pc:cxnChg chg="mod">
          <ac:chgData name="Rachael Hoyle" userId="2838219c-c012-4367-a038-bce54d25fa35" providerId="ADAL" clId="{30FD5F10-7427-401C-B5A3-9AC337F0E876}" dt="2025-06-11T14:08:50.627" v="126" actId="208"/>
          <ac:cxnSpMkLst>
            <pc:docMk/>
            <pc:sldMk cId="1074321042" sldId="256"/>
            <ac:cxnSpMk id="582" creationId="{4D1BBD61-9F55-4579-996F-EFE618B7EA76}"/>
          </ac:cxnSpMkLst>
        </pc:cxnChg>
        <pc:cxnChg chg="mod">
          <ac:chgData name="Rachael Hoyle" userId="2838219c-c012-4367-a038-bce54d25fa35" providerId="ADAL" clId="{30FD5F10-7427-401C-B5A3-9AC337F0E876}" dt="2025-06-11T14:08:50.627" v="126" actId="208"/>
          <ac:cxnSpMkLst>
            <pc:docMk/>
            <pc:sldMk cId="1074321042" sldId="256"/>
            <ac:cxnSpMk id="585" creationId="{ED97350C-F515-4F00-B9C2-7F4F13347875}"/>
          </ac:cxnSpMkLst>
        </pc:cxnChg>
        <pc:cxnChg chg="mod">
          <ac:chgData name="Rachael Hoyle" userId="2838219c-c012-4367-a038-bce54d25fa35" providerId="ADAL" clId="{30FD5F10-7427-401C-B5A3-9AC337F0E876}" dt="2025-06-11T14:08:50.627" v="126" actId="208"/>
          <ac:cxnSpMkLst>
            <pc:docMk/>
            <pc:sldMk cId="1074321042" sldId="256"/>
            <ac:cxnSpMk id="600" creationId="{B6443DBE-18BC-4F8E-AB79-78F6C0DBA2DB}"/>
          </ac:cxnSpMkLst>
        </pc:cxnChg>
        <pc:cxnChg chg="del mod">
          <ac:chgData name="Rachael Hoyle" userId="2838219c-c012-4367-a038-bce54d25fa35" providerId="ADAL" clId="{30FD5F10-7427-401C-B5A3-9AC337F0E876}" dt="2025-06-12T07:12:38.036" v="200" actId="478"/>
          <ac:cxnSpMkLst>
            <pc:docMk/>
            <pc:sldMk cId="1074321042" sldId="256"/>
            <ac:cxnSpMk id="619" creationId="{4405E6CA-E5DD-422F-BBC2-0D02D90B9AF8}"/>
          </ac:cxnSpMkLst>
        </pc:cxnChg>
      </pc:sldChg>
    </pc:docChg>
  </pc:docChgLst>
  <pc:docChgLst>
    <pc:chgData name="Rachael Hoyle" userId="2838219c-c012-4367-a038-bce54d25fa35" providerId="ADAL" clId="{86ADB7F6-4518-4B6D-AA41-24E2F1AAFC62}"/>
    <pc:docChg chg="undo custSel modSld">
      <pc:chgData name="Rachael Hoyle" userId="2838219c-c012-4367-a038-bce54d25fa35" providerId="ADAL" clId="{86ADB7F6-4518-4B6D-AA41-24E2F1AAFC62}" dt="2023-01-11T12:38:04.401" v="1586" actId="1076"/>
      <pc:docMkLst>
        <pc:docMk/>
      </pc:docMkLst>
      <pc:sldChg chg="addSp delSp modSp mod">
        <pc:chgData name="Rachael Hoyle" userId="2838219c-c012-4367-a038-bce54d25fa35" providerId="ADAL" clId="{86ADB7F6-4518-4B6D-AA41-24E2F1AAFC62}" dt="2023-01-11T12:38:04.401" v="1586" actId="1076"/>
        <pc:sldMkLst>
          <pc:docMk/>
          <pc:sldMk cId="1074321042" sldId="256"/>
        </pc:sldMkLst>
      </pc:sldChg>
    </pc:docChg>
  </pc:docChgLst>
  <pc:docChgLst>
    <pc:chgData name="Rachael Hoyle" userId="2838219c-c012-4367-a038-bce54d25fa35" providerId="ADAL" clId="{8C1A374F-4169-4436-8602-31BA92D2F7D1}"/>
    <pc:docChg chg="custSel modSld">
      <pc:chgData name="Rachael Hoyle" userId="2838219c-c012-4367-a038-bce54d25fa35" providerId="ADAL" clId="{8C1A374F-4169-4436-8602-31BA92D2F7D1}" dt="2023-12-12T09:21:43.744" v="0" actId="313"/>
      <pc:docMkLst>
        <pc:docMk/>
      </pc:docMkLst>
      <pc:sldChg chg="modSp mod">
        <pc:chgData name="Rachael Hoyle" userId="2838219c-c012-4367-a038-bce54d25fa35" providerId="ADAL" clId="{8C1A374F-4169-4436-8602-31BA92D2F7D1}" dt="2023-12-12T09:21:43.744" v="0" actId="313"/>
        <pc:sldMkLst>
          <pc:docMk/>
          <pc:sldMk cId="1074321042" sldId="256"/>
        </pc:sldMkLst>
      </pc:sldChg>
    </pc:docChg>
  </pc:docChgLst>
  <pc:docChgLst>
    <pc:chgData name="Rachael Hoyle" userId="2838219c-c012-4367-a038-bce54d25fa35" providerId="ADAL" clId="{09CA7907-35B1-4A0F-B9FC-351A51FD51BB}"/>
    <pc:docChg chg="undo custSel modSld">
      <pc:chgData name="Rachael Hoyle" userId="2838219c-c012-4367-a038-bce54d25fa35" providerId="ADAL" clId="{09CA7907-35B1-4A0F-B9FC-351A51FD51BB}" dt="2024-06-07T14:26:27.405" v="576" actId="20577"/>
      <pc:docMkLst>
        <pc:docMk/>
      </pc:docMkLst>
      <pc:sldChg chg="addSp delSp modSp mod">
        <pc:chgData name="Rachael Hoyle" userId="2838219c-c012-4367-a038-bce54d25fa35" providerId="ADAL" clId="{09CA7907-35B1-4A0F-B9FC-351A51FD51BB}" dt="2024-06-07T14:26:27.405" v="576" actId="20577"/>
        <pc:sldMkLst>
          <pc:docMk/>
          <pc:sldMk cId="1074321042" sldId="25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7EA94C-77A3-2040-8584-2856F8330D11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76500" y="1241425"/>
            <a:ext cx="184467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0A575A-FE42-F34E-BE8D-35435E3FE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487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1pPr>
    <a:lvl2pPr marL="465338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2pPr>
    <a:lvl3pPr marL="930676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3pPr>
    <a:lvl4pPr marL="1396014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4pPr>
    <a:lvl5pPr marL="1861353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5pPr>
    <a:lvl6pPr marL="2326691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6pPr>
    <a:lvl7pPr marL="2792029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7pPr>
    <a:lvl8pPr marL="3257367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8pPr>
    <a:lvl9pPr marL="3722705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76500" y="1241425"/>
            <a:ext cx="184467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A575A-FE42-F34E-BE8D-35435E3FEA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475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9020" y="2886967"/>
            <a:ext cx="8262224" cy="6141438"/>
          </a:xfrm>
        </p:spPr>
        <p:txBody>
          <a:bodyPr anchor="b"/>
          <a:lstStyle>
            <a:lvl1pPr algn="ctr">
              <a:defRPr sz="63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5033" y="9265242"/>
            <a:ext cx="7290197" cy="4258988"/>
          </a:xfrm>
        </p:spPr>
        <p:txBody>
          <a:bodyPr/>
          <a:lstStyle>
            <a:lvl1pPr marL="0" indent="0" algn="ctr">
              <a:buNone/>
              <a:defRPr sz="2551"/>
            </a:lvl1pPr>
            <a:lvl2pPr marL="486004" indent="0" algn="ctr">
              <a:buNone/>
              <a:defRPr sz="2126"/>
            </a:lvl2pPr>
            <a:lvl3pPr marL="972007" indent="0" algn="ctr">
              <a:buNone/>
              <a:defRPr sz="1913"/>
            </a:lvl3pPr>
            <a:lvl4pPr marL="1458011" indent="0" algn="ctr">
              <a:buNone/>
              <a:defRPr sz="1701"/>
            </a:lvl4pPr>
            <a:lvl5pPr marL="1944014" indent="0" algn="ctr">
              <a:buNone/>
              <a:defRPr sz="1701"/>
            </a:lvl5pPr>
            <a:lvl6pPr marL="2430018" indent="0" algn="ctr">
              <a:buNone/>
              <a:defRPr sz="1701"/>
            </a:lvl6pPr>
            <a:lvl7pPr marL="2916022" indent="0" algn="ctr">
              <a:buNone/>
              <a:defRPr sz="1701"/>
            </a:lvl7pPr>
            <a:lvl8pPr marL="3402025" indent="0" algn="ctr">
              <a:buNone/>
              <a:defRPr sz="1701"/>
            </a:lvl8pPr>
            <a:lvl9pPr marL="3888029" indent="0" algn="ctr">
              <a:buNone/>
              <a:defRPr sz="1701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11/06/2025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83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11/06/2025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5885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6064" y="939183"/>
            <a:ext cx="2095932" cy="149493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8269" y="939183"/>
            <a:ext cx="6166292" cy="149493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11/06/2025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78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11/06/2025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520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206" y="4397830"/>
            <a:ext cx="8383727" cy="7337874"/>
          </a:xfrm>
        </p:spPr>
        <p:txBody>
          <a:bodyPr anchor="b"/>
          <a:lstStyle>
            <a:lvl1pPr>
              <a:defRPr sz="63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206" y="11805123"/>
            <a:ext cx="8383727" cy="3858814"/>
          </a:xfrm>
        </p:spPr>
        <p:txBody>
          <a:bodyPr/>
          <a:lstStyle>
            <a:lvl1pPr marL="0" indent="0">
              <a:buNone/>
              <a:defRPr sz="2551">
                <a:solidFill>
                  <a:schemeClr val="tx1"/>
                </a:solidFill>
              </a:defRPr>
            </a:lvl1pPr>
            <a:lvl2pPr marL="486004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2pPr>
            <a:lvl3pPr marL="972007" indent="0">
              <a:buNone/>
              <a:defRPr sz="1913">
                <a:solidFill>
                  <a:schemeClr val="tx1">
                    <a:tint val="75000"/>
                  </a:schemeClr>
                </a:solidFill>
              </a:defRPr>
            </a:lvl3pPr>
            <a:lvl4pPr marL="1458011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4pPr>
            <a:lvl5pPr marL="1944014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5pPr>
            <a:lvl6pPr marL="2430018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6pPr>
            <a:lvl7pPr marL="2916022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7pPr>
            <a:lvl8pPr marL="3402025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8pPr>
            <a:lvl9pPr marL="3888029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11/06/2025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3705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8268" y="4695913"/>
            <a:ext cx="4131112" cy="111926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0883" y="4695913"/>
            <a:ext cx="4131112" cy="111926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11/06/2025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3587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939186"/>
            <a:ext cx="8383727" cy="340964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9535" y="4324325"/>
            <a:ext cx="4112126" cy="2119285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9535" y="6443610"/>
            <a:ext cx="4112126" cy="94775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20884" y="4324325"/>
            <a:ext cx="4132378" cy="2119285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20884" y="6443610"/>
            <a:ext cx="4132378" cy="94775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11/06/2025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5038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11/06/2025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762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11/06/2025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011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2378" y="2539880"/>
            <a:ext cx="4920883" cy="12536047"/>
          </a:xfrm>
        </p:spPr>
        <p:txBody>
          <a:bodyPr/>
          <a:lstStyle>
            <a:lvl1pPr>
              <a:defRPr sz="3402"/>
            </a:lvl1pPr>
            <a:lvl2pPr>
              <a:defRPr sz="2976"/>
            </a:lvl2pPr>
            <a:lvl3pPr>
              <a:defRPr sz="2551"/>
            </a:lvl3pPr>
            <a:lvl4pPr>
              <a:defRPr sz="2126"/>
            </a:lvl4pPr>
            <a:lvl5pPr>
              <a:defRPr sz="2126"/>
            </a:lvl5pPr>
            <a:lvl6pPr>
              <a:defRPr sz="2126"/>
            </a:lvl6pPr>
            <a:lvl7pPr>
              <a:defRPr sz="2126"/>
            </a:lvl7pPr>
            <a:lvl8pPr>
              <a:defRPr sz="2126"/>
            </a:lvl8pPr>
            <a:lvl9pPr>
              <a:defRPr sz="2126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5292090"/>
            <a:ext cx="3135038" cy="9804251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11/06/2025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9296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32378" y="2539880"/>
            <a:ext cx="4920883" cy="12536047"/>
          </a:xfrm>
        </p:spPr>
        <p:txBody>
          <a:bodyPr anchor="t"/>
          <a:lstStyle>
            <a:lvl1pPr marL="0" indent="0">
              <a:buNone/>
              <a:defRPr sz="3402"/>
            </a:lvl1pPr>
            <a:lvl2pPr marL="486004" indent="0">
              <a:buNone/>
              <a:defRPr sz="2976"/>
            </a:lvl2pPr>
            <a:lvl3pPr marL="972007" indent="0">
              <a:buNone/>
              <a:defRPr sz="2551"/>
            </a:lvl3pPr>
            <a:lvl4pPr marL="1458011" indent="0">
              <a:buNone/>
              <a:defRPr sz="2126"/>
            </a:lvl4pPr>
            <a:lvl5pPr marL="1944014" indent="0">
              <a:buNone/>
              <a:defRPr sz="2126"/>
            </a:lvl5pPr>
            <a:lvl6pPr marL="2430018" indent="0">
              <a:buNone/>
              <a:defRPr sz="2126"/>
            </a:lvl6pPr>
            <a:lvl7pPr marL="2916022" indent="0">
              <a:buNone/>
              <a:defRPr sz="2126"/>
            </a:lvl7pPr>
            <a:lvl8pPr marL="3402025" indent="0">
              <a:buNone/>
              <a:defRPr sz="2126"/>
            </a:lvl8pPr>
            <a:lvl9pPr marL="3888029" indent="0">
              <a:buNone/>
              <a:defRPr sz="212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5292090"/>
            <a:ext cx="3135038" cy="9804251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11/06/2025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3055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8268" y="939186"/>
            <a:ext cx="8383727" cy="34096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8268" y="4695913"/>
            <a:ext cx="8383727" cy="11192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CC7FA-4DC8-4AC2-8BC3-7D8537098B71}" type="datetimeFigureOut">
              <a:rPr lang="en-GB" smtClean="0"/>
              <a:t>11/06/2025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2232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72007" rtl="0" eaLnBrk="1" latinLnBrk="0" hangingPunct="1">
        <a:lnSpc>
          <a:spcPct val="90000"/>
        </a:lnSpc>
        <a:spcBef>
          <a:spcPct val="0"/>
        </a:spcBef>
        <a:buNone/>
        <a:defRPr sz="467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3002" indent="-243002" algn="l" defTabSz="972007" rtl="0" eaLnBrk="1" latinLnBrk="0" hangingPunct="1">
        <a:lnSpc>
          <a:spcPct val="90000"/>
        </a:lnSpc>
        <a:spcBef>
          <a:spcPts val="1063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1pPr>
      <a:lvl2pPr marL="729005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2pPr>
      <a:lvl3pPr marL="1215009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701013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4pPr>
      <a:lvl5pPr marL="2187016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3159023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645027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4131031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1pPr>
      <a:lvl2pPr marL="48600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2pPr>
      <a:lvl3pPr marL="972007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3pPr>
      <a:lvl4pPr marL="1458011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4pPr>
      <a:lvl5pPr marL="194401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5pPr>
      <a:lvl6pPr marL="2430018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2916022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402025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3888029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2.wdp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6" Type="http://schemas.microsoft.com/office/2007/relationships/hdphoto" Target="../media/hdphoto3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5" Type="http://schemas.openxmlformats.org/officeDocument/2006/relationships/image" Target="../media/image11.png"/><Relationship Id="rId10" Type="http://schemas.microsoft.com/office/2007/relationships/hdphoto" Target="../media/hdphoto1.wdp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peech Bubble: Rectangle with Corners Rounded 73">
            <a:extLst>
              <a:ext uri="{FF2B5EF4-FFF2-40B4-BE49-F238E27FC236}">
                <a16:creationId xmlns:a16="http://schemas.microsoft.com/office/drawing/2014/main" id="{BDC2A4FA-DFC1-4BBB-8C7C-AA926C23DCE4}"/>
              </a:ext>
            </a:extLst>
          </p:cNvPr>
          <p:cNvSpPr/>
          <p:nvPr/>
        </p:nvSpPr>
        <p:spPr>
          <a:xfrm>
            <a:off x="7377732" y="13210249"/>
            <a:ext cx="1196063" cy="461665"/>
          </a:xfrm>
          <a:prstGeom prst="wedgeRoundRectCallou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0" name="Rectangle 399">
            <a:extLst>
              <a:ext uri="{FF2B5EF4-FFF2-40B4-BE49-F238E27FC236}">
                <a16:creationId xmlns:a16="http://schemas.microsoft.com/office/drawing/2014/main" id="{001523A3-D0A5-3447-9A4B-DA59FA07C8E9}"/>
              </a:ext>
            </a:extLst>
          </p:cNvPr>
          <p:cNvSpPr/>
          <p:nvPr/>
        </p:nvSpPr>
        <p:spPr>
          <a:xfrm>
            <a:off x="23793" y="0"/>
            <a:ext cx="9780772" cy="17640300"/>
          </a:xfrm>
          <a:prstGeom prst="rect">
            <a:avLst/>
          </a:prstGeom>
          <a:solidFill>
            <a:srgbClr val="144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77E6DF-4EA3-D14D-8E13-28AB8D609DDE}"/>
              </a:ext>
            </a:extLst>
          </p:cNvPr>
          <p:cNvSpPr/>
          <p:nvPr/>
        </p:nvSpPr>
        <p:spPr>
          <a:xfrm>
            <a:off x="225942" y="227177"/>
            <a:ext cx="9376473" cy="17185945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/>
              <a:t>Where are areas of surplus and deficit located globally?</a:t>
            </a:r>
          </a:p>
        </p:txBody>
      </p:sp>
      <p:sp>
        <p:nvSpPr>
          <p:cNvPr id="15" name="Block Arc 14">
            <a:extLst>
              <a:ext uri="{FF2B5EF4-FFF2-40B4-BE49-F238E27FC236}">
                <a16:creationId xmlns:a16="http://schemas.microsoft.com/office/drawing/2014/main" id="{D2F97453-494C-5746-8E17-4A67EE1BF309}"/>
              </a:ext>
            </a:extLst>
          </p:cNvPr>
          <p:cNvSpPr/>
          <p:nvPr/>
        </p:nvSpPr>
        <p:spPr>
          <a:xfrm rot="16200000">
            <a:off x="907656" y="11987124"/>
            <a:ext cx="2780712" cy="2184400"/>
          </a:xfrm>
          <a:prstGeom prst="blockArc">
            <a:avLst>
              <a:gd name="adj1" fmla="val 10794188"/>
              <a:gd name="adj2" fmla="val 156513"/>
              <a:gd name="adj3" fmla="val 28217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361D24CC-941E-4C47-B0EC-E144352A4A74}"/>
              </a:ext>
            </a:extLst>
          </p:cNvPr>
          <p:cNvSpPr/>
          <p:nvPr/>
        </p:nvSpPr>
        <p:spPr>
          <a:xfrm>
            <a:off x="2294681" y="13849775"/>
            <a:ext cx="6575417" cy="61073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Block Arc 131">
            <a:extLst>
              <a:ext uri="{FF2B5EF4-FFF2-40B4-BE49-F238E27FC236}">
                <a16:creationId xmlns:a16="http://schemas.microsoft.com/office/drawing/2014/main" id="{2ABDDAA7-1330-5846-8957-036F466F9A01}"/>
              </a:ext>
            </a:extLst>
          </p:cNvPr>
          <p:cNvSpPr/>
          <p:nvPr/>
        </p:nvSpPr>
        <p:spPr>
          <a:xfrm rot="5400000" flipH="1">
            <a:off x="6740813" y="9731664"/>
            <a:ext cx="2847721" cy="2325134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8EE221F3-E29A-7E44-BA3E-4DDEF353168D}"/>
              </a:ext>
            </a:extLst>
          </p:cNvPr>
          <p:cNvSpPr/>
          <p:nvPr/>
        </p:nvSpPr>
        <p:spPr>
          <a:xfrm>
            <a:off x="2240410" y="11686598"/>
            <a:ext cx="5942715" cy="62184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BBA4EACD-79B2-9047-926C-4179677F6DF3}"/>
              </a:ext>
            </a:extLst>
          </p:cNvPr>
          <p:cNvSpPr/>
          <p:nvPr/>
        </p:nvSpPr>
        <p:spPr>
          <a:xfrm>
            <a:off x="2362940" y="9477679"/>
            <a:ext cx="5841604" cy="65497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Block Arc 135">
            <a:extLst>
              <a:ext uri="{FF2B5EF4-FFF2-40B4-BE49-F238E27FC236}">
                <a16:creationId xmlns:a16="http://schemas.microsoft.com/office/drawing/2014/main" id="{28EF7BC0-BD7F-BD4C-8DBE-13C9030B0FE6}"/>
              </a:ext>
            </a:extLst>
          </p:cNvPr>
          <p:cNvSpPr/>
          <p:nvPr/>
        </p:nvSpPr>
        <p:spPr>
          <a:xfrm rot="16200000">
            <a:off x="981185" y="7596402"/>
            <a:ext cx="2800986" cy="2229301"/>
          </a:xfrm>
          <a:prstGeom prst="blockArc">
            <a:avLst>
              <a:gd name="adj1" fmla="val 10532807"/>
              <a:gd name="adj2" fmla="val 263439"/>
              <a:gd name="adj3" fmla="val 28511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0" name="Block Arc 139">
            <a:extLst>
              <a:ext uri="{FF2B5EF4-FFF2-40B4-BE49-F238E27FC236}">
                <a16:creationId xmlns:a16="http://schemas.microsoft.com/office/drawing/2014/main" id="{E050A4CB-2DFF-4C43-B71B-CB7634BAF8C7}"/>
              </a:ext>
            </a:extLst>
          </p:cNvPr>
          <p:cNvSpPr/>
          <p:nvPr/>
        </p:nvSpPr>
        <p:spPr>
          <a:xfrm rot="5400000" flipH="1">
            <a:off x="6666678" y="5405859"/>
            <a:ext cx="2805423" cy="2287911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4ED9223C-B305-724C-860B-8788F8ED72BC}"/>
              </a:ext>
            </a:extLst>
          </p:cNvPr>
          <p:cNvSpPr/>
          <p:nvPr/>
        </p:nvSpPr>
        <p:spPr>
          <a:xfrm>
            <a:off x="2354516" y="7317495"/>
            <a:ext cx="5935711" cy="652772"/>
          </a:xfrm>
          <a:custGeom>
            <a:avLst/>
            <a:gdLst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42380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37185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1"/>
              <a:gd name="connsiteX1" fmla="*/ 5909338 w 5909338"/>
              <a:gd name="connsiteY1" fmla="*/ 0 h 642381"/>
              <a:gd name="connsiteX2" fmla="*/ 5831406 w 5909338"/>
              <a:gd name="connsiteY2" fmla="*/ 642381 h 642381"/>
              <a:gd name="connsiteX3" fmla="*/ 0 w 5909338"/>
              <a:gd name="connsiteY3" fmla="*/ 642380 h 642381"/>
              <a:gd name="connsiteX4" fmla="*/ 0 w 5909338"/>
              <a:gd name="connsiteY4" fmla="*/ 0 h 642381"/>
              <a:gd name="connsiteX0" fmla="*/ 0 w 5909338"/>
              <a:gd name="connsiteY0" fmla="*/ 0 h 652772"/>
              <a:gd name="connsiteX1" fmla="*/ 5909338 w 5909338"/>
              <a:gd name="connsiteY1" fmla="*/ 0 h 652772"/>
              <a:gd name="connsiteX2" fmla="*/ 5826211 w 5909338"/>
              <a:gd name="connsiteY2" fmla="*/ 652772 h 652772"/>
              <a:gd name="connsiteX3" fmla="*/ 0 w 5909338"/>
              <a:gd name="connsiteY3" fmla="*/ 642380 h 652772"/>
              <a:gd name="connsiteX4" fmla="*/ 0 w 5909338"/>
              <a:gd name="connsiteY4" fmla="*/ 0 h 652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9338" h="652772">
                <a:moveTo>
                  <a:pt x="0" y="0"/>
                </a:moveTo>
                <a:lnTo>
                  <a:pt x="5909338" y="0"/>
                </a:lnTo>
                <a:lnTo>
                  <a:pt x="5826211" y="652772"/>
                </a:lnTo>
                <a:lnTo>
                  <a:pt x="0" y="642380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5B6ECEE5-8B0A-BE49-88D6-380CCB5771D4}"/>
              </a:ext>
            </a:extLst>
          </p:cNvPr>
          <p:cNvSpPr/>
          <p:nvPr/>
        </p:nvSpPr>
        <p:spPr>
          <a:xfrm>
            <a:off x="2387008" y="5148445"/>
            <a:ext cx="5827821" cy="6173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Block Arc 142">
            <a:extLst>
              <a:ext uri="{FF2B5EF4-FFF2-40B4-BE49-F238E27FC236}">
                <a16:creationId xmlns:a16="http://schemas.microsoft.com/office/drawing/2014/main" id="{F9A4C65A-77AF-D444-B52E-87C937A7CC66}"/>
              </a:ext>
            </a:extLst>
          </p:cNvPr>
          <p:cNvSpPr/>
          <p:nvPr/>
        </p:nvSpPr>
        <p:spPr>
          <a:xfrm rot="16200000">
            <a:off x="1080645" y="3301909"/>
            <a:ext cx="2763038" cy="2184400"/>
          </a:xfrm>
          <a:prstGeom prst="blockArc">
            <a:avLst>
              <a:gd name="adj1" fmla="val 10800000"/>
              <a:gd name="adj2" fmla="val 156513"/>
              <a:gd name="adj3" fmla="val 28217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4" name="Oval 223">
            <a:extLst>
              <a:ext uri="{FF2B5EF4-FFF2-40B4-BE49-F238E27FC236}">
                <a16:creationId xmlns:a16="http://schemas.microsoft.com/office/drawing/2014/main" id="{ACF0C630-75E2-F848-B9E5-7E5905E2C993}"/>
              </a:ext>
            </a:extLst>
          </p:cNvPr>
          <p:cNvSpPr/>
          <p:nvPr/>
        </p:nvSpPr>
        <p:spPr>
          <a:xfrm>
            <a:off x="882821" y="7855735"/>
            <a:ext cx="1214980" cy="130486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Oval 224">
            <a:extLst>
              <a:ext uri="{FF2B5EF4-FFF2-40B4-BE49-F238E27FC236}">
                <a16:creationId xmlns:a16="http://schemas.microsoft.com/office/drawing/2014/main" id="{37258FC4-E633-1F40-B961-0AFD7DEF4AD4}"/>
              </a:ext>
            </a:extLst>
          </p:cNvPr>
          <p:cNvSpPr/>
          <p:nvPr/>
        </p:nvSpPr>
        <p:spPr>
          <a:xfrm>
            <a:off x="1081319" y="8079882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riangle 45">
            <a:extLst>
              <a:ext uri="{FF2B5EF4-FFF2-40B4-BE49-F238E27FC236}">
                <a16:creationId xmlns:a16="http://schemas.microsoft.com/office/drawing/2014/main" id="{B85D31BE-9BE0-3341-86C3-0BFD563EAA1B}"/>
              </a:ext>
            </a:extLst>
          </p:cNvPr>
          <p:cNvSpPr/>
          <p:nvPr/>
        </p:nvSpPr>
        <p:spPr>
          <a:xfrm rot="5400000">
            <a:off x="2909995" y="2970571"/>
            <a:ext cx="938427" cy="735967"/>
          </a:xfrm>
          <a:prstGeom prst="triangle">
            <a:avLst>
              <a:gd name="adj" fmla="val 45360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8000">
                <a:schemeClr val="accent1">
                  <a:lumMod val="45000"/>
                  <a:lumOff val="55000"/>
                </a:schemeClr>
              </a:gs>
              <a:gs pos="39000">
                <a:schemeClr val="accent1">
                  <a:lumMod val="45000"/>
                  <a:lumOff val="55000"/>
                </a:schemeClr>
              </a:gs>
              <a:gs pos="84000">
                <a:srgbClr val="00206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42C74E4-6C67-AB42-B00E-14010A9DAB4A}"/>
              </a:ext>
            </a:extLst>
          </p:cNvPr>
          <p:cNvSpPr txBox="1"/>
          <p:nvPr/>
        </p:nvSpPr>
        <p:spPr>
          <a:xfrm>
            <a:off x="1066032" y="8146853"/>
            <a:ext cx="841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YEAR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8E84878-B999-3E45-A62E-A5D9A1ABF6E1}"/>
              </a:ext>
            </a:extLst>
          </p:cNvPr>
          <p:cNvSpPr txBox="1"/>
          <p:nvPr/>
        </p:nvSpPr>
        <p:spPr>
          <a:xfrm>
            <a:off x="1083659" y="8169673"/>
            <a:ext cx="841074" cy="827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11</a:t>
            </a:r>
          </a:p>
        </p:txBody>
      </p:sp>
      <p:sp>
        <p:nvSpPr>
          <p:cNvPr id="230" name="Oval 229">
            <a:extLst>
              <a:ext uri="{FF2B5EF4-FFF2-40B4-BE49-F238E27FC236}">
                <a16:creationId xmlns:a16="http://schemas.microsoft.com/office/drawing/2014/main" id="{67D857C8-6DBF-1441-BED6-4FF1EB531C36}"/>
              </a:ext>
            </a:extLst>
          </p:cNvPr>
          <p:cNvSpPr/>
          <p:nvPr/>
        </p:nvSpPr>
        <p:spPr>
          <a:xfrm>
            <a:off x="8270604" y="13407779"/>
            <a:ext cx="1214980" cy="130486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Oval 230">
            <a:extLst>
              <a:ext uri="{FF2B5EF4-FFF2-40B4-BE49-F238E27FC236}">
                <a16:creationId xmlns:a16="http://schemas.microsoft.com/office/drawing/2014/main" id="{FA468CC4-DA3D-D04C-A0F3-908B66B1ED58}"/>
              </a:ext>
            </a:extLst>
          </p:cNvPr>
          <p:cNvSpPr/>
          <p:nvPr/>
        </p:nvSpPr>
        <p:spPr>
          <a:xfrm>
            <a:off x="8472817" y="13604104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F347F049-5853-0C49-B90B-3270038CAC6A}"/>
              </a:ext>
            </a:extLst>
          </p:cNvPr>
          <p:cNvCxnSpPr>
            <a:cxnSpLocks/>
          </p:cNvCxnSpPr>
          <p:nvPr/>
        </p:nvCxnSpPr>
        <p:spPr>
          <a:xfrm>
            <a:off x="7589227" y="13431962"/>
            <a:ext cx="0" cy="510128"/>
          </a:xfrm>
          <a:prstGeom prst="line">
            <a:avLst/>
          </a:prstGeom>
          <a:ln w="19050">
            <a:solidFill>
              <a:srgbClr val="00B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432DE9D9-B0B5-F742-8942-7B37AAB3C019}"/>
              </a:ext>
            </a:extLst>
          </p:cNvPr>
          <p:cNvCxnSpPr>
            <a:cxnSpLocks/>
          </p:cNvCxnSpPr>
          <p:nvPr/>
        </p:nvCxnSpPr>
        <p:spPr>
          <a:xfrm flipV="1">
            <a:off x="6815457" y="14268930"/>
            <a:ext cx="0" cy="401500"/>
          </a:xfrm>
          <a:prstGeom prst="line">
            <a:avLst/>
          </a:prstGeom>
          <a:ln w="19050">
            <a:solidFill>
              <a:srgbClr val="00B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ED5654B3-6730-9743-8B5B-BB63078882F5}"/>
              </a:ext>
            </a:extLst>
          </p:cNvPr>
          <p:cNvCxnSpPr>
            <a:cxnSpLocks/>
          </p:cNvCxnSpPr>
          <p:nvPr/>
        </p:nvCxnSpPr>
        <p:spPr>
          <a:xfrm>
            <a:off x="6524241" y="13552811"/>
            <a:ext cx="1" cy="416249"/>
          </a:xfrm>
          <a:prstGeom prst="line">
            <a:avLst/>
          </a:prstGeom>
          <a:ln w="19050">
            <a:solidFill>
              <a:srgbClr val="00B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79CABD94-8106-F04E-93C4-2DBA3B817C6C}"/>
              </a:ext>
            </a:extLst>
          </p:cNvPr>
          <p:cNvCxnSpPr>
            <a:cxnSpLocks/>
          </p:cNvCxnSpPr>
          <p:nvPr/>
        </p:nvCxnSpPr>
        <p:spPr>
          <a:xfrm flipV="1">
            <a:off x="5102669" y="14339416"/>
            <a:ext cx="6137" cy="389081"/>
          </a:xfrm>
          <a:prstGeom prst="line">
            <a:avLst/>
          </a:prstGeom>
          <a:ln w="19050">
            <a:solidFill>
              <a:srgbClr val="00B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206BE152-910A-2843-A2AB-7EEE1AB8E0D0}"/>
              </a:ext>
            </a:extLst>
          </p:cNvPr>
          <p:cNvCxnSpPr>
            <a:cxnSpLocks/>
          </p:cNvCxnSpPr>
          <p:nvPr/>
        </p:nvCxnSpPr>
        <p:spPr>
          <a:xfrm>
            <a:off x="4659090" y="13484580"/>
            <a:ext cx="7694" cy="533237"/>
          </a:xfrm>
          <a:prstGeom prst="line">
            <a:avLst/>
          </a:prstGeom>
          <a:ln w="190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554B049-F74B-48F1-A036-FC00BC393C00}"/>
              </a:ext>
            </a:extLst>
          </p:cNvPr>
          <p:cNvSpPr txBox="1"/>
          <p:nvPr/>
        </p:nvSpPr>
        <p:spPr>
          <a:xfrm>
            <a:off x="3060212" y="1173410"/>
            <a:ext cx="414451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800" b="1" u="sng" dirty="0">
              <a:cs typeface="Aharoni" panose="020B0604020202020204" pitchFamily="2" charset="-79"/>
            </a:endParaRPr>
          </a:p>
          <a:p>
            <a:pPr algn="ctr"/>
            <a:r>
              <a:rPr lang="en-GB" sz="2800" b="1" u="sng" dirty="0">
                <a:cs typeface="Aharoni" panose="020B0604020202020204" pitchFamily="2" charset="-79"/>
              </a:rPr>
              <a:t>KS4 Personal Development Learning Journey 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87A07DE-C984-5043-ABB4-D3D967D43357}"/>
              </a:ext>
            </a:extLst>
          </p:cNvPr>
          <p:cNvSpPr txBox="1"/>
          <p:nvPr/>
        </p:nvSpPr>
        <p:spPr>
          <a:xfrm>
            <a:off x="8477719" y="13789436"/>
            <a:ext cx="841074" cy="827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10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BE9DFE9-D2AE-C14C-AB63-41C6DF192559}"/>
              </a:ext>
            </a:extLst>
          </p:cNvPr>
          <p:cNvSpPr txBox="1"/>
          <p:nvPr/>
        </p:nvSpPr>
        <p:spPr>
          <a:xfrm>
            <a:off x="8476607" y="13650936"/>
            <a:ext cx="841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YEAR</a:t>
            </a:r>
          </a:p>
        </p:txBody>
      </p:sp>
      <p:sp>
        <p:nvSpPr>
          <p:cNvPr id="370" name="TextBox 369">
            <a:extLst>
              <a:ext uri="{FF2B5EF4-FFF2-40B4-BE49-F238E27FC236}">
                <a16:creationId xmlns:a16="http://schemas.microsoft.com/office/drawing/2014/main" id="{8F2FCE06-B784-40AE-99FE-6BE6AEB80DF4}"/>
              </a:ext>
            </a:extLst>
          </p:cNvPr>
          <p:cNvSpPr txBox="1"/>
          <p:nvPr/>
        </p:nvSpPr>
        <p:spPr>
          <a:xfrm>
            <a:off x="99076" y="11746994"/>
            <a:ext cx="1743463" cy="476726"/>
          </a:xfrm>
          <a:prstGeom prst="wedgeRoundRectCallout">
            <a:avLst>
              <a:gd name="adj1" fmla="val 7940"/>
              <a:gd name="adj2" fmla="val 85064"/>
              <a:gd name="adj3" fmla="val 16667"/>
            </a:avLst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Muslim Beliefs about Euthanasia </a:t>
            </a:r>
          </a:p>
        </p:txBody>
      </p:sp>
      <p:cxnSp>
        <p:nvCxnSpPr>
          <p:cNvPr id="415" name="Straight Connector 414">
            <a:extLst>
              <a:ext uri="{FF2B5EF4-FFF2-40B4-BE49-F238E27FC236}">
                <a16:creationId xmlns:a16="http://schemas.microsoft.com/office/drawing/2014/main" id="{4EE1B1BE-FD5F-4B20-B018-7A50F36F26B4}"/>
              </a:ext>
            </a:extLst>
          </p:cNvPr>
          <p:cNvCxnSpPr>
            <a:cxnSpLocks/>
          </p:cNvCxnSpPr>
          <p:nvPr/>
        </p:nvCxnSpPr>
        <p:spPr>
          <a:xfrm>
            <a:off x="3816465" y="13518299"/>
            <a:ext cx="0" cy="409636"/>
          </a:xfrm>
          <a:prstGeom prst="line">
            <a:avLst/>
          </a:prstGeom>
          <a:ln w="190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1" name="Straight Connector 420">
            <a:extLst>
              <a:ext uri="{FF2B5EF4-FFF2-40B4-BE49-F238E27FC236}">
                <a16:creationId xmlns:a16="http://schemas.microsoft.com/office/drawing/2014/main" id="{9B445240-399E-4288-B61F-011BC64B8806}"/>
              </a:ext>
            </a:extLst>
          </p:cNvPr>
          <p:cNvCxnSpPr>
            <a:cxnSpLocks/>
          </p:cNvCxnSpPr>
          <p:nvPr/>
        </p:nvCxnSpPr>
        <p:spPr>
          <a:xfrm flipV="1">
            <a:off x="5978419" y="12173530"/>
            <a:ext cx="0" cy="36241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1" name="Straight Connector 430">
            <a:extLst>
              <a:ext uri="{FF2B5EF4-FFF2-40B4-BE49-F238E27FC236}">
                <a16:creationId xmlns:a16="http://schemas.microsoft.com/office/drawing/2014/main" id="{AC2EAC17-B61F-4569-AFE1-B6F28876FC2D}"/>
              </a:ext>
            </a:extLst>
          </p:cNvPr>
          <p:cNvCxnSpPr>
            <a:cxnSpLocks/>
          </p:cNvCxnSpPr>
          <p:nvPr/>
        </p:nvCxnSpPr>
        <p:spPr>
          <a:xfrm>
            <a:off x="7214872" y="11438731"/>
            <a:ext cx="0" cy="29886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0" name="Straight Connector 529">
            <a:extLst>
              <a:ext uri="{FF2B5EF4-FFF2-40B4-BE49-F238E27FC236}">
                <a16:creationId xmlns:a16="http://schemas.microsoft.com/office/drawing/2014/main" id="{A35A5061-95DD-4F04-8D1C-A5AE0DF4AA54}"/>
              </a:ext>
            </a:extLst>
          </p:cNvPr>
          <p:cNvCxnSpPr>
            <a:cxnSpLocks/>
          </p:cNvCxnSpPr>
          <p:nvPr/>
        </p:nvCxnSpPr>
        <p:spPr>
          <a:xfrm flipV="1">
            <a:off x="2592235" y="7898408"/>
            <a:ext cx="0" cy="346237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2" name="Straight Connector 531">
            <a:extLst>
              <a:ext uri="{FF2B5EF4-FFF2-40B4-BE49-F238E27FC236}">
                <a16:creationId xmlns:a16="http://schemas.microsoft.com/office/drawing/2014/main" id="{F30CF106-B6D9-494F-AA3F-A2B8566D7232}"/>
              </a:ext>
            </a:extLst>
          </p:cNvPr>
          <p:cNvCxnSpPr>
            <a:cxnSpLocks/>
          </p:cNvCxnSpPr>
          <p:nvPr/>
        </p:nvCxnSpPr>
        <p:spPr>
          <a:xfrm>
            <a:off x="2874891" y="7123668"/>
            <a:ext cx="0" cy="342742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6" name="TextBox 535">
            <a:extLst>
              <a:ext uri="{FF2B5EF4-FFF2-40B4-BE49-F238E27FC236}">
                <a16:creationId xmlns:a16="http://schemas.microsoft.com/office/drawing/2014/main" id="{55574A78-0976-47F2-B69E-D413B8C3F6BF}"/>
              </a:ext>
            </a:extLst>
          </p:cNvPr>
          <p:cNvSpPr txBox="1"/>
          <p:nvPr/>
        </p:nvSpPr>
        <p:spPr>
          <a:xfrm>
            <a:off x="5436774" y="8233174"/>
            <a:ext cx="9798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UK Legal system </a:t>
            </a:r>
          </a:p>
        </p:txBody>
      </p:sp>
      <p:cxnSp>
        <p:nvCxnSpPr>
          <p:cNvPr id="539" name="Straight Connector 538">
            <a:extLst>
              <a:ext uri="{FF2B5EF4-FFF2-40B4-BE49-F238E27FC236}">
                <a16:creationId xmlns:a16="http://schemas.microsoft.com/office/drawing/2014/main" id="{BBD94BE1-975F-46D7-9A05-07FE1B11442A}"/>
              </a:ext>
            </a:extLst>
          </p:cNvPr>
          <p:cNvCxnSpPr>
            <a:cxnSpLocks/>
          </p:cNvCxnSpPr>
          <p:nvPr/>
        </p:nvCxnSpPr>
        <p:spPr>
          <a:xfrm flipV="1">
            <a:off x="3557488" y="7921341"/>
            <a:ext cx="0" cy="24762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3" name="TextBox 542">
            <a:extLst>
              <a:ext uri="{FF2B5EF4-FFF2-40B4-BE49-F238E27FC236}">
                <a16:creationId xmlns:a16="http://schemas.microsoft.com/office/drawing/2014/main" id="{B86AFE16-E45E-4486-8C88-00D3C77F31D9}"/>
              </a:ext>
            </a:extLst>
          </p:cNvPr>
          <p:cNvSpPr txBox="1"/>
          <p:nvPr/>
        </p:nvSpPr>
        <p:spPr>
          <a:xfrm>
            <a:off x="5436774" y="6723958"/>
            <a:ext cx="13289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Types and causes of Crime  </a:t>
            </a:r>
          </a:p>
        </p:txBody>
      </p:sp>
      <p:sp>
        <p:nvSpPr>
          <p:cNvPr id="544" name="TextBox 543">
            <a:extLst>
              <a:ext uri="{FF2B5EF4-FFF2-40B4-BE49-F238E27FC236}">
                <a16:creationId xmlns:a16="http://schemas.microsoft.com/office/drawing/2014/main" id="{78694DA4-A2B9-4574-B59F-154EFFF90CB0}"/>
              </a:ext>
            </a:extLst>
          </p:cNvPr>
          <p:cNvSpPr txBox="1"/>
          <p:nvPr/>
        </p:nvSpPr>
        <p:spPr>
          <a:xfrm>
            <a:off x="6005108" y="8201254"/>
            <a:ext cx="12148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Hate crime</a:t>
            </a:r>
          </a:p>
        </p:txBody>
      </p:sp>
      <p:cxnSp>
        <p:nvCxnSpPr>
          <p:cNvPr id="566" name="Straight Connector 565">
            <a:extLst>
              <a:ext uri="{FF2B5EF4-FFF2-40B4-BE49-F238E27FC236}">
                <a16:creationId xmlns:a16="http://schemas.microsoft.com/office/drawing/2014/main" id="{6DB874D9-09C2-4F69-9FD9-FEE3C6AD48B3}"/>
              </a:ext>
            </a:extLst>
          </p:cNvPr>
          <p:cNvCxnSpPr>
            <a:cxnSpLocks/>
          </p:cNvCxnSpPr>
          <p:nvPr/>
        </p:nvCxnSpPr>
        <p:spPr>
          <a:xfrm flipH="1">
            <a:off x="3816465" y="6987590"/>
            <a:ext cx="6936" cy="435864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8" name="TextBox 567">
            <a:extLst>
              <a:ext uri="{FF2B5EF4-FFF2-40B4-BE49-F238E27FC236}">
                <a16:creationId xmlns:a16="http://schemas.microsoft.com/office/drawing/2014/main" id="{45DF7456-052C-4509-A804-9EAE505A949A}"/>
              </a:ext>
            </a:extLst>
          </p:cNvPr>
          <p:cNvSpPr txBox="1"/>
          <p:nvPr/>
        </p:nvSpPr>
        <p:spPr>
          <a:xfrm>
            <a:off x="6888853" y="6992044"/>
            <a:ext cx="11160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Punishment </a:t>
            </a:r>
          </a:p>
        </p:txBody>
      </p:sp>
      <p:cxnSp>
        <p:nvCxnSpPr>
          <p:cNvPr id="582" name="Straight Connector 581">
            <a:extLst>
              <a:ext uri="{FF2B5EF4-FFF2-40B4-BE49-F238E27FC236}">
                <a16:creationId xmlns:a16="http://schemas.microsoft.com/office/drawing/2014/main" id="{4D1BBD61-9F55-4579-996F-EFE618B7EA76}"/>
              </a:ext>
            </a:extLst>
          </p:cNvPr>
          <p:cNvCxnSpPr>
            <a:cxnSpLocks/>
          </p:cNvCxnSpPr>
          <p:nvPr/>
        </p:nvCxnSpPr>
        <p:spPr>
          <a:xfrm flipV="1">
            <a:off x="5686262" y="7807855"/>
            <a:ext cx="0" cy="378741"/>
          </a:xfrm>
          <a:prstGeom prst="line">
            <a:avLst/>
          </a:prstGeom>
          <a:ln w="19050">
            <a:solidFill>
              <a:srgbClr val="00B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5" name="Straight Connector 584">
            <a:extLst>
              <a:ext uri="{FF2B5EF4-FFF2-40B4-BE49-F238E27FC236}">
                <a16:creationId xmlns:a16="http://schemas.microsoft.com/office/drawing/2014/main" id="{ED97350C-F515-4F00-B9C2-7F4F13347875}"/>
              </a:ext>
            </a:extLst>
          </p:cNvPr>
          <p:cNvCxnSpPr>
            <a:cxnSpLocks/>
          </p:cNvCxnSpPr>
          <p:nvPr/>
        </p:nvCxnSpPr>
        <p:spPr>
          <a:xfrm>
            <a:off x="6061063" y="7161265"/>
            <a:ext cx="0" cy="342010"/>
          </a:xfrm>
          <a:prstGeom prst="line">
            <a:avLst/>
          </a:prstGeom>
          <a:ln w="19050">
            <a:solidFill>
              <a:srgbClr val="00B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8" name="TextBox 587">
            <a:extLst>
              <a:ext uri="{FF2B5EF4-FFF2-40B4-BE49-F238E27FC236}">
                <a16:creationId xmlns:a16="http://schemas.microsoft.com/office/drawing/2014/main" id="{5CFCB0D0-7043-4AFE-9A1C-0E550A6FCA23}"/>
              </a:ext>
            </a:extLst>
          </p:cNvPr>
          <p:cNvSpPr txBox="1"/>
          <p:nvPr/>
        </p:nvSpPr>
        <p:spPr>
          <a:xfrm>
            <a:off x="7939490" y="4469599"/>
            <a:ext cx="12686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Capital Punishment</a:t>
            </a:r>
          </a:p>
        </p:txBody>
      </p:sp>
      <p:sp>
        <p:nvSpPr>
          <p:cNvPr id="590" name="TextBox 589">
            <a:extLst>
              <a:ext uri="{FF2B5EF4-FFF2-40B4-BE49-F238E27FC236}">
                <a16:creationId xmlns:a16="http://schemas.microsoft.com/office/drawing/2014/main" id="{4AAF7390-BA48-4AA6-AAC1-67C46C54C0E8}"/>
              </a:ext>
            </a:extLst>
          </p:cNvPr>
          <p:cNvSpPr txBox="1"/>
          <p:nvPr/>
        </p:nvSpPr>
        <p:spPr>
          <a:xfrm>
            <a:off x="7034774" y="4129228"/>
            <a:ext cx="9669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Muslim beliefs- Capital punishment</a:t>
            </a:r>
          </a:p>
        </p:txBody>
      </p:sp>
      <p:cxnSp>
        <p:nvCxnSpPr>
          <p:cNvPr id="600" name="Straight Connector 599">
            <a:extLst>
              <a:ext uri="{FF2B5EF4-FFF2-40B4-BE49-F238E27FC236}">
                <a16:creationId xmlns:a16="http://schemas.microsoft.com/office/drawing/2014/main" id="{B6443DBE-18BC-4F8E-AB79-78F6C0DBA2DB}"/>
              </a:ext>
            </a:extLst>
          </p:cNvPr>
          <p:cNvCxnSpPr>
            <a:cxnSpLocks/>
          </p:cNvCxnSpPr>
          <p:nvPr/>
        </p:nvCxnSpPr>
        <p:spPr>
          <a:xfrm flipV="1">
            <a:off x="6612547" y="7850965"/>
            <a:ext cx="0" cy="391562"/>
          </a:xfrm>
          <a:prstGeom prst="line">
            <a:avLst/>
          </a:prstGeom>
          <a:ln w="19050">
            <a:solidFill>
              <a:srgbClr val="00B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6" name="TextBox 615">
            <a:extLst>
              <a:ext uri="{FF2B5EF4-FFF2-40B4-BE49-F238E27FC236}">
                <a16:creationId xmlns:a16="http://schemas.microsoft.com/office/drawing/2014/main" id="{0F95DDFF-A526-425E-BD46-08E0F4629141}"/>
              </a:ext>
            </a:extLst>
          </p:cNvPr>
          <p:cNvSpPr txBox="1"/>
          <p:nvPr/>
        </p:nvSpPr>
        <p:spPr>
          <a:xfrm>
            <a:off x="4945786" y="5945111"/>
            <a:ext cx="11001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Building trust in a relationship  </a:t>
            </a:r>
          </a:p>
        </p:txBody>
      </p:sp>
      <p:sp>
        <p:nvSpPr>
          <p:cNvPr id="618" name="TextBox 617">
            <a:extLst>
              <a:ext uri="{FF2B5EF4-FFF2-40B4-BE49-F238E27FC236}">
                <a16:creationId xmlns:a16="http://schemas.microsoft.com/office/drawing/2014/main" id="{8DDC8ABE-B0A8-41E2-9912-B91F32483D97}"/>
              </a:ext>
            </a:extLst>
          </p:cNvPr>
          <p:cNvSpPr txBox="1"/>
          <p:nvPr/>
        </p:nvSpPr>
        <p:spPr>
          <a:xfrm>
            <a:off x="4498860" y="8142723"/>
            <a:ext cx="13262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Mock interview reflection </a:t>
            </a:r>
          </a:p>
        </p:txBody>
      </p:sp>
      <p:cxnSp>
        <p:nvCxnSpPr>
          <p:cNvPr id="621" name="Straight Connector 620">
            <a:extLst>
              <a:ext uri="{FF2B5EF4-FFF2-40B4-BE49-F238E27FC236}">
                <a16:creationId xmlns:a16="http://schemas.microsoft.com/office/drawing/2014/main" id="{E3F061CF-B9C5-49C1-8ABB-4084A9282E37}"/>
              </a:ext>
            </a:extLst>
          </p:cNvPr>
          <p:cNvCxnSpPr>
            <a:cxnSpLocks/>
          </p:cNvCxnSpPr>
          <p:nvPr/>
        </p:nvCxnSpPr>
        <p:spPr>
          <a:xfrm>
            <a:off x="5180437" y="4891467"/>
            <a:ext cx="0" cy="358894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3" name="Straight Connector 622">
            <a:extLst>
              <a:ext uri="{FF2B5EF4-FFF2-40B4-BE49-F238E27FC236}">
                <a16:creationId xmlns:a16="http://schemas.microsoft.com/office/drawing/2014/main" id="{7D1A76D7-946A-434B-9E20-E66593C9A965}"/>
              </a:ext>
            </a:extLst>
          </p:cNvPr>
          <p:cNvCxnSpPr>
            <a:cxnSpLocks/>
          </p:cNvCxnSpPr>
          <p:nvPr/>
        </p:nvCxnSpPr>
        <p:spPr>
          <a:xfrm flipV="1">
            <a:off x="5438531" y="5735600"/>
            <a:ext cx="0" cy="225852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5" name="Straight Connector 624">
            <a:extLst>
              <a:ext uri="{FF2B5EF4-FFF2-40B4-BE49-F238E27FC236}">
                <a16:creationId xmlns:a16="http://schemas.microsoft.com/office/drawing/2014/main" id="{3748E272-4500-4BA8-AE01-294AC988701B}"/>
              </a:ext>
            </a:extLst>
          </p:cNvPr>
          <p:cNvCxnSpPr>
            <a:cxnSpLocks/>
          </p:cNvCxnSpPr>
          <p:nvPr/>
        </p:nvCxnSpPr>
        <p:spPr>
          <a:xfrm flipV="1">
            <a:off x="4504118" y="5709542"/>
            <a:ext cx="0" cy="35975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8" name="TextBox 627">
            <a:extLst>
              <a:ext uri="{FF2B5EF4-FFF2-40B4-BE49-F238E27FC236}">
                <a16:creationId xmlns:a16="http://schemas.microsoft.com/office/drawing/2014/main" id="{1FF86E25-928A-4694-9707-A71EF117C3A9}"/>
              </a:ext>
            </a:extLst>
          </p:cNvPr>
          <p:cNvSpPr txBox="1"/>
          <p:nvPr/>
        </p:nvSpPr>
        <p:spPr>
          <a:xfrm>
            <a:off x="3897094" y="6045400"/>
            <a:ext cx="13262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Recognising unwanted attention</a:t>
            </a:r>
          </a:p>
        </p:txBody>
      </p:sp>
      <p:sp>
        <p:nvSpPr>
          <p:cNvPr id="629" name="TextBox 628">
            <a:extLst>
              <a:ext uri="{FF2B5EF4-FFF2-40B4-BE49-F238E27FC236}">
                <a16:creationId xmlns:a16="http://schemas.microsoft.com/office/drawing/2014/main" id="{63C3E4F4-94BC-43EB-BC5A-1189207A11DF}"/>
              </a:ext>
            </a:extLst>
          </p:cNvPr>
          <p:cNvSpPr txBox="1"/>
          <p:nvPr/>
        </p:nvSpPr>
        <p:spPr>
          <a:xfrm>
            <a:off x="3765250" y="4669799"/>
            <a:ext cx="10883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Sexual assault</a:t>
            </a:r>
          </a:p>
        </p:txBody>
      </p:sp>
      <p:cxnSp>
        <p:nvCxnSpPr>
          <p:cNvPr id="632" name="Straight Connector 631">
            <a:extLst>
              <a:ext uri="{FF2B5EF4-FFF2-40B4-BE49-F238E27FC236}">
                <a16:creationId xmlns:a16="http://schemas.microsoft.com/office/drawing/2014/main" id="{B6F03619-A72D-4CF0-8660-E25D5E191C26}"/>
              </a:ext>
            </a:extLst>
          </p:cNvPr>
          <p:cNvCxnSpPr>
            <a:cxnSpLocks/>
          </p:cNvCxnSpPr>
          <p:nvPr/>
        </p:nvCxnSpPr>
        <p:spPr>
          <a:xfrm>
            <a:off x="4250926" y="4933729"/>
            <a:ext cx="0" cy="311371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3" name="Rectangle 692">
            <a:extLst>
              <a:ext uri="{FF2B5EF4-FFF2-40B4-BE49-F238E27FC236}">
                <a16:creationId xmlns:a16="http://schemas.microsoft.com/office/drawing/2014/main" id="{242D1697-493D-4EEA-9BF1-C16D669A5B45}"/>
              </a:ext>
            </a:extLst>
          </p:cNvPr>
          <p:cNvSpPr/>
          <p:nvPr/>
        </p:nvSpPr>
        <p:spPr>
          <a:xfrm>
            <a:off x="2485763" y="3015365"/>
            <a:ext cx="541257" cy="59680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C863C2-0F07-4BB5-89CA-AB588A90BD82}"/>
              </a:ext>
            </a:extLst>
          </p:cNvPr>
          <p:cNvSpPr txBox="1"/>
          <p:nvPr/>
        </p:nvSpPr>
        <p:spPr>
          <a:xfrm>
            <a:off x="2126450" y="3051514"/>
            <a:ext cx="13148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Ready for</a:t>
            </a:r>
          </a:p>
          <a:p>
            <a:pPr algn="ctr"/>
            <a:r>
              <a:rPr lang="en-GB" sz="1400" b="1" dirty="0">
                <a:solidFill>
                  <a:schemeClr val="bg1"/>
                </a:solidFill>
              </a:rPr>
              <a:t>KS5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E53AD2-8FA3-47AF-A26D-259C3B2170C7}"/>
              </a:ext>
            </a:extLst>
          </p:cNvPr>
          <p:cNvSpPr txBox="1"/>
          <p:nvPr/>
        </p:nvSpPr>
        <p:spPr>
          <a:xfrm>
            <a:off x="2298012" y="14006717"/>
            <a:ext cx="37614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</a:rPr>
              <a:t>Autumn Term 2- Religious studies   </a:t>
            </a:r>
          </a:p>
        </p:txBody>
      </p:sp>
      <p:cxnSp>
        <p:nvCxnSpPr>
          <p:cNvPr id="330" name="Straight Connector 329">
            <a:extLst>
              <a:ext uri="{FF2B5EF4-FFF2-40B4-BE49-F238E27FC236}">
                <a16:creationId xmlns:a16="http://schemas.microsoft.com/office/drawing/2014/main" id="{30FB132F-C7A5-4ED6-B0D9-6F46F9D66F86}"/>
              </a:ext>
            </a:extLst>
          </p:cNvPr>
          <p:cNvCxnSpPr>
            <a:cxnSpLocks/>
          </p:cNvCxnSpPr>
          <p:nvPr/>
        </p:nvCxnSpPr>
        <p:spPr>
          <a:xfrm flipH="1" flipV="1">
            <a:off x="6817044" y="12187558"/>
            <a:ext cx="1078" cy="34046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5" name="TextBox 354">
            <a:extLst>
              <a:ext uri="{FF2B5EF4-FFF2-40B4-BE49-F238E27FC236}">
                <a16:creationId xmlns:a16="http://schemas.microsoft.com/office/drawing/2014/main" id="{343D0D84-E539-49E9-B126-4F2FD111C5AC}"/>
              </a:ext>
            </a:extLst>
          </p:cNvPr>
          <p:cNvSpPr txBox="1"/>
          <p:nvPr/>
        </p:nvSpPr>
        <p:spPr>
          <a:xfrm>
            <a:off x="7365192" y="5996695"/>
            <a:ext cx="116118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Christian beliefs- Capital punishment</a:t>
            </a:r>
          </a:p>
        </p:txBody>
      </p:sp>
      <p:sp>
        <p:nvSpPr>
          <p:cNvPr id="197" name="TextBox 196">
            <a:extLst>
              <a:ext uri="{FF2B5EF4-FFF2-40B4-BE49-F238E27FC236}">
                <a16:creationId xmlns:a16="http://schemas.microsoft.com/office/drawing/2014/main" id="{B74C966E-AC19-7D93-CAF2-64A6DB228423}"/>
              </a:ext>
            </a:extLst>
          </p:cNvPr>
          <p:cNvSpPr txBox="1"/>
          <p:nvPr/>
        </p:nvSpPr>
        <p:spPr>
          <a:xfrm rot="10800000" flipV="1">
            <a:off x="5034348" y="14009148"/>
            <a:ext cx="34669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</a:rPr>
              <a:t>Autumn Term 1: Citizenship- Law &amp; Politics</a:t>
            </a:r>
          </a:p>
        </p:txBody>
      </p:sp>
      <p:cxnSp>
        <p:nvCxnSpPr>
          <p:cNvPr id="242" name="Straight Connector 241">
            <a:extLst>
              <a:ext uri="{FF2B5EF4-FFF2-40B4-BE49-F238E27FC236}">
                <a16:creationId xmlns:a16="http://schemas.microsoft.com/office/drawing/2014/main" id="{6F3E07F5-3098-F205-BB5B-B983D4D296E7}"/>
              </a:ext>
            </a:extLst>
          </p:cNvPr>
          <p:cNvCxnSpPr>
            <a:cxnSpLocks/>
          </p:cNvCxnSpPr>
          <p:nvPr/>
        </p:nvCxnSpPr>
        <p:spPr>
          <a:xfrm flipV="1">
            <a:off x="6930023" y="5667767"/>
            <a:ext cx="0" cy="244245"/>
          </a:xfrm>
          <a:prstGeom prst="line">
            <a:avLst/>
          </a:prstGeom>
          <a:ln w="190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4" name="TextBox 243">
            <a:extLst>
              <a:ext uri="{FF2B5EF4-FFF2-40B4-BE49-F238E27FC236}">
                <a16:creationId xmlns:a16="http://schemas.microsoft.com/office/drawing/2014/main" id="{E68CECC9-4B91-A299-AAEA-229471E75C36}"/>
              </a:ext>
            </a:extLst>
          </p:cNvPr>
          <p:cNvSpPr txBox="1"/>
          <p:nvPr/>
        </p:nvSpPr>
        <p:spPr>
          <a:xfrm>
            <a:off x="3126700" y="8124675"/>
            <a:ext cx="125720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CV writing</a:t>
            </a:r>
          </a:p>
          <a:p>
            <a:r>
              <a:rPr lang="en-US" sz="1050" dirty="0"/>
              <a:t> L1 and 2</a:t>
            </a:r>
          </a:p>
        </p:txBody>
      </p:sp>
      <p:sp>
        <p:nvSpPr>
          <p:cNvPr id="245" name="TextBox 244">
            <a:extLst>
              <a:ext uri="{FF2B5EF4-FFF2-40B4-BE49-F238E27FC236}">
                <a16:creationId xmlns:a16="http://schemas.microsoft.com/office/drawing/2014/main" id="{4BDA6D15-A90A-C384-E15A-FE0635E86006}"/>
              </a:ext>
            </a:extLst>
          </p:cNvPr>
          <p:cNvSpPr txBox="1"/>
          <p:nvPr/>
        </p:nvSpPr>
        <p:spPr>
          <a:xfrm>
            <a:off x="3950430" y="8146853"/>
            <a:ext cx="8620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Cover letter writing</a:t>
            </a:r>
          </a:p>
        </p:txBody>
      </p:sp>
      <p:cxnSp>
        <p:nvCxnSpPr>
          <p:cNvPr id="246" name="Straight Connector 245">
            <a:extLst>
              <a:ext uri="{FF2B5EF4-FFF2-40B4-BE49-F238E27FC236}">
                <a16:creationId xmlns:a16="http://schemas.microsoft.com/office/drawing/2014/main" id="{F4437D5D-D7FC-E99C-0577-3398EB25ED80}"/>
              </a:ext>
            </a:extLst>
          </p:cNvPr>
          <p:cNvCxnSpPr>
            <a:cxnSpLocks/>
          </p:cNvCxnSpPr>
          <p:nvPr/>
        </p:nvCxnSpPr>
        <p:spPr>
          <a:xfrm>
            <a:off x="6872143" y="5004268"/>
            <a:ext cx="0" cy="306645"/>
          </a:xfrm>
          <a:prstGeom prst="line">
            <a:avLst/>
          </a:prstGeom>
          <a:ln w="190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1" name="TextBox 250">
            <a:extLst>
              <a:ext uri="{FF2B5EF4-FFF2-40B4-BE49-F238E27FC236}">
                <a16:creationId xmlns:a16="http://schemas.microsoft.com/office/drawing/2014/main" id="{B212E80E-FA13-7B6D-AB7A-3BF1A02E662E}"/>
              </a:ext>
            </a:extLst>
          </p:cNvPr>
          <p:cNvSpPr txBox="1"/>
          <p:nvPr/>
        </p:nvSpPr>
        <p:spPr>
          <a:xfrm>
            <a:off x="4722069" y="4597532"/>
            <a:ext cx="154759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Managing break-ups </a:t>
            </a:r>
          </a:p>
        </p:txBody>
      </p:sp>
      <p:cxnSp>
        <p:nvCxnSpPr>
          <p:cNvPr id="265" name="Straight Connector 264">
            <a:extLst>
              <a:ext uri="{FF2B5EF4-FFF2-40B4-BE49-F238E27FC236}">
                <a16:creationId xmlns:a16="http://schemas.microsoft.com/office/drawing/2014/main" id="{DAD203E0-3925-7A96-125C-44D9062678FF}"/>
              </a:ext>
            </a:extLst>
          </p:cNvPr>
          <p:cNvCxnSpPr>
            <a:cxnSpLocks/>
          </p:cNvCxnSpPr>
          <p:nvPr/>
        </p:nvCxnSpPr>
        <p:spPr>
          <a:xfrm flipV="1">
            <a:off x="3816465" y="5701409"/>
            <a:ext cx="0" cy="25237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" name="TextBox 265">
            <a:extLst>
              <a:ext uri="{FF2B5EF4-FFF2-40B4-BE49-F238E27FC236}">
                <a16:creationId xmlns:a16="http://schemas.microsoft.com/office/drawing/2014/main" id="{7C6B9FF6-09B3-6382-5F5B-2A7ED57D0E6D}"/>
              </a:ext>
            </a:extLst>
          </p:cNvPr>
          <p:cNvSpPr txBox="1"/>
          <p:nvPr/>
        </p:nvSpPr>
        <p:spPr>
          <a:xfrm>
            <a:off x="3242626" y="5941511"/>
            <a:ext cx="9364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Vaccinations</a:t>
            </a:r>
          </a:p>
        </p:txBody>
      </p:sp>
      <p:pic>
        <p:nvPicPr>
          <p:cNvPr id="325" name="Picture 2" descr="Lytham St Annes High School">
            <a:extLst>
              <a:ext uri="{FF2B5EF4-FFF2-40B4-BE49-F238E27FC236}">
                <a16:creationId xmlns:a16="http://schemas.microsoft.com/office/drawing/2014/main" id="{F778F714-219E-BDA4-EBAB-D87B4C6DC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696" y="541091"/>
            <a:ext cx="1881350" cy="114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BC0304C-D982-459F-BF91-CB406C808833}"/>
              </a:ext>
            </a:extLst>
          </p:cNvPr>
          <p:cNvCxnSpPr>
            <a:cxnSpLocks/>
          </p:cNvCxnSpPr>
          <p:nvPr/>
        </p:nvCxnSpPr>
        <p:spPr>
          <a:xfrm flipH="1" flipV="1">
            <a:off x="3119710" y="14396772"/>
            <a:ext cx="6051" cy="339066"/>
          </a:xfrm>
          <a:prstGeom prst="line">
            <a:avLst/>
          </a:prstGeom>
          <a:ln w="190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A2FAEC9-9709-C091-5FA2-0201DBD98F9F}"/>
              </a:ext>
            </a:extLst>
          </p:cNvPr>
          <p:cNvSpPr txBox="1"/>
          <p:nvPr/>
        </p:nvSpPr>
        <p:spPr>
          <a:xfrm>
            <a:off x="5360311" y="14658023"/>
            <a:ext cx="10885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How are Laws made in the UK 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24E744D-27B8-8904-558B-7F7DE2854BCF}"/>
              </a:ext>
            </a:extLst>
          </p:cNvPr>
          <p:cNvCxnSpPr>
            <a:cxnSpLocks/>
          </p:cNvCxnSpPr>
          <p:nvPr/>
        </p:nvCxnSpPr>
        <p:spPr>
          <a:xfrm flipH="1">
            <a:off x="1618094" y="12782380"/>
            <a:ext cx="479707" cy="69196"/>
          </a:xfrm>
          <a:prstGeom prst="line">
            <a:avLst/>
          </a:prstGeom>
          <a:ln w="190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CCAC50D6-B3CD-DE59-3966-DD11FEED898D}"/>
              </a:ext>
            </a:extLst>
          </p:cNvPr>
          <p:cNvSpPr txBox="1"/>
          <p:nvPr/>
        </p:nvSpPr>
        <p:spPr>
          <a:xfrm>
            <a:off x="5039098" y="13147737"/>
            <a:ext cx="12011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Political Participation</a:t>
            </a: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B68AC792-6BBB-0C9A-47AE-11C120BC8E68}"/>
              </a:ext>
            </a:extLst>
          </p:cNvPr>
          <p:cNvCxnSpPr>
            <a:cxnSpLocks/>
          </p:cNvCxnSpPr>
          <p:nvPr/>
        </p:nvCxnSpPr>
        <p:spPr>
          <a:xfrm flipH="1" flipV="1">
            <a:off x="4066621" y="14401244"/>
            <a:ext cx="3665" cy="420987"/>
          </a:xfrm>
          <a:prstGeom prst="line">
            <a:avLst/>
          </a:prstGeom>
          <a:ln w="190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0CD04223-2ABC-C5B7-8FF2-9318264AA44B}"/>
              </a:ext>
            </a:extLst>
          </p:cNvPr>
          <p:cNvSpPr txBox="1"/>
          <p:nvPr/>
        </p:nvSpPr>
        <p:spPr>
          <a:xfrm rot="31589">
            <a:off x="5886511" y="13301157"/>
            <a:ext cx="11144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Role of an MP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D5A0011E-4DB0-A945-5194-304FABDA641B}"/>
              </a:ext>
            </a:extLst>
          </p:cNvPr>
          <p:cNvSpPr txBox="1"/>
          <p:nvPr/>
        </p:nvSpPr>
        <p:spPr>
          <a:xfrm>
            <a:off x="5639651" y="7563614"/>
            <a:ext cx="26836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</a:rPr>
              <a:t>Autumn Term 2: Citizenship- Law 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F1335223-ADE4-0C0B-7440-DBFE91D257AD}"/>
              </a:ext>
            </a:extLst>
          </p:cNvPr>
          <p:cNvSpPr txBox="1"/>
          <p:nvPr/>
        </p:nvSpPr>
        <p:spPr>
          <a:xfrm>
            <a:off x="2616079" y="7518720"/>
            <a:ext cx="26836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</a:rPr>
              <a:t>Autumn Term: Careers  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033DAEE4-3B7F-8655-FE05-E9566F5CD932}"/>
              </a:ext>
            </a:extLst>
          </p:cNvPr>
          <p:cNvSpPr txBox="1"/>
          <p:nvPr/>
        </p:nvSpPr>
        <p:spPr>
          <a:xfrm>
            <a:off x="2342852" y="5338218"/>
            <a:ext cx="32893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</a:rPr>
              <a:t>RSHE Summer Term: Relationships and Health   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801BDB07-6657-AAEA-C97A-221BA28BB707}"/>
              </a:ext>
            </a:extLst>
          </p:cNvPr>
          <p:cNvSpPr txBox="1"/>
          <p:nvPr/>
        </p:nvSpPr>
        <p:spPr>
          <a:xfrm>
            <a:off x="5786153" y="3343814"/>
            <a:ext cx="26836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</a:rPr>
              <a:t>Autumn Term 2:  Relationships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9D88900-79C8-8435-4A89-DD41B7962A16}"/>
              </a:ext>
            </a:extLst>
          </p:cNvPr>
          <p:cNvCxnSpPr>
            <a:cxnSpLocks/>
          </p:cNvCxnSpPr>
          <p:nvPr/>
        </p:nvCxnSpPr>
        <p:spPr>
          <a:xfrm>
            <a:off x="7589227" y="4891467"/>
            <a:ext cx="0" cy="409020"/>
          </a:xfrm>
          <a:prstGeom prst="line">
            <a:avLst/>
          </a:prstGeom>
          <a:ln w="190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44A288AE-EC9F-DFC2-5562-A19D618ED14F}"/>
              </a:ext>
            </a:extLst>
          </p:cNvPr>
          <p:cNvSpPr txBox="1"/>
          <p:nvPr/>
        </p:nvSpPr>
        <p:spPr>
          <a:xfrm>
            <a:off x="3390212" y="6437511"/>
            <a:ext cx="9016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How do I write a  cover letter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5E9BE66-6A1D-6F0A-B143-BAF0C0EB976B}"/>
              </a:ext>
            </a:extLst>
          </p:cNvPr>
          <p:cNvCxnSpPr>
            <a:cxnSpLocks/>
          </p:cNvCxnSpPr>
          <p:nvPr/>
        </p:nvCxnSpPr>
        <p:spPr>
          <a:xfrm flipH="1" flipV="1">
            <a:off x="5943423" y="14363707"/>
            <a:ext cx="18939" cy="340500"/>
          </a:xfrm>
          <a:prstGeom prst="line">
            <a:avLst/>
          </a:prstGeom>
          <a:ln w="19050">
            <a:solidFill>
              <a:srgbClr val="00B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607066A-9EDA-89F7-2B69-F5A6EA269833}"/>
              </a:ext>
            </a:extLst>
          </p:cNvPr>
          <p:cNvCxnSpPr>
            <a:cxnSpLocks/>
          </p:cNvCxnSpPr>
          <p:nvPr/>
        </p:nvCxnSpPr>
        <p:spPr>
          <a:xfrm>
            <a:off x="5698870" y="13546230"/>
            <a:ext cx="8456" cy="402579"/>
          </a:xfrm>
          <a:prstGeom prst="line">
            <a:avLst/>
          </a:prstGeom>
          <a:ln w="19050">
            <a:solidFill>
              <a:srgbClr val="00B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B302E306-25E0-5C56-80D6-EE19FCAB6061}"/>
              </a:ext>
            </a:extLst>
          </p:cNvPr>
          <p:cNvSpPr txBox="1"/>
          <p:nvPr/>
        </p:nvSpPr>
        <p:spPr>
          <a:xfrm>
            <a:off x="2482275" y="14751573"/>
            <a:ext cx="10943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What do Muslims believe about Abortion?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F909329-DF06-0FF0-C395-D75E21C064FC}"/>
              </a:ext>
            </a:extLst>
          </p:cNvPr>
          <p:cNvSpPr txBox="1"/>
          <p:nvPr/>
        </p:nvSpPr>
        <p:spPr>
          <a:xfrm>
            <a:off x="4615410" y="14727609"/>
            <a:ext cx="8856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Assessment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3E55D58-552C-FE46-B5AC-31D8CFD09F20}"/>
              </a:ext>
            </a:extLst>
          </p:cNvPr>
          <p:cNvSpPr txBox="1"/>
          <p:nvPr/>
        </p:nvSpPr>
        <p:spPr>
          <a:xfrm>
            <a:off x="6834276" y="13172465"/>
            <a:ext cx="1582798" cy="289441"/>
          </a:xfrm>
          <a:prstGeom prst="wedgeRoundRectCallout">
            <a:avLst>
              <a:gd name="adj1" fmla="val 12991"/>
              <a:gd name="adj2" fmla="val 65212"/>
              <a:gd name="adj3" fmla="val 16667"/>
            </a:avLst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Introduction to Politics   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DA642A8-CDDE-87BE-8887-5DDF27D46CAA}"/>
              </a:ext>
            </a:extLst>
          </p:cNvPr>
          <p:cNvSpPr txBox="1"/>
          <p:nvPr/>
        </p:nvSpPr>
        <p:spPr>
          <a:xfrm rot="31589">
            <a:off x="6174364" y="14726504"/>
            <a:ext cx="11144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What is democracy 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D309F3A1-97FB-515F-6774-331F9126CE6C}"/>
              </a:ext>
            </a:extLst>
          </p:cNvPr>
          <p:cNvCxnSpPr>
            <a:cxnSpLocks/>
          </p:cNvCxnSpPr>
          <p:nvPr/>
        </p:nvCxnSpPr>
        <p:spPr>
          <a:xfrm>
            <a:off x="2935395" y="13542701"/>
            <a:ext cx="0" cy="409636"/>
          </a:xfrm>
          <a:prstGeom prst="line">
            <a:avLst/>
          </a:prstGeom>
          <a:ln w="190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C91A31C4-5677-3A74-1775-051D9FE5ED5A}"/>
              </a:ext>
            </a:extLst>
          </p:cNvPr>
          <p:cNvSpPr txBox="1"/>
          <p:nvPr/>
        </p:nvSpPr>
        <p:spPr>
          <a:xfrm rot="31589">
            <a:off x="1930240" y="12945917"/>
            <a:ext cx="143598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What do humanist believe about Abortion?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EFA62F1E-2B53-1B35-25E6-C3C50E023F89}"/>
              </a:ext>
            </a:extLst>
          </p:cNvPr>
          <p:cNvCxnSpPr>
            <a:cxnSpLocks/>
          </p:cNvCxnSpPr>
          <p:nvPr/>
        </p:nvCxnSpPr>
        <p:spPr>
          <a:xfrm flipV="1">
            <a:off x="1037909" y="13612036"/>
            <a:ext cx="513978" cy="270965"/>
          </a:xfrm>
          <a:prstGeom prst="line">
            <a:avLst/>
          </a:prstGeom>
          <a:ln w="190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CD1EE903-B2D6-6C6F-28D6-DB2A3A9C5C5F}"/>
              </a:ext>
            </a:extLst>
          </p:cNvPr>
          <p:cNvSpPr txBox="1"/>
          <p:nvPr/>
        </p:nvSpPr>
        <p:spPr>
          <a:xfrm>
            <a:off x="315650" y="13859168"/>
            <a:ext cx="10885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What is Euthanasia?  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4FA800F0-74FD-EF64-7571-04854AD9C078}"/>
              </a:ext>
            </a:extLst>
          </p:cNvPr>
          <p:cNvSpPr txBox="1"/>
          <p:nvPr/>
        </p:nvSpPr>
        <p:spPr>
          <a:xfrm>
            <a:off x="6098290" y="5377559"/>
            <a:ext cx="26836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</a:rPr>
              <a:t>Spring Term:  RS Crime 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10DAC662-888E-B5C1-D62A-A579879DF1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1167" y="15652852"/>
            <a:ext cx="1597994" cy="1618234"/>
          </a:xfrm>
          <a:prstGeom prst="rect">
            <a:avLst/>
          </a:prstGeom>
        </p:spPr>
      </p:pic>
      <p:pic>
        <p:nvPicPr>
          <p:cNvPr id="43" name="Picture 42" descr="A green and white logo&#10;&#10;Description automatically generated">
            <a:extLst>
              <a:ext uri="{FF2B5EF4-FFF2-40B4-BE49-F238E27FC236}">
                <a16:creationId xmlns:a16="http://schemas.microsoft.com/office/drawing/2014/main" id="{8110B63B-4B68-16D0-8D20-5E7B92DBBB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180" y="15674199"/>
            <a:ext cx="1618708" cy="1576935"/>
          </a:xfrm>
          <a:prstGeom prst="rect">
            <a:avLst/>
          </a:prstGeom>
        </p:spPr>
      </p:pic>
      <p:pic>
        <p:nvPicPr>
          <p:cNvPr id="44" name="Picture 43" descr="A red and white square with a globe and text&#10;&#10;Description automatically generated with medium confidence">
            <a:extLst>
              <a:ext uri="{FF2B5EF4-FFF2-40B4-BE49-F238E27FC236}">
                <a16:creationId xmlns:a16="http://schemas.microsoft.com/office/drawing/2014/main" id="{22BEAA4D-0057-7D71-0066-658D8D41F7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973" y="15674199"/>
            <a:ext cx="1553154" cy="1513072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E588D05F-8A70-ED4A-3B63-BDD8A9D0A867}"/>
              </a:ext>
            </a:extLst>
          </p:cNvPr>
          <p:cNvSpPr txBox="1"/>
          <p:nvPr/>
        </p:nvSpPr>
        <p:spPr>
          <a:xfrm>
            <a:off x="4288813" y="12887692"/>
            <a:ext cx="88567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What is medical ethics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643F49D-33D2-0017-B8B8-807C212A6D37}"/>
              </a:ext>
            </a:extLst>
          </p:cNvPr>
          <p:cNvSpPr txBox="1"/>
          <p:nvPr/>
        </p:nvSpPr>
        <p:spPr>
          <a:xfrm>
            <a:off x="3167114" y="12952059"/>
            <a:ext cx="127697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What do Christians believe about abortion?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B832B9A4-338C-F330-3E38-A82836C7BA04}"/>
              </a:ext>
            </a:extLst>
          </p:cNvPr>
          <p:cNvSpPr txBox="1"/>
          <p:nvPr/>
        </p:nvSpPr>
        <p:spPr>
          <a:xfrm>
            <a:off x="2014466" y="12475488"/>
            <a:ext cx="1245379" cy="664012"/>
          </a:xfrm>
          <a:prstGeom prst="wedgeRoundRectCallout">
            <a:avLst>
              <a:gd name="adj1" fmla="val 12991"/>
              <a:gd name="adj2" fmla="val 65212"/>
              <a:gd name="adj3" fmla="val 16667"/>
            </a:avLst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Christian beliefs about Euthanasia  </a:t>
            </a: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86A9B2EE-5695-D4A7-4C9E-3FCD84131221}"/>
              </a:ext>
            </a:extLst>
          </p:cNvPr>
          <p:cNvCxnSpPr>
            <a:cxnSpLocks/>
          </p:cNvCxnSpPr>
          <p:nvPr/>
        </p:nvCxnSpPr>
        <p:spPr>
          <a:xfrm>
            <a:off x="1092808" y="12318092"/>
            <a:ext cx="319887" cy="202169"/>
          </a:xfrm>
          <a:prstGeom prst="line">
            <a:avLst/>
          </a:prstGeom>
          <a:ln w="190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BB7A265F-F58F-E593-3705-5AF4F2DBD69E}"/>
              </a:ext>
            </a:extLst>
          </p:cNvPr>
          <p:cNvSpPr txBox="1"/>
          <p:nvPr/>
        </p:nvSpPr>
        <p:spPr>
          <a:xfrm>
            <a:off x="5355729" y="12522092"/>
            <a:ext cx="124537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Exam Stress and revision preparation 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5F1F7A6B-9FA5-EB71-52F7-C93F816FB31B}"/>
              </a:ext>
            </a:extLst>
          </p:cNvPr>
          <p:cNvCxnSpPr>
            <a:cxnSpLocks/>
          </p:cNvCxnSpPr>
          <p:nvPr/>
        </p:nvCxnSpPr>
        <p:spPr>
          <a:xfrm>
            <a:off x="6172407" y="11448126"/>
            <a:ext cx="0" cy="29886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1E2B9B21-3A8D-B5A0-DF47-38C6DA4BFC6E}"/>
              </a:ext>
            </a:extLst>
          </p:cNvPr>
          <p:cNvSpPr txBox="1"/>
          <p:nvPr/>
        </p:nvSpPr>
        <p:spPr>
          <a:xfrm>
            <a:off x="5517414" y="11148912"/>
            <a:ext cx="13669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Volunteering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21EC3A32-6A7A-D89A-8CF9-A65EFFEF1C55}"/>
              </a:ext>
            </a:extLst>
          </p:cNvPr>
          <p:cNvSpPr txBox="1"/>
          <p:nvPr/>
        </p:nvSpPr>
        <p:spPr>
          <a:xfrm>
            <a:off x="6329947" y="12506509"/>
            <a:ext cx="124537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Employment and pathways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4C76833A-D6C3-50E6-6CE1-7A2165AE4F81}"/>
              </a:ext>
            </a:extLst>
          </p:cNvPr>
          <p:cNvSpPr txBox="1"/>
          <p:nvPr/>
        </p:nvSpPr>
        <p:spPr>
          <a:xfrm>
            <a:off x="6618017" y="11237448"/>
            <a:ext cx="13669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Apprenticeships </a:t>
            </a:r>
          </a:p>
        </p:txBody>
      </p: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3CDA5B2F-7782-343B-A8D8-381F532BDBF4}"/>
              </a:ext>
            </a:extLst>
          </p:cNvPr>
          <p:cNvCxnSpPr>
            <a:cxnSpLocks/>
          </p:cNvCxnSpPr>
          <p:nvPr/>
        </p:nvCxnSpPr>
        <p:spPr>
          <a:xfrm flipH="1" flipV="1">
            <a:off x="7523876" y="10019231"/>
            <a:ext cx="1078" cy="34046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id="{DD746AEF-32AD-38E0-E44D-F977FC86C62A}"/>
              </a:ext>
            </a:extLst>
          </p:cNvPr>
          <p:cNvSpPr txBox="1"/>
          <p:nvPr/>
        </p:nvSpPr>
        <p:spPr>
          <a:xfrm>
            <a:off x="6932709" y="10315151"/>
            <a:ext cx="12453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Consent  </a:t>
            </a:r>
          </a:p>
        </p:txBody>
      </p: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A7C36142-066C-2E0D-19E9-FD45B41FDDFA}"/>
              </a:ext>
            </a:extLst>
          </p:cNvPr>
          <p:cNvCxnSpPr>
            <a:cxnSpLocks/>
          </p:cNvCxnSpPr>
          <p:nvPr/>
        </p:nvCxnSpPr>
        <p:spPr>
          <a:xfrm>
            <a:off x="6948417" y="9273125"/>
            <a:ext cx="0" cy="29886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>
            <a:extLst>
              <a:ext uri="{FF2B5EF4-FFF2-40B4-BE49-F238E27FC236}">
                <a16:creationId xmlns:a16="http://schemas.microsoft.com/office/drawing/2014/main" id="{44D5A7D4-605D-8651-0E85-987E89E9BE7E}"/>
              </a:ext>
            </a:extLst>
          </p:cNvPr>
          <p:cNvSpPr txBox="1"/>
          <p:nvPr/>
        </p:nvSpPr>
        <p:spPr>
          <a:xfrm>
            <a:off x="6248528" y="9024301"/>
            <a:ext cx="13669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Relationships L1 </a:t>
            </a:r>
          </a:p>
        </p:txBody>
      </p: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3412067C-D98B-D796-B48D-2258910D400B}"/>
              </a:ext>
            </a:extLst>
          </p:cNvPr>
          <p:cNvCxnSpPr>
            <a:cxnSpLocks/>
          </p:cNvCxnSpPr>
          <p:nvPr/>
        </p:nvCxnSpPr>
        <p:spPr>
          <a:xfrm flipH="1" flipV="1">
            <a:off x="6609672" y="9939512"/>
            <a:ext cx="1078" cy="34046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>
            <a:extLst>
              <a:ext uri="{FF2B5EF4-FFF2-40B4-BE49-F238E27FC236}">
                <a16:creationId xmlns:a16="http://schemas.microsoft.com/office/drawing/2014/main" id="{F45105C6-6542-FEE1-569E-6D0A10636E5A}"/>
              </a:ext>
            </a:extLst>
          </p:cNvPr>
          <p:cNvSpPr txBox="1"/>
          <p:nvPr/>
        </p:nvSpPr>
        <p:spPr>
          <a:xfrm>
            <a:off x="5996108" y="10333626"/>
            <a:ext cx="12453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Relationships L2 </a:t>
            </a:r>
          </a:p>
        </p:txBody>
      </p: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5DBEB72E-5241-5334-3413-4A5580B7F383}"/>
              </a:ext>
            </a:extLst>
          </p:cNvPr>
          <p:cNvCxnSpPr>
            <a:cxnSpLocks/>
          </p:cNvCxnSpPr>
          <p:nvPr/>
        </p:nvCxnSpPr>
        <p:spPr>
          <a:xfrm>
            <a:off x="4767976" y="9273125"/>
            <a:ext cx="0" cy="29886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>
            <a:extLst>
              <a:ext uri="{FF2B5EF4-FFF2-40B4-BE49-F238E27FC236}">
                <a16:creationId xmlns:a16="http://schemas.microsoft.com/office/drawing/2014/main" id="{C03E4CF0-0E1F-4D11-D7DB-D972B068857E}"/>
              </a:ext>
            </a:extLst>
          </p:cNvPr>
          <p:cNvSpPr txBox="1"/>
          <p:nvPr/>
        </p:nvSpPr>
        <p:spPr>
          <a:xfrm>
            <a:off x="4805439" y="10303335"/>
            <a:ext cx="13669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Readiness for parenthood</a:t>
            </a:r>
          </a:p>
        </p:txBody>
      </p: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C1DD67F1-9E9A-4CDF-E493-510817DD0284}"/>
              </a:ext>
            </a:extLst>
          </p:cNvPr>
          <p:cNvCxnSpPr>
            <a:cxnSpLocks/>
          </p:cNvCxnSpPr>
          <p:nvPr/>
        </p:nvCxnSpPr>
        <p:spPr>
          <a:xfrm flipH="1" flipV="1">
            <a:off x="4485477" y="9995325"/>
            <a:ext cx="1078" cy="34046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Box 115">
            <a:extLst>
              <a:ext uri="{FF2B5EF4-FFF2-40B4-BE49-F238E27FC236}">
                <a16:creationId xmlns:a16="http://schemas.microsoft.com/office/drawing/2014/main" id="{B8749897-FCCC-B7F5-A44F-E70E557D74B6}"/>
              </a:ext>
            </a:extLst>
          </p:cNvPr>
          <p:cNvSpPr txBox="1"/>
          <p:nvPr/>
        </p:nvSpPr>
        <p:spPr>
          <a:xfrm>
            <a:off x="4117637" y="8881012"/>
            <a:ext cx="124537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Pregnancy and choices</a:t>
            </a:r>
          </a:p>
        </p:txBody>
      </p: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5FC3E7FD-8ED4-4B85-DF38-46B39A0F999D}"/>
              </a:ext>
            </a:extLst>
          </p:cNvPr>
          <p:cNvCxnSpPr>
            <a:cxnSpLocks/>
          </p:cNvCxnSpPr>
          <p:nvPr/>
        </p:nvCxnSpPr>
        <p:spPr>
          <a:xfrm>
            <a:off x="3884679" y="9296892"/>
            <a:ext cx="0" cy="29886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Box 119">
            <a:extLst>
              <a:ext uri="{FF2B5EF4-FFF2-40B4-BE49-F238E27FC236}">
                <a16:creationId xmlns:a16="http://schemas.microsoft.com/office/drawing/2014/main" id="{1C71CCFF-6E94-CE6B-616D-2ECFF0A4D9DF}"/>
              </a:ext>
            </a:extLst>
          </p:cNvPr>
          <p:cNvSpPr txBox="1"/>
          <p:nvPr/>
        </p:nvSpPr>
        <p:spPr>
          <a:xfrm>
            <a:off x="3865603" y="10299877"/>
            <a:ext cx="13669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Miscarriage</a:t>
            </a:r>
          </a:p>
        </p:txBody>
      </p: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892C2490-DB06-4E53-2BF1-CB660D0531A4}"/>
              </a:ext>
            </a:extLst>
          </p:cNvPr>
          <p:cNvCxnSpPr>
            <a:cxnSpLocks/>
          </p:cNvCxnSpPr>
          <p:nvPr/>
        </p:nvCxnSpPr>
        <p:spPr>
          <a:xfrm flipH="1" flipV="1">
            <a:off x="3623753" y="9933205"/>
            <a:ext cx="1078" cy="34046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Box 126">
            <a:extLst>
              <a:ext uri="{FF2B5EF4-FFF2-40B4-BE49-F238E27FC236}">
                <a16:creationId xmlns:a16="http://schemas.microsoft.com/office/drawing/2014/main" id="{594FA20B-9A92-8777-2491-36D778188E71}"/>
              </a:ext>
            </a:extLst>
          </p:cNvPr>
          <p:cNvSpPr txBox="1"/>
          <p:nvPr/>
        </p:nvSpPr>
        <p:spPr>
          <a:xfrm>
            <a:off x="3215258" y="8861901"/>
            <a:ext cx="124537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Adoption and Fostering</a:t>
            </a:r>
          </a:p>
        </p:txBody>
      </p:sp>
      <p:sp>
        <p:nvSpPr>
          <p:cNvPr id="513" name="TextBox 512">
            <a:extLst>
              <a:ext uri="{FF2B5EF4-FFF2-40B4-BE49-F238E27FC236}">
                <a16:creationId xmlns:a16="http://schemas.microsoft.com/office/drawing/2014/main" id="{C16F39DE-556D-7533-603C-6199EB12A498}"/>
              </a:ext>
            </a:extLst>
          </p:cNvPr>
          <p:cNvSpPr txBox="1"/>
          <p:nvPr/>
        </p:nvSpPr>
        <p:spPr>
          <a:xfrm>
            <a:off x="2959067" y="10281602"/>
            <a:ext cx="13669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Self-examination</a:t>
            </a:r>
          </a:p>
        </p:txBody>
      </p:sp>
      <p:cxnSp>
        <p:nvCxnSpPr>
          <p:cNvPr id="514" name="Straight Connector 513">
            <a:extLst>
              <a:ext uri="{FF2B5EF4-FFF2-40B4-BE49-F238E27FC236}">
                <a16:creationId xmlns:a16="http://schemas.microsoft.com/office/drawing/2014/main" id="{5F5FC99D-5AD2-970A-A09F-A1927AEE8255}"/>
              </a:ext>
            </a:extLst>
          </p:cNvPr>
          <p:cNvCxnSpPr>
            <a:cxnSpLocks/>
          </p:cNvCxnSpPr>
          <p:nvPr/>
        </p:nvCxnSpPr>
        <p:spPr>
          <a:xfrm flipV="1">
            <a:off x="1624647" y="9571993"/>
            <a:ext cx="173417" cy="215694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5" name="TextBox 514">
            <a:extLst>
              <a:ext uri="{FF2B5EF4-FFF2-40B4-BE49-F238E27FC236}">
                <a16:creationId xmlns:a16="http://schemas.microsoft.com/office/drawing/2014/main" id="{56631C42-2A46-2DE4-21A2-AB12E85A9048}"/>
              </a:ext>
            </a:extLst>
          </p:cNvPr>
          <p:cNvSpPr txBox="1"/>
          <p:nvPr/>
        </p:nvSpPr>
        <p:spPr>
          <a:xfrm>
            <a:off x="2275961" y="8815262"/>
            <a:ext cx="124537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Social attitudes to sending nude images</a:t>
            </a:r>
          </a:p>
        </p:txBody>
      </p:sp>
      <p:sp>
        <p:nvSpPr>
          <p:cNvPr id="517" name="TextBox 516">
            <a:extLst>
              <a:ext uri="{FF2B5EF4-FFF2-40B4-BE49-F238E27FC236}">
                <a16:creationId xmlns:a16="http://schemas.microsoft.com/office/drawing/2014/main" id="{44F9B49C-2088-C2AA-3E65-2E2D63907EC3}"/>
              </a:ext>
            </a:extLst>
          </p:cNvPr>
          <p:cNvSpPr txBox="1"/>
          <p:nvPr/>
        </p:nvSpPr>
        <p:spPr>
          <a:xfrm>
            <a:off x="3650454" y="9623392"/>
            <a:ext cx="31072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</a:rPr>
              <a:t>RSHE Summer term- Relationships &amp; Health </a:t>
            </a:r>
          </a:p>
        </p:txBody>
      </p:sp>
      <p:cxnSp>
        <p:nvCxnSpPr>
          <p:cNvPr id="518" name="Straight Connector 517">
            <a:extLst>
              <a:ext uri="{FF2B5EF4-FFF2-40B4-BE49-F238E27FC236}">
                <a16:creationId xmlns:a16="http://schemas.microsoft.com/office/drawing/2014/main" id="{E264F260-E8AE-6B45-88CB-6692D19E6625}"/>
              </a:ext>
            </a:extLst>
          </p:cNvPr>
          <p:cNvCxnSpPr>
            <a:cxnSpLocks/>
          </p:cNvCxnSpPr>
          <p:nvPr/>
        </p:nvCxnSpPr>
        <p:spPr>
          <a:xfrm>
            <a:off x="7495418" y="7223283"/>
            <a:ext cx="0" cy="342010"/>
          </a:xfrm>
          <a:prstGeom prst="line">
            <a:avLst/>
          </a:prstGeom>
          <a:ln w="19050">
            <a:solidFill>
              <a:srgbClr val="00B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9" name="TextBox 518">
            <a:extLst>
              <a:ext uri="{FF2B5EF4-FFF2-40B4-BE49-F238E27FC236}">
                <a16:creationId xmlns:a16="http://schemas.microsoft.com/office/drawing/2014/main" id="{DC9405AD-A96C-C95D-87D2-1CF060F4C045}"/>
              </a:ext>
            </a:extLst>
          </p:cNvPr>
          <p:cNvSpPr txBox="1"/>
          <p:nvPr/>
        </p:nvSpPr>
        <p:spPr>
          <a:xfrm>
            <a:off x="6281041" y="5955158"/>
            <a:ext cx="127011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Humanist beliefs- Capital Punishment </a:t>
            </a:r>
          </a:p>
        </p:txBody>
      </p:sp>
      <p:sp>
        <p:nvSpPr>
          <p:cNvPr id="526" name="TextBox 525">
            <a:extLst>
              <a:ext uri="{FF2B5EF4-FFF2-40B4-BE49-F238E27FC236}">
                <a16:creationId xmlns:a16="http://schemas.microsoft.com/office/drawing/2014/main" id="{DEF4D9EE-7804-4AE5-858A-753168229A75}"/>
              </a:ext>
            </a:extLst>
          </p:cNvPr>
          <p:cNvSpPr txBox="1"/>
          <p:nvPr/>
        </p:nvSpPr>
        <p:spPr>
          <a:xfrm>
            <a:off x="2860435" y="4700796"/>
            <a:ext cx="10883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Cosmetic procedures</a:t>
            </a:r>
          </a:p>
        </p:txBody>
      </p:sp>
      <p:cxnSp>
        <p:nvCxnSpPr>
          <p:cNvPr id="527" name="Straight Connector 526">
            <a:extLst>
              <a:ext uri="{FF2B5EF4-FFF2-40B4-BE49-F238E27FC236}">
                <a16:creationId xmlns:a16="http://schemas.microsoft.com/office/drawing/2014/main" id="{71A8D8AA-44C8-BF6B-E872-93CFCBB2A7C5}"/>
              </a:ext>
            </a:extLst>
          </p:cNvPr>
          <p:cNvCxnSpPr>
            <a:cxnSpLocks/>
          </p:cNvCxnSpPr>
          <p:nvPr/>
        </p:nvCxnSpPr>
        <p:spPr>
          <a:xfrm>
            <a:off x="3372792" y="4957491"/>
            <a:ext cx="0" cy="311371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9" name="Straight Connector 528">
            <a:extLst>
              <a:ext uri="{FF2B5EF4-FFF2-40B4-BE49-F238E27FC236}">
                <a16:creationId xmlns:a16="http://schemas.microsoft.com/office/drawing/2014/main" id="{6CDB2F1E-1EB0-2FC8-9134-CF3E1B06DC78}"/>
              </a:ext>
            </a:extLst>
          </p:cNvPr>
          <p:cNvCxnSpPr>
            <a:cxnSpLocks/>
          </p:cNvCxnSpPr>
          <p:nvPr/>
        </p:nvCxnSpPr>
        <p:spPr>
          <a:xfrm flipV="1">
            <a:off x="3011225" y="5664420"/>
            <a:ext cx="0" cy="25237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1" name="TextBox 530">
            <a:extLst>
              <a:ext uri="{FF2B5EF4-FFF2-40B4-BE49-F238E27FC236}">
                <a16:creationId xmlns:a16="http://schemas.microsoft.com/office/drawing/2014/main" id="{7A1EA12E-9D47-8BE9-C471-C2717A17C224}"/>
              </a:ext>
            </a:extLst>
          </p:cNvPr>
          <p:cNvSpPr txBox="1"/>
          <p:nvPr/>
        </p:nvSpPr>
        <p:spPr>
          <a:xfrm>
            <a:off x="2370484" y="5915207"/>
            <a:ext cx="11001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CPR &amp; First aid</a:t>
            </a:r>
          </a:p>
        </p:txBody>
      </p:sp>
      <p:sp>
        <p:nvSpPr>
          <p:cNvPr id="533" name="TextBox 532">
            <a:extLst>
              <a:ext uri="{FF2B5EF4-FFF2-40B4-BE49-F238E27FC236}">
                <a16:creationId xmlns:a16="http://schemas.microsoft.com/office/drawing/2014/main" id="{3A1E3A1C-2DA3-EB48-2BA5-912C15676FC1}"/>
              </a:ext>
            </a:extLst>
          </p:cNvPr>
          <p:cNvSpPr txBox="1"/>
          <p:nvPr/>
        </p:nvSpPr>
        <p:spPr>
          <a:xfrm>
            <a:off x="2104472" y="4558000"/>
            <a:ext cx="10883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Community and responsibility </a:t>
            </a:r>
          </a:p>
        </p:txBody>
      </p:sp>
      <p:cxnSp>
        <p:nvCxnSpPr>
          <p:cNvPr id="534" name="Straight Connector 533">
            <a:extLst>
              <a:ext uri="{FF2B5EF4-FFF2-40B4-BE49-F238E27FC236}">
                <a16:creationId xmlns:a16="http://schemas.microsoft.com/office/drawing/2014/main" id="{6BB25DE4-B85F-F824-57FC-D90E3B2ED2F7}"/>
              </a:ext>
            </a:extLst>
          </p:cNvPr>
          <p:cNvCxnSpPr>
            <a:cxnSpLocks/>
          </p:cNvCxnSpPr>
          <p:nvPr/>
        </p:nvCxnSpPr>
        <p:spPr>
          <a:xfrm>
            <a:off x="2731782" y="4971524"/>
            <a:ext cx="0" cy="311371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8" name="Straight Connector 537">
            <a:extLst>
              <a:ext uri="{FF2B5EF4-FFF2-40B4-BE49-F238E27FC236}">
                <a16:creationId xmlns:a16="http://schemas.microsoft.com/office/drawing/2014/main" id="{8E61942E-E6AF-4C1E-C85F-35865EAE654F}"/>
              </a:ext>
            </a:extLst>
          </p:cNvPr>
          <p:cNvCxnSpPr>
            <a:cxnSpLocks/>
          </p:cNvCxnSpPr>
          <p:nvPr/>
        </p:nvCxnSpPr>
        <p:spPr>
          <a:xfrm flipV="1">
            <a:off x="2170787" y="5608424"/>
            <a:ext cx="0" cy="25237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0" name="TextBox 539">
            <a:extLst>
              <a:ext uri="{FF2B5EF4-FFF2-40B4-BE49-F238E27FC236}">
                <a16:creationId xmlns:a16="http://schemas.microsoft.com/office/drawing/2014/main" id="{8B1FF2D3-8630-914C-F5AB-4C15F315F33A}"/>
              </a:ext>
            </a:extLst>
          </p:cNvPr>
          <p:cNvSpPr txBox="1"/>
          <p:nvPr/>
        </p:nvSpPr>
        <p:spPr>
          <a:xfrm>
            <a:off x="1598327" y="5858280"/>
            <a:ext cx="8700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Preventing extremism </a:t>
            </a:r>
          </a:p>
        </p:txBody>
      </p:sp>
      <p:sp>
        <p:nvSpPr>
          <p:cNvPr id="541" name="TextBox 540">
            <a:extLst>
              <a:ext uri="{FF2B5EF4-FFF2-40B4-BE49-F238E27FC236}">
                <a16:creationId xmlns:a16="http://schemas.microsoft.com/office/drawing/2014/main" id="{99C59E13-1202-46A0-809F-0FEAEE582BCA}"/>
              </a:ext>
            </a:extLst>
          </p:cNvPr>
          <p:cNvSpPr txBox="1"/>
          <p:nvPr/>
        </p:nvSpPr>
        <p:spPr>
          <a:xfrm rot="2897067">
            <a:off x="689247" y="5389762"/>
            <a:ext cx="10883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Radicalisation </a:t>
            </a:r>
          </a:p>
        </p:txBody>
      </p:sp>
      <p:cxnSp>
        <p:nvCxnSpPr>
          <p:cNvPr id="542" name="Straight Connector 541">
            <a:extLst>
              <a:ext uri="{FF2B5EF4-FFF2-40B4-BE49-F238E27FC236}">
                <a16:creationId xmlns:a16="http://schemas.microsoft.com/office/drawing/2014/main" id="{A3A6B681-BD52-84D2-65ED-E4C2C5367DEE}"/>
              </a:ext>
            </a:extLst>
          </p:cNvPr>
          <p:cNvCxnSpPr>
            <a:cxnSpLocks/>
          </p:cNvCxnSpPr>
          <p:nvPr/>
        </p:nvCxnSpPr>
        <p:spPr>
          <a:xfrm flipV="1">
            <a:off x="1395233" y="5166207"/>
            <a:ext cx="417135" cy="309994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6" name="Straight Connector 545">
            <a:extLst>
              <a:ext uri="{FF2B5EF4-FFF2-40B4-BE49-F238E27FC236}">
                <a16:creationId xmlns:a16="http://schemas.microsoft.com/office/drawing/2014/main" id="{B2BD184B-A28A-E716-A8A3-400EF4A98655}"/>
              </a:ext>
            </a:extLst>
          </p:cNvPr>
          <p:cNvCxnSpPr>
            <a:cxnSpLocks/>
          </p:cNvCxnSpPr>
          <p:nvPr/>
        </p:nvCxnSpPr>
        <p:spPr>
          <a:xfrm flipV="1">
            <a:off x="1107863" y="4451061"/>
            <a:ext cx="408755" cy="23538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7" name="TextBox 546">
            <a:extLst>
              <a:ext uri="{FF2B5EF4-FFF2-40B4-BE49-F238E27FC236}">
                <a16:creationId xmlns:a16="http://schemas.microsoft.com/office/drawing/2014/main" id="{DE22144C-0B70-A191-5AEA-E7F1C83B945C}"/>
              </a:ext>
            </a:extLst>
          </p:cNvPr>
          <p:cNvSpPr txBox="1"/>
          <p:nvPr/>
        </p:nvSpPr>
        <p:spPr>
          <a:xfrm rot="3497731">
            <a:off x="572268" y="4537669"/>
            <a:ext cx="8700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Pay slips, tax and NI</a:t>
            </a:r>
          </a:p>
        </p:txBody>
      </p:sp>
      <p:pic>
        <p:nvPicPr>
          <p:cNvPr id="550" name="Picture 549">
            <a:extLst>
              <a:ext uri="{FF2B5EF4-FFF2-40B4-BE49-F238E27FC236}">
                <a16:creationId xmlns:a16="http://schemas.microsoft.com/office/drawing/2014/main" id="{5C1945B1-0EFC-358F-1C63-B3E3491BA5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85772" y="8591447"/>
            <a:ext cx="812124" cy="798927"/>
          </a:xfrm>
          <a:prstGeom prst="rect">
            <a:avLst/>
          </a:prstGeom>
        </p:spPr>
      </p:pic>
      <p:pic>
        <p:nvPicPr>
          <p:cNvPr id="551" name="Picture 550">
            <a:extLst>
              <a:ext uri="{FF2B5EF4-FFF2-40B4-BE49-F238E27FC236}">
                <a16:creationId xmlns:a16="http://schemas.microsoft.com/office/drawing/2014/main" id="{27B7727D-D2A7-A0C7-C839-3FFF66708A8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2597" y="14647132"/>
            <a:ext cx="1394132" cy="822512"/>
          </a:xfrm>
          <a:prstGeom prst="rect">
            <a:avLst/>
          </a:prstGeom>
        </p:spPr>
      </p:pic>
      <p:pic>
        <p:nvPicPr>
          <p:cNvPr id="555" name="Picture 2" descr="law clipart - Clip Art Library">
            <a:extLst>
              <a:ext uri="{FF2B5EF4-FFF2-40B4-BE49-F238E27FC236}">
                <a16:creationId xmlns:a16="http://schemas.microsoft.com/office/drawing/2014/main" id="{AABB9EA3-E8EC-CAE0-AF25-181E78CC3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820" b="91182" l="10000" r="93659">
                        <a14:foregroundMark x1="38780" y1="68938" x2="38780" y2="68938"/>
                        <a14:foregroundMark x1="40610" y1="51703" x2="40610" y2="51703"/>
                        <a14:foregroundMark x1="24634" y1="53307" x2="24634" y2="53307"/>
                        <a14:foregroundMark x1="56829" y1="53707" x2="56829" y2="53707"/>
                        <a14:foregroundMark x1="71463" y1="71343" x2="71463" y2="71343"/>
                        <a14:foregroundMark x1="79146" y1="64128" x2="79146" y2="64128"/>
                        <a14:foregroundMark x1="93780" y1="68537" x2="93780" y2="68537"/>
                        <a14:foregroundMark x1="74512" y1="91182" x2="74512" y2="91182"/>
                        <a14:foregroundMark x1="25244" y1="36874" x2="25244" y2="36874"/>
                        <a14:foregroundMark x1="24634" y1="34269" x2="24634" y2="342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5597" y="12304199"/>
            <a:ext cx="1797639" cy="1093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6" name="Picture 555">
            <a:extLst>
              <a:ext uri="{FF2B5EF4-FFF2-40B4-BE49-F238E27FC236}">
                <a16:creationId xmlns:a16="http://schemas.microsoft.com/office/drawing/2014/main" id="{6D1A2C42-CA89-BA99-D24F-D2885884468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0505" y="9933467"/>
            <a:ext cx="1069027" cy="1069027"/>
          </a:xfrm>
          <a:prstGeom prst="rect">
            <a:avLst/>
          </a:prstGeom>
        </p:spPr>
      </p:pic>
      <p:pic>
        <p:nvPicPr>
          <p:cNvPr id="557" name="Picture 556">
            <a:extLst>
              <a:ext uri="{FF2B5EF4-FFF2-40B4-BE49-F238E27FC236}">
                <a16:creationId xmlns:a16="http://schemas.microsoft.com/office/drawing/2014/main" id="{B37D10C1-8A61-A7CD-A7FC-7620CBBADB0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14812" y="3271185"/>
            <a:ext cx="924846" cy="964402"/>
          </a:xfrm>
          <a:prstGeom prst="rect">
            <a:avLst/>
          </a:prstGeom>
        </p:spPr>
      </p:pic>
      <p:pic>
        <p:nvPicPr>
          <p:cNvPr id="558" name="Picture 557">
            <a:extLst>
              <a:ext uri="{FF2B5EF4-FFF2-40B4-BE49-F238E27FC236}">
                <a16:creationId xmlns:a16="http://schemas.microsoft.com/office/drawing/2014/main" id="{9B0FE3BA-D21C-F1EA-198C-AC5D3B466B0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681079" y="3418029"/>
            <a:ext cx="1559310" cy="892534"/>
          </a:xfrm>
          <a:prstGeom prst="rect">
            <a:avLst/>
          </a:prstGeom>
        </p:spPr>
      </p:pic>
      <p:pic>
        <p:nvPicPr>
          <p:cNvPr id="559" name="Picture 558">
            <a:extLst>
              <a:ext uri="{FF2B5EF4-FFF2-40B4-BE49-F238E27FC236}">
                <a16:creationId xmlns:a16="http://schemas.microsoft.com/office/drawing/2014/main" id="{2E5C84FF-C0C5-B71D-2CE8-9D77DEA766E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5000" l="10000" r="90000">
                        <a14:foregroundMark x1="36098" y1="13125" x2="36098" y2="13125"/>
                        <a14:foregroundMark x1="63780" y1="14792" x2="63780" y2="14792"/>
                        <a14:foregroundMark x1="61829" y1="31875" x2="61829" y2="31875"/>
                        <a14:foregroundMark x1="60976" y1="31042" x2="60976" y2="31042"/>
                        <a14:foregroundMark x1="61341" y1="30625" x2="61341" y2="30625"/>
                        <a14:foregroundMark x1="62805" y1="28542" x2="62805" y2="28542"/>
                        <a14:foregroundMark x1="63780" y1="31250" x2="63780" y2="31250"/>
                        <a14:foregroundMark x1="60366" y1="28958" x2="60366" y2="28958"/>
                        <a14:foregroundMark x1="58415" y1="30833" x2="58415" y2="30833"/>
                        <a14:foregroundMark x1="58659" y1="30833" x2="58659" y2="30833"/>
                        <a14:foregroundMark x1="58415" y1="29167" x2="58415" y2="29167"/>
                        <a14:foregroundMark x1="61829" y1="55833" x2="61829" y2="55833"/>
                        <a14:foregroundMark x1="62073" y1="54792" x2="62073" y2="54792"/>
                        <a14:foregroundMark x1="65732" y1="55000" x2="65732" y2="55000"/>
                        <a14:foregroundMark x1="67195" y1="54583" x2="67195" y2="54583"/>
                        <a14:foregroundMark x1="56707" y1="54792" x2="56707" y2="54792"/>
                        <a14:foregroundMark x1="55488" y1="54583" x2="55488" y2="54583"/>
                        <a14:foregroundMark x1="57439" y1="92292" x2="57439" y2="92292"/>
                        <a14:foregroundMark x1="64878" y1="95000" x2="64878" y2="95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98736" y="3069835"/>
            <a:ext cx="1771036" cy="1036704"/>
          </a:xfrm>
          <a:prstGeom prst="rect">
            <a:avLst/>
          </a:prstGeom>
        </p:spPr>
      </p:pic>
      <p:pic>
        <p:nvPicPr>
          <p:cNvPr id="560" name="Picture 559">
            <a:extLst>
              <a:ext uri="{FF2B5EF4-FFF2-40B4-BE49-F238E27FC236}">
                <a16:creationId xmlns:a16="http://schemas.microsoft.com/office/drawing/2014/main" id="{4149FEF5-8113-669E-677E-7FD715A57D4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51013" y="6330414"/>
            <a:ext cx="1117091" cy="111709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E17C818-388B-53B8-A4B2-1C55AB1E03E8}"/>
              </a:ext>
            </a:extLst>
          </p:cNvPr>
          <p:cNvSpPr txBox="1"/>
          <p:nvPr/>
        </p:nvSpPr>
        <p:spPr>
          <a:xfrm>
            <a:off x="3625752" y="14791395"/>
            <a:ext cx="8856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What is abortion?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06333DC-AEC8-91B1-CC04-2CE999B942B8}"/>
              </a:ext>
            </a:extLst>
          </p:cNvPr>
          <p:cNvCxnSpPr>
            <a:cxnSpLocks/>
          </p:cNvCxnSpPr>
          <p:nvPr/>
        </p:nvCxnSpPr>
        <p:spPr>
          <a:xfrm>
            <a:off x="1750649" y="11562667"/>
            <a:ext cx="78610" cy="438687"/>
          </a:xfrm>
          <a:prstGeom prst="line">
            <a:avLst/>
          </a:prstGeom>
          <a:ln w="190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D41049D-CC9F-72B8-84EC-8E5A08C41667}"/>
              </a:ext>
            </a:extLst>
          </p:cNvPr>
          <p:cNvSpPr txBox="1"/>
          <p:nvPr/>
        </p:nvSpPr>
        <p:spPr>
          <a:xfrm>
            <a:off x="1068375" y="11118118"/>
            <a:ext cx="1245379" cy="476726"/>
          </a:xfrm>
          <a:prstGeom prst="wedgeRoundRectCallout">
            <a:avLst>
              <a:gd name="adj1" fmla="val 12991"/>
              <a:gd name="adj2" fmla="val 65212"/>
              <a:gd name="adj3" fmla="val 16667"/>
            </a:avLst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Humanist beliefs about Euthanasia 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C9D8C40-B61C-81DF-57F3-EEF763CF898B}"/>
              </a:ext>
            </a:extLst>
          </p:cNvPr>
          <p:cNvCxnSpPr>
            <a:cxnSpLocks/>
          </p:cNvCxnSpPr>
          <p:nvPr/>
        </p:nvCxnSpPr>
        <p:spPr>
          <a:xfrm>
            <a:off x="2637155" y="11368678"/>
            <a:ext cx="3786" cy="381338"/>
          </a:xfrm>
          <a:prstGeom prst="line">
            <a:avLst/>
          </a:prstGeom>
          <a:ln w="190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0E1D35A-8945-CBF2-F450-426192E693C1}"/>
              </a:ext>
            </a:extLst>
          </p:cNvPr>
          <p:cNvSpPr txBox="1"/>
          <p:nvPr/>
        </p:nvSpPr>
        <p:spPr>
          <a:xfrm>
            <a:off x="2048744" y="10962005"/>
            <a:ext cx="1245379" cy="476726"/>
          </a:xfrm>
          <a:prstGeom prst="wedgeRoundRectCallout">
            <a:avLst>
              <a:gd name="adj1" fmla="val 12991"/>
              <a:gd name="adj2" fmla="val 65212"/>
              <a:gd name="adj3" fmla="val 16667"/>
            </a:avLst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Fertility treatments 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71F828D-C618-6B1B-D608-555E69306169}"/>
              </a:ext>
            </a:extLst>
          </p:cNvPr>
          <p:cNvSpPr txBox="1"/>
          <p:nvPr/>
        </p:nvSpPr>
        <p:spPr>
          <a:xfrm>
            <a:off x="2524813" y="11852378"/>
            <a:ext cx="37614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</a:rPr>
              <a:t>Autumn Term 2- Religious studies   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931B177-75B2-7C39-1D6B-45D8C9CAB0A8}"/>
              </a:ext>
            </a:extLst>
          </p:cNvPr>
          <p:cNvCxnSpPr>
            <a:cxnSpLocks/>
          </p:cNvCxnSpPr>
          <p:nvPr/>
        </p:nvCxnSpPr>
        <p:spPr>
          <a:xfrm>
            <a:off x="3468937" y="11415479"/>
            <a:ext cx="3786" cy="381338"/>
          </a:xfrm>
          <a:prstGeom prst="line">
            <a:avLst/>
          </a:prstGeom>
          <a:ln w="190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EFCA0E3-A34D-5F03-1644-56A098EB4EDE}"/>
              </a:ext>
            </a:extLst>
          </p:cNvPr>
          <p:cNvSpPr txBox="1"/>
          <p:nvPr/>
        </p:nvSpPr>
        <p:spPr>
          <a:xfrm>
            <a:off x="2779734" y="10790664"/>
            <a:ext cx="1302055" cy="664012"/>
          </a:xfrm>
          <a:prstGeom prst="wedgeRoundRectCallout">
            <a:avLst>
              <a:gd name="adj1" fmla="val 12991"/>
              <a:gd name="adj2" fmla="val 65212"/>
              <a:gd name="adj3" fmla="val 16667"/>
            </a:avLst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Christian Beliefs about fertility treatments  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544A051-C16C-A305-34A5-B8B54F9E47EE}"/>
              </a:ext>
            </a:extLst>
          </p:cNvPr>
          <p:cNvCxnSpPr>
            <a:cxnSpLocks/>
          </p:cNvCxnSpPr>
          <p:nvPr/>
        </p:nvCxnSpPr>
        <p:spPr>
          <a:xfrm flipH="1" flipV="1">
            <a:off x="3878113" y="12123529"/>
            <a:ext cx="6051" cy="339066"/>
          </a:xfrm>
          <a:prstGeom prst="line">
            <a:avLst/>
          </a:prstGeom>
          <a:ln w="190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0F2CEEBA-F5D8-C266-0795-E541E6803AA0}"/>
              </a:ext>
            </a:extLst>
          </p:cNvPr>
          <p:cNvSpPr txBox="1"/>
          <p:nvPr/>
        </p:nvSpPr>
        <p:spPr>
          <a:xfrm>
            <a:off x="3122339" y="12469054"/>
            <a:ext cx="15495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Muslim beliefs about fertility treatments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A9B7409-630C-7A94-0632-7E3F63C67946}"/>
              </a:ext>
            </a:extLst>
          </p:cNvPr>
          <p:cNvCxnSpPr>
            <a:cxnSpLocks/>
          </p:cNvCxnSpPr>
          <p:nvPr/>
        </p:nvCxnSpPr>
        <p:spPr>
          <a:xfrm>
            <a:off x="4260389" y="11441584"/>
            <a:ext cx="3786" cy="381338"/>
          </a:xfrm>
          <a:prstGeom prst="line">
            <a:avLst/>
          </a:prstGeom>
          <a:ln w="190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340059AD-09F1-FDD6-B16B-7AC7E70C2273}"/>
              </a:ext>
            </a:extLst>
          </p:cNvPr>
          <p:cNvSpPr txBox="1"/>
          <p:nvPr/>
        </p:nvSpPr>
        <p:spPr>
          <a:xfrm>
            <a:off x="3732427" y="10651064"/>
            <a:ext cx="1245379" cy="851297"/>
          </a:xfrm>
          <a:prstGeom prst="wedgeRoundRectCallout">
            <a:avLst>
              <a:gd name="adj1" fmla="val 12991"/>
              <a:gd name="adj2" fmla="val 65212"/>
              <a:gd name="adj3" fmla="val 16667"/>
            </a:avLst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Humanists Beliefs about fertility treatments  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598C1E9-750F-9772-C690-55A6DA524481}"/>
              </a:ext>
            </a:extLst>
          </p:cNvPr>
          <p:cNvCxnSpPr>
            <a:cxnSpLocks/>
          </p:cNvCxnSpPr>
          <p:nvPr/>
        </p:nvCxnSpPr>
        <p:spPr>
          <a:xfrm flipH="1" flipV="1">
            <a:off x="4914179" y="12125354"/>
            <a:ext cx="6051" cy="339066"/>
          </a:xfrm>
          <a:prstGeom prst="line">
            <a:avLst/>
          </a:prstGeom>
          <a:ln w="190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E80B583E-C2B4-9B36-4712-C5C330FC20C7}"/>
              </a:ext>
            </a:extLst>
          </p:cNvPr>
          <p:cNvSpPr txBox="1"/>
          <p:nvPr/>
        </p:nvSpPr>
        <p:spPr>
          <a:xfrm>
            <a:off x="4136752" y="12483591"/>
            <a:ext cx="15495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Assessment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8ACCCC6-5600-69AB-9FBF-CF5648E341F8}"/>
              </a:ext>
            </a:extLst>
          </p:cNvPr>
          <p:cNvSpPr txBox="1"/>
          <p:nvPr/>
        </p:nvSpPr>
        <p:spPr>
          <a:xfrm>
            <a:off x="5283742" y="11871675"/>
            <a:ext cx="31072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</a:rPr>
              <a:t>PSHE Spring term- Living in the wider world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29D77EA-23B4-169A-66E1-752A88B97C4D}"/>
              </a:ext>
            </a:extLst>
          </p:cNvPr>
          <p:cNvCxnSpPr>
            <a:cxnSpLocks/>
          </p:cNvCxnSpPr>
          <p:nvPr/>
        </p:nvCxnSpPr>
        <p:spPr>
          <a:xfrm>
            <a:off x="5950938" y="9277332"/>
            <a:ext cx="0" cy="29886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19B7213A-A3FB-948E-C1AF-8EA535C01973}"/>
              </a:ext>
            </a:extLst>
          </p:cNvPr>
          <p:cNvSpPr txBox="1"/>
          <p:nvPr/>
        </p:nvSpPr>
        <p:spPr>
          <a:xfrm>
            <a:off x="5102669" y="9028881"/>
            <a:ext cx="13669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Sexual Relationships 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392D77C-7D82-892C-01D6-CA41B6A914EE}"/>
              </a:ext>
            </a:extLst>
          </p:cNvPr>
          <p:cNvCxnSpPr>
            <a:cxnSpLocks/>
          </p:cNvCxnSpPr>
          <p:nvPr/>
        </p:nvCxnSpPr>
        <p:spPr>
          <a:xfrm flipH="1" flipV="1">
            <a:off x="5438531" y="9979173"/>
            <a:ext cx="1078" cy="34046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1DAFE0ED-E7F4-0281-6A94-D91409D0B6E6}"/>
              </a:ext>
            </a:extLst>
          </p:cNvPr>
          <p:cNvCxnSpPr>
            <a:cxnSpLocks/>
          </p:cNvCxnSpPr>
          <p:nvPr/>
        </p:nvCxnSpPr>
        <p:spPr>
          <a:xfrm flipH="1" flipV="1">
            <a:off x="2696216" y="10013345"/>
            <a:ext cx="1078" cy="34046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EEE7C41-B979-0AD9-812B-85FFD3BA2D06}"/>
              </a:ext>
            </a:extLst>
          </p:cNvPr>
          <p:cNvCxnSpPr>
            <a:cxnSpLocks/>
          </p:cNvCxnSpPr>
          <p:nvPr/>
        </p:nvCxnSpPr>
        <p:spPr>
          <a:xfrm>
            <a:off x="2898650" y="9380972"/>
            <a:ext cx="0" cy="29886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53889608-1FAE-2F81-0B24-1B0425BA0C24}"/>
              </a:ext>
            </a:extLst>
          </p:cNvPr>
          <p:cNvSpPr txBox="1"/>
          <p:nvPr/>
        </p:nvSpPr>
        <p:spPr>
          <a:xfrm>
            <a:off x="1919725" y="10318036"/>
            <a:ext cx="13669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Dangers of vaping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4F02438-E2D9-9F7C-E468-EF4262877A11}"/>
              </a:ext>
            </a:extLst>
          </p:cNvPr>
          <p:cNvSpPr txBox="1"/>
          <p:nvPr/>
        </p:nvSpPr>
        <p:spPr>
          <a:xfrm rot="2959055">
            <a:off x="785365" y="9757422"/>
            <a:ext cx="13669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Alcohol and Risks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535842F-E121-B496-1000-AAE1BAAACC40}"/>
              </a:ext>
            </a:extLst>
          </p:cNvPr>
          <p:cNvCxnSpPr>
            <a:cxnSpLocks/>
          </p:cNvCxnSpPr>
          <p:nvPr/>
        </p:nvCxnSpPr>
        <p:spPr>
          <a:xfrm flipV="1">
            <a:off x="8013810" y="5697266"/>
            <a:ext cx="0" cy="244245"/>
          </a:xfrm>
          <a:prstGeom prst="line">
            <a:avLst/>
          </a:prstGeom>
          <a:ln w="190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21E73B33-F817-B314-9BD7-3D24E2FCFFF5}"/>
              </a:ext>
            </a:extLst>
          </p:cNvPr>
          <p:cNvSpPr txBox="1"/>
          <p:nvPr/>
        </p:nvSpPr>
        <p:spPr>
          <a:xfrm>
            <a:off x="2531745" y="6731663"/>
            <a:ext cx="125720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College applications 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9C6460FC-5C41-5F18-64AF-727379C305CD}"/>
              </a:ext>
            </a:extLst>
          </p:cNvPr>
          <p:cNvCxnSpPr>
            <a:cxnSpLocks/>
          </p:cNvCxnSpPr>
          <p:nvPr/>
        </p:nvCxnSpPr>
        <p:spPr>
          <a:xfrm>
            <a:off x="8295741" y="4942370"/>
            <a:ext cx="0" cy="400220"/>
          </a:xfrm>
          <a:prstGeom prst="line">
            <a:avLst/>
          </a:prstGeom>
          <a:ln w="190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47E98704-292D-6873-768E-D6042D7373D2}"/>
              </a:ext>
            </a:extLst>
          </p:cNvPr>
          <p:cNvSpPr txBox="1"/>
          <p:nvPr/>
        </p:nvSpPr>
        <p:spPr>
          <a:xfrm>
            <a:off x="2264571" y="8286765"/>
            <a:ext cx="125720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College</a:t>
            </a:r>
          </a:p>
          <a:p>
            <a:r>
              <a:rPr lang="en-US" sz="1050" dirty="0"/>
              <a:t> Courses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330CB53-E696-CE04-8391-856FF9C05B68}"/>
              </a:ext>
            </a:extLst>
          </p:cNvPr>
          <p:cNvCxnSpPr>
            <a:cxnSpLocks/>
          </p:cNvCxnSpPr>
          <p:nvPr/>
        </p:nvCxnSpPr>
        <p:spPr>
          <a:xfrm flipV="1">
            <a:off x="4379120" y="7938976"/>
            <a:ext cx="0" cy="24762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0CDBBA6-F4E6-DB3A-C07B-AEA3CEDE9891}"/>
              </a:ext>
            </a:extLst>
          </p:cNvPr>
          <p:cNvCxnSpPr>
            <a:cxnSpLocks/>
          </p:cNvCxnSpPr>
          <p:nvPr/>
        </p:nvCxnSpPr>
        <p:spPr>
          <a:xfrm flipH="1">
            <a:off x="4512954" y="7021092"/>
            <a:ext cx="6936" cy="435864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84FF029B-FA09-96C2-A62C-813D5D08F924}"/>
              </a:ext>
            </a:extLst>
          </p:cNvPr>
          <p:cNvSpPr txBox="1"/>
          <p:nvPr/>
        </p:nvSpPr>
        <p:spPr>
          <a:xfrm>
            <a:off x="4117681" y="6613802"/>
            <a:ext cx="10627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Mock interview prep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3C48D305-50FA-CAA4-98CC-5F10F2DD2992}"/>
              </a:ext>
            </a:extLst>
          </p:cNvPr>
          <p:cNvCxnSpPr>
            <a:cxnSpLocks/>
          </p:cNvCxnSpPr>
          <p:nvPr/>
        </p:nvCxnSpPr>
        <p:spPr>
          <a:xfrm flipV="1">
            <a:off x="5034348" y="7907481"/>
            <a:ext cx="0" cy="24762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3F0F0CBA-1F59-5EBF-2076-3D8879935A5C}"/>
              </a:ext>
            </a:extLst>
          </p:cNvPr>
          <p:cNvSpPr txBox="1"/>
          <p:nvPr/>
        </p:nvSpPr>
        <p:spPr>
          <a:xfrm>
            <a:off x="6132747" y="4747191"/>
            <a:ext cx="12701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Assessment 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7B997498-4F37-6C1A-DC78-82BBEAB5C633}"/>
              </a:ext>
            </a:extLst>
          </p:cNvPr>
          <p:cNvCxnSpPr>
            <a:cxnSpLocks/>
          </p:cNvCxnSpPr>
          <p:nvPr/>
        </p:nvCxnSpPr>
        <p:spPr>
          <a:xfrm flipH="1">
            <a:off x="1907106" y="3985263"/>
            <a:ext cx="387575" cy="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9C114E8B-6A4D-0956-8525-9A0F142D93B3}"/>
              </a:ext>
            </a:extLst>
          </p:cNvPr>
          <p:cNvSpPr txBox="1"/>
          <p:nvPr/>
        </p:nvSpPr>
        <p:spPr>
          <a:xfrm>
            <a:off x="2212207" y="3877240"/>
            <a:ext cx="108836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Credit, debt, loans and mortgages </a:t>
            </a:r>
          </a:p>
        </p:txBody>
      </p:sp>
    </p:spTree>
    <p:extLst>
      <p:ext uri="{BB962C8B-B14F-4D97-AF65-F5344CB8AC3E}">
        <p14:creationId xmlns:p14="http://schemas.microsoft.com/office/powerpoint/2010/main" val="10743210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13543</TotalTime>
  <Words>296</Words>
  <Application>Microsoft Office PowerPoint</Application>
  <PresentationFormat>Custom</PresentationFormat>
  <Paragraphs>86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Aharoni</vt:lpstr>
      <vt:lpstr>Arial</vt:lpstr>
      <vt:lpstr>Calibri</vt:lpstr>
      <vt:lpstr>Calibri Light</vt:lpstr>
      <vt:lpstr>Office Theme</vt:lpstr>
      <vt:lpstr>PowerPoint Presentation</vt:lpstr>
    </vt:vector>
  </TitlesOfParts>
  <Company>St Mary's Catholic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 Peachey</dc:creator>
  <cp:lastModifiedBy>Rachael Hoyle</cp:lastModifiedBy>
  <cp:revision>254</cp:revision>
  <cp:lastPrinted>2018-09-02T17:44:52Z</cp:lastPrinted>
  <dcterms:created xsi:type="dcterms:W3CDTF">2018-02-08T08:28:53Z</dcterms:created>
  <dcterms:modified xsi:type="dcterms:W3CDTF">2025-06-12T07:20:42Z</dcterms:modified>
</cp:coreProperties>
</file>