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E2E8"/>
    <a:srgbClr val="FFF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2DC11E-5313-45FE-8A45-9B2C0467B078}" v="100" dt="2025-09-12T10:59:37.4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lum Anderton" userId="0bb33ff1-70c0-4ca1-a59f-ed9c02a12b32" providerId="ADAL" clId="{0001C2ED-D750-4655-B331-145D1C2E161F}"/>
    <pc:docChg chg="custSel addSld delSld modSld modMainMaster">
      <pc:chgData name="Callum Anderton" userId="0bb33ff1-70c0-4ca1-a59f-ed9c02a12b32" providerId="ADAL" clId="{0001C2ED-D750-4655-B331-145D1C2E161F}" dt="2025-09-12T10:59:43.233" v="289" actId="1076"/>
      <pc:docMkLst>
        <pc:docMk/>
      </pc:docMkLst>
      <pc:sldChg chg="modSp mod setBg">
        <pc:chgData name="Callum Anderton" userId="0bb33ff1-70c0-4ca1-a59f-ed9c02a12b32" providerId="ADAL" clId="{0001C2ED-D750-4655-B331-145D1C2E161F}" dt="2025-09-12T10:05:31.773" v="122" actId="14100"/>
        <pc:sldMkLst>
          <pc:docMk/>
          <pc:sldMk cId="2409976691" sldId="256"/>
        </pc:sldMkLst>
        <pc:spChg chg="mod">
          <ac:chgData name="Callum Anderton" userId="0bb33ff1-70c0-4ca1-a59f-ed9c02a12b32" providerId="ADAL" clId="{0001C2ED-D750-4655-B331-145D1C2E161F}" dt="2025-09-12T10:05:31.773" v="122" actId="14100"/>
          <ac:spMkLst>
            <pc:docMk/>
            <pc:sldMk cId="2409976691" sldId="256"/>
            <ac:spMk id="11" creationId="{D91E1E90-92EA-5340-9DA3-1C5027745956}"/>
          </ac:spMkLst>
        </pc:spChg>
      </pc:sldChg>
      <pc:sldChg chg="addSp modSp mod">
        <pc:chgData name="Callum Anderton" userId="0bb33ff1-70c0-4ca1-a59f-ed9c02a12b32" providerId="ADAL" clId="{0001C2ED-D750-4655-B331-145D1C2E161F}" dt="2025-09-12T10:15:39.358" v="141" actId="1076"/>
        <pc:sldMkLst>
          <pc:docMk/>
          <pc:sldMk cId="1550617997" sldId="258"/>
        </pc:sldMkLst>
        <pc:spChg chg="add mod">
          <ac:chgData name="Callum Anderton" userId="0bb33ff1-70c0-4ca1-a59f-ed9c02a12b32" providerId="ADAL" clId="{0001C2ED-D750-4655-B331-145D1C2E161F}" dt="2025-09-05T13:04:23.796" v="103" actId="1076"/>
          <ac:spMkLst>
            <pc:docMk/>
            <pc:sldMk cId="1550617997" sldId="258"/>
            <ac:spMk id="2" creationId="{8D69CEB9-7378-B9FA-CE3E-8361FFED3825}"/>
          </ac:spMkLst>
        </pc:spChg>
        <pc:spChg chg="mod">
          <ac:chgData name="Callum Anderton" userId="0bb33ff1-70c0-4ca1-a59f-ed9c02a12b32" providerId="ADAL" clId="{0001C2ED-D750-4655-B331-145D1C2E161F}" dt="2025-09-12T10:05:55.202" v="123"/>
          <ac:spMkLst>
            <pc:docMk/>
            <pc:sldMk cId="1550617997" sldId="258"/>
            <ac:spMk id="11" creationId="{787D4C09-5658-1D03-CF69-028FB004A7EB}"/>
          </ac:spMkLst>
        </pc:spChg>
        <pc:picChg chg="mod">
          <ac:chgData name="Callum Anderton" userId="0bb33ff1-70c0-4ca1-a59f-ed9c02a12b32" providerId="ADAL" clId="{0001C2ED-D750-4655-B331-145D1C2E161F}" dt="2025-09-05T13:04:23.796" v="103" actId="1076"/>
          <ac:picMkLst>
            <pc:docMk/>
            <pc:sldMk cId="1550617997" sldId="258"/>
            <ac:picMk id="15" creationId="{E53F5834-799F-D881-334D-135F5689ACA5}"/>
          </ac:picMkLst>
        </pc:picChg>
        <pc:picChg chg="mod">
          <ac:chgData name="Callum Anderton" userId="0bb33ff1-70c0-4ca1-a59f-ed9c02a12b32" providerId="ADAL" clId="{0001C2ED-D750-4655-B331-145D1C2E161F}" dt="2025-09-12T10:15:35.968" v="140" actId="14100"/>
          <ac:picMkLst>
            <pc:docMk/>
            <pc:sldMk cId="1550617997" sldId="258"/>
            <ac:picMk id="1026" creationId="{860DA97C-8181-C832-0AD4-908D455A9ECF}"/>
          </ac:picMkLst>
        </pc:picChg>
        <pc:picChg chg="mod">
          <ac:chgData name="Callum Anderton" userId="0bb33ff1-70c0-4ca1-a59f-ed9c02a12b32" providerId="ADAL" clId="{0001C2ED-D750-4655-B331-145D1C2E161F}" dt="2025-09-12T10:15:39.358" v="141" actId="1076"/>
          <ac:picMkLst>
            <pc:docMk/>
            <pc:sldMk cId="1550617997" sldId="258"/>
            <ac:picMk id="1028" creationId="{E6CF00BB-0E72-8881-03A8-6EF4AFC2D074}"/>
          </ac:picMkLst>
        </pc:picChg>
        <pc:picChg chg="mod">
          <ac:chgData name="Callum Anderton" userId="0bb33ff1-70c0-4ca1-a59f-ed9c02a12b32" providerId="ADAL" clId="{0001C2ED-D750-4655-B331-145D1C2E161F}" dt="2025-09-05T13:04:19.113" v="102" actId="1076"/>
          <ac:picMkLst>
            <pc:docMk/>
            <pc:sldMk cId="1550617997" sldId="258"/>
            <ac:picMk id="6150" creationId="{D0C28C61-D49B-3D18-99EA-D4EEC23E9050}"/>
          </ac:picMkLst>
        </pc:picChg>
        <pc:picChg chg="mod">
          <ac:chgData name="Callum Anderton" userId="0bb33ff1-70c0-4ca1-a59f-ed9c02a12b32" providerId="ADAL" clId="{0001C2ED-D750-4655-B331-145D1C2E161F}" dt="2025-09-05T13:04:17.787" v="101" actId="1076"/>
          <ac:picMkLst>
            <pc:docMk/>
            <pc:sldMk cId="1550617997" sldId="258"/>
            <ac:picMk id="6152" creationId="{ADBB5BE0-88FF-0FCF-1195-B8E5DA583FAC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5:52.088" v="144"/>
        <pc:sldMkLst>
          <pc:docMk/>
          <pc:sldMk cId="482012464" sldId="259"/>
        </pc:sldMkLst>
        <pc:spChg chg="mod">
          <ac:chgData name="Callum Anderton" userId="0bb33ff1-70c0-4ca1-a59f-ed9c02a12b32" providerId="ADAL" clId="{0001C2ED-D750-4655-B331-145D1C2E161F}" dt="2025-09-12T10:06:34.911" v="126" actId="20577"/>
          <ac:spMkLst>
            <pc:docMk/>
            <pc:sldMk cId="482012464" sldId="259"/>
            <ac:spMk id="2" creationId="{DABB1D8F-04D1-7354-04B3-093DBEB0610C}"/>
          </ac:spMkLst>
        </pc:spChg>
        <pc:picChg chg="del">
          <ac:chgData name="Callum Anderton" userId="0bb33ff1-70c0-4ca1-a59f-ed9c02a12b32" providerId="ADAL" clId="{0001C2ED-D750-4655-B331-145D1C2E161F}" dt="2025-09-12T10:15:51.487" v="143" actId="478"/>
          <ac:picMkLst>
            <pc:docMk/>
            <pc:sldMk cId="482012464" sldId="259"/>
            <ac:picMk id="3" creationId="{2F1A4991-B075-12DB-0FDF-BB64BA62E3DE}"/>
          </ac:picMkLst>
        </pc:picChg>
        <pc:picChg chg="del">
          <ac:chgData name="Callum Anderton" userId="0bb33ff1-70c0-4ca1-a59f-ed9c02a12b32" providerId="ADAL" clId="{0001C2ED-D750-4655-B331-145D1C2E161F}" dt="2025-09-12T10:15:49.834" v="142" actId="478"/>
          <ac:picMkLst>
            <pc:docMk/>
            <pc:sldMk cId="482012464" sldId="259"/>
            <ac:picMk id="9" creationId="{2E879B2A-C283-2D88-C2B5-6C774CAFF3C0}"/>
          </ac:picMkLst>
        </pc:picChg>
        <pc:picChg chg="add mod">
          <ac:chgData name="Callum Anderton" userId="0bb33ff1-70c0-4ca1-a59f-ed9c02a12b32" providerId="ADAL" clId="{0001C2ED-D750-4655-B331-145D1C2E161F}" dt="2025-09-12T10:15:52.088" v="144"/>
          <ac:picMkLst>
            <pc:docMk/>
            <pc:sldMk cId="482012464" sldId="259"/>
            <ac:picMk id="10" creationId="{CF37B511-27CE-F42E-724B-20C4E21EB039}"/>
          </ac:picMkLst>
        </pc:picChg>
        <pc:picChg chg="add mod">
          <ac:chgData name="Callum Anderton" userId="0bb33ff1-70c0-4ca1-a59f-ed9c02a12b32" providerId="ADAL" clId="{0001C2ED-D750-4655-B331-145D1C2E161F}" dt="2025-09-12T10:15:52.088" v="144"/>
          <ac:picMkLst>
            <pc:docMk/>
            <pc:sldMk cId="482012464" sldId="259"/>
            <ac:picMk id="11" creationId="{9A62D4C9-32D1-6BB1-5F97-43B21189C45F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59:33.665" v="286" actId="21"/>
        <pc:sldMkLst>
          <pc:docMk/>
          <pc:sldMk cId="1398903588" sldId="260"/>
        </pc:sldMkLst>
        <pc:spChg chg="mod">
          <ac:chgData name="Callum Anderton" userId="0bb33ff1-70c0-4ca1-a59f-ed9c02a12b32" providerId="ADAL" clId="{0001C2ED-D750-4655-B331-145D1C2E161F}" dt="2025-09-12T10:07:00.990" v="130" actId="20577"/>
          <ac:spMkLst>
            <pc:docMk/>
            <pc:sldMk cId="1398903588" sldId="260"/>
            <ac:spMk id="2" creationId="{9FE16C7E-1114-D2AE-069F-4D86CDCFFE17}"/>
          </ac:spMkLst>
        </pc:spChg>
        <pc:spChg chg="add del mod">
          <ac:chgData name="Callum Anderton" userId="0bb33ff1-70c0-4ca1-a59f-ed9c02a12b32" providerId="ADAL" clId="{0001C2ED-D750-4655-B331-145D1C2E161F}" dt="2025-09-12T10:59:33.665" v="286" actId="21"/>
          <ac:spMkLst>
            <pc:docMk/>
            <pc:sldMk cId="1398903588" sldId="260"/>
            <ac:spMk id="12" creationId="{FFE76A01-AEE3-718A-20CD-0BA5892F3437}"/>
          </ac:spMkLst>
        </pc:spChg>
        <pc:spChg chg="add mod">
          <ac:chgData name="Callum Anderton" userId="0bb33ff1-70c0-4ca1-a59f-ed9c02a12b32" providerId="ADAL" clId="{0001C2ED-D750-4655-B331-145D1C2E161F}" dt="2025-09-12T10:29:37.829" v="205" actId="20577"/>
          <ac:spMkLst>
            <pc:docMk/>
            <pc:sldMk cId="1398903588" sldId="260"/>
            <ac:spMk id="15" creationId="{A355E3E9-1FEC-480A-5990-9B58D5508184}"/>
          </ac:spMkLst>
        </pc:spChg>
        <pc:spChg chg="add">
          <ac:chgData name="Callum Anderton" userId="0bb33ff1-70c0-4ca1-a59f-ed9c02a12b32" providerId="ADAL" clId="{0001C2ED-D750-4655-B331-145D1C2E161F}" dt="2025-09-12T10:23:35.369" v="160"/>
          <ac:spMkLst>
            <pc:docMk/>
            <pc:sldMk cId="1398903588" sldId="260"/>
            <ac:spMk id="16" creationId="{EBDE73B3-FE2A-51FE-5DBE-03FAF5054FE6}"/>
          </ac:spMkLst>
        </pc:spChg>
        <pc:spChg chg="add mod">
          <ac:chgData name="Callum Anderton" userId="0bb33ff1-70c0-4ca1-a59f-ed9c02a12b32" providerId="ADAL" clId="{0001C2ED-D750-4655-B331-145D1C2E161F}" dt="2025-09-12T10:29:40.776" v="206" actId="1076"/>
          <ac:spMkLst>
            <pc:docMk/>
            <pc:sldMk cId="1398903588" sldId="260"/>
            <ac:spMk id="18" creationId="{03CAFA4B-0C0E-8E6A-8407-7E5A7AE965BA}"/>
          </ac:spMkLst>
        </pc:spChg>
        <pc:spChg chg="add del mod">
          <ac:chgData name="Callum Anderton" userId="0bb33ff1-70c0-4ca1-a59f-ed9c02a12b32" providerId="ADAL" clId="{0001C2ED-D750-4655-B331-145D1C2E161F}" dt="2025-09-12T10:59:19.845" v="282" actId="21"/>
          <ac:spMkLst>
            <pc:docMk/>
            <pc:sldMk cId="1398903588" sldId="260"/>
            <ac:spMk id="20" creationId="{D978F910-D951-DD57-8A9D-F19A0A8ADFE7}"/>
          </ac:spMkLst>
        </pc:spChg>
        <pc:picChg chg="del">
          <ac:chgData name="Callum Anderton" userId="0bb33ff1-70c0-4ca1-a59f-ed9c02a12b32" providerId="ADAL" clId="{0001C2ED-D750-4655-B331-145D1C2E161F}" dt="2025-09-12T10:15:55.772" v="146" actId="478"/>
          <ac:picMkLst>
            <pc:docMk/>
            <pc:sldMk cId="1398903588" sldId="260"/>
            <ac:picMk id="3" creationId="{AB9B3EB0-CAD7-7BA2-2817-25F32A3B003C}"/>
          </ac:picMkLst>
        </pc:picChg>
        <pc:picChg chg="add mod">
          <ac:chgData name="Callum Anderton" userId="0bb33ff1-70c0-4ca1-a59f-ed9c02a12b32" providerId="ADAL" clId="{0001C2ED-D750-4655-B331-145D1C2E161F}" dt="2025-09-12T10:15:56.844" v="147"/>
          <ac:picMkLst>
            <pc:docMk/>
            <pc:sldMk cId="1398903588" sldId="260"/>
            <ac:picMk id="10" creationId="{33CE893A-A57C-7973-40BD-6D10C02D9E5D}"/>
          </ac:picMkLst>
        </pc:picChg>
        <pc:picChg chg="del">
          <ac:chgData name="Callum Anderton" userId="0bb33ff1-70c0-4ca1-a59f-ed9c02a12b32" providerId="ADAL" clId="{0001C2ED-D750-4655-B331-145D1C2E161F}" dt="2025-09-12T10:15:55.292" v="145" actId="478"/>
          <ac:picMkLst>
            <pc:docMk/>
            <pc:sldMk cId="1398903588" sldId="260"/>
            <ac:picMk id="11" creationId="{52BBB2CF-19EE-11FB-0352-E03F7F6D18E8}"/>
          </ac:picMkLst>
        </pc:picChg>
        <pc:picChg chg="add mod">
          <ac:chgData name="Callum Anderton" userId="0bb33ff1-70c0-4ca1-a59f-ed9c02a12b32" providerId="ADAL" clId="{0001C2ED-D750-4655-B331-145D1C2E161F}" dt="2025-09-12T10:15:56.844" v="147"/>
          <ac:picMkLst>
            <pc:docMk/>
            <pc:sldMk cId="1398903588" sldId="260"/>
            <ac:picMk id="13" creationId="{F65AEABF-7CB2-EF5F-14D5-559C8F16C5AD}"/>
          </ac:picMkLst>
        </pc:picChg>
        <pc:picChg chg="add del mod">
          <ac:chgData name="Callum Anderton" userId="0bb33ff1-70c0-4ca1-a59f-ed9c02a12b32" providerId="ADAL" clId="{0001C2ED-D750-4655-B331-145D1C2E161F}" dt="2025-09-12T10:23:33.043" v="158" actId="478"/>
          <ac:picMkLst>
            <pc:docMk/>
            <pc:sldMk cId="1398903588" sldId="260"/>
            <ac:picMk id="14" creationId="{184E653E-ACA7-E895-C58A-03E8731E207D}"/>
          </ac:picMkLst>
        </pc:picChg>
        <pc:picChg chg="add mod">
          <ac:chgData name="Callum Anderton" userId="0bb33ff1-70c0-4ca1-a59f-ed9c02a12b32" providerId="ADAL" clId="{0001C2ED-D750-4655-B331-145D1C2E161F}" dt="2025-09-12T10:23:47.302" v="166" actId="1076"/>
          <ac:picMkLst>
            <pc:docMk/>
            <pc:sldMk cId="1398903588" sldId="260"/>
            <ac:picMk id="17" creationId="{E548B87B-36C5-FDBD-2C9E-F89D9A77DDB1}"/>
          </ac:picMkLst>
        </pc:picChg>
        <pc:picChg chg="mod">
          <ac:chgData name="Callum Anderton" userId="0bb33ff1-70c0-4ca1-a59f-ed9c02a12b32" providerId="ADAL" clId="{0001C2ED-D750-4655-B331-145D1C2E161F}" dt="2025-09-12T10:42:55.924" v="241" actId="1076"/>
          <ac:picMkLst>
            <pc:docMk/>
            <pc:sldMk cId="1398903588" sldId="260"/>
            <ac:picMk id="4098" creationId="{4B333953-E5F0-D16B-32E1-769C586C8822}"/>
          </ac:picMkLst>
        </pc:picChg>
        <pc:picChg chg="mod">
          <ac:chgData name="Callum Anderton" userId="0bb33ff1-70c0-4ca1-a59f-ed9c02a12b32" providerId="ADAL" clId="{0001C2ED-D750-4655-B331-145D1C2E161F}" dt="2025-09-12T10:42:51.320" v="239" actId="1076"/>
          <ac:picMkLst>
            <pc:docMk/>
            <pc:sldMk cId="1398903588" sldId="260"/>
            <ac:picMk id="4102" creationId="{133E2C08-59A4-7FCA-8CDB-76A2484A9093}"/>
          </ac:picMkLst>
        </pc:picChg>
        <pc:picChg chg="del mod">
          <ac:chgData name="Callum Anderton" userId="0bb33ff1-70c0-4ca1-a59f-ed9c02a12b32" providerId="ADAL" clId="{0001C2ED-D750-4655-B331-145D1C2E161F}" dt="2025-09-12T10:23:34.756" v="159" actId="478"/>
          <ac:picMkLst>
            <pc:docMk/>
            <pc:sldMk cId="1398903588" sldId="260"/>
            <ac:picMk id="4104" creationId="{4BF6197A-9642-B742-F909-8E9119225FB9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42:08.055" v="237"/>
        <pc:sldMkLst>
          <pc:docMk/>
          <pc:sldMk cId="1398033907" sldId="261"/>
        </pc:sldMkLst>
        <pc:spChg chg="mod">
          <ac:chgData name="Callum Anderton" userId="0bb33ff1-70c0-4ca1-a59f-ed9c02a12b32" providerId="ADAL" clId="{0001C2ED-D750-4655-B331-145D1C2E161F}" dt="2025-09-12T10:07:06.212" v="132" actId="20577"/>
          <ac:spMkLst>
            <pc:docMk/>
            <pc:sldMk cId="1398033907" sldId="261"/>
            <ac:spMk id="2" creationId="{42CB4CDF-ED2A-4EAF-B18B-E144B855634A}"/>
          </ac:spMkLst>
        </pc:spChg>
        <pc:spChg chg="add mod">
          <ac:chgData name="Callum Anderton" userId="0bb33ff1-70c0-4ca1-a59f-ed9c02a12b32" providerId="ADAL" clId="{0001C2ED-D750-4655-B331-145D1C2E161F}" dt="2025-09-08T07:12:21.101" v="112" actId="2085"/>
          <ac:spMkLst>
            <pc:docMk/>
            <pc:sldMk cId="1398033907" sldId="261"/>
            <ac:spMk id="10" creationId="{DE3F1175-A7E1-B75B-ED4B-7708A2EBB317}"/>
          </ac:spMkLst>
        </pc:spChg>
        <pc:spChg chg="add mod">
          <ac:chgData name="Callum Anderton" userId="0bb33ff1-70c0-4ca1-a59f-ed9c02a12b32" providerId="ADAL" clId="{0001C2ED-D750-4655-B331-145D1C2E161F}" dt="2025-09-12T10:42:08.055" v="237"/>
          <ac:spMkLst>
            <pc:docMk/>
            <pc:sldMk cId="1398033907" sldId="261"/>
            <ac:spMk id="15" creationId="{EAEAAFA3-70EB-D622-82D5-343F98C41B4B}"/>
          </ac:spMkLst>
        </pc:spChg>
        <pc:picChg chg="del">
          <ac:chgData name="Callum Anderton" userId="0bb33ff1-70c0-4ca1-a59f-ed9c02a12b32" providerId="ADAL" clId="{0001C2ED-D750-4655-B331-145D1C2E161F}" dt="2025-09-12T10:16:01.219" v="149" actId="478"/>
          <ac:picMkLst>
            <pc:docMk/>
            <pc:sldMk cId="1398033907" sldId="261"/>
            <ac:picMk id="3" creationId="{23EB438B-27F3-FB31-A15C-063C39AD2AE7}"/>
          </ac:picMkLst>
        </pc:picChg>
        <pc:picChg chg="del">
          <ac:chgData name="Callum Anderton" userId="0bb33ff1-70c0-4ca1-a59f-ed9c02a12b32" providerId="ADAL" clId="{0001C2ED-D750-4655-B331-145D1C2E161F}" dt="2025-09-12T10:16:00.827" v="148" actId="478"/>
          <ac:picMkLst>
            <pc:docMk/>
            <pc:sldMk cId="1398033907" sldId="261"/>
            <ac:picMk id="9" creationId="{D7BFBEC4-CEA3-6AB8-4B1A-152F936B06FF}"/>
          </ac:picMkLst>
        </pc:picChg>
        <pc:picChg chg="add mod">
          <ac:chgData name="Callum Anderton" userId="0bb33ff1-70c0-4ca1-a59f-ed9c02a12b32" providerId="ADAL" clId="{0001C2ED-D750-4655-B331-145D1C2E161F}" dt="2025-09-12T10:16:02.055" v="150"/>
          <ac:picMkLst>
            <pc:docMk/>
            <pc:sldMk cId="1398033907" sldId="261"/>
            <ac:picMk id="13" creationId="{9610B7AC-08B8-6479-3B47-3963EB06C8A2}"/>
          </ac:picMkLst>
        </pc:picChg>
        <pc:picChg chg="add mod">
          <ac:chgData name="Callum Anderton" userId="0bb33ff1-70c0-4ca1-a59f-ed9c02a12b32" providerId="ADAL" clId="{0001C2ED-D750-4655-B331-145D1C2E161F}" dt="2025-09-12T10:16:02.055" v="150"/>
          <ac:picMkLst>
            <pc:docMk/>
            <pc:sldMk cId="1398033907" sldId="261"/>
            <ac:picMk id="14" creationId="{1C6CCD43-AF71-CD7D-EBB5-DCAD055395CF}"/>
          </ac:picMkLst>
        </pc:picChg>
        <pc:picChg chg="add del mod">
          <ac:chgData name="Callum Anderton" userId="0bb33ff1-70c0-4ca1-a59f-ed9c02a12b32" providerId="ADAL" clId="{0001C2ED-D750-4655-B331-145D1C2E161F}" dt="2025-09-12T10:21:00.237" v="157" actId="478"/>
          <ac:picMkLst>
            <pc:docMk/>
            <pc:sldMk cId="1398033907" sldId="261"/>
            <ac:picMk id="1026" creationId="{EBBEAF84-4017-6BA2-61A8-C9F2CA99DFF3}"/>
          </ac:picMkLst>
        </pc:picChg>
        <pc:picChg chg="mod">
          <ac:chgData name="Callum Anderton" userId="0bb33ff1-70c0-4ca1-a59f-ed9c02a12b32" providerId="ADAL" clId="{0001C2ED-D750-4655-B331-145D1C2E161F}" dt="2025-09-12T10:42:02.173" v="234" actId="1076"/>
          <ac:picMkLst>
            <pc:docMk/>
            <pc:sldMk cId="1398033907" sldId="261"/>
            <ac:picMk id="3074" creationId="{68B18639-8EC4-484F-8654-16DF4B7E852B}"/>
          </ac:picMkLst>
        </pc:picChg>
        <pc:picChg chg="mod">
          <ac:chgData name="Callum Anderton" userId="0bb33ff1-70c0-4ca1-a59f-ed9c02a12b32" providerId="ADAL" clId="{0001C2ED-D750-4655-B331-145D1C2E161F}" dt="2025-09-12T10:42:07.381" v="236" actId="1076"/>
          <ac:picMkLst>
            <pc:docMk/>
            <pc:sldMk cId="1398033907" sldId="261"/>
            <ac:picMk id="3078" creationId="{54CB4B7F-40D0-DF3B-CED9-870BF403C456}"/>
          </ac:picMkLst>
        </pc:picChg>
        <pc:picChg chg="mod">
          <ac:chgData name="Callum Anderton" userId="0bb33ff1-70c0-4ca1-a59f-ed9c02a12b32" providerId="ADAL" clId="{0001C2ED-D750-4655-B331-145D1C2E161F}" dt="2025-09-12T10:42:02.173" v="234" actId="1076"/>
          <ac:picMkLst>
            <pc:docMk/>
            <pc:sldMk cId="1398033907" sldId="261"/>
            <ac:picMk id="3080" creationId="{151CADE0-A518-78E6-DAC4-72F62AFF9776}"/>
          </ac:picMkLst>
        </pc:picChg>
        <pc:picChg chg="mod">
          <ac:chgData name="Callum Anderton" userId="0bb33ff1-70c0-4ca1-a59f-ed9c02a12b32" providerId="ADAL" clId="{0001C2ED-D750-4655-B331-145D1C2E161F}" dt="2025-09-12T10:42:02.173" v="234" actId="1076"/>
          <ac:picMkLst>
            <pc:docMk/>
            <pc:sldMk cId="1398033907" sldId="261"/>
            <ac:picMk id="4098" creationId="{DDFA30D4-63E6-D9ED-3C27-9F2DED52C95D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16:06.553" v="153"/>
        <pc:sldMkLst>
          <pc:docMk/>
          <pc:sldMk cId="1528170492" sldId="262"/>
        </pc:sldMkLst>
        <pc:spChg chg="mod">
          <ac:chgData name="Callum Anderton" userId="0bb33ff1-70c0-4ca1-a59f-ed9c02a12b32" providerId="ADAL" clId="{0001C2ED-D750-4655-B331-145D1C2E161F}" dt="2025-09-12T10:07:09.863" v="134" actId="20577"/>
          <ac:spMkLst>
            <pc:docMk/>
            <pc:sldMk cId="1528170492" sldId="262"/>
            <ac:spMk id="2" creationId="{3522481B-FB25-B5CC-9E95-ADC6AC82B30E}"/>
          </ac:spMkLst>
        </pc:spChg>
        <pc:picChg chg="del">
          <ac:chgData name="Callum Anderton" userId="0bb33ff1-70c0-4ca1-a59f-ed9c02a12b32" providerId="ADAL" clId="{0001C2ED-D750-4655-B331-145D1C2E161F}" dt="2025-09-12T10:16:05.953" v="152" actId="478"/>
          <ac:picMkLst>
            <pc:docMk/>
            <pc:sldMk cId="1528170492" sldId="262"/>
            <ac:picMk id="3" creationId="{3F15EEC1-C396-B943-6C79-D01A3DD60A1F}"/>
          </ac:picMkLst>
        </pc:picChg>
        <pc:picChg chg="del">
          <ac:chgData name="Callum Anderton" userId="0bb33ff1-70c0-4ca1-a59f-ed9c02a12b32" providerId="ADAL" clId="{0001C2ED-D750-4655-B331-145D1C2E161F}" dt="2025-09-12T10:16:05.097" v="151" actId="478"/>
          <ac:picMkLst>
            <pc:docMk/>
            <pc:sldMk cId="1528170492" sldId="262"/>
            <ac:picMk id="9" creationId="{DACB14AA-161B-9E3D-825C-B1C715F03F72}"/>
          </ac:picMkLst>
        </pc:picChg>
        <pc:picChg chg="add mod">
          <ac:chgData name="Callum Anderton" userId="0bb33ff1-70c0-4ca1-a59f-ed9c02a12b32" providerId="ADAL" clId="{0001C2ED-D750-4655-B331-145D1C2E161F}" dt="2025-09-08T07:10:50.006" v="109"/>
          <ac:picMkLst>
            <pc:docMk/>
            <pc:sldMk cId="1528170492" sldId="262"/>
            <ac:picMk id="10" creationId="{BEC51C13-E966-1596-C964-DE709F2C31B5}"/>
          </ac:picMkLst>
        </pc:picChg>
        <pc:picChg chg="add mod">
          <ac:chgData name="Callum Anderton" userId="0bb33ff1-70c0-4ca1-a59f-ed9c02a12b32" providerId="ADAL" clId="{0001C2ED-D750-4655-B331-145D1C2E161F}" dt="2025-09-12T10:16:06.553" v="153"/>
          <ac:picMkLst>
            <pc:docMk/>
            <pc:sldMk cId="1528170492" sldId="262"/>
            <ac:picMk id="11" creationId="{451334EB-A733-3CF1-D48D-5EBD83FD7E3E}"/>
          </ac:picMkLst>
        </pc:picChg>
        <pc:picChg chg="add mod">
          <ac:chgData name="Callum Anderton" userId="0bb33ff1-70c0-4ca1-a59f-ed9c02a12b32" providerId="ADAL" clId="{0001C2ED-D750-4655-B331-145D1C2E161F}" dt="2025-09-12T10:16:06.553" v="153"/>
          <ac:picMkLst>
            <pc:docMk/>
            <pc:sldMk cId="1528170492" sldId="262"/>
            <ac:picMk id="12" creationId="{4445B941-61D3-CF60-1B83-61044FD20C52}"/>
          </ac:picMkLst>
        </pc:picChg>
      </pc:sldChg>
      <pc:sldChg chg="addSp delSp modSp mod">
        <pc:chgData name="Callum Anderton" userId="0bb33ff1-70c0-4ca1-a59f-ed9c02a12b32" providerId="ADAL" clId="{0001C2ED-D750-4655-B331-145D1C2E161F}" dt="2025-09-12T10:33:39.348" v="223" actId="14100"/>
        <pc:sldMkLst>
          <pc:docMk/>
          <pc:sldMk cId="114147150" sldId="263"/>
        </pc:sldMkLst>
        <pc:spChg chg="add mod">
          <ac:chgData name="Callum Anderton" userId="0bb33ff1-70c0-4ca1-a59f-ed9c02a12b32" providerId="ADAL" clId="{0001C2ED-D750-4655-B331-145D1C2E161F}" dt="2025-09-12T10:29:53.105" v="208"/>
          <ac:spMkLst>
            <pc:docMk/>
            <pc:sldMk cId="114147150" sldId="263"/>
            <ac:spMk id="2" creationId="{D9AA57AB-6239-8E2B-C308-7ABE655B4632}"/>
          </ac:spMkLst>
        </pc:spChg>
        <pc:spChg chg="mod">
          <ac:chgData name="Callum Anderton" userId="0bb33ff1-70c0-4ca1-a59f-ed9c02a12b32" providerId="ADAL" clId="{0001C2ED-D750-4655-B331-145D1C2E161F}" dt="2025-09-12T10:33:35.339" v="222" actId="1076"/>
          <ac:spMkLst>
            <pc:docMk/>
            <pc:sldMk cId="114147150" sldId="263"/>
            <ac:spMk id="6" creationId="{CAFB6256-2139-9E88-83AB-1A1ED71CC978}"/>
          </ac:spMkLst>
        </pc:spChg>
        <pc:spChg chg="del mod">
          <ac:chgData name="Callum Anderton" userId="0bb33ff1-70c0-4ca1-a59f-ed9c02a12b32" providerId="ADAL" clId="{0001C2ED-D750-4655-B331-145D1C2E161F}" dt="2025-09-12T10:29:51.892" v="207" actId="478"/>
          <ac:spMkLst>
            <pc:docMk/>
            <pc:sldMk cId="114147150" sldId="263"/>
            <ac:spMk id="7" creationId="{90C1D858-1E62-1887-B34C-DC221529CA2F}"/>
          </ac:spMkLst>
        </pc:spChg>
        <pc:spChg chg="add mod">
          <ac:chgData name="Callum Anderton" userId="0bb33ff1-70c0-4ca1-a59f-ed9c02a12b32" providerId="ADAL" clId="{0001C2ED-D750-4655-B331-145D1C2E161F}" dt="2025-09-05T12:51:59.244" v="10"/>
          <ac:spMkLst>
            <pc:docMk/>
            <pc:sldMk cId="114147150" sldId="263"/>
            <ac:spMk id="10" creationId="{47A7D6EA-5056-96D7-FBA7-E02A1A3DB107}"/>
          </ac:spMkLst>
        </pc:spChg>
        <pc:picChg chg="add del mod">
          <ac:chgData name="Callum Anderton" userId="0bb33ff1-70c0-4ca1-a59f-ed9c02a12b32" providerId="ADAL" clId="{0001C2ED-D750-4655-B331-145D1C2E161F}" dt="2025-09-12T10:33:29.123" v="218" actId="478"/>
          <ac:picMkLst>
            <pc:docMk/>
            <pc:sldMk cId="114147150" sldId="263"/>
            <ac:picMk id="3" creationId="{DDEBA5B9-EFBF-6919-737B-B6115FE80E51}"/>
          </ac:picMkLst>
        </pc:picChg>
        <pc:picChg chg="del">
          <ac:chgData name="Callum Anderton" userId="0bb33ff1-70c0-4ca1-a59f-ed9c02a12b32" providerId="ADAL" clId="{0001C2ED-D750-4655-B331-145D1C2E161F}" dt="2025-09-12T10:30:11.441" v="214" actId="478"/>
          <ac:picMkLst>
            <pc:docMk/>
            <pc:sldMk cId="114147150" sldId="263"/>
            <ac:picMk id="4" creationId="{9ACA560E-7F64-6BE8-9903-A97E6C25BFCF}"/>
          </ac:picMkLst>
        </pc:picChg>
        <pc:picChg chg="del">
          <ac:chgData name="Callum Anderton" userId="0bb33ff1-70c0-4ca1-a59f-ed9c02a12b32" providerId="ADAL" clId="{0001C2ED-D750-4655-B331-145D1C2E161F}" dt="2025-09-12T10:30:10.905" v="213" actId="478"/>
          <ac:picMkLst>
            <pc:docMk/>
            <pc:sldMk cId="114147150" sldId="263"/>
            <ac:picMk id="5" creationId="{8DEF1E10-2045-E5D1-795A-D15E8D040A7B}"/>
          </ac:picMkLst>
        </pc:picChg>
        <pc:picChg chg="add mod">
          <ac:chgData name="Callum Anderton" userId="0bb33ff1-70c0-4ca1-a59f-ed9c02a12b32" providerId="ADAL" clId="{0001C2ED-D750-4655-B331-145D1C2E161F}" dt="2025-09-12T10:30:17.070" v="216" actId="14100"/>
          <ac:picMkLst>
            <pc:docMk/>
            <pc:sldMk cId="114147150" sldId="263"/>
            <ac:picMk id="9" creationId="{9833E43E-9F00-947C-417C-AE2D7967E723}"/>
          </ac:picMkLst>
        </pc:picChg>
        <pc:picChg chg="add mod">
          <ac:chgData name="Callum Anderton" userId="0bb33ff1-70c0-4ca1-a59f-ed9c02a12b32" providerId="ADAL" clId="{0001C2ED-D750-4655-B331-145D1C2E161F}" dt="2025-09-12T10:30:12.292" v="215"/>
          <ac:picMkLst>
            <pc:docMk/>
            <pc:sldMk cId="114147150" sldId="263"/>
            <ac:picMk id="11" creationId="{D75714FE-FB05-022B-F8C3-F8FCB219F242}"/>
          </ac:picMkLst>
        </pc:picChg>
        <pc:picChg chg="add mod">
          <ac:chgData name="Callum Anderton" userId="0bb33ff1-70c0-4ca1-a59f-ed9c02a12b32" providerId="ADAL" clId="{0001C2ED-D750-4655-B331-145D1C2E161F}" dt="2025-09-12T10:30:12.292" v="215"/>
          <ac:picMkLst>
            <pc:docMk/>
            <pc:sldMk cId="114147150" sldId="263"/>
            <ac:picMk id="12" creationId="{24160C46-131B-6C0E-2749-077C66C03BCE}"/>
          </ac:picMkLst>
        </pc:picChg>
        <pc:picChg chg="add mod">
          <ac:chgData name="Callum Anderton" userId="0bb33ff1-70c0-4ca1-a59f-ed9c02a12b32" providerId="ADAL" clId="{0001C2ED-D750-4655-B331-145D1C2E161F}" dt="2025-09-12T10:33:39.348" v="223" actId="14100"/>
          <ac:picMkLst>
            <pc:docMk/>
            <pc:sldMk cId="114147150" sldId="263"/>
            <ac:picMk id="13" creationId="{1E7234F8-0BBC-867B-4AAA-E411A2278D69}"/>
          </ac:picMkLst>
        </pc:picChg>
        <pc:picChg chg="add mod">
          <ac:chgData name="Callum Anderton" userId="0bb33ff1-70c0-4ca1-a59f-ed9c02a12b32" providerId="ADAL" clId="{0001C2ED-D750-4655-B331-145D1C2E161F}" dt="2025-09-05T12:51:59.244" v="10"/>
          <ac:picMkLst>
            <pc:docMk/>
            <pc:sldMk cId="114147150" sldId="263"/>
            <ac:picMk id="4100" creationId="{4548F52C-0E5C-1417-826B-62D959272D72}"/>
          </ac:picMkLst>
        </pc:picChg>
      </pc:sldChg>
      <pc:sldChg chg="addSp delSp modSp add del mod">
        <pc:chgData name="Callum Anderton" userId="0bb33ff1-70c0-4ca1-a59f-ed9c02a12b32" providerId="ADAL" clId="{0001C2ED-D750-4655-B331-145D1C2E161F}" dt="2025-09-12T10:28:57.226" v="190" actId="2696"/>
        <pc:sldMkLst>
          <pc:docMk/>
          <pc:sldMk cId="2242702034" sldId="264"/>
        </pc:sldMkLst>
        <pc:spChg chg="mod">
          <ac:chgData name="Callum Anderton" userId="0bb33ff1-70c0-4ca1-a59f-ed9c02a12b32" providerId="ADAL" clId="{0001C2ED-D750-4655-B331-145D1C2E161F}" dt="2025-09-12T10:28:36.405" v="188" actId="122"/>
          <ac:spMkLst>
            <pc:docMk/>
            <pc:sldMk cId="2242702034" sldId="264"/>
            <ac:spMk id="2" creationId="{6CDEA933-F427-1EBF-6FF2-862FA3B37191}"/>
          </ac:spMkLst>
        </pc:spChg>
        <pc:spChg chg="del">
          <ac:chgData name="Callum Anderton" userId="0bb33ff1-70c0-4ca1-a59f-ed9c02a12b32" providerId="ADAL" clId="{0001C2ED-D750-4655-B331-145D1C2E161F}" dt="2025-09-12T10:28:22.116" v="173" actId="478"/>
          <ac:spMkLst>
            <pc:docMk/>
            <pc:sldMk cId="2242702034" sldId="264"/>
            <ac:spMk id="12" creationId="{6CBB5A80-84EE-0F44-A411-5A39B5023AA7}"/>
          </ac:spMkLst>
        </pc:spChg>
        <pc:spChg chg="del mod">
          <ac:chgData name="Callum Anderton" userId="0bb33ff1-70c0-4ca1-a59f-ed9c02a12b32" providerId="ADAL" clId="{0001C2ED-D750-4655-B331-145D1C2E161F}" dt="2025-09-12T10:28:20.437" v="172" actId="478"/>
          <ac:spMkLst>
            <pc:docMk/>
            <pc:sldMk cId="2242702034" sldId="264"/>
            <ac:spMk id="15" creationId="{E268BB88-7520-0E71-2EB4-03BEA68FD180}"/>
          </ac:spMkLst>
        </pc:spChg>
        <pc:picChg chg="add mod">
          <ac:chgData name="Callum Anderton" userId="0bb33ff1-70c0-4ca1-a59f-ed9c02a12b32" providerId="ADAL" clId="{0001C2ED-D750-4655-B331-145D1C2E161F}" dt="2025-09-12T10:28:45.713" v="189"/>
          <ac:picMkLst>
            <pc:docMk/>
            <pc:sldMk cId="2242702034" sldId="264"/>
            <ac:picMk id="3" creationId="{3D635AD3-A664-2165-18EF-D3EA898E41ED}"/>
          </ac:picMkLst>
        </pc:picChg>
        <pc:picChg chg="del">
          <ac:chgData name="Callum Anderton" userId="0bb33ff1-70c0-4ca1-a59f-ed9c02a12b32" providerId="ADAL" clId="{0001C2ED-D750-4655-B331-145D1C2E161F}" dt="2025-09-12T10:28:18.153" v="168" actId="478"/>
          <ac:picMkLst>
            <pc:docMk/>
            <pc:sldMk cId="2242702034" sldId="264"/>
            <ac:picMk id="9" creationId="{5021A123-16AC-E40B-DAD8-3E5983596385}"/>
          </ac:picMkLst>
        </pc:picChg>
        <pc:picChg chg="del">
          <ac:chgData name="Callum Anderton" userId="0bb33ff1-70c0-4ca1-a59f-ed9c02a12b32" providerId="ADAL" clId="{0001C2ED-D750-4655-B331-145D1C2E161F}" dt="2025-09-12T10:28:18.930" v="170" actId="478"/>
          <ac:picMkLst>
            <pc:docMk/>
            <pc:sldMk cId="2242702034" sldId="264"/>
            <ac:picMk id="17" creationId="{D414B52B-1A56-CE81-3703-10272282343F}"/>
          </ac:picMkLst>
        </pc:picChg>
        <pc:picChg chg="del">
          <ac:chgData name="Callum Anderton" userId="0bb33ff1-70c0-4ca1-a59f-ed9c02a12b32" providerId="ADAL" clId="{0001C2ED-D750-4655-B331-145D1C2E161F}" dt="2025-09-12T10:28:18.587" v="169" actId="478"/>
          <ac:picMkLst>
            <pc:docMk/>
            <pc:sldMk cId="2242702034" sldId="264"/>
            <ac:picMk id="4098" creationId="{1481F6B1-49CC-C94E-F2CC-7D5FC1509CE5}"/>
          </ac:picMkLst>
        </pc:picChg>
        <pc:picChg chg="del">
          <ac:chgData name="Callum Anderton" userId="0bb33ff1-70c0-4ca1-a59f-ed9c02a12b32" providerId="ADAL" clId="{0001C2ED-D750-4655-B331-145D1C2E161F}" dt="2025-09-12T10:28:23.199" v="174" actId="478"/>
          <ac:picMkLst>
            <pc:docMk/>
            <pc:sldMk cId="2242702034" sldId="264"/>
            <ac:picMk id="4102" creationId="{23D21688-F8FC-90B5-E86C-BA41416E7CD2}"/>
          </ac:picMkLst>
        </pc:picChg>
      </pc:sldChg>
      <pc:sldChg chg="addSp delSp modSp add mod">
        <pc:chgData name="Callum Anderton" userId="0bb33ff1-70c0-4ca1-a59f-ed9c02a12b32" providerId="ADAL" clId="{0001C2ED-D750-4655-B331-145D1C2E161F}" dt="2025-09-12T10:48:45.071" v="264" actId="122"/>
        <pc:sldMkLst>
          <pc:docMk/>
          <pc:sldMk cId="2667747236" sldId="264"/>
        </pc:sldMkLst>
        <pc:spChg chg="add">
          <ac:chgData name="Callum Anderton" userId="0bb33ff1-70c0-4ca1-a59f-ed9c02a12b32" providerId="ADAL" clId="{0001C2ED-D750-4655-B331-145D1C2E161F}" dt="2025-09-12T10:34:05.380" v="229"/>
          <ac:spMkLst>
            <pc:docMk/>
            <pc:sldMk cId="2667747236" sldId="264"/>
            <ac:spMk id="2" creationId="{C6D43BA0-4AA3-A808-0245-8A8B6F5AC521}"/>
          </ac:spMkLst>
        </pc:spChg>
        <pc:spChg chg="add mod">
          <ac:chgData name="Callum Anderton" userId="0bb33ff1-70c0-4ca1-a59f-ed9c02a12b32" providerId="ADAL" clId="{0001C2ED-D750-4655-B331-145D1C2E161F}" dt="2025-09-12T10:48:00.422" v="260" actId="1076"/>
          <ac:spMkLst>
            <pc:docMk/>
            <pc:sldMk cId="2667747236" sldId="264"/>
            <ac:spMk id="4" creationId="{226D315D-4256-719E-027E-CE66C90DFE06}"/>
          </ac:spMkLst>
        </pc:spChg>
        <pc:spChg chg="add mod">
          <ac:chgData name="Callum Anderton" userId="0bb33ff1-70c0-4ca1-a59f-ed9c02a12b32" providerId="ADAL" clId="{0001C2ED-D750-4655-B331-145D1C2E161F}" dt="2025-09-12T10:48:45.071" v="264" actId="122"/>
          <ac:spMkLst>
            <pc:docMk/>
            <pc:sldMk cId="2667747236" sldId="264"/>
            <ac:spMk id="7" creationId="{49C02C3B-7054-FAFB-E2C4-7CB38CB4C88D}"/>
          </ac:spMkLst>
        </pc:spChg>
        <pc:spChg chg="del">
          <ac:chgData name="Callum Anderton" userId="0bb33ff1-70c0-4ca1-a59f-ed9c02a12b32" providerId="ADAL" clId="{0001C2ED-D750-4655-B331-145D1C2E161F}" dt="2025-09-12T10:34:03.682" v="227" actId="478"/>
          <ac:spMkLst>
            <pc:docMk/>
            <pc:sldMk cId="2667747236" sldId="264"/>
            <ac:spMk id="10" creationId="{F6091ECB-175D-E524-6177-6A79A721AD13}"/>
          </ac:spMkLst>
        </pc:spChg>
        <pc:picChg chg="add mod">
          <ac:chgData name="Callum Anderton" userId="0bb33ff1-70c0-4ca1-a59f-ed9c02a12b32" providerId="ADAL" clId="{0001C2ED-D750-4655-B331-145D1C2E161F}" dt="2025-09-12T10:48:39.688" v="261" actId="1076"/>
          <ac:picMkLst>
            <pc:docMk/>
            <pc:sldMk cId="2667747236" sldId="264"/>
            <ac:picMk id="3" creationId="{50DB8B74-6481-4FF6-89C2-0FD609B3AE8C}"/>
          </ac:picMkLst>
        </pc:picChg>
        <pc:picChg chg="del">
          <ac:chgData name="Callum Anderton" userId="0bb33ff1-70c0-4ca1-a59f-ed9c02a12b32" providerId="ADAL" clId="{0001C2ED-D750-4655-B331-145D1C2E161F}" dt="2025-09-12T10:34:04.323" v="228" actId="478"/>
          <ac:picMkLst>
            <pc:docMk/>
            <pc:sldMk cId="2667747236" sldId="264"/>
            <ac:picMk id="9" creationId="{04CE59A5-B997-EF7C-638F-FAACEA3A1356}"/>
          </ac:picMkLst>
        </pc:picChg>
        <pc:picChg chg="del">
          <ac:chgData name="Callum Anderton" userId="0bb33ff1-70c0-4ca1-a59f-ed9c02a12b32" providerId="ADAL" clId="{0001C2ED-D750-4655-B331-145D1C2E161F}" dt="2025-09-12T10:34:01.536" v="225" actId="478"/>
          <ac:picMkLst>
            <pc:docMk/>
            <pc:sldMk cId="2667747236" sldId="264"/>
            <ac:picMk id="13" creationId="{C4D0C33A-1946-BA15-27D4-6708E13F936D}"/>
          </ac:picMkLst>
        </pc:picChg>
        <pc:picChg chg="del">
          <ac:chgData name="Callum Anderton" userId="0bb33ff1-70c0-4ca1-a59f-ed9c02a12b32" providerId="ADAL" clId="{0001C2ED-D750-4655-B331-145D1C2E161F}" dt="2025-09-12T10:34:02.058" v="226" actId="478"/>
          <ac:picMkLst>
            <pc:docMk/>
            <pc:sldMk cId="2667747236" sldId="264"/>
            <ac:picMk id="4100" creationId="{FAE24A82-1479-C775-ED36-D52FCBDC02DA}"/>
          </ac:picMkLst>
        </pc:picChg>
      </pc:sldChg>
      <pc:sldChg chg="addSp delSp modSp add mod">
        <pc:chgData name="Callum Anderton" userId="0bb33ff1-70c0-4ca1-a59f-ed9c02a12b32" providerId="ADAL" clId="{0001C2ED-D750-4655-B331-145D1C2E161F}" dt="2025-09-12T10:59:43.233" v="289" actId="1076"/>
        <pc:sldMkLst>
          <pc:docMk/>
          <pc:sldMk cId="3278342491" sldId="265"/>
        </pc:sldMkLst>
        <pc:spChg chg="add mod">
          <ac:chgData name="Callum Anderton" userId="0bb33ff1-70c0-4ca1-a59f-ed9c02a12b32" providerId="ADAL" clId="{0001C2ED-D750-4655-B331-145D1C2E161F}" dt="2025-09-12T10:59:43.233" v="289" actId="1076"/>
          <ac:spMkLst>
            <pc:docMk/>
            <pc:sldMk cId="3278342491" sldId="265"/>
            <ac:spMk id="3" creationId="{D978F910-D951-DD57-8A9D-F19A0A8ADFE7}"/>
          </ac:spMkLst>
        </pc:spChg>
        <pc:spChg chg="add mod">
          <ac:chgData name="Callum Anderton" userId="0bb33ff1-70c0-4ca1-a59f-ed9c02a12b32" providerId="ADAL" clId="{0001C2ED-D750-4655-B331-145D1C2E161F}" dt="2025-09-12T10:59:40.971" v="288" actId="1076"/>
          <ac:spMkLst>
            <pc:docMk/>
            <pc:sldMk cId="3278342491" sldId="265"/>
            <ac:spMk id="11" creationId="{FFE76A01-AEE3-718A-20CD-0BA5892F3437}"/>
          </ac:spMkLst>
        </pc:spChg>
        <pc:spChg chg="del">
          <ac:chgData name="Callum Anderton" userId="0bb33ff1-70c0-4ca1-a59f-ed9c02a12b32" providerId="ADAL" clId="{0001C2ED-D750-4655-B331-145D1C2E161F}" dt="2025-09-12T10:54:26.150" v="273" actId="478"/>
          <ac:spMkLst>
            <pc:docMk/>
            <pc:sldMk cId="3278342491" sldId="265"/>
            <ac:spMk id="12" creationId="{75A84A07-A365-7BF7-9E4C-F3DE767F8872}"/>
          </ac:spMkLst>
        </pc:spChg>
        <pc:spChg chg="del">
          <ac:chgData name="Callum Anderton" userId="0bb33ff1-70c0-4ca1-a59f-ed9c02a12b32" providerId="ADAL" clId="{0001C2ED-D750-4655-B331-145D1C2E161F}" dt="2025-09-12T10:54:23.569" v="271" actId="478"/>
          <ac:spMkLst>
            <pc:docMk/>
            <pc:sldMk cId="3278342491" sldId="265"/>
            <ac:spMk id="15" creationId="{112201B8-83FE-C857-0ACF-902C35FE00FD}"/>
          </ac:spMkLst>
        </pc:spChg>
        <pc:spChg chg="del mod">
          <ac:chgData name="Callum Anderton" userId="0bb33ff1-70c0-4ca1-a59f-ed9c02a12b32" providerId="ADAL" clId="{0001C2ED-D750-4655-B331-145D1C2E161F}" dt="2025-09-12T10:54:24.575" v="272" actId="478"/>
          <ac:spMkLst>
            <pc:docMk/>
            <pc:sldMk cId="3278342491" sldId="265"/>
            <ac:spMk id="18" creationId="{96C02F03-2E86-7359-6F8D-5195F6DEFF6E}"/>
          </ac:spMkLst>
        </pc:spChg>
        <pc:spChg chg="del">
          <ac:chgData name="Callum Anderton" userId="0bb33ff1-70c0-4ca1-a59f-ed9c02a12b32" providerId="ADAL" clId="{0001C2ED-D750-4655-B331-145D1C2E161F}" dt="2025-09-12T10:54:27.536" v="274" actId="478"/>
          <ac:spMkLst>
            <pc:docMk/>
            <pc:sldMk cId="3278342491" sldId="265"/>
            <ac:spMk id="20" creationId="{FFBFB476-8CDA-8DEC-8D65-6D7DB6F939A6}"/>
          </ac:spMkLst>
        </pc:spChg>
        <pc:picChg chg="del">
          <ac:chgData name="Callum Anderton" userId="0bb33ff1-70c0-4ca1-a59f-ed9c02a12b32" providerId="ADAL" clId="{0001C2ED-D750-4655-B331-145D1C2E161F}" dt="2025-09-12T10:54:20.855" v="267" actId="478"/>
          <ac:picMkLst>
            <pc:docMk/>
            <pc:sldMk cId="3278342491" sldId="265"/>
            <ac:picMk id="9" creationId="{1861F5E0-8515-F2FD-95ED-E0FB9335EC1D}"/>
          </ac:picMkLst>
        </pc:picChg>
        <pc:picChg chg="del">
          <ac:chgData name="Callum Anderton" userId="0bb33ff1-70c0-4ca1-a59f-ed9c02a12b32" providerId="ADAL" clId="{0001C2ED-D750-4655-B331-145D1C2E161F}" dt="2025-09-12T10:54:21.599" v="269" actId="478"/>
          <ac:picMkLst>
            <pc:docMk/>
            <pc:sldMk cId="3278342491" sldId="265"/>
            <ac:picMk id="17" creationId="{42E7CB62-6AC0-E8D7-ACBB-70D773B12C69}"/>
          </ac:picMkLst>
        </pc:picChg>
        <pc:picChg chg="del">
          <ac:chgData name="Callum Anderton" userId="0bb33ff1-70c0-4ca1-a59f-ed9c02a12b32" providerId="ADAL" clId="{0001C2ED-D750-4655-B331-145D1C2E161F}" dt="2025-09-12T10:54:21.295" v="268" actId="478"/>
          <ac:picMkLst>
            <pc:docMk/>
            <pc:sldMk cId="3278342491" sldId="265"/>
            <ac:picMk id="4098" creationId="{F9AF70E7-8770-80EE-BC27-7E1786437761}"/>
          </ac:picMkLst>
        </pc:picChg>
        <pc:picChg chg="del">
          <ac:chgData name="Callum Anderton" userId="0bb33ff1-70c0-4ca1-a59f-ed9c02a12b32" providerId="ADAL" clId="{0001C2ED-D750-4655-B331-145D1C2E161F}" dt="2025-09-12T10:54:20.487" v="266" actId="478"/>
          <ac:picMkLst>
            <pc:docMk/>
            <pc:sldMk cId="3278342491" sldId="265"/>
            <ac:picMk id="4102" creationId="{73DA6CF3-205F-54C4-94BB-B02AAA3F5063}"/>
          </ac:picMkLst>
        </pc:picChg>
        <pc:picChg chg="add mod">
          <ac:chgData name="Callum Anderton" userId="0bb33ff1-70c0-4ca1-a59f-ed9c02a12b32" providerId="ADAL" clId="{0001C2ED-D750-4655-B331-145D1C2E161F}" dt="2025-09-12T10:59:10.407" v="280" actId="1076"/>
          <ac:picMkLst>
            <pc:docMk/>
            <pc:sldMk cId="3278342491" sldId="265"/>
            <ac:picMk id="5122" creationId="{C44192D4-4116-6991-9678-BDD967BF9FDC}"/>
          </ac:picMkLst>
        </pc:picChg>
      </pc:sldChg>
      <pc:sldMasterChg chg="setBg modSldLayout">
        <pc:chgData name="Callum Anderton" userId="0bb33ff1-70c0-4ca1-a59f-ed9c02a12b32" providerId="ADAL" clId="{0001C2ED-D750-4655-B331-145D1C2E161F}" dt="2025-09-05T13:04:56.229" v="107"/>
        <pc:sldMasterMkLst>
          <pc:docMk/>
          <pc:sldMasterMk cId="1258318572" sldId="2147483648"/>
        </pc:sldMasterMkLst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2319743668" sldId="2147483649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4084472184" sldId="2147483650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2800000938" sldId="2147483651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2594778424" sldId="2147483652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2733279051" sldId="2147483653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3064464535" sldId="2147483654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1507569551" sldId="2147483655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3759866798" sldId="2147483656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2079992849" sldId="2147483657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3500930662" sldId="2147483658"/>
          </pc:sldLayoutMkLst>
        </pc:sldLayoutChg>
        <pc:sldLayoutChg chg="setBg">
          <pc:chgData name="Callum Anderton" userId="0bb33ff1-70c0-4ca1-a59f-ed9c02a12b32" providerId="ADAL" clId="{0001C2ED-D750-4655-B331-145D1C2E161F}" dt="2025-09-05T13:04:56.229" v="107"/>
          <pc:sldLayoutMkLst>
            <pc:docMk/>
            <pc:sldMasterMk cId="1258318572" sldId="2147483648"/>
            <pc:sldLayoutMk cId="3472195787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747A-333F-E519-755E-CE8C74D9A5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47C3E4-26FE-F422-57C4-7C39CFA53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07C80-BC50-772A-2705-FA6D35F6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9FF7-BCD9-FCD1-74F7-33CD99ACB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417ED0-7CA1-0DCD-4537-F98FF5980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74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FD867-CB45-E531-691E-7DEBD42F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BCBCE6-B0A7-83A0-B717-82FA7ADD5E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58337-8A2E-2598-1B14-E495DADD4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DA87EF-94E6-A5C7-0BF0-D8A2AAF6C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55A6-5BFC-BE99-9710-A091F9225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930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0D6EA5-16C4-D1C2-49A6-B99E63BB59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0ABBCA-F639-C609-D8C6-6C3B48585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E01DC-AC13-32DD-670D-CFB1868D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91242-3CDA-7C8A-300C-BF25D946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4AC23-B16F-0DCA-2A7A-8A7FCAA24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19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1C6D-30B0-F429-F969-6C18629D8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989B0-C0A8-7370-8920-B7D191CE8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C5D47-1B8E-2999-C127-C7E44C175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71291-511B-42D4-E288-EB92CA735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F2124-7240-FE53-C239-2500FDFEA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72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D3445-4712-18AA-A09D-17BAC5D1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95C1D-0E7D-0293-80B1-452DA7489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EACF6-F8E2-E4BB-7D16-316AC34B9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3046F1-AE53-1C3B-95CB-FE47C87D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A5969-65A4-CE9F-7DF5-39D8EEB2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0000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D79-E131-67CF-D892-D09B5640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A4083-8765-CBBA-5842-078651552C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0DAB4A-5F3E-5B61-4D54-0B72EFF686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69602-F46A-DE21-7309-C8BA6900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5CF9C2-CAD3-A9C1-20D5-B910BF1C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37240-6A22-F25F-62E4-1AFA7F9D4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778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D4FD6-D0B6-86DE-AC3C-C0235134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2B75B-F99D-F406-DBEE-2504B9729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01BCA5-37C9-7C02-1135-425EC8DBE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E8AD4-789C-4AD1-06F1-3C65308B8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61FA4-EB5F-8249-A5FD-D1333095FA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A07939-C7D4-AF81-50B5-C87CE861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109BA-724F-F82D-031A-F4B34FE59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E5E5B-7279-7727-249D-B280F022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27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F87AF-DB1E-BB69-7142-C1FC248E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1626D4-D746-A0B6-949F-C14DCD356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80F4AD-B9F6-6755-F3A5-E84ECEF27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6A191-4287-8BD5-6702-61A22EEA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464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89BC5-5189-E49C-79DB-B527DC1C3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E861D5-4CCE-1866-C46B-FB74D5D0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816E2-EDF9-94AF-E2AC-6679826E1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69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65B1-AF2E-9CC8-5C76-02DD7FF90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CF240-47E5-31AB-CAD2-59DF329553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E27B6-95CF-64FA-9DAD-68E55C0390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38879-F9A5-73C5-48F5-7B33D6AD2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B278A-8295-83E7-8A22-7BE46347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AB0710-8367-FC5F-84E6-2C5F09FAA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866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2754C-947E-A134-8E29-85A9A821E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BB50F7-924A-C12A-2944-3A5A6A85A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924D5-9EA8-4DA0-3349-2E966E99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8018E-FD87-2197-0F65-68D0B6A3D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DE0A8-983D-0177-BCA3-3FA9C0A37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30326-263B-E01F-CDDC-FD98191FA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99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EA71E-A345-BEDE-1D41-A1E990217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0E8DEA-8E10-947C-7AF6-B6B2A3956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63BD-7021-2950-FC7E-8360EA0F66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18EF9E-AFA2-4A22-9D14-28ACCBCEAEE5}" type="datetimeFigureOut">
              <a:rPr lang="en-GB" smtClean="0"/>
              <a:t>12/09/2025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EE996C-BE28-B793-BDEF-0E993703F9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B656C-632D-48C1-FD44-FE8310B68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9A8FC2-097D-466E-B969-A5A568DDFCC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31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stem.org.uk/secondary/careers/green-careers?utm_source=chatgpt.com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tem.org.uk/secondary/careers/virtual-careers-fairs?utm_source=chatgpt.com" TargetMode="External"/><Relationship Id="rId5" Type="http://schemas.openxmlformats.org/officeDocument/2006/relationships/hyperlink" Target="https://destinationstem.org.uk/?utm_source=chatgpt.com" TargetMode="Externa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2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3.jpe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5" Type="http://schemas.openxmlformats.org/officeDocument/2006/relationships/image" Target="../media/image18.png"/><Relationship Id="rId10" Type="http://schemas.openxmlformats.org/officeDocument/2006/relationships/image" Target="../media/image35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4C5E7A-5932-E680-B44D-336F9ABCA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1029" y="2862241"/>
            <a:ext cx="1990708" cy="2840146"/>
          </a:xfrm>
          <a:prstGeom prst="rect">
            <a:avLst/>
          </a:prstGeom>
        </p:spPr>
      </p:pic>
      <p:pic>
        <p:nvPicPr>
          <p:cNvPr id="6" name="Picture 2" descr="No Mobile Phones Allowed Vector Images (over 1,400)">
            <a:extLst>
              <a:ext uri="{FF2B5EF4-FFF2-40B4-BE49-F238E27FC236}">
                <a16:creationId xmlns:a16="http://schemas.microsoft.com/office/drawing/2014/main" id="{9A5803EF-84B5-0020-1D13-8D8529E6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4851" y="177358"/>
            <a:ext cx="1134322" cy="113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346BD5-E787-D01D-D092-F5F2765895BE}"/>
              </a:ext>
            </a:extLst>
          </p:cNvPr>
          <p:cNvSpPr txBox="1"/>
          <p:nvPr/>
        </p:nvSpPr>
        <p:spPr>
          <a:xfrm>
            <a:off x="7111029" y="2121546"/>
            <a:ext cx="3935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Please open your More Than Grades Logbooks, ready to fill them in.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B2E78-B521-9148-553E-F345681B6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1737" y="2851996"/>
            <a:ext cx="1990091" cy="28503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C4E024C-8AFF-777C-C52F-F67201BE8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227"/>
            <a:ext cx="5312773" cy="531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1E1E90-92EA-5340-9DA3-1C5027745956}"/>
              </a:ext>
            </a:extLst>
          </p:cNvPr>
          <p:cNvSpPr txBox="1"/>
          <p:nvPr/>
        </p:nvSpPr>
        <p:spPr>
          <a:xfrm>
            <a:off x="572494" y="482672"/>
            <a:ext cx="10473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Student Bulletin – Year 11 –  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</a:p>
        </p:txBody>
      </p:sp>
    </p:spTree>
    <p:extLst>
      <p:ext uri="{BB962C8B-B14F-4D97-AF65-F5344CB8AC3E}">
        <p14:creationId xmlns:p14="http://schemas.microsoft.com/office/powerpoint/2010/main" val="24099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B14F2-24E8-80E2-6872-C188F6322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460124C-9CDD-0FFB-1595-9E6A5758EE04}"/>
              </a:ext>
            </a:extLst>
          </p:cNvPr>
          <p:cNvSpPr txBox="1"/>
          <p:nvPr/>
        </p:nvSpPr>
        <p:spPr>
          <a:xfrm>
            <a:off x="3041552" y="6221798"/>
            <a:ext cx="610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COMING SOON / NOTICES</a:t>
            </a:r>
          </a:p>
        </p:txBody>
      </p:sp>
      <p:pic>
        <p:nvPicPr>
          <p:cNvPr id="11" name="Picture 2" descr="Lytham St Annes High School - Wikipedia">
            <a:extLst>
              <a:ext uri="{FF2B5EF4-FFF2-40B4-BE49-F238E27FC236}">
                <a16:creationId xmlns:a16="http://schemas.microsoft.com/office/drawing/2014/main" id="{8DB90AD8-784C-5525-77CB-4A93D4A97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4BF29A7-B8E5-A70D-D33A-BE25CFEF9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preview">
            <a:extLst>
              <a:ext uri="{FF2B5EF4-FFF2-40B4-BE49-F238E27FC236}">
                <a16:creationId xmlns:a16="http://schemas.microsoft.com/office/drawing/2014/main" id="{C6D43BA0-4AA3-A808-0245-8A8B6F5AC5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B8B74-6481-4FF6-89C2-0FD609B3A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327" y="279209"/>
            <a:ext cx="5971073" cy="3498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6D315D-4256-719E-027E-CE66C90DFE06}"/>
              </a:ext>
            </a:extLst>
          </p:cNvPr>
          <p:cNvSpPr txBox="1"/>
          <p:nvPr/>
        </p:nvSpPr>
        <p:spPr>
          <a:xfrm>
            <a:off x="6755959" y="1139328"/>
            <a:ext cx="495631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GB" b="1" dirty="0"/>
              <a:t>STEM Careers Support</a:t>
            </a:r>
            <a:br>
              <a:rPr lang="en-GB" dirty="0"/>
            </a:br>
            <a:r>
              <a:rPr lang="en-GB" dirty="0"/>
              <a:t>Explore STEM opportunities at </a:t>
            </a:r>
            <a:r>
              <a:rPr lang="en-GB" dirty="0">
                <a:hlinkClick r:id="rId5"/>
              </a:rPr>
              <a:t>destinationstem.org.uk</a:t>
            </a:r>
            <a:r>
              <a:rPr lang="en-GB" dirty="0"/>
              <a:t> — mentoring, placements, experiences, and career advice for ages 13–19.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GB" b="1" dirty="0"/>
              <a:t>Virtual Careers Fairs</a:t>
            </a:r>
            <a:r>
              <a:rPr lang="en-GB" dirty="0"/>
              <a:t>: </a:t>
            </a:r>
            <a:r>
              <a:rPr lang="en-GB" dirty="0">
                <a:hlinkClick r:id="rId6"/>
              </a:rPr>
              <a:t>stem.org.uk/secondary/careers/virtual-careers-fairs</a:t>
            </a:r>
            <a:r>
              <a:rPr lang="en-GB" dirty="0"/>
              <a:t> – explore industry sectors and routes into STEM.</a:t>
            </a:r>
          </a:p>
          <a:p>
            <a:pPr algn="ctr">
              <a:buFont typeface="Arial" panose="020B0604020202020204" pitchFamily="34" charset="0"/>
              <a:buChar char="•"/>
            </a:pPr>
            <a:r>
              <a:rPr lang="en-GB" b="1" dirty="0"/>
              <a:t>Green Careers</a:t>
            </a:r>
            <a:r>
              <a:rPr lang="en-GB" dirty="0"/>
              <a:t>: </a:t>
            </a:r>
            <a:r>
              <a:rPr lang="en-GB" dirty="0">
                <a:hlinkClick r:id="rId7"/>
              </a:rPr>
              <a:t>stem.org.uk/secondary/careers/green-careers</a:t>
            </a:r>
            <a:r>
              <a:rPr lang="en-GB" dirty="0"/>
              <a:t> – resources, videos, and case studies on climate and sustainability careers.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02C3B-7054-FAFB-E2C4-7CB38CB4C88D}"/>
              </a:ext>
            </a:extLst>
          </p:cNvPr>
          <p:cNvSpPr txBox="1"/>
          <p:nvPr/>
        </p:nvSpPr>
        <p:spPr>
          <a:xfrm>
            <a:off x="343894" y="4047221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Year 11 NEA1 Catch-Up</a:t>
            </a:r>
            <a:br>
              <a:rPr lang="en-GB" dirty="0"/>
            </a:br>
            <a:r>
              <a:rPr lang="en-GB" dirty="0"/>
              <a:t>Sessions available every </a:t>
            </a:r>
            <a:r>
              <a:rPr lang="en-GB" b="1" dirty="0"/>
              <a:t>Monday, Wednesday &amp; Thursday</a:t>
            </a:r>
            <a:r>
              <a:rPr lang="en-GB" dirty="0"/>
              <a:t> in </a:t>
            </a:r>
            <a:r>
              <a:rPr lang="en-GB" b="1" dirty="0"/>
              <a:t>W002 until 4pm.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7747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con of a person with a clock and a note&#10;&#10;AI-generated content may be incorrect.">
            <a:extLst>
              <a:ext uri="{FF2B5EF4-FFF2-40B4-BE49-F238E27FC236}">
                <a16:creationId xmlns:a16="http://schemas.microsoft.com/office/drawing/2014/main" id="{5C803ADE-F9D7-009D-667C-9E28D0856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9" y="1476415"/>
            <a:ext cx="2567822" cy="2552188"/>
          </a:xfrm>
          <a:prstGeom prst="rect">
            <a:avLst/>
          </a:prstGeom>
        </p:spPr>
      </p:pic>
      <p:pic>
        <p:nvPicPr>
          <p:cNvPr id="7" name="Picture 6" descr="A black and green sign with a person's head and arrows&#10;&#10;AI-generated content may be incorrect.">
            <a:extLst>
              <a:ext uri="{FF2B5EF4-FFF2-40B4-BE49-F238E27FC236}">
                <a16:creationId xmlns:a16="http://schemas.microsoft.com/office/drawing/2014/main" id="{027D198B-5E80-60FE-1D38-F679DC98B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756" y="4287136"/>
            <a:ext cx="2536554" cy="2517012"/>
          </a:xfrm>
          <a:prstGeom prst="rect">
            <a:avLst/>
          </a:prstGeom>
        </p:spPr>
      </p:pic>
      <p:pic>
        <p:nvPicPr>
          <p:cNvPr id="9" name="Picture 8" descr="A group of people with their hands up&#10;&#10;AI-generated content may be incorrect.">
            <a:extLst>
              <a:ext uri="{FF2B5EF4-FFF2-40B4-BE49-F238E27FC236}">
                <a16:creationId xmlns:a16="http://schemas.microsoft.com/office/drawing/2014/main" id="{F719F3C7-F4D4-3BA1-A600-C2918D963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49" y="4233395"/>
            <a:ext cx="2536554" cy="2569124"/>
          </a:xfrm>
          <a:prstGeom prst="rect">
            <a:avLst/>
          </a:prstGeom>
        </p:spPr>
      </p:pic>
      <p:pic>
        <p:nvPicPr>
          <p:cNvPr id="11" name="Picture 10" descr="A group of people with one hand up&#10;&#10;AI-generated content may be incorrect.">
            <a:extLst>
              <a:ext uri="{FF2B5EF4-FFF2-40B4-BE49-F238E27FC236}">
                <a16:creationId xmlns:a16="http://schemas.microsoft.com/office/drawing/2014/main" id="{AC085A25-8DC0-07B4-D24F-16C69F722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7" y="1454268"/>
            <a:ext cx="2526132" cy="2592575"/>
          </a:xfrm>
          <a:prstGeom prst="rect">
            <a:avLst/>
          </a:prstGeom>
        </p:spPr>
      </p:pic>
      <p:pic>
        <p:nvPicPr>
          <p:cNvPr id="13" name="Picture 12" descr="A symbol of gender equality&#10;&#10;AI-generated content may be incorrect.">
            <a:extLst>
              <a:ext uri="{FF2B5EF4-FFF2-40B4-BE49-F238E27FC236}">
                <a16:creationId xmlns:a16="http://schemas.microsoft.com/office/drawing/2014/main" id="{17D5CFE7-BC25-6C9E-8246-C2B9BEFBD5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040" y="4254240"/>
            <a:ext cx="2546976" cy="2548279"/>
          </a:xfrm>
          <a:prstGeom prst="rect">
            <a:avLst/>
          </a:prstGeom>
        </p:spPr>
      </p:pic>
      <p:pic>
        <p:nvPicPr>
          <p:cNvPr id="15" name="Picture 14" descr="A calendar and clock on a white background&#10;&#10;AI-generated content may be incorrect.">
            <a:extLst>
              <a:ext uri="{FF2B5EF4-FFF2-40B4-BE49-F238E27FC236}">
                <a16:creationId xmlns:a16="http://schemas.microsoft.com/office/drawing/2014/main" id="{59707DAD-6E92-6069-2AEC-5323EC12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94" y="1489444"/>
            <a:ext cx="2526131" cy="2548279"/>
          </a:xfrm>
          <a:prstGeom prst="rect">
            <a:avLst/>
          </a:prstGeom>
        </p:spPr>
      </p:pic>
      <p:pic>
        <p:nvPicPr>
          <p:cNvPr id="17" name="Picture 16" descr="A black and white sign with a head and a flower&#10;&#10;AI-generated content may be incorrect.">
            <a:extLst>
              <a:ext uri="{FF2B5EF4-FFF2-40B4-BE49-F238E27FC236}">
                <a16:creationId xmlns:a16="http://schemas.microsoft.com/office/drawing/2014/main" id="{1E512571-EAFD-F4D1-EE0F-5740D9515C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032" y="1553331"/>
            <a:ext cx="2433633" cy="2433633"/>
          </a:xfrm>
          <a:prstGeom prst="rect">
            <a:avLst/>
          </a:prstGeom>
        </p:spPr>
      </p:pic>
      <p:pic>
        <p:nvPicPr>
          <p:cNvPr id="19" name="Picture 18" descr="A black and white picture of two people shaking hands&#10;&#10;AI-generated content may be incorrect.">
            <a:extLst>
              <a:ext uri="{FF2B5EF4-FFF2-40B4-BE49-F238E27FC236}">
                <a16:creationId xmlns:a16="http://schemas.microsoft.com/office/drawing/2014/main" id="{26E3D0CD-964C-1177-BE1A-E3054B6F17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690" y="1479092"/>
            <a:ext cx="2526132" cy="2583455"/>
          </a:xfrm>
          <a:prstGeom prst="rect">
            <a:avLst/>
          </a:prstGeom>
        </p:spPr>
      </p:pic>
      <p:pic>
        <p:nvPicPr>
          <p:cNvPr id="21" name="Picture 20" descr="A hands shaking with text&#10;&#10;AI-generated content may be incorrect.">
            <a:extLst>
              <a:ext uri="{FF2B5EF4-FFF2-40B4-BE49-F238E27FC236}">
                <a16:creationId xmlns:a16="http://schemas.microsoft.com/office/drawing/2014/main" id="{607A90AA-F76E-4336-6541-AB7F656CB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342" y="4250984"/>
            <a:ext cx="2548279" cy="2554793"/>
          </a:xfrm>
          <a:prstGeom prst="rect">
            <a:avLst/>
          </a:prstGeom>
        </p:spPr>
      </p:pic>
      <p:pic>
        <p:nvPicPr>
          <p:cNvPr id="23" name="Picture 22" descr="A black and white square with a white background&#10;&#10;AI-generated content may be incorrect.">
            <a:extLst>
              <a:ext uri="{FF2B5EF4-FFF2-40B4-BE49-F238E27FC236}">
                <a16:creationId xmlns:a16="http://schemas.microsoft.com/office/drawing/2014/main" id="{1F26550F-97BE-4810-74EE-006893594E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151" y="4299187"/>
            <a:ext cx="2526132" cy="253785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58215B-ADE8-EB5F-830F-846CF6AF5B3D}"/>
              </a:ext>
            </a:extLst>
          </p:cNvPr>
          <p:cNvSpPr txBox="1"/>
          <p:nvPr/>
        </p:nvSpPr>
        <p:spPr>
          <a:xfrm>
            <a:off x="850245" y="334686"/>
            <a:ext cx="10352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10 Key Employability Skills </a:t>
            </a:r>
          </a:p>
        </p:txBody>
      </p:sp>
    </p:spTree>
    <p:extLst>
      <p:ext uri="{BB962C8B-B14F-4D97-AF65-F5344CB8AC3E}">
        <p14:creationId xmlns:p14="http://schemas.microsoft.com/office/powerpoint/2010/main" val="4264534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A1B166-492B-848E-21C9-DFCCA39A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67637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C0FBEB-A0AC-CED0-DE99-78C86F4763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83643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E79AC1-1655-8B52-F9EA-288FDFF678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99652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ED4A4-79BC-F79E-0B5D-13369BE4E0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15661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EC80F4-39A7-8813-90FE-48D3FB0499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25827" y="5710384"/>
            <a:ext cx="1066898" cy="1066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87D4C09-5658-1D03-CF69-028FB004A7EB}"/>
              </a:ext>
            </a:extLst>
          </p:cNvPr>
          <p:cNvSpPr txBox="1"/>
          <p:nvPr/>
        </p:nvSpPr>
        <p:spPr>
          <a:xfrm>
            <a:off x="3762292" y="4975159"/>
            <a:ext cx="495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Monday 15</a:t>
            </a:r>
            <a:r>
              <a:rPr lang="en-GB" sz="3600" baseline="30000" dirty="0"/>
              <a:t>th</a:t>
            </a:r>
            <a:r>
              <a:rPr lang="en-GB" sz="3600" dirty="0"/>
              <a:t> September</a:t>
            </a:r>
            <a:endParaRPr lang="en-GB" sz="3600" b="1" dirty="0"/>
          </a:p>
        </p:txBody>
      </p:sp>
      <p:sp>
        <p:nvSpPr>
          <p:cNvPr id="13" name="AutoShape 4" descr="Image preview">
            <a:extLst>
              <a:ext uri="{FF2B5EF4-FFF2-40B4-BE49-F238E27FC236}">
                <a16:creationId xmlns:a16="http://schemas.microsoft.com/office/drawing/2014/main" id="{8C41B9CE-5852-4F34-2D9A-21DB821C60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0807" y="-186193"/>
            <a:ext cx="3767593" cy="376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53F5834-799F-D881-334D-135F5689A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9045" y="453296"/>
            <a:ext cx="3169887" cy="1880284"/>
          </a:xfrm>
          <a:prstGeom prst="rect">
            <a:avLst/>
          </a:prstGeom>
        </p:spPr>
      </p:pic>
      <p:pic>
        <p:nvPicPr>
          <p:cNvPr id="6150" name="Picture 6" descr="Generated image">
            <a:extLst>
              <a:ext uri="{FF2B5EF4-FFF2-40B4-BE49-F238E27FC236}">
                <a16:creationId xmlns:a16="http://schemas.microsoft.com/office/drawing/2014/main" id="{D0C28C61-D49B-3D18-99EA-D4EEC23E90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8"/>
          <a:stretch>
            <a:fillRect/>
          </a:stretch>
        </p:blipFill>
        <p:spPr bwMode="auto">
          <a:xfrm>
            <a:off x="8719794" y="362791"/>
            <a:ext cx="2386896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enerated image">
            <a:extLst>
              <a:ext uri="{FF2B5EF4-FFF2-40B4-BE49-F238E27FC236}">
                <a16:creationId xmlns:a16="http://schemas.microsoft.com/office/drawing/2014/main" id="{ADBB5BE0-88FF-0FCF-1195-B8E5DA583F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>
            <a:fillRect/>
          </a:stretch>
        </p:blipFill>
        <p:spPr bwMode="auto">
          <a:xfrm>
            <a:off x="5161047" y="290140"/>
            <a:ext cx="2564780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ytham St Annes High School - Wikipedia">
            <a:extLst>
              <a:ext uri="{FF2B5EF4-FFF2-40B4-BE49-F238E27FC236}">
                <a16:creationId xmlns:a16="http://schemas.microsoft.com/office/drawing/2014/main" id="{860DA97C-8181-C832-0AD4-908D455A9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6CF00BB-0E72-8881-03A8-6EF4AFC2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69CEB9-7378-B9FA-CE3E-8361FFED3825}"/>
              </a:ext>
            </a:extLst>
          </p:cNvPr>
          <p:cNvSpPr txBox="1"/>
          <p:nvPr/>
        </p:nvSpPr>
        <p:spPr>
          <a:xfrm>
            <a:off x="1144332" y="2573177"/>
            <a:ext cx="32393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Science Revision Sessions</a:t>
            </a:r>
          </a:p>
          <a:p>
            <a:pPr algn="ctr"/>
            <a:r>
              <a:rPr lang="en-GB" dirty="0"/>
              <a:t>Monday - ADN, Science, room to be confirmed</a:t>
            </a:r>
          </a:p>
          <a:p>
            <a:pPr algn="ctr"/>
            <a:endParaRPr lang="en-GB" dirty="0"/>
          </a:p>
          <a:p>
            <a:pPr algn="ctr" fontAlgn="base"/>
            <a:r>
              <a:rPr lang="en-GB" dirty="0"/>
              <a:t>Monday - MAM, Chemistry, C102</a:t>
            </a:r>
          </a:p>
          <a:p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0617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6C3D3-A8ED-7A78-EA2F-7ECD1C051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2E7956-FE6C-B36E-CEB6-1832C0584F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330536" y="5707195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D8E739-EF5A-C838-1B59-9FC6D312DC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542" y="5707194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06BDA-3738-66CD-E39F-EC84A2F2153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62551" y="5702431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EDF2D-FF1E-99CA-8E76-A5F2C0BAB5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78560" y="5702431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DD6D46-5E4C-DD67-080A-9DBC1D6D1E2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788726" y="5702431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ABB1D8F-04D1-7354-04B3-093DBEB0610C}"/>
              </a:ext>
            </a:extLst>
          </p:cNvPr>
          <p:cNvSpPr txBox="1"/>
          <p:nvPr/>
        </p:nvSpPr>
        <p:spPr>
          <a:xfrm>
            <a:off x="3587362" y="4959256"/>
            <a:ext cx="5667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Tuesday 16th September</a:t>
            </a:r>
          </a:p>
        </p:txBody>
      </p:sp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379795D9-8ECB-49E8-2E40-2269C93F92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2"/>
          <a:stretch>
            <a:fillRect/>
          </a:stretch>
        </p:blipFill>
        <p:spPr bwMode="auto">
          <a:xfrm>
            <a:off x="1788645" y="414345"/>
            <a:ext cx="3083781" cy="3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enerated image">
            <a:extLst>
              <a:ext uri="{FF2B5EF4-FFF2-40B4-BE49-F238E27FC236}">
                <a16:creationId xmlns:a16="http://schemas.microsoft.com/office/drawing/2014/main" id="{C4336AD5-87B8-FF89-6557-CDBED1BEB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8"/>
          <a:stretch>
            <a:fillRect/>
          </a:stretch>
        </p:blipFill>
        <p:spPr bwMode="auto">
          <a:xfrm>
            <a:off x="6204524" y="409719"/>
            <a:ext cx="3168404" cy="378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Lytham St Annes High School - Wikipedia">
            <a:extLst>
              <a:ext uri="{FF2B5EF4-FFF2-40B4-BE49-F238E27FC236}">
                <a16:creationId xmlns:a16="http://schemas.microsoft.com/office/drawing/2014/main" id="{CF37B511-27CE-F42E-724B-20C4E21EB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9A62D4C9-32D1-6BB1-5F97-43B21189C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01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1D7AC-DC33-D365-BB22-608B52D16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EF10FF-50ED-3305-321B-9293031D55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61901" y="566744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2CBD05-0C28-5F60-FF2A-BF81C369F37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777907" y="566743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CDA125-7C2C-13F2-C571-0C75D722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916" y="566267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45D60-64A4-B8E8-0CA8-8F34872E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009925" y="566267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DECF29-F5BC-25D3-9B58-6C96D5C473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20091" y="566267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16C7E-1114-D2AE-069F-4D86CDCFFE17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Wednesday 17th September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7B3455-4AF1-AC8B-913A-DAE5793CF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70" y="244754"/>
            <a:ext cx="3131996" cy="1782829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4B333953-E5F0-D16B-32E1-769C586C8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042" y="359445"/>
            <a:ext cx="228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enerated image">
            <a:extLst>
              <a:ext uri="{FF2B5EF4-FFF2-40B4-BE49-F238E27FC236}">
                <a16:creationId xmlns:a16="http://schemas.microsoft.com/office/drawing/2014/main" id="{133E2C08-59A4-7FCA-8CDB-76A2484A9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>
            <a:fillRect/>
          </a:stretch>
        </p:blipFill>
        <p:spPr bwMode="auto">
          <a:xfrm>
            <a:off x="176829" y="2073945"/>
            <a:ext cx="2134286" cy="301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55E3E9-1FEC-480A-5990-9B58D5508184}"/>
              </a:ext>
            </a:extLst>
          </p:cNvPr>
          <p:cNvSpPr txBox="1"/>
          <p:nvPr/>
        </p:nvSpPr>
        <p:spPr>
          <a:xfrm>
            <a:off x="9496326" y="441381"/>
            <a:ext cx="2428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Science Revision</a:t>
            </a:r>
            <a:endParaRPr lang="en-GB" b="1" dirty="0"/>
          </a:p>
          <a:p>
            <a:pPr algn="ctr" fontAlgn="base"/>
            <a:r>
              <a:rPr lang="en-GB" dirty="0"/>
              <a:t>Wednesday - FSA, Physics, C007</a:t>
            </a:r>
          </a:p>
        </p:txBody>
      </p:sp>
      <p:pic>
        <p:nvPicPr>
          <p:cNvPr id="10" name="Picture 2" descr="Lytham St Annes High School - Wikipedia">
            <a:extLst>
              <a:ext uri="{FF2B5EF4-FFF2-40B4-BE49-F238E27FC236}">
                <a16:creationId xmlns:a16="http://schemas.microsoft.com/office/drawing/2014/main" id="{33CE893A-A57C-7973-40BD-6D10C02D9E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65AEABF-7CB2-EF5F-14D5-559C8F16C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48B87B-36C5-FDBD-2C9E-F89D9A77DD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39010" y="359445"/>
            <a:ext cx="3457815" cy="3429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CAFA4B-0C0E-8E6A-8407-7E5A7AE965BA}"/>
              </a:ext>
            </a:extLst>
          </p:cNvPr>
          <p:cNvSpPr txBox="1"/>
          <p:nvPr/>
        </p:nvSpPr>
        <p:spPr>
          <a:xfrm>
            <a:off x="9526476" y="1528917"/>
            <a:ext cx="23573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/>
              <a:t>Wellbeing Ambassadors</a:t>
            </a:r>
          </a:p>
          <a:p>
            <a:pPr algn="ctr"/>
            <a:r>
              <a:rPr lang="en-GB" dirty="0"/>
              <a:t> There will be a meeting on Wednesdays week A starting from</a:t>
            </a:r>
          </a:p>
          <a:p>
            <a:pPr algn="ctr"/>
            <a:r>
              <a:rPr lang="en-GB" dirty="0"/>
              <a:t> </a:t>
            </a:r>
            <a:r>
              <a:rPr lang="en-GB" b="1" dirty="0"/>
              <a:t>Wednesday</a:t>
            </a:r>
            <a:r>
              <a:rPr lang="en-GB" dirty="0"/>
              <a:t> </a:t>
            </a:r>
            <a:r>
              <a:rPr lang="en-GB" b="1" dirty="0"/>
              <a:t>17th September in k002 3:10-4pm </a:t>
            </a:r>
            <a:r>
              <a:rPr lang="en-GB" dirty="0"/>
              <a:t>with Mrs Hoyle for year 8-11. </a:t>
            </a:r>
          </a:p>
          <a:p>
            <a:pPr algn="ctr"/>
            <a:r>
              <a:rPr lang="en-GB" dirty="0"/>
              <a:t>If students wish to continue with their role they must attend the meetings.</a:t>
            </a:r>
          </a:p>
        </p:txBody>
      </p:sp>
    </p:spTree>
    <p:extLst>
      <p:ext uri="{BB962C8B-B14F-4D97-AF65-F5344CB8AC3E}">
        <p14:creationId xmlns:p14="http://schemas.microsoft.com/office/powerpoint/2010/main" val="1398903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6F68D-0A0D-98A2-BF91-D873A294E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798B6C-5D9D-3658-3512-6276D093D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61901" y="566744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12ED92-EF77-E177-852A-DB3082F034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777907" y="566743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1747D-BC6C-17F9-AFC9-76C9358258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3916" y="566267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0E3CB-4C3B-9774-2FE9-2514A369D4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7009925" y="566267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13B1BE-E522-2865-7A38-9C5A1141C71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8120091" y="566267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1FF903-B4FF-D755-1F6A-D9067D46DFA5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Wednesday 17th September</a:t>
            </a:r>
          </a:p>
        </p:txBody>
      </p:sp>
      <p:pic>
        <p:nvPicPr>
          <p:cNvPr id="10" name="Picture 2" descr="Lytham St Annes High School - Wikipedia">
            <a:extLst>
              <a:ext uri="{FF2B5EF4-FFF2-40B4-BE49-F238E27FC236}">
                <a16:creationId xmlns:a16="http://schemas.microsoft.com/office/drawing/2014/main" id="{29A9D1D5-3FFB-43BC-B973-E5623F2E5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617F5C4-F759-F193-1903-2251D2A33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Generated image">
            <a:extLst>
              <a:ext uri="{FF2B5EF4-FFF2-40B4-BE49-F238E27FC236}">
                <a16:creationId xmlns:a16="http://schemas.microsoft.com/office/drawing/2014/main" id="{C44192D4-4116-6991-9678-BDD967BF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67" y="194942"/>
            <a:ext cx="3155005" cy="47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78F910-D951-DD57-8A9D-F19A0A8ADFE7}"/>
              </a:ext>
            </a:extLst>
          </p:cNvPr>
          <p:cNvSpPr txBox="1"/>
          <p:nvPr/>
        </p:nvSpPr>
        <p:spPr>
          <a:xfrm>
            <a:off x="7447290" y="1561113"/>
            <a:ext cx="22908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 </a:t>
            </a:r>
            <a:r>
              <a:rPr lang="en-GB" sz="1800" b="1" i="0" u="sng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BTEC Creative Media </a:t>
            </a:r>
          </a:p>
          <a:p>
            <a:pPr algn="ctr" fontAlgn="base">
              <a:buNone/>
            </a:pPr>
            <a:r>
              <a:rPr lang="en-GB" dirty="0">
                <a:solidFill>
                  <a:srgbClr val="000000"/>
                </a:solidFill>
                <a:latin typeface="Aptos" panose="020B0004020202020204" pitchFamily="34" charset="0"/>
              </a:rPr>
              <a:t>C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atch-up in A130 from 3.15 till 4pm</a:t>
            </a:r>
            <a:br>
              <a:rPr lang="en-GB" dirty="0"/>
            </a:b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E76A01-AEE3-718A-20CD-0BA5892F3437}"/>
              </a:ext>
            </a:extLst>
          </p:cNvPr>
          <p:cNvSpPr txBox="1"/>
          <p:nvPr/>
        </p:nvSpPr>
        <p:spPr>
          <a:xfrm>
            <a:off x="5453221" y="3509272"/>
            <a:ext cx="6278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GCSE RS Revision </a:t>
            </a:r>
            <a:r>
              <a:rPr lang="en-GB" dirty="0"/>
              <a:t>is on every week after school on Wednesday's from 15:10 - 16:10. The revision sessions will be run by Miss de Freitas (K001) and Mrs Hoyle (K002), alternating weekly.</a:t>
            </a:r>
          </a:p>
        </p:txBody>
      </p:sp>
    </p:spTree>
    <p:extLst>
      <p:ext uri="{BB962C8B-B14F-4D97-AF65-F5344CB8AC3E}">
        <p14:creationId xmlns:p14="http://schemas.microsoft.com/office/powerpoint/2010/main" val="3278342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A2ADC-CFD3-D423-91AF-D87A20864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46FC7-AE3F-1CE8-1321-50A13050E8B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192773" y="5723100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6459F-7631-FF1A-32E8-F86253BEF3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08779" y="5723099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88BF3-E535-666D-82AD-08F8A314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424788" y="5718336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C468D6-E5E1-3B5D-5C2A-487B7DCEF8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0797" y="5718336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1E34EC-09BD-8E83-F3F0-D6FB395FBF3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</a:blip>
          <a:stretch>
            <a:fillRect/>
          </a:stretch>
        </p:blipFill>
        <p:spPr>
          <a:xfrm>
            <a:off x="7650963" y="5718336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CB4CDF-ED2A-4EAF-B18B-E144B855634A}"/>
              </a:ext>
            </a:extLst>
          </p:cNvPr>
          <p:cNvSpPr txBox="1"/>
          <p:nvPr/>
        </p:nvSpPr>
        <p:spPr>
          <a:xfrm>
            <a:off x="3233716" y="4903596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Thursday 18th September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6FB8AF-B7C5-3870-6125-E85EF32B5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47" y="88222"/>
            <a:ext cx="3698547" cy="2207197"/>
          </a:xfrm>
          <a:prstGeom prst="rect">
            <a:avLst/>
          </a:prstGeom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68B18639-8EC4-484F-8654-16DF4B7E8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4"/>
          <a:stretch>
            <a:fillRect/>
          </a:stretch>
        </p:blipFill>
        <p:spPr bwMode="auto">
          <a:xfrm>
            <a:off x="8256343" y="93503"/>
            <a:ext cx="1765593" cy="2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nerated image">
            <a:extLst>
              <a:ext uri="{FF2B5EF4-FFF2-40B4-BE49-F238E27FC236}">
                <a16:creationId xmlns:a16="http://schemas.microsoft.com/office/drawing/2014/main" id="{54CB4B7F-40D0-DF3B-CED9-870BF403C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94" y="150354"/>
            <a:ext cx="1620149" cy="24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nerated image">
            <a:extLst>
              <a:ext uri="{FF2B5EF4-FFF2-40B4-BE49-F238E27FC236}">
                <a16:creationId xmlns:a16="http://schemas.microsoft.com/office/drawing/2014/main" id="{151CADE0-A518-78E6-DAC4-72F62AFF9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99"/>
          <a:stretch>
            <a:fillRect/>
          </a:stretch>
        </p:blipFill>
        <p:spPr bwMode="auto">
          <a:xfrm>
            <a:off x="6191368" y="108961"/>
            <a:ext cx="1740196" cy="24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3792AA-061C-D799-1404-891601098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350" y="2539184"/>
            <a:ext cx="3770041" cy="2120648"/>
          </a:xfrm>
          <a:prstGeom prst="rect">
            <a:avLst/>
          </a:prstGeom>
        </p:spPr>
      </p:pic>
      <p:pic>
        <p:nvPicPr>
          <p:cNvPr id="4098" name="Picture 2" descr="Generated image">
            <a:extLst>
              <a:ext uri="{FF2B5EF4-FFF2-40B4-BE49-F238E27FC236}">
                <a16:creationId xmlns:a16="http://schemas.microsoft.com/office/drawing/2014/main" id="{DDFA30D4-63E6-D9ED-3C27-9F2DED52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927" y="108960"/>
            <a:ext cx="1620149" cy="24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3F1175-A7E1-B75B-ED4B-7708A2EBB317}"/>
              </a:ext>
            </a:extLst>
          </p:cNvPr>
          <p:cNvSpPr/>
          <p:nvPr/>
        </p:nvSpPr>
        <p:spPr>
          <a:xfrm>
            <a:off x="8982682" y="3917950"/>
            <a:ext cx="193068" cy="247650"/>
          </a:xfrm>
          <a:prstGeom prst="rect">
            <a:avLst/>
          </a:prstGeom>
          <a:solidFill>
            <a:srgbClr val="D5E2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 descr="Lytham St Annes High School - Wikipedia">
            <a:extLst>
              <a:ext uri="{FF2B5EF4-FFF2-40B4-BE49-F238E27FC236}">
                <a16:creationId xmlns:a16="http://schemas.microsoft.com/office/drawing/2014/main" id="{9610B7AC-08B8-6479-3B47-3963EB06C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C6CCD43-AF71-CD7D-EBB5-DCAD05539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EAAFA3-70EB-D622-82D5-343F98C41B4B}"/>
              </a:ext>
            </a:extLst>
          </p:cNvPr>
          <p:cNvSpPr txBox="1"/>
          <p:nvPr/>
        </p:nvSpPr>
        <p:spPr>
          <a:xfrm>
            <a:off x="4430864" y="3459503"/>
            <a:ext cx="60946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buNone/>
            </a:pPr>
            <a:r>
              <a:rPr lang="en-GB" sz="1800" b="1" i="0" u="sng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Duke of Edinburgh Award</a:t>
            </a:r>
          </a:p>
          <a:p>
            <a:pPr algn="ctr" fontAlgn="base">
              <a:buNone/>
            </a:pPr>
            <a:r>
              <a:rPr lang="en-GB" dirty="0">
                <a:solidFill>
                  <a:srgbClr val="242424"/>
                </a:solidFill>
                <a:latin typeface="Aptos" panose="020B0004020202020204" pitchFamily="34" charset="0"/>
              </a:rPr>
              <a:t>D</a:t>
            </a:r>
            <a:r>
              <a:rPr lang="en-GB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  <a:t>rop in sessions every Thursday after school in the ACC</a:t>
            </a:r>
          </a:p>
          <a:p>
            <a:pPr>
              <a:buNone/>
            </a:pPr>
            <a:br>
              <a:rPr lang="en-GB" sz="1800" b="0" i="0" dirty="0">
                <a:solidFill>
                  <a:srgbClr val="242424"/>
                </a:solidFill>
                <a:effectLst/>
                <a:latin typeface="Aptos" panose="020B00040202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8033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AA63B-D53C-F067-896E-3BA5FA2DB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A8496D-66A6-E9B9-AFDA-A9552FB605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280239" y="5715148"/>
            <a:ext cx="1062135" cy="1062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7B487D-BDFF-ABD6-35C1-3FD5C9822C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396245" y="5715147"/>
            <a:ext cx="1062135" cy="1062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242312-75AF-048C-076F-A9CC57C49BF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5512254" y="5710384"/>
            <a:ext cx="1066897" cy="106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2E873-8756-DCC2-C7AC-4A2FAC80F6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</a:blip>
          <a:stretch>
            <a:fillRect/>
          </a:stretch>
        </p:blipFill>
        <p:spPr>
          <a:xfrm>
            <a:off x="6628263" y="5710384"/>
            <a:ext cx="1066898" cy="10668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5B181C-3A2E-4532-F6F8-9480F379F2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38429" y="5710384"/>
            <a:ext cx="1066898" cy="10668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22481B-FB25-B5CC-9E95-ADC6AC82B30E}"/>
              </a:ext>
            </a:extLst>
          </p:cNvPr>
          <p:cNvSpPr txBox="1"/>
          <p:nvPr/>
        </p:nvSpPr>
        <p:spPr>
          <a:xfrm>
            <a:off x="3523752" y="4927450"/>
            <a:ext cx="6614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Friday 19th September</a:t>
            </a:r>
          </a:p>
        </p:txBody>
      </p:sp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F77FFDC2-B2B7-815A-B75F-A2C560003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8"/>
          <a:stretch>
            <a:fillRect/>
          </a:stretch>
        </p:blipFill>
        <p:spPr bwMode="auto">
          <a:xfrm>
            <a:off x="7297463" y="747943"/>
            <a:ext cx="2574897" cy="37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C51C13-E966-1596-C964-DE709F2C31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1059" y="942957"/>
            <a:ext cx="5628641" cy="3326779"/>
          </a:xfrm>
          <a:prstGeom prst="rect">
            <a:avLst/>
          </a:prstGeom>
        </p:spPr>
      </p:pic>
      <p:pic>
        <p:nvPicPr>
          <p:cNvPr id="11" name="Picture 2" descr="Lytham St Annes High School - Wikipedia">
            <a:extLst>
              <a:ext uri="{FF2B5EF4-FFF2-40B4-BE49-F238E27FC236}">
                <a16:creationId xmlns:a16="http://schemas.microsoft.com/office/drawing/2014/main" id="{451334EB-A733-3CF1-D48D-5EBD83FD7E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445B941-61D3-CF60-1B83-61044FD20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70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FB6256-2139-9E88-83AB-1A1ED71CC978}"/>
              </a:ext>
            </a:extLst>
          </p:cNvPr>
          <p:cNvSpPr txBox="1"/>
          <p:nvPr/>
        </p:nvSpPr>
        <p:spPr>
          <a:xfrm>
            <a:off x="3041552" y="6221798"/>
            <a:ext cx="6108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COMING SOON / NOTICES</a:t>
            </a:r>
          </a:p>
        </p:txBody>
      </p:sp>
      <p:pic>
        <p:nvPicPr>
          <p:cNvPr id="4100" name="Picture 4" descr="Generated image">
            <a:extLst>
              <a:ext uri="{FF2B5EF4-FFF2-40B4-BE49-F238E27FC236}">
                <a16:creationId xmlns:a16="http://schemas.microsoft.com/office/drawing/2014/main" id="{4548F52C-0E5C-1417-826B-62D959272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549" y="479066"/>
            <a:ext cx="2393343" cy="359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A7D6EA-5056-96D7-FBA7-E02A1A3DB107}"/>
              </a:ext>
            </a:extLst>
          </p:cNvPr>
          <p:cNvSpPr txBox="1"/>
          <p:nvPr/>
        </p:nvSpPr>
        <p:spPr>
          <a:xfrm>
            <a:off x="9598549" y="140512"/>
            <a:ext cx="2393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(Starting Wed 24</a:t>
            </a:r>
            <a:r>
              <a:rPr lang="en-GB" sz="1600" b="1" baseline="30000" dirty="0"/>
              <a:t>th</a:t>
            </a:r>
            <a:r>
              <a:rPr lang="en-GB" sz="1600" b="1" dirty="0"/>
              <a:t> Sept)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3E43E-9F00-947C-417C-AE2D7967E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81" y="140512"/>
            <a:ext cx="3952781" cy="5565603"/>
          </a:xfrm>
          <a:prstGeom prst="rect">
            <a:avLst/>
          </a:prstGeom>
        </p:spPr>
      </p:pic>
      <p:pic>
        <p:nvPicPr>
          <p:cNvPr id="11" name="Picture 2" descr="Lytham St Annes High School - Wikipedia">
            <a:extLst>
              <a:ext uri="{FF2B5EF4-FFF2-40B4-BE49-F238E27FC236}">
                <a16:creationId xmlns:a16="http://schemas.microsoft.com/office/drawing/2014/main" id="{D75714FE-FB05-022B-F8C3-F8FCB219F2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2" t="12683" r="4163" b="11907"/>
          <a:stretch>
            <a:fillRect/>
          </a:stretch>
        </p:blipFill>
        <p:spPr bwMode="auto">
          <a:xfrm>
            <a:off x="10342194" y="5980309"/>
            <a:ext cx="1705455" cy="7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4160C46-131B-6C0E-2749-077C66C03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46" y="5791101"/>
            <a:ext cx="1066899" cy="106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7234F8-0BBC-867B-4AAA-E411A2278D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1468" y="140512"/>
            <a:ext cx="4160550" cy="594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7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293</Words>
  <Application>Microsoft Office PowerPoint</Application>
  <PresentationFormat>Widescreen</PresentationFormat>
  <Paragraphs>33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Callum Anderton</dc:creator>
  <cp:lastModifiedBy>Callum Anderton</cp:lastModifiedBy>
  <cp:revision>2</cp:revision>
  <dcterms:created xsi:type="dcterms:W3CDTF">2025-09-03T10:07:15Z</dcterms:created>
  <dcterms:modified xsi:type="dcterms:W3CDTF">2025-09-12T10:59:44Z</dcterms:modified>
</cp:coreProperties>
</file>