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847A21-C5E2-4C54-A8A1-ADE913F0C88B}" v="159" dt="2025-09-12T10:45:06.2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llum Anderton" userId="0bb33ff1-70c0-4ca1-a59f-ed9c02a12b32" providerId="ADAL" clId="{0001C2ED-D750-4655-B331-145D1C2E161F}"/>
    <pc:docChg chg="undo custSel addSld delSld modSld modMainMaster">
      <pc:chgData name="Callum Anderton" userId="0bb33ff1-70c0-4ca1-a59f-ed9c02a12b32" providerId="ADAL" clId="{0001C2ED-D750-4655-B331-145D1C2E161F}" dt="2025-09-12T10:50:48.928" v="326" actId="1076"/>
      <pc:docMkLst>
        <pc:docMk/>
      </pc:docMkLst>
      <pc:sldChg chg="modSp mod setBg">
        <pc:chgData name="Callum Anderton" userId="0bb33ff1-70c0-4ca1-a59f-ed9c02a12b32" providerId="ADAL" clId="{0001C2ED-D750-4655-B331-145D1C2E161F}" dt="2025-09-12T10:05:09.080" v="260" actId="20577"/>
        <pc:sldMkLst>
          <pc:docMk/>
          <pc:sldMk cId="2409976691" sldId="256"/>
        </pc:sldMkLst>
        <pc:spChg chg="mod">
          <ac:chgData name="Callum Anderton" userId="0bb33ff1-70c0-4ca1-a59f-ed9c02a12b32" providerId="ADAL" clId="{0001C2ED-D750-4655-B331-145D1C2E161F}" dt="2025-09-12T10:05:09.080" v="260" actId="20577"/>
          <ac:spMkLst>
            <pc:docMk/>
            <pc:sldMk cId="2409976691" sldId="256"/>
            <ac:spMk id="11" creationId="{D91E1E90-92EA-5340-9DA3-1C5027745956}"/>
          </ac:spMkLst>
        </pc:spChg>
        <pc:picChg chg="mod">
          <ac:chgData name="Callum Anderton" userId="0bb33ff1-70c0-4ca1-a59f-ed9c02a12b32" providerId="ADAL" clId="{0001C2ED-D750-4655-B331-145D1C2E161F}" dt="2025-09-04T13:56:06.141" v="14"/>
          <ac:picMkLst>
            <pc:docMk/>
            <pc:sldMk cId="2409976691" sldId="256"/>
            <ac:picMk id="1026" creationId="{CC4E024C-8AFF-777C-C52F-F67201BE89E2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18:57.864" v="298" actId="1076"/>
        <pc:sldMkLst>
          <pc:docMk/>
          <pc:sldMk cId="1550617997" sldId="258"/>
        </pc:sldMkLst>
        <pc:spChg chg="mod">
          <ac:chgData name="Callum Anderton" userId="0bb33ff1-70c0-4ca1-a59f-ed9c02a12b32" providerId="ADAL" clId="{0001C2ED-D750-4655-B331-145D1C2E161F}" dt="2025-09-12T10:06:06.619" v="261"/>
          <ac:spMkLst>
            <pc:docMk/>
            <pc:sldMk cId="1550617997" sldId="258"/>
            <ac:spMk id="11" creationId="{787D4C09-5658-1D03-CF69-028FB004A7EB}"/>
          </ac:spMkLst>
        </pc:spChg>
        <pc:picChg chg="add mod">
          <ac:chgData name="Callum Anderton" userId="0bb33ff1-70c0-4ca1-a59f-ed9c02a12b32" providerId="ADAL" clId="{0001C2ED-D750-4655-B331-145D1C2E161F}" dt="2025-09-12T10:17:56.717" v="286"/>
          <ac:picMkLst>
            <pc:docMk/>
            <pc:sldMk cId="1550617997" sldId="258"/>
            <ac:picMk id="2" creationId="{EC122C92-42C8-FC8D-A7BB-8868741F9AC6}"/>
          </ac:picMkLst>
        </pc:picChg>
        <pc:picChg chg="add mod">
          <ac:chgData name="Callum Anderton" userId="0bb33ff1-70c0-4ca1-a59f-ed9c02a12b32" providerId="ADAL" clId="{0001C2ED-D750-4655-B331-145D1C2E161F}" dt="2025-09-12T10:17:56.717" v="286"/>
          <ac:picMkLst>
            <pc:docMk/>
            <pc:sldMk cId="1550617997" sldId="258"/>
            <ac:picMk id="3" creationId="{A3513627-64CE-BBDF-9156-1143D4B4C79B}"/>
          </ac:picMkLst>
        </pc:picChg>
        <pc:picChg chg="mod">
          <ac:chgData name="Callum Anderton" userId="0bb33ff1-70c0-4ca1-a59f-ed9c02a12b32" providerId="ADAL" clId="{0001C2ED-D750-4655-B331-145D1C2E161F}" dt="2025-09-12T10:18:57.864" v="298" actId="1076"/>
          <ac:picMkLst>
            <pc:docMk/>
            <pc:sldMk cId="1550617997" sldId="258"/>
            <ac:picMk id="4" creationId="{A2A1B166-492B-848E-21C9-DFCCA39A9C67}"/>
          </ac:picMkLst>
        </pc:picChg>
        <pc:picChg chg="mod">
          <ac:chgData name="Callum Anderton" userId="0bb33ff1-70c0-4ca1-a59f-ed9c02a12b32" providerId="ADAL" clId="{0001C2ED-D750-4655-B331-145D1C2E161F}" dt="2025-09-12T10:18:57.709" v="297" actId="1076"/>
          <ac:picMkLst>
            <pc:docMk/>
            <pc:sldMk cId="1550617997" sldId="258"/>
            <ac:picMk id="5" creationId="{1CC0FBEB-A0AC-CED0-DE99-78C86F4763E1}"/>
          </ac:picMkLst>
        </pc:picChg>
        <pc:picChg chg="mod">
          <ac:chgData name="Callum Anderton" userId="0bb33ff1-70c0-4ca1-a59f-ed9c02a12b32" providerId="ADAL" clId="{0001C2ED-D750-4655-B331-145D1C2E161F}" dt="2025-09-12T10:18:57.149" v="294" actId="1076"/>
          <ac:picMkLst>
            <pc:docMk/>
            <pc:sldMk cId="1550617997" sldId="258"/>
            <ac:picMk id="6" creationId="{4DE79AC1-1655-8B52-F9EA-288FDFF67860}"/>
          </ac:picMkLst>
        </pc:picChg>
        <pc:picChg chg="mod">
          <ac:chgData name="Callum Anderton" userId="0bb33ff1-70c0-4ca1-a59f-ed9c02a12b32" providerId="ADAL" clId="{0001C2ED-D750-4655-B331-145D1C2E161F}" dt="2025-09-12T10:18:57.530" v="296" actId="1076"/>
          <ac:picMkLst>
            <pc:docMk/>
            <pc:sldMk cId="1550617997" sldId="258"/>
            <ac:picMk id="7" creationId="{515ED4A4-79BC-F79E-0B5D-13369BE4E0CD}"/>
          </ac:picMkLst>
        </pc:picChg>
        <pc:picChg chg="mod">
          <ac:chgData name="Callum Anderton" userId="0bb33ff1-70c0-4ca1-a59f-ed9c02a12b32" providerId="ADAL" clId="{0001C2ED-D750-4655-B331-145D1C2E161F}" dt="2025-09-12T10:18:57.530" v="296" actId="1076"/>
          <ac:picMkLst>
            <pc:docMk/>
            <pc:sldMk cId="1550617997" sldId="258"/>
            <ac:picMk id="8" creationId="{38EC80F4-39A7-8813-90FE-48D3FB0499A6}"/>
          </ac:picMkLst>
        </pc:picChg>
        <pc:picChg chg="mod">
          <ac:chgData name="Callum Anderton" userId="0bb33ff1-70c0-4ca1-a59f-ed9c02a12b32" providerId="ADAL" clId="{0001C2ED-D750-4655-B331-145D1C2E161F}" dt="2025-09-05T12:41:33.252" v="202" actId="1076"/>
          <ac:picMkLst>
            <pc:docMk/>
            <pc:sldMk cId="1550617997" sldId="258"/>
            <ac:picMk id="15" creationId="{E53F5834-799F-D881-334D-135F5689ACA5}"/>
          </ac:picMkLst>
        </pc:picChg>
        <pc:picChg chg="add del mod">
          <ac:chgData name="Callum Anderton" userId="0bb33ff1-70c0-4ca1-a59f-ed9c02a12b32" providerId="ADAL" clId="{0001C2ED-D750-4655-B331-145D1C2E161F}" dt="2025-09-12T10:17:40.596" v="270" actId="478"/>
          <ac:picMkLst>
            <pc:docMk/>
            <pc:sldMk cId="1550617997" sldId="258"/>
            <ac:picMk id="1026" creationId="{860DA97C-8181-C832-0AD4-908D455A9ECF}"/>
          </ac:picMkLst>
        </pc:picChg>
        <pc:picChg chg="add del mod">
          <ac:chgData name="Callum Anderton" userId="0bb33ff1-70c0-4ca1-a59f-ed9c02a12b32" providerId="ADAL" clId="{0001C2ED-D750-4655-B331-145D1C2E161F}" dt="2025-09-12T10:17:40.058" v="269" actId="478"/>
          <ac:picMkLst>
            <pc:docMk/>
            <pc:sldMk cId="1550617997" sldId="258"/>
            <ac:picMk id="1028" creationId="{E6CF00BB-0E72-8881-03A8-6EF4AFC2D074}"/>
          </ac:picMkLst>
        </pc:picChg>
        <pc:picChg chg="mod">
          <ac:chgData name="Callum Anderton" userId="0bb33ff1-70c0-4ca1-a59f-ed9c02a12b32" providerId="ADAL" clId="{0001C2ED-D750-4655-B331-145D1C2E161F}" dt="2025-09-05T12:41:34.491" v="203" actId="1076"/>
          <ac:picMkLst>
            <pc:docMk/>
            <pc:sldMk cId="1550617997" sldId="258"/>
            <ac:picMk id="6150" creationId="{D0C28C61-D49B-3D18-99EA-D4EEC23E9050}"/>
          </ac:picMkLst>
        </pc:picChg>
        <pc:picChg chg="mod">
          <ac:chgData name="Callum Anderton" userId="0bb33ff1-70c0-4ca1-a59f-ed9c02a12b32" providerId="ADAL" clId="{0001C2ED-D750-4655-B331-145D1C2E161F}" dt="2025-09-05T12:41:33.252" v="202" actId="1076"/>
          <ac:picMkLst>
            <pc:docMk/>
            <pc:sldMk cId="1550617997" sldId="258"/>
            <ac:picMk id="6152" creationId="{ADBB5BE0-88FF-0FCF-1195-B8E5DA583FAC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17:56.040" v="285"/>
        <pc:sldMkLst>
          <pc:docMk/>
          <pc:sldMk cId="482012464" sldId="259"/>
        </pc:sldMkLst>
        <pc:spChg chg="mod">
          <ac:chgData name="Callum Anderton" userId="0bb33ff1-70c0-4ca1-a59f-ed9c02a12b32" providerId="ADAL" clId="{0001C2ED-D750-4655-B331-145D1C2E161F}" dt="2025-09-12T10:06:16.103" v="268" actId="20577"/>
          <ac:spMkLst>
            <pc:docMk/>
            <pc:sldMk cId="482012464" sldId="259"/>
            <ac:spMk id="2" creationId="{DABB1D8F-04D1-7354-04B3-093DBEB0610C}"/>
          </ac:spMkLst>
        </pc:spChg>
        <pc:picChg chg="add del mod">
          <ac:chgData name="Callum Anderton" userId="0bb33ff1-70c0-4ca1-a59f-ed9c02a12b32" providerId="ADAL" clId="{0001C2ED-D750-4655-B331-145D1C2E161F}" dt="2025-09-12T10:17:42.395" v="272" actId="478"/>
          <ac:picMkLst>
            <pc:docMk/>
            <pc:sldMk cId="482012464" sldId="259"/>
            <ac:picMk id="3" creationId="{2F1A4991-B075-12DB-0FDF-BB64BA62E3DE}"/>
          </ac:picMkLst>
        </pc:picChg>
        <pc:picChg chg="add del mod">
          <ac:chgData name="Callum Anderton" userId="0bb33ff1-70c0-4ca1-a59f-ed9c02a12b32" providerId="ADAL" clId="{0001C2ED-D750-4655-B331-145D1C2E161F}" dt="2025-09-12T10:17:41.850" v="271" actId="478"/>
          <ac:picMkLst>
            <pc:docMk/>
            <pc:sldMk cId="482012464" sldId="259"/>
            <ac:picMk id="9" creationId="{2E879B2A-C283-2D88-C2B5-6C774CAFF3C0}"/>
          </ac:picMkLst>
        </pc:picChg>
        <pc:picChg chg="add mod">
          <ac:chgData name="Callum Anderton" userId="0bb33ff1-70c0-4ca1-a59f-ed9c02a12b32" providerId="ADAL" clId="{0001C2ED-D750-4655-B331-145D1C2E161F}" dt="2025-09-12T10:17:56.040" v="285"/>
          <ac:picMkLst>
            <pc:docMk/>
            <pc:sldMk cId="482012464" sldId="259"/>
            <ac:picMk id="10" creationId="{D4F64E67-96F0-3302-0B92-3974254A0714}"/>
          </ac:picMkLst>
        </pc:picChg>
        <pc:picChg chg="add mod">
          <ac:chgData name="Callum Anderton" userId="0bb33ff1-70c0-4ca1-a59f-ed9c02a12b32" providerId="ADAL" clId="{0001C2ED-D750-4655-B331-145D1C2E161F}" dt="2025-09-12T10:17:56.040" v="285"/>
          <ac:picMkLst>
            <pc:docMk/>
            <pc:sldMk cId="482012464" sldId="259"/>
            <ac:picMk id="11" creationId="{C17A95C8-8169-0951-A747-EAC896C52CEA}"/>
          </ac:picMkLst>
        </pc:picChg>
        <pc:picChg chg="mod">
          <ac:chgData name="Callum Anderton" userId="0bb33ff1-70c0-4ca1-a59f-ed9c02a12b32" providerId="ADAL" clId="{0001C2ED-D750-4655-B331-145D1C2E161F}" dt="2025-09-05T12:41:22.819" v="198" actId="1076"/>
          <ac:picMkLst>
            <pc:docMk/>
            <pc:sldMk cId="482012464" sldId="259"/>
            <ac:picMk id="5122" creationId="{379795D9-8ECB-49E8-2E40-2269C93F9217}"/>
          </ac:picMkLst>
        </pc:picChg>
        <pc:picChg chg="mod">
          <ac:chgData name="Callum Anderton" userId="0bb33ff1-70c0-4ca1-a59f-ed9c02a12b32" providerId="ADAL" clId="{0001C2ED-D750-4655-B331-145D1C2E161F}" dt="2025-09-05T12:41:21.363" v="197" actId="1076"/>
          <ac:picMkLst>
            <pc:docMk/>
            <pc:sldMk cId="482012464" sldId="259"/>
            <ac:picMk id="5124" creationId="{C4336AD5-87B8-FF89-6557-CDBED1BEB8DC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25:14.612" v="305" actId="1076"/>
        <pc:sldMkLst>
          <pc:docMk/>
          <pc:sldMk cId="1398903588" sldId="260"/>
        </pc:sldMkLst>
        <pc:spChg chg="mod">
          <ac:chgData name="Callum Anderton" userId="0bb33ff1-70c0-4ca1-a59f-ed9c02a12b32" providerId="ADAL" clId="{0001C2ED-D750-4655-B331-145D1C2E161F}" dt="2025-09-08T07:14:22.104" v="257" actId="20577"/>
          <ac:spMkLst>
            <pc:docMk/>
            <pc:sldMk cId="1398903588" sldId="260"/>
            <ac:spMk id="2" creationId="{9FE16C7E-1114-D2AE-069F-4D86CDCFFE17}"/>
          </ac:spMkLst>
        </pc:spChg>
        <pc:spChg chg="add">
          <ac:chgData name="Callum Anderton" userId="0bb33ff1-70c0-4ca1-a59f-ed9c02a12b32" providerId="ADAL" clId="{0001C2ED-D750-4655-B331-145D1C2E161F}" dt="2025-09-12T10:25:07.226" v="300"/>
          <ac:spMkLst>
            <pc:docMk/>
            <pc:sldMk cId="1398903588" sldId="260"/>
            <ac:spMk id="14" creationId="{138B234B-11C1-943B-A40F-65AD9BD4DE8D}"/>
          </ac:spMkLst>
        </pc:spChg>
        <pc:picChg chg="add del mod">
          <ac:chgData name="Callum Anderton" userId="0bb33ff1-70c0-4ca1-a59f-ed9c02a12b32" providerId="ADAL" clId="{0001C2ED-D750-4655-B331-145D1C2E161F}" dt="2025-09-12T10:17:44.717" v="274" actId="478"/>
          <ac:picMkLst>
            <pc:docMk/>
            <pc:sldMk cId="1398903588" sldId="260"/>
            <ac:picMk id="3" creationId="{AB9B3EB0-CAD7-7BA2-2817-25F32A3B003C}"/>
          </ac:picMkLst>
        </pc:picChg>
        <pc:picChg chg="add del mod">
          <ac:chgData name="Callum Anderton" userId="0bb33ff1-70c0-4ca1-a59f-ed9c02a12b32" providerId="ADAL" clId="{0001C2ED-D750-4655-B331-145D1C2E161F}" dt="2025-09-12T10:17:44.094" v="273" actId="478"/>
          <ac:picMkLst>
            <pc:docMk/>
            <pc:sldMk cId="1398903588" sldId="260"/>
            <ac:picMk id="11" creationId="{52BBB2CF-19EE-11FB-0352-E03F7F6D18E8}"/>
          </ac:picMkLst>
        </pc:picChg>
        <pc:picChg chg="add mod">
          <ac:chgData name="Callum Anderton" userId="0bb33ff1-70c0-4ca1-a59f-ed9c02a12b32" providerId="ADAL" clId="{0001C2ED-D750-4655-B331-145D1C2E161F}" dt="2025-09-12T10:17:54.988" v="284"/>
          <ac:picMkLst>
            <pc:docMk/>
            <pc:sldMk cId="1398903588" sldId="260"/>
            <ac:picMk id="12" creationId="{110C1D29-8C6F-8765-DAC0-6FC469D48DE5}"/>
          </ac:picMkLst>
        </pc:picChg>
        <pc:picChg chg="add mod">
          <ac:chgData name="Callum Anderton" userId="0bb33ff1-70c0-4ca1-a59f-ed9c02a12b32" providerId="ADAL" clId="{0001C2ED-D750-4655-B331-145D1C2E161F}" dt="2025-09-12T10:17:54.988" v="284"/>
          <ac:picMkLst>
            <pc:docMk/>
            <pc:sldMk cId="1398903588" sldId="260"/>
            <ac:picMk id="13" creationId="{932A974A-DA66-7EDD-014E-37FB79F25E8E}"/>
          </ac:picMkLst>
        </pc:picChg>
        <pc:picChg chg="add mod">
          <ac:chgData name="Callum Anderton" userId="0bb33ff1-70c0-4ca1-a59f-ed9c02a12b32" providerId="ADAL" clId="{0001C2ED-D750-4655-B331-145D1C2E161F}" dt="2025-09-12T10:25:14.612" v="305" actId="1076"/>
          <ac:picMkLst>
            <pc:docMk/>
            <pc:sldMk cId="1398903588" sldId="260"/>
            <ac:picMk id="15" creationId="{244CC5C5-75F2-7679-78F4-6B67FB22D4E0}"/>
          </ac:picMkLst>
        </pc:picChg>
        <pc:picChg chg="mod">
          <ac:chgData name="Callum Anderton" userId="0bb33ff1-70c0-4ca1-a59f-ed9c02a12b32" providerId="ADAL" clId="{0001C2ED-D750-4655-B331-145D1C2E161F}" dt="2025-09-12T10:25:13.347" v="304" actId="1076"/>
          <ac:picMkLst>
            <pc:docMk/>
            <pc:sldMk cId="1398903588" sldId="260"/>
            <ac:picMk id="4098" creationId="{4B333953-E5F0-D16B-32E1-769C586C8822}"/>
          </ac:picMkLst>
        </pc:picChg>
        <pc:picChg chg="mod">
          <ac:chgData name="Callum Anderton" userId="0bb33ff1-70c0-4ca1-a59f-ed9c02a12b32" providerId="ADAL" clId="{0001C2ED-D750-4655-B331-145D1C2E161F}" dt="2025-09-04T14:16:48.492" v="46" actId="1076"/>
          <ac:picMkLst>
            <pc:docMk/>
            <pc:sldMk cId="1398903588" sldId="260"/>
            <ac:picMk id="4100" creationId="{4548F52C-0E5C-1417-826B-62D959272D72}"/>
          </ac:picMkLst>
        </pc:picChg>
        <pc:picChg chg="mod">
          <ac:chgData name="Callum Anderton" userId="0bb33ff1-70c0-4ca1-a59f-ed9c02a12b32" providerId="ADAL" clId="{0001C2ED-D750-4655-B331-145D1C2E161F}" dt="2025-09-04T14:16:37.143" v="41" actId="14100"/>
          <ac:picMkLst>
            <pc:docMk/>
            <pc:sldMk cId="1398903588" sldId="260"/>
            <ac:picMk id="4102" creationId="{133E2C08-59A4-7FCA-8CDB-76A2484A9093}"/>
          </ac:picMkLst>
        </pc:picChg>
        <pc:picChg chg="del mod">
          <ac:chgData name="Callum Anderton" userId="0bb33ff1-70c0-4ca1-a59f-ed9c02a12b32" providerId="ADAL" clId="{0001C2ED-D750-4655-B331-145D1C2E161F}" dt="2025-09-12T10:25:06.949" v="299" actId="478"/>
          <ac:picMkLst>
            <pc:docMk/>
            <pc:sldMk cId="1398903588" sldId="260"/>
            <ac:picMk id="4104" creationId="{4BF6197A-9642-B742-F909-8E9119225FB9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17:54.401" v="283"/>
        <pc:sldMkLst>
          <pc:docMk/>
          <pc:sldMk cId="1398033907" sldId="261"/>
        </pc:sldMkLst>
        <pc:spChg chg="mod">
          <ac:chgData name="Callum Anderton" userId="0bb33ff1-70c0-4ca1-a59f-ed9c02a12b32" providerId="ADAL" clId="{0001C2ED-D750-4655-B331-145D1C2E161F}" dt="2025-09-08T07:14:18.160" v="255" actId="20577"/>
          <ac:spMkLst>
            <pc:docMk/>
            <pc:sldMk cId="1398033907" sldId="261"/>
            <ac:spMk id="2" creationId="{42CB4CDF-ED2A-4EAF-B18B-E144B855634A}"/>
          </ac:spMkLst>
        </pc:spChg>
        <pc:spChg chg="add mod">
          <ac:chgData name="Callum Anderton" userId="0bb33ff1-70c0-4ca1-a59f-ed9c02a12b32" providerId="ADAL" clId="{0001C2ED-D750-4655-B331-145D1C2E161F}" dt="2025-09-08T07:13:25.677" v="251" actId="1038"/>
          <ac:spMkLst>
            <pc:docMk/>
            <pc:sldMk cId="1398033907" sldId="261"/>
            <ac:spMk id="13" creationId="{7EAC7B4A-3A74-D7A2-FDD2-F2C8C1E3D915}"/>
          </ac:spMkLst>
        </pc:spChg>
        <pc:picChg chg="add del mod">
          <ac:chgData name="Callum Anderton" userId="0bb33ff1-70c0-4ca1-a59f-ed9c02a12b32" providerId="ADAL" clId="{0001C2ED-D750-4655-B331-145D1C2E161F}" dt="2025-09-12T10:17:46.787" v="276" actId="478"/>
          <ac:picMkLst>
            <pc:docMk/>
            <pc:sldMk cId="1398033907" sldId="261"/>
            <ac:picMk id="3" creationId="{23EB438B-27F3-FB31-A15C-063C39AD2AE7}"/>
          </ac:picMkLst>
        </pc:picChg>
        <pc:picChg chg="add del mod">
          <ac:chgData name="Callum Anderton" userId="0bb33ff1-70c0-4ca1-a59f-ed9c02a12b32" providerId="ADAL" clId="{0001C2ED-D750-4655-B331-145D1C2E161F}" dt="2025-09-12T10:17:45.971" v="275" actId="478"/>
          <ac:picMkLst>
            <pc:docMk/>
            <pc:sldMk cId="1398033907" sldId="261"/>
            <ac:picMk id="9" creationId="{D7BFBEC4-CEA3-6AB8-4B1A-152F936B06FF}"/>
          </ac:picMkLst>
        </pc:picChg>
        <pc:picChg chg="add mod">
          <ac:chgData name="Callum Anderton" userId="0bb33ff1-70c0-4ca1-a59f-ed9c02a12b32" providerId="ADAL" clId="{0001C2ED-D750-4655-B331-145D1C2E161F}" dt="2025-09-05T13:02:08.592" v="231" actId="1076"/>
          <ac:picMkLst>
            <pc:docMk/>
            <pc:sldMk cId="1398033907" sldId="261"/>
            <ac:picMk id="10" creationId="{2EE5673E-5BCC-029A-F2E9-894406859335}"/>
          </ac:picMkLst>
        </pc:picChg>
        <pc:picChg chg="mod">
          <ac:chgData name="Callum Anderton" userId="0bb33ff1-70c0-4ca1-a59f-ed9c02a12b32" providerId="ADAL" clId="{0001C2ED-D750-4655-B331-145D1C2E161F}" dt="2025-09-05T12:26:46.161" v="72" actId="14100"/>
          <ac:picMkLst>
            <pc:docMk/>
            <pc:sldMk cId="1398033907" sldId="261"/>
            <ac:picMk id="11" creationId="{EE6FB8AF-B7C5-3870-6125-E85EF32B5B79}"/>
          </ac:picMkLst>
        </pc:picChg>
        <pc:picChg chg="add mod">
          <ac:chgData name="Callum Anderton" userId="0bb33ff1-70c0-4ca1-a59f-ed9c02a12b32" providerId="ADAL" clId="{0001C2ED-D750-4655-B331-145D1C2E161F}" dt="2025-09-05T12:26:43.506" v="71" actId="1076"/>
          <ac:picMkLst>
            <pc:docMk/>
            <pc:sldMk cId="1398033907" sldId="261"/>
            <ac:picMk id="12" creationId="{9E3792AA-061C-D799-1404-891601098C21}"/>
          </ac:picMkLst>
        </pc:picChg>
        <pc:picChg chg="add mod">
          <ac:chgData name="Callum Anderton" userId="0bb33ff1-70c0-4ca1-a59f-ed9c02a12b32" providerId="ADAL" clId="{0001C2ED-D750-4655-B331-145D1C2E161F}" dt="2025-09-12T10:17:54.401" v="283"/>
          <ac:picMkLst>
            <pc:docMk/>
            <pc:sldMk cId="1398033907" sldId="261"/>
            <ac:picMk id="14" creationId="{B4BC6DE0-F5E1-7805-2B31-7560AFE5E4E1}"/>
          </ac:picMkLst>
        </pc:picChg>
        <pc:picChg chg="add mod">
          <ac:chgData name="Callum Anderton" userId="0bb33ff1-70c0-4ca1-a59f-ed9c02a12b32" providerId="ADAL" clId="{0001C2ED-D750-4655-B331-145D1C2E161F}" dt="2025-09-12T10:17:54.401" v="283"/>
          <ac:picMkLst>
            <pc:docMk/>
            <pc:sldMk cId="1398033907" sldId="261"/>
            <ac:picMk id="15" creationId="{64CFFF46-C8BB-A45F-ADC4-A8F165BE459B}"/>
          </ac:picMkLst>
        </pc:picChg>
        <pc:picChg chg="mod">
          <ac:chgData name="Callum Anderton" userId="0bb33ff1-70c0-4ca1-a59f-ed9c02a12b32" providerId="ADAL" clId="{0001C2ED-D750-4655-B331-145D1C2E161F}" dt="2025-09-05T13:02:08.592" v="231" actId="1076"/>
          <ac:picMkLst>
            <pc:docMk/>
            <pc:sldMk cId="1398033907" sldId="261"/>
            <ac:picMk id="3074" creationId="{68B18639-8EC4-484F-8654-16DF4B7E852B}"/>
          </ac:picMkLst>
        </pc:picChg>
        <pc:picChg chg="mod">
          <ac:chgData name="Callum Anderton" userId="0bb33ff1-70c0-4ca1-a59f-ed9c02a12b32" providerId="ADAL" clId="{0001C2ED-D750-4655-B331-145D1C2E161F}" dt="2025-09-05T13:02:08.592" v="231" actId="1076"/>
          <ac:picMkLst>
            <pc:docMk/>
            <pc:sldMk cId="1398033907" sldId="261"/>
            <ac:picMk id="3078" creationId="{54CB4B7F-40D0-DF3B-CED9-870BF403C456}"/>
          </ac:picMkLst>
        </pc:picChg>
        <pc:picChg chg="mod">
          <ac:chgData name="Callum Anderton" userId="0bb33ff1-70c0-4ca1-a59f-ed9c02a12b32" providerId="ADAL" clId="{0001C2ED-D750-4655-B331-145D1C2E161F}" dt="2025-09-05T13:02:08.592" v="231" actId="1076"/>
          <ac:picMkLst>
            <pc:docMk/>
            <pc:sldMk cId="1398033907" sldId="261"/>
            <ac:picMk id="3080" creationId="{151CADE0-A518-78E6-DAC4-72F62AFF9776}"/>
          </ac:picMkLst>
        </pc:picChg>
        <pc:picChg chg="add mod">
          <ac:chgData name="Callum Anderton" userId="0bb33ff1-70c0-4ca1-a59f-ed9c02a12b32" providerId="ADAL" clId="{0001C2ED-D750-4655-B331-145D1C2E161F}" dt="2025-09-05T13:02:08.592" v="231" actId="1076"/>
          <ac:picMkLst>
            <pc:docMk/>
            <pc:sldMk cId="1398033907" sldId="261"/>
            <ac:picMk id="4098" creationId="{DDFA30D4-63E6-D9ED-3C27-9F2DED52C95D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17:53.682" v="282"/>
        <pc:sldMkLst>
          <pc:docMk/>
          <pc:sldMk cId="1528170492" sldId="262"/>
        </pc:sldMkLst>
        <pc:spChg chg="mod">
          <ac:chgData name="Callum Anderton" userId="0bb33ff1-70c0-4ca1-a59f-ed9c02a12b32" providerId="ADAL" clId="{0001C2ED-D750-4655-B331-145D1C2E161F}" dt="2025-09-08T07:14:12.782" v="253" actId="20577"/>
          <ac:spMkLst>
            <pc:docMk/>
            <pc:sldMk cId="1528170492" sldId="262"/>
            <ac:spMk id="2" creationId="{3522481B-FB25-B5CC-9E95-ADC6AC82B30E}"/>
          </ac:spMkLst>
        </pc:spChg>
        <pc:picChg chg="add del mod">
          <ac:chgData name="Callum Anderton" userId="0bb33ff1-70c0-4ca1-a59f-ed9c02a12b32" providerId="ADAL" clId="{0001C2ED-D750-4655-B331-145D1C2E161F}" dt="2025-09-12T10:17:49.259" v="278" actId="478"/>
          <ac:picMkLst>
            <pc:docMk/>
            <pc:sldMk cId="1528170492" sldId="262"/>
            <ac:picMk id="3" creationId="{3F15EEC1-C396-B943-6C79-D01A3DD60A1F}"/>
          </ac:picMkLst>
        </pc:picChg>
        <pc:picChg chg="add del mod">
          <ac:chgData name="Callum Anderton" userId="0bb33ff1-70c0-4ca1-a59f-ed9c02a12b32" providerId="ADAL" clId="{0001C2ED-D750-4655-B331-145D1C2E161F}" dt="2025-09-12T10:17:48.566" v="277" actId="478"/>
          <ac:picMkLst>
            <pc:docMk/>
            <pc:sldMk cId="1528170492" sldId="262"/>
            <ac:picMk id="9" creationId="{DACB14AA-161B-9E3D-825C-B1C715F03F72}"/>
          </ac:picMkLst>
        </pc:picChg>
        <pc:picChg chg="add mod">
          <ac:chgData name="Callum Anderton" userId="0bb33ff1-70c0-4ca1-a59f-ed9c02a12b32" providerId="ADAL" clId="{0001C2ED-D750-4655-B331-145D1C2E161F}" dt="2025-09-12T10:17:53.682" v="282"/>
          <ac:picMkLst>
            <pc:docMk/>
            <pc:sldMk cId="1528170492" sldId="262"/>
            <ac:picMk id="10" creationId="{B5A202D3-7890-B1A0-70A5-4D0583DD43E6}"/>
          </ac:picMkLst>
        </pc:picChg>
        <pc:picChg chg="add mod">
          <ac:chgData name="Callum Anderton" userId="0bb33ff1-70c0-4ca1-a59f-ed9c02a12b32" providerId="ADAL" clId="{0001C2ED-D750-4655-B331-145D1C2E161F}" dt="2025-09-08T07:10:19.431" v="239" actId="1076"/>
          <ac:picMkLst>
            <pc:docMk/>
            <pc:sldMk cId="1528170492" sldId="262"/>
            <ac:picMk id="11" creationId="{15225B77-7A16-A65F-48DE-9FA5E40A36A5}"/>
          </ac:picMkLst>
        </pc:picChg>
        <pc:picChg chg="add mod">
          <ac:chgData name="Callum Anderton" userId="0bb33ff1-70c0-4ca1-a59f-ed9c02a12b32" providerId="ADAL" clId="{0001C2ED-D750-4655-B331-145D1C2E161F}" dt="2025-09-12T10:17:53.682" v="282"/>
          <ac:picMkLst>
            <pc:docMk/>
            <pc:sldMk cId="1528170492" sldId="262"/>
            <ac:picMk id="12" creationId="{B1EB4F1D-363E-738E-20B7-6D7EDE4ACA28}"/>
          </ac:picMkLst>
        </pc:picChg>
        <pc:picChg chg="mod">
          <ac:chgData name="Callum Anderton" userId="0bb33ff1-70c0-4ca1-a59f-ed9c02a12b32" providerId="ADAL" clId="{0001C2ED-D750-4655-B331-145D1C2E161F}" dt="2025-09-05T12:41:52.579" v="209" actId="1076"/>
          <ac:picMkLst>
            <pc:docMk/>
            <pc:sldMk cId="1528170492" sldId="262"/>
            <ac:picMk id="2050" creationId="{F77FFDC2-B2B7-815A-B75F-A2C56000389C}"/>
          </ac:picMkLst>
        </pc:picChg>
      </pc:sldChg>
      <pc:sldChg chg="addSp delSp modSp new mod">
        <pc:chgData name="Callum Anderton" userId="0bb33ff1-70c0-4ca1-a59f-ed9c02a12b32" providerId="ADAL" clId="{0001C2ED-D750-4655-B331-145D1C2E161F}" dt="2025-09-12T10:50:48.928" v="326" actId="1076"/>
        <pc:sldMkLst>
          <pc:docMk/>
          <pc:sldMk cId="114147150" sldId="263"/>
        </pc:sldMkLst>
        <pc:spChg chg="add mod">
          <ac:chgData name="Callum Anderton" userId="0bb33ff1-70c0-4ca1-a59f-ed9c02a12b32" providerId="ADAL" clId="{0001C2ED-D750-4655-B331-145D1C2E161F}" dt="2025-09-12T10:46:54.681" v="324" actId="1076"/>
          <ac:spMkLst>
            <pc:docMk/>
            <pc:sldMk cId="114147150" sldId="263"/>
            <ac:spMk id="6" creationId="{CAFB6256-2139-9E88-83AB-1A1ED71CC978}"/>
          </ac:spMkLst>
        </pc:spChg>
        <pc:spChg chg="add mod">
          <ac:chgData name="Callum Anderton" userId="0bb33ff1-70c0-4ca1-a59f-ed9c02a12b32" providerId="ADAL" clId="{0001C2ED-D750-4655-B331-145D1C2E161F}" dt="2025-09-12T10:50:48.928" v="326" actId="1076"/>
          <ac:spMkLst>
            <pc:docMk/>
            <pc:sldMk cId="114147150" sldId="263"/>
            <ac:spMk id="7" creationId="{90C1D858-1E62-1887-B34C-DC221529CA2F}"/>
          </ac:spMkLst>
        </pc:spChg>
        <pc:spChg chg="add del mod">
          <ac:chgData name="Callum Anderton" userId="0bb33ff1-70c0-4ca1-a59f-ed9c02a12b32" providerId="ADAL" clId="{0001C2ED-D750-4655-B331-145D1C2E161F}" dt="2025-09-12T10:47:45.905" v="325" actId="478"/>
          <ac:spMkLst>
            <pc:docMk/>
            <pc:sldMk cId="114147150" sldId="263"/>
            <ac:spMk id="11" creationId="{6143F2EF-FAEE-0B2F-0011-FBB480CAD2A8}"/>
          </ac:spMkLst>
        </pc:spChg>
        <pc:picChg chg="add mod">
          <ac:chgData name="Callum Anderton" userId="0bb33ff1-70c0-4ca1-a59f-ed9c02a12b32" providerId="ADAL" clId="{0001C2ED-D750-4655-B331-145D1C2E161F}" dt="2025-09-12T10:17:53.004" v="281"/>
          <ac:picMkLst>
            <pc:docMk/>
            <pc:sldMk cId="114147150" sldId="263"/>
            <ac:picMk id="2" creationId="{60573632-EAA3-24ED-27D4-5A711A356075}"/>
          </ac:picMkLst>
        </pc:picChg>
        <pc:picChg chg="add mod">
          <ac:chgData name="Callum Anderton" userId="0bb33ff1-70c0-4ca1-a59f-ed9c02a12b32" providerId="ADAL" clId="{0001C2ED-D750-4655-B331-145D1C2E161F}" dt="2025-09-12T10:17:53.004" v="281"/>
          <ac:picMkLst>
            <pc:docMk/>
            <pc:sldMk cId="114147150" sldId="263"/>
            <ac:picMk id="3" creationId="{AE1B2DBD-7FE4-6953-BB35-26381DA46762}"/>
          </ac:picMkLst>
        </pc:picChg>
        <pc:picChg chg="add del mod">
          <ac:chgData name="Callum Anderton" userId="0bb33ff1-70c0-4ca1-a59f-ed9c02a12b32" providerId="ADAL" clId="{0001C2ED-D750-4655-B331-145D1C2E161F}" dt="2025-09-12T10:17:51.739" v="280" actId="478"/>
          <ac:picMkLst>
            <pc:docMk/>
            <pc:sldMk cId="114147150" sldId="263"/>
            <ac:picMk id="4" creationId="{9ACA560E-7F64-6BE8-9903-A97E6C25BFCF}"/>
          </ac:picMkLst>
        </pc:picChg>
        <pc:picChg chg="add del mod">
          <ac:chgData name="Callum Anderton" userId="0bb33ff1-70c0-4ca1-a59f-ed9c02a12b32" providerId="ADAL" clId="{0001C2ED-D750-4655-B331-145D1C2E161F}" dt="2025-09-12T10:17:51.028" v="279" actId="478"/>
          <ac:picMkLst>
            <pc:docMk/>
            <pc:sldMk cId="114147150" sldId="263"/>
            <ac:picMk id="5" creationId="{8DEF1E10-2045-E5D1-795A-D15E8D040A7B}"/>
          </ac:picMkLst>
        </pc:picChg>
        <pc:picChg chg="add mod">
          <ac:chgData name="Callum Anderton" userId="0bb33ff1-70c0-4ca1-a59f-ed9c02a12b32" providerId="ADAL" clId="{0001C2ED-D750-4655-B331-145D1C2E161F}" dt="2025-09-12T10:37:50.887" v="312" actId="14100"/>
          <ac:picMkLst>
            <pc:docMk/>
            <pc:sldMk cId="114147150" sldId="263"/>
            <ac:picMk id="9" creationId="{E3CD62C5-FAD6-B25D-836A-BBB481EA59AA}"/>
          </ac:picMkLst>
        </pc:picChg>
      </pc:sldChg>
      <pc:sldChg chg="add del">
        <pc:chgData name="Callum Anderton" userId="0bb33ff1-70c0-4ca1-a59f-ed9c02a12b32" providerId="ADAL" clId="{0001C2ED-D750-4655-B331-145D1C2E161F}" dt="2025-09-04T13:55:14.360" v="3"/>
        <pc:sldMkLst>
          <pc:docMk/>
          <pc:sldMk cId="2378607822" sldId="263"/>
        </pc:sldMkLst>
      </pc:sldChg>
      <pc:sldMasterChg chg="setBg modSldLayout">
        <pc:chgData name="Callum Anderton" userId="0bb33ff1-70c0-4ca1-a59f-ed9c02a12b32" providerId="ADAL" clId="{0001C2ED-D750-4655-B331-145D1C2E161F}" dt="2025-09-05T13:08:34.170" v="232"/>
        <pc:sldMasterMkLst>
          <pc:docMk/>
          <pc:sldMasterMk cId="1258318572" sldId="2147483648"/>
        </pc:sldMasterMkLst>
        <pc:sldLayoutChg chg="setBg">
          <pc:chgData name="Callum Anderton" userId="0bb33ff1-70c0-4ca1-a59f-ed9c02a12b32" providerId="ADAL" clId="{0001C2ED-D750-4655-B331-145D1C2E161F}" dt="2025-09-05T13:08:34.170" v="232"/>
          <pc:sldLayoutMkLst>
            <pc:docMk/>
            <pc:sldMasterMk cId="1258318572" sldId="2147483648"/>
            <pc:sldLayoutMk cId="2319743668" sldId="2147483649"/>
          </pc:sldLayoutMkLst>
        </pc:sldLayoutChg>
        <pc:sldLayoutChg chg="setBg">
          <pc:chgData name="Callum Anderton" userId="0bb33ff1-70c0-4ca1-a59f-ed9c02a12b32" providerId="ADAL" clId="{0001C2ED-D750-4655-B331-145D1C2E161F}" dt="2025-09-05T13:08:34.170" v="232"/>
          <pc:sldLayoutMkLst>
            <pc:docMk/>
            <pc:sldMasterMk cId="1258318572" sldId="2147483648"/>
            <pc:sldLayoutMk cId="4084472184" sldId="2147483650"/>
          </pc:sldLayoutMkLst>
        </pc:sldLayoutChg>
        <pc:sldLayoutChg chg="setBg">
          <pc:chgData name="Callum Anderton" userId="0bb33ff1-70c0-4ca1-a59f-ed9c02a12b32" providerId="ADAL" clId="{0001C2ED-D750-4655-B331-145D1C2E161F}" dt="2025-09-05T13:08:34.170" v="232"/>
          <pc:sldLayoutMkLst>
            <pc:docMk/>
            <pc:sldMasterMk cId="1258318572" sldId="2147483648"/>
            <pc:sldLayoutMk cId="2800000938" sldId="2147483651"/>
          </pc:sldLayoutMkLst>
        </pc:sldLayoutChg>
        <pc:sldLayoutChg chg="setBg">
          <pc:chgData name="Callum Anderton" userId="0bb33ff1-70c0-4ca1-a59f-ed9c02a12b32" providerId="ADAL" clId="{0001C2ED-D750-4655-B331-145D1C2E161F}" dt="2025-09-05T13:08:34.170" v="232"/>
          <pc:sldLayoutMkLst>
            <pc:docMk/>
            <pc:sldMasterMk cId="1258318572" sldId="2147483648"/>
            <pc:sldLayoutMk cId="2594778424" sldId="2147483652"/>
          </pc:sldLayoutMkLst>
        </pc:sldLayoutChg>
        <pc:sldLayoutChg chg="setBg">
          <pc:chgData name="Callum Anderton" userId="0bb33ff1-70c0-4ca1-a59f-ed9c02a12b32" providerId="ADAL" clId="{0001C2ED-D750-4655-B331-145D1C2E161F}" dt="2025-09-05T13:08:34.170" v="232"/>
          <pc:sldLayoutMkLst>
            <pc:docMk/>
            <pc:sldMasterMk cId="1258318572" sldId="2147483648"/>
            <pc:sldLayoutMk cId="2733279051" sldId="2147483653"/>
          </pc:sldLayoutMkLst>
        </pc:sldLayoutChg>
        <pc:sldLayoutChg chg="setBg">
          <pc:chgData name="Callum Anderton" userId="0bb33ff1-70c0-4ca1-a59f-ed9c02a12b32" providerId="ADAL" clId="{0001C2ED-D750-4655-B331-145D1C2E161F}" dt="2025-09-05T13:08:34.170" v="232"/>
          <pc:sldLayoutMkLst>
            <pc:docMk/>
            <pc:sldMasterMk cId="1258318572" sldId="2147483648"/>
            <pc:sldLayoutMk cId="3064464535" sldId="2147483654"/>
          </pc:sldLayoutMkLst>
        </pc:sldLayoutChg>
        <pc:sldLayoutChg chg="setBg">
          <pc:chgData name="Callum Anderton" userId="0bb33ff1-70c0-4ca1-a59f-ed9c02a12b32" providerId="ADAL" clId="{0001C2ED-D750-4655-B331-145D1C2E161F}" dt="2025-09-05T13:08:34.170" v="232"/>
          <pc:sldLayoutMkLst>
            <pc:docMk/>
            <pc:sldMasterMk cId="1258318572" sldId="2147483648"/>
            <pc:sldLayoutMk cId="1507569551" sldId="2147483655"/>
          </pc:sldLayoutMkLst>
        </pc:sldLayoutChg>
        <pc:sldLayoutChg chg="setBg">
          <pc:chgData name="Callum Anderton" userId="0bb33ff1-70c0-4ca1-a59f-ed9c02a12b32" providerId="ADAL" clId="{0001C2ED-D750-4655-B331-145D1C2E161F}" dt="2025-09-05T13:08:34.170" v="232"/>
          <pc:sldLayoutMkLst>
            <pc:docMk/>
            <pc:sldMasterMk cId="1258318572" sldId="2147483648"/>
            <pc:sldLayoutMk cId="3759866798" sldId="2147483656"/>
          </pc:sldLayoutMkLst>
        </pc:sldLayoutChg>
        <pc:sldLayoutChg chg="setBg">
          <pc:chgData name="Callum Anderton" userId="0bb33ff1-70c0-4ca1-a59f-ed9c02a12b32" providerId="ADAL" clId="{0001C2ED-D750-4655-B331-145D1C2E161F}" dt="2025-09-05T13:08:34.170" v="232"/>
          <pc:sldLayoutMkLst>
            <pc:docMk/>
            <pc:sldMasterMk cId="1258318572" sldId="2147483648"/>
            <pc:sldLayoutMk cId="2079992849" sldId="2147483657"/>
          </pc:sldLayoutMkLst>
        </pc:sldLayoutChg>
        <pc:sldLayoutChg chg="setBg">
          <pc:chgData name="Callum Anderton" userId="0bb33ff1-70c0-4ca1-a59f-ed9c02a12b32" providerId="ADAL" clId="{0001C2ED-D750-4655-B331-145D1C2E161F}" dt="2025-09-05T13:08:34.170" v="232"/>
          <pc:sldLayoutMkLst>
            <pc:docMk/>
            <pc:sldMasterMk cId="1258318572" sldId="2147483648"/>
            <pc:sldLayoutMk cId="3500930662" sldId="2147483658"/>
          </pc:sldLayoutMkLst>
        </pc:sldLayoutChg>
        <pc:sldLayoutChg chg="setBg">
          <pc:chgData name="Callum Anderton" userId="0bb33ff1-70c0-4ca1-a59f-ed9c02a12b32" providerId="ADAL" clId="{0001C2ED-D750-4655-B331-145D1C2E161F}" dt="2025-09-05T13:08:34.170" v="232"/>
          <pc:sldLayoutMkLst>
            <pc:docMk/>
            <pc:sldMasterMk cId="1258318572" sldId="2147483648"/>
            <pc:sldLayoutMk cId="3472195787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747A-333F-E519-755E-CE8C74D9A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47C3E4-26FE-F422-57C4-7C39CFA53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07C80-BC50-772A-2705-FA6D35F67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39FF7-BCD9-FCD1-74F7-33CD99ACB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17ED0-7CA1-0DCD-4537-F98FF598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74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FD867-CB45-E531-691E-7DEBD42FE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BCBCE6-B0A7-83A0-B717-82FA7ADD5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58337-8A2E-2598-1B14-E495DADD4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A87EF-94E6-A5C7-0BF0-D8A2AAF6C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F55A6-5BFC-BE99-9710-A091F922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930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0D6EA5-16C4-D1C2-49A6-B99E63BB59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0ABBCA-F639-C609-D8C6-6C3B48585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E01DC-AC13-32DD-670D-CFB1868DC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91242-3CDA-7C8A-300C-BF25D946C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4AC23-B16F-0DCA-2A7A-8A7FCAA24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19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81C6D-30B0-F429-F969-6C18629D8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989B0-C0A8-7370-8920-B7D191CE8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C5D47-1B8E-2999-C127-C7E44C175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71291-511B-42D4-E288-EB92CA735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F2124-7240-FE53-C239-2500FDFE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472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D3445-4712-18AA-A09D-17BAC5D1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95C1D-0E7D-0293-80B1-452DA7489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EACF6-F8E2-E4BB-7D16-316AC34B9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046F1-AE53-1C3B-95CB-FE47C87D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A5969-65A4-CE9F-7DF5-39D8EEB2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000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E7D79-E131-67CF-D892-D09B56408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A4083-8765-CBBA-5842-078651552C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0DAB4A-5F3E-5B61-4D54-0B72EFF68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69602-F46A-DE21-7309-C8BA6900D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CF9C2-CAD3-A9C1-20D5-B910BF1C2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37240-6A22-F25F-62E4-1AFA7F9D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778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D4FD6-D0B6-86DE-AC3C-C02351342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2B75B-F99D-F406-DBEE-2504B9729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1BCA5-37C9-7C02-1135-425EC8DBE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4E8AD4-789C-4AD1-06F1-3C65308B8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061FA4-EB5F-8249-A5FD-D1333095FA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A07939-C7D4-AF81-50B5-C87CE861E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B109BA-724F-F82D-031A-F4B34FE5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6E5E5B-7279-7727-249D-B280F022B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27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F87AF-DB1E-BB69-7142-C1FC248ED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1626D4-D746-A0B6-949F-C14DCD356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0F4AD-B9F6-6755-F3A5-E84ECEF27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86A191-4287-8BD5-6702-61A22EEA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464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D89BC5-5189-E49C-79DB-B527DC1C3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E861D5-4CCE-1866-C46B-FB74D5D0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816E2-EDF9-94AF-E2AC-6679826E1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569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165B1-AF2E-9CC8-5C76-02DD7FF90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CF240-47E5-31AB-CAD2-59DF32955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E27B6-95CF-64FA-9DAD-68E55C039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38879-F9A5-73C5-48F5-7B33D6AD2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B278A-8295-83E7-8A22-7BE46347D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B0710-8367-FC5F-84E6-2C5F09FAA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866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2754C-947E-A134-8E29-85A9A821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BB50F7-924A-C12A-2944-3A5A6A85A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924D5-9EA8-4DA0-3349-2E966E99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8018E-FD87-2197-0F65-68D0B6A3D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DE0A8-983D-0177-BCA3-3FA9C0A37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30326-263B-E01F-CDDC-FD98191FA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992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5EA71E-A345-BEDE-1D41-A1E990217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E8DEA-8E10-947C-7AF6-B6B2A3956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63BD-7021-2950-FC7E-8360EA0F6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E996C-BE28-B793-BDEF-0E993703F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B656C-632D-48C1-FD44-FE8310B68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31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jpeg"/><Relationship Id="rId5" Type="http://schemas.openxmlformats.org/officeDocument/2006/relationships/image" Target="../media/image18.png"/><Relationship Id="rId10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10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6.png"/><Relationship Id="rId7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4C5E7A-5932-E680-B44D-336F9ABCA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029" y="2862241"/>
            <a:ext cx="1990708" cy="2840146"/>
          </a:xfrm>
          <a:prstGeom prst="rect">
            <a:avLst/>
          </a:prstGeom>
        </p:spPr>
      </p:pic>
      <p:pic>
        <p:nvPicPr>
          <p:cNvPr id="6" name="Picture 2" descr="No Mobile Phones Allowed Vector Images (over 1,400)">
            <a:extLst>
              <a:ext uri="{FF2B5EF4-FFF2-40B4-BE49-F238E27FC236}">
                <a16:creationId xmlns:a16="http://schemas.microsoft.com/office/drawing/2014/main" id="{9A5803EF-84B5-0020-1D13-8D8529E6A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851" y="177358"/>
            <a:ext cx="1134322" cy="113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346BD5-E787-D01D-D092-F5F2765895BE}"/>
              </a:ext>
            </a:extLst>
          </p:cNvPr>
          <p:cNvSpPr txBox="1"/>
          <p:nvPr/>
        </p:nvSpPr>
        <p:spPr>
          <a:xfrm>
            <a:off x="7111029" y="2121546"/>
            <a:ext cx="3935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Please open your More Than Grades Logbooks, ready to fill them in.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8B2E78-B521-9148-553E-F345681B6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737" y="2851996"/>
            <a:ext cx="1990091" cy="28503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4E024C-8AFF-777C-C52F-F67201BE8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5227"/>
            <a:ext cx="5312773" cy="53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1E1E90-92EA-5340-9DA3-1C5027745956}"/>
              </a:ext>
            </a:extLst>
          </p:cNvPr>
          <p:cNvSpPr txBox="1"/>
          <p:nvPr/>
        </p:nvSpPr>
        <p:spPr>
          <a:xfrm>
            <a:off x="572494" y="482672"/>
            <a:ext cx="10352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Student Bulletin – Year 7 –  Monday 15</a:t>
            </a:r>
            <a:r>
              <a:rPr lang="en-GB" sz="3600" baseline="30000" dirty="0"/>
              <a:t>th</a:t>
            </a:r>
            <a:r>
              <a:rPr lang="en-GB" sz="3600" dirty="0"/>
              <a:t> September</a:t>
            </a:r>
          </a:p>
        </p:txBody>
      </p:sp>
    </p:spTree>
    <p:extLst>
      <p:ext uri="{BB962C8B-B14F-4D97-AF65-F5344CB8AC3E}">
        <p14:creationId xmlns:p14="http://schemas.microsoft.com/office/powerpoint/2010/main" val="240997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icon of a person with a clock and a note&#10;&#10;AI-generated content may be incorrect.">
            <a:extLst>
              <a:ext uri="{FF2B5EF4-FFF2-40B4-BE49-F238E27FC236}">
                <a16:creationId xmlns:a16="http://schemas.microsoft.com/office/drawing/2014/main" id="{5C803ADE-F9D7-009D-667C-9E28D0856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99" y="1476415"/>
            <a:ext cx="2567822" cy="2552188"/>
          </a:xfrm>
          <a:prstGeom prst="rect">
            <a:avLst/>
          </a:prstGeom>
        </p:spPr>
      </p:pic>
      <p:pic>
        <p:nvPicPr>
          <p:cNvPr id="7" name="Picture 6" descr="A black and green sign with a person's head and arrows&#10;&#10;AI-generated content may be incorrect.">
            <a:extLst>
              <a:ext uri="{FF2B5EF4-FFF2-40B4-BE49-F238E27FC236}">
                <a16:creationId xmlns:a16="http://schemas.microsoft.com/office/drawing/2014/main" id="{027D198B-5E80-60FE-1D38-F679DC98B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756" y="4287136"/>
            <a:ext cx="2536554" cy="2517012"/>
          </a:xfrm>
          <a:prstGeom prst="rect">
            <a:avLst/>
          </a:prstGeom>
        </p:spPr>
      </p:pic>
      <p:pic>
        <p:nvPicPr>
          <p:cNvPr id="9" name="Picture 8" descr="A group of people with their hands up&#10;&#10;AI-generated content may be incorrect.">
            <a:extLst>
              <a:ext uri="{FF2B5EF4-FFF2-40B4-BE49-F238E27FC236}">
                <a16:creationId xmlns:a16="http://schemas.microsoft.com/office/drawing/2014/main" id="{F719F3C7-F4D4-3BA1-A600-C2918D963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49" y="4233395"/>
            <a:ext cx="2536554" cy="2569124"/>
          </a:xfrm>
          <a:prstGeom prst="rect">
            <a:avLst/>
          </a:prstGeom>
        </p:spPr>
      </p:pic>
      <p:pic>
        <p:nvPicPr>
          <p:cNvPr id="11" name="Picture 10" descr="A group of people with one hand up&#10;&#10;AI-generated content may be incorrect.">
            <a:extLst>
              <a:ext uri="{FF2B5EF4-FFF2-40B4-BE49-F238E27FC236}">
                <a16:creationId xmlns:a16="http://schemas.microsoft.com/office/drawing/2014/main" id="{AC085A25-8DC0-07B4-D24F-16C69F722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7" y="1454268"/>
            <a:ext cx="2526132" cy="2592575"/>
          </a:xfrm>
          <a:prstGeom prst="rect">
            <a:avLst/>
          </a:prstGeom>
        </p:spPr>
      </p:pic>
      <p:pic>
        <p:nvPicPr>
          <p:cNvPr id="13" name="Picture 12" descr="A symbol of gender equality&#10;&#10;AI-generated content may be incorrect.">
            <a:extLst>
              <a:ext uri="{FF2B5EF4-FFF2-40B4-BE49-F238E27FC236}">
                <a16:creationId xmlns:a16="http://schemas.microsoft.com/office/drawing/2014/main" id="{17D5CFE7-BC25-6C9E-8246-C2B9BEFBD5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040" y="4254240"/>
            <a:ext cx="2546976" cy="2548279"/>
          </a:xfrm>
          <a:prstGeom prst="rect">
            <a:avLst/>
          </a:prstGeom>
        </p:spPr>
      </p:pic>
      <p:pic>
        <p:nvPicPr>
          <p:cNvPr id="15" name="Picture 14" descr="A calendar and clock on a white background&#10;&#10;AI-generated content may be incorrect.">
            <a:extLst>
              <a:ext uri="{FF2B5EF4-FFF2-40B4-BE49-F238E27FC236}">
                <a16:creationId xmlns:a16="http://schemas.microsoft.com/office/drawing/2014/main" id="{59707DAD-6E92-6069-2AEC-5323EC124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094" y="1489444"/>
            <a:ext cx="2526131" cy="2548279"/>
          </a:xfrm>
          <a:prstGeom prst="rect">
            <a:avLst/>
          </a:prstGeom>
        </p:spPr>
      </p:pic>
      <p:pic>
        <p:nvPicPr>
          <p:cNvPr id="17" name="Picture 16" descr="A black and white sign with a head and a flower&#10;&#10;AI-generated content may be incorrect.">
            <a:extLst>
              <a:ext uri="{FF2B5EF4-FFF2-40B4-BE49-F238E27FC236}">
                <a16:creationId xmlns:a16="http://schemas.microsoft.com/office/drawing/2014/main" id="{1E512571-EAFD-F4D1-EE0F-5740D9515C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32" y="1553331"/>
            <a:ext cx="2433633" cy="2433633"/>
          </a:xfrm>
          <a:prstGeom prst="rect">
            <a:avLst/>
          </a:prstGeom>
        </p:spPr>
      </p:pic>
      <p:pic>
        <p:nvPicPr>
          <p:cNvPr id="19" name="Picture 18" descr="A black and white picture of two people shaking hands&#10;&#10;AI-generated content may be incorrect.">
            <a:extLst>
              <a:ext uri="{FF2B5EF4-FFF2-40B4-BE49-F238E27FC236}">
                <a16:creationId xmlns:a16="http://schemas.microsoft.com/office/drawing/2014/main" id="{26E3D0CD-964C-1177-BE1A-E3054B6F17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690" y="1479092"/>
            <a:ext cx="2526132" cy="2583455"/>
          </a:xfrm>
          <a:prstGeom prst="rect">
            <a:avLst/>
          </a:prstGeom>
        </p:spPr>
      </p:pic>
      <p:pic>
        <p:nvPicPr>
          <p:cNvPr id="21" name="Picture 20" descr="A hands shaking with text&#10;&#10;AI-generated content may be incorrect.">
            <a:extLst>
              <a:ext uri="{FF2B5EF4-FFF2-40B4-BE49-F238E27FC236}">
                <a16:creationId xmlns:a16="http://schemas.microsoft.com/office/drawing/2014/main" id="{607A90AA-F76E-4336-6541-AB7F656CB0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42" y="4250984"/>
            <a:ext cx="2548279" cy="2554793"/>
          </a:xfrm>
          <a:prstGeom prst="rect">
            <a:avLst/>
          </a:prstGeom>
        </p:spPr>
      </p:pic>
      <p:pic>
        <p:nvPicPr>
          <p:cNvPr id="23" name="Picture 22" descr="A black and white square with a white background&#10;&#10;AI-generated content may be incorrect.">
            <a:extLst>
              <a:ext uri="{FF2B5EF4-FFF2-40B4-BE49-F238E27FC236}">
                <a16:creationId xmlns:a16="http://schemas.microsoft.com/office/drawing/2014/main" id="{1F26550F-97BE-4810-74EE-006893594E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151" y="4299187"/>
            <a:ext cx="2526132" cy="25378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858215B-ADE8-EB5F-830F-846CF6AF5B3D}"/>
              </a:ext>
            </a:extLst>
          </p:cNvPr>
          <p:cNvSpPr txBox="1"/>
          <p:nvPr/>
        </p:nvSpPr>
        <p:spPr>
          <a:xfrm>
            <a:off x="850245" y="334686"/>
            <a:ext cx="10352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10 Key Employability Skills </a:t>
            </a:r>
          </a:p>
        </p:txBody>
      </p:sp>
    </p:spTree>
    <p:extLst>
      <p:ext uri="{BB962C8B-B14F-4D97-AF65-F5344CB8AC3E}">
        <p14:creationId xmlns:p14="http://schemas.microsoft.com/office/powerpoint/2010/main" val="4264534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A1B166-492B-848E-21C9-DFCCA39A9C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67637" y="5715148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C0FBEB-A0AC-CED0-DE99-78C86F4763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383643" y="5715147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E79AC1-1655-8B52-F9EA-288FDFF678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499652" y="5710384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5ED4A4-79BC-F79E-0B5D-13369BE4E0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6615661" y="5710384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EC80F4-39A7-8813-90FE-48D3FB0499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7725827" y="5710384"/>
            <a:ext cx="1066898" cy="1066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7D4C09-5658-1D03-CF69-028FB004A7EB}"/>
              </a:ext>
            </a:extLst>
          </p:cNvPr>
          <p:cNvSpPr txBox="1"/>
          <p:nvPr/>
        </p:nvSpPr>
        <p:spPr>
          <a:xfrm>
            <a:off x="3762292" y="4975159"/>
            <a:ext cx="4957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Monday 15</a:t>
            </a:r>
            <a:r>
              <a:rPr lang="en-GB" sz="3600" baseline="30000" dirty="0"/>
              <a:t>th</a:t>
            </a:r>
            <a:r>
              <a:rPr lang="en-GB" sz="3600" dirty="0"/>
              <a:t> September</a:t>
            </a:r>
            <a:endParaRPr lang="en-GB" sz="3600" b="1" dirty="0"/>
          </a:p>
        </p:txBody>
      </p:sp>
      <p:sp>
        <p:nvSpPr>
          <p:cNvPr id="13" name="AutoShape 4" descr="Image preview">
            <a:extLst>
              <a:ext uri="{FF2B5EF4-FFF2-40B4-BE49-F238E27FC236}">
                <a16:creationId xmlns:a16="http://schemas.microsoft.com/office/drawing/2014/main" id="{8C41B9CE-5852-4F34-2D9A-21DB821C60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80807" y="-186193"/>
            <a:ext cx="3767593" cy="376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3F5834-799F-D881-334D-135F5689A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270" y="2032191"/>
            <a:ext cx="3169887" cy="1880284"/>
          </a:xfrm>
          <a:prstGeom prst="rect">
            <a:avLst/>
          </a:prstGeom>
        </p:spPr>
      </p:pic>
      <p:pic>
        <p:nvPicPr>
          <p:cNvPr id="6150" name="Picture 6" descr="Generated image">
            <a:extLst>
              <a:ext uri="{FF2B5EF4-FFF2-40B4-BE49-F238E27FC236}">
                <a16:creationId xmlns:a16="http://schemas.microsoft.com/office/drawing/2014/main" id="{D0C28C61-D49B-3D18-99EA-D4EEC23E9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8"/>
          <a:stretch>
            <a:fillRect/>
          </a:stretch>
        </p:blipFill>
        <p:spPr bwMode="auto">
          <a:xfrm>
            <a:off x="8098645" y="986440"/>
            <a:ext cx="2386896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Generated image">
            <a:extLst>
              <a:ext uri="{FF2B5EF4-FFF2-40B4-BE49-F238E27FC236}">
                <a16:creationId xmlns:a16="http://schemas.microsoft.com/office/drawing/2014/main" id="{ADBB5BE0-88FF-0FCF-1195-B8E5DA583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5"/>
          <a:stretch>
            <a:fillRect/>
          </a:stretch>
        </p:blipFill>
        <p:spPr bwMode="auto">
          <a:xfrm>
            <a:off x="4767782" y="986284"/>
            <a:ext cx="256478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ytham St Annes High School - Wikipedia">
            <a:extLst>
              <a:ext uri="{FF2B5EF4-FFF2-40B4-BE49-F238E27FC236}">
                <a16:creationId xmlns:a16="http://schemas.microsoft.com/office/drawing/2014/main" id="{EC122C92-42C8-FC8D-A7BB-8868741F9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3513627-64CE-BBDF-9156-1143D4B4C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17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6C3D3-A8ED-7A78-EA2F-7ECD1C051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2E7956-FE6C-B36E-CEB6-1832C0584F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330536" y="5707195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D8E739-EF5A-C838-1B59-9FC6D312D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542" y="5707194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B06BDA-3738-66CD-E39F-EC84A2F215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562551" y="5702431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4EDF2D-FF1E-99CA-8E76-A5F2C0BAB5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6678560" y="5702431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DD6D46-5E4C-DD67-080A-9DBC1D6D1E2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7788726" y="5702431"/>
            <a:ext cx="1066898" cy="106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BB1D8F-04D1-7354-04B3-093DBEB0610C}"/>
              </a:ext>
            </a:extLst>
          </p:cNvPr>
          <p:cNvSpPr txBox="1"/>
          <p:nvPr/>
        </p:nvSpPr>
        <p:spPr>
          <a:xfrm>
            <a:off x="3587362" y="4959256"/>
            <a:ext cx="5667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Tuesday 16th</a:t>
            </a:r>
            <a:r>
              <a:rPr lang="en-GB" sz="3600" b="1" baseline="30000" dirty="0"/>
              <a:t>th</a:t>
            </a:r>
            <a:r>
              <a:rPr lang="en-GB" sz="3600" b="1" dirty="0"/>
              <a:t> September</a:t>
            </a:r>
          </a:p>
        </p:txBody>
      </p:sp>
      <p:pic>
        <p:nvPicPr>
          <p:cNvPr id="5122" name="Picture 2" descr="Generated image">
            <a:extLst>
              <a:ext uri="{FF2B5EF4-FFF2-40B4-BE49-F238E27FC236}">
                <a16:creationId xmlns:a16="http://schemas.microsoft.com/office/drawing/2014/main" id="{379795D9-8ECB-49E8-2E40-2269C93F9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62"/>
          <a:stretch>
            <a:fillRect/>
          </a:stretch>
        </p:blipFill>
        <p:spPr bwMode="auto">
          <a:xfrm>
            <a:off x="1788645" y="414345"/>
            <a:ext cx="3083781" cy="3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enerated image">
            <a:extLst>
              <a:ext uri="{FF2B5EF4-FFF2-40B4-BE49-F238E27FC236}">
                <a16:creationId xmlns:a16="http://schemas.microsoft.com/office/drawing/2014/main" id="{C4336AD5-87B8-FF89-6557-CDBED1BEB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8"/>
          <a:stretch>
            <a:fillRect/>
          </a:stretch>
        </p:blipFill>
        <p:spPr bwMode="auto">
          <a:xfrm>
            <a:off x="6204524" y="409719"/>
            <a:ext cx="3168404" cy="37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ytham St Annes High School - Wikipedia">
            <a:extLst>
              <a:ext uri="{FF2B5EF4-FFF2-40B4-BE49-F238E27FC236}">
                <a16:creationId xmlns:a16="http://schemas.microsoft.com/office/drawing/2014/main" id="{D4F64E67-96F0-3302-0B92-3974254A0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17A95C8-8169-0951-A747-EAC896C52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012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1D7AC-DC33-D365-BB22-608B52D16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EF10FF-50ED-3305-321B-9293031D55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661901" y="5667440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CBD05-0C28-5F60-FF2A-BF81C369F3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777907" y="5667439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CDA125-7C2C-13F2-C571-0C75D722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3916" y="5662676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45D60-64A4-B8E8-0CA8-8F34872EFB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7009925" y="5662676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ECF29-F5BC-25D3-9B58-6C96D5C4732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8120091" y="5662676"/>
            <a:ext cx="1066898" cy="106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E16C7E-1114-D2AE-069F-4D86CDCFFE17}"/>
              </a:ext>
            </a:extLst>
          </p:cNvPr>
          <p:cNvSpPr txBox="1"/>
          <p:nvPr/>
        </p:nvSpPr>
        <p:spPr>
          <a:xfrm>
            <a:off x="3523752" y="4927450"/>
            <a:ext cx="661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Wednesday 10th September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7B3455-4AF1-AC8B-913A-DAE5793CF8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170" y="244754"/>
            <a:ext cx="3131996" cy="1782829"/>
          </a:xfrm>
          <a:prstGeom prst="rect">
            <a:avLst/>
          </a:prstGeom>
        </p:spPr>
      </p:pic>
      <p:pic>
        <p:nvPicPr>
          <p:cNvPr id="4098" name="Picture 2" descr="Generated image">
            <a:extLst>
              <a:ext uri="{FF2B5EF4-FFF2-40B4-BE49-F238E27FC236}">
                <a16:creationId xmlns:a16="http://schemas.microsoft.com/office/drawing/2014/main" id="{4B333953-E5F0-D16B-32E1-769C586C8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09" y="251460"/>
            <a:ext cx="2464595" cy="369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enerated image">
            <a:extLst>
              <a:ext uri="{FF2B5EF4-FFF2-40B4-BE49-F238E27FC236}">
                <a16:creationId xmlns:a16="http://schemas.microsoft.com/office/drawing/2014/main" id="{4548F52C-0E5C-1417-826B-62D959272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549" y="479066"/>
            <a:ext cx="2393343" cy="359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A7D6EA-5056-96D7-FBA7-E02A1A3DB107}"/>
              </a:ext>
            </a:extLst>
          </p:cNvPr>
          <p:cNvSpPr txBox="1"/>
          <p:nvPr/>
        </p:nvSpPr>
        <p:spPr>
          <a:xfrm>
            <a:off x="9598549" y="140512"/>
            <a:ext cx="2393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(Starting Wed 24</a:t>
            </a:r>
            <a:r>
              <a:rPr lang="en-GB" sz="1600" b="1" baseline="30000" dirty="0"/>
              <a:t>th</a:t>
            </a:r>
            <a:r>
              <a:rPr lang="en-GB" sz="1600" b="1" dirty="0"/>
              <a:t> Sept)</a:t>
            </a:r>
          </a:p>
        </p:txBody>
      </p:sp>
      <p:pic>
        <p:nvPicPr>
          <p:cNvPr id="4102" name="Picture 6" descr="Generated image">
            <a:extLst>
              <a:ext uri="{FF2B5EF4-FFF2-40B4-BE49-F238E27FC236}">
                <a16:creationId xmlns:a16="http://schemas.microsoft.com/office/drawing/2014/main" id="{133E2C08-59A4-7FCA-8CDB-76A2484A9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>
            <a:fillRect/>
          </a:stretch>
        </p:blipFill>
        <p:spPr bwMode="auto">
          <a:xfrm>
            <a:off x="429805" y="2220634"/>
            <a:ext cx="2134286" cy="301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Lytham St Annes High School - Wikipedia">
            <a:extLst>
              <a:ext uri="{FF2B5EF4-FFF2-40B4-BE49-F238E27FC236}">
                <a16:creationId xmlns:a16="http://schemas.microsoft.com/office/drawing/2014/main" id="{110C1D29-8C6F-8765-DAC0-6FC469D48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932A974A-DA66-7EDD-014E-37FB79F25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2" descr="Image preview">
            <a:extLst>
              <a:ext uri="{FF2B5EF4-FFF2-40B4-BE49-F238E27FC236}">
                <a16:creationId xmlns:a16="http://schemas.microsoft.com/office/drawing/2014/main" id="{138B234B-11C1-943B-A40F-65AD9BD4DE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4CC5C5-75F2-7679-78F4-6B67FB22D4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52481" y="442924"/>
            <a:ext cx="345781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03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A2ADC-CFD3-D423-91AF-D87A20864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646FC7-AE3F-1CE8-1321-50A13050E8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192773" y="5723100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A6459F-7631-FF1A-32E8-F86253BEF3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308779" y="5723099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688BF3-E535-666D-82AD-08F8A314C8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424788" y="5718336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C468D6-E5E1-3B5D-5C2A-487B7DCEF8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0797" y="5718336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1E34EC-09BD-8E83-F3F0-D6FB395FBF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7650963" y="5718336"/>
            <a:ext cx="1066898" cy="106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CB4CDF-ED2A-4EAF-B18B-E144B855634A}"/>
              </a:ext>
            </a:extLst>
          </p:cNvPr>
          <p:cNvSpPr txBox="1"/>
          <p:nvPr/>
        </p:nvSpPr>
        <p:spPr>
          <a:xfrm>
            <a:off x="3233716" y="4903596"/>
            <a:ext cx="661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Thursday 11th September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6FB8AF-B7C5-3870-6125-E85EF32B5B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647" y="88222"/>
            <a:ext cx="3698547" cy="2207197"/>
          </a:xfrm>
          <a:prstGeom prst="rect">
            <a:avLst/>
          </a:prstGeom>
        </p:spPr>
      </p:pic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68B18639-8EC4-484F-8654-16DF4B7E8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4"/>
          <a:stretch>
            <a:fillRect/>
          </a:stretch>
        </p:blipFill>
        <p:spPr bwMode="auto">
          <a:xfrm>
            <a:off x="9213112" y="176516"/>
            <a:ext cx="1653481" cy="226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enerated image">
            <a:extLst>
              <a:ext uri="{FF2B5EF4-FFF2-40B4-BE49-F238E27FC236}">
                <a16:creationId xmlns:a16="http://schemas.microsoft.com/office/drawing/2014/main" id="{54CB4B7F-40D0-DF3B-CED9-870BF403C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189" y="2572095"/>
            <a:ext cx="1517272" cy="227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enerated image">
            <a:extLst>
              <a:ext uri="{FF2B5EF4-FFF2-40B4-BE49-F238E27FC236}">
                <a16:creationId xmlns:a16="http://schemas.microsoft.com/office/drawing/2014/main" id="{151CADE0-A518-78E6-DAC4-72F62AFF9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9"/>
          <a:stretch>
            <a:fillRect/>
          </a:stretch>
        </p:blipFill>
        <p:spPr bwMode="auto">
          <a:xfrm>
            <a:off x="7148136" y="191974"/>
            <a:ext cx="1629697" cy="227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3792AA-061C-D799-1404-891601098C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350" y="2539184"/>
            <a:ext cx="3770041" cy="2120648"/>
          </a:xfrm>
          <a:prstGeom prst="rect">
            <a:avLst/>
          </a:prstGeom>
        </p:spPr>
      </p:pic>
      <p:pic>
        <p:nvPicPr>
          <p:cNvPr id="4098" name="Picture 2" descr="Generated image">
            <a:extLst>
              <a:ext uri="{FF2B5EF4-FFF2-40B4-BE49-F238E27FC236}">
                <a16:creationId xmlns:a16="http://schemas.microsoft.com/office/drawing/2014/main" id="{DDFA30D4-63E6-D9ED-3C27-9F2DED52C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96" y="191973"/>
            <a:ext cx="1517272" cy="227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enerated image">
            <a:extLst>
              <a:ext uri="{FF2B5EF4-FFF2-40B4-BE49-F238E27FC236}">
                <a16:creationId xmlns:a16="http://schemas.microsoft.com/office/drawing/2014/main" id="{2EE5673E-5BCC-029A-F2E9-894406859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1"/>
          <a:stretch>
            <a:fillRect/>
          </a:stretch>
        </p:blipFill>
        <p:spPr bwMode="auto">
          <a:xfrm>
            <a:off x="5957446" y="2601765"/>
            <a:ext cx="1620149" cy="221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AC7B4A-3A74-D7A2-FDD2-F2C8C1E3D915}"/>
              </a:ext>
            </a:extLst>
          </p:cNvPr>
          <p:cNvSpPr/>
          <p:nvPr/>
        </p:nvSpPr>
        <p:spPr>
          <a:xfrm>
            <a:off x="9582550" y="3924300"/>
            <a:ext cx="193068" cy="247650"/>
          </a:xfrm>
          <a:prstGeom prst="rect">
            <a:avLst/>
          </a:prstGeom>
          <a:solidFill>
            <a:srgbClr val="D5E2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2" descr="Lytham St Annes High School - Wikipedia">
            <a:extLst>
              <a:ext uri="{FF2B5EF4-FFF2-40B4-BE49-F238E27FC236}">
                <a16:creationId xmlns:a16="http://schemas.microsoft.com/office/drawing/2014/main" id="{B4BC6DE0-F5E1-7805-2B31-7560AFE5E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64CFFF46-C8BB-A45F-ADC4-A8F165BE4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33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AA63B-D53C-F067-896E-3BA5FA2DB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A8496D-66A6-E9B9-AFDA-A9552FB605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280239" y="5715148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7B487D-BDFF-ABD6-35C1-3FD5C9822C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396245" y="5715147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242312-75AF-048C-076F-A9CC57C49B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512254" y="5710384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62E873-8756-DCC2-C7AC-4A2FAC80F6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6628263" y="5710384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5B181C-3A2E-4532-F6F8-9480F379F26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38429" y="5710384"/>
            <a:ext cx="1066898" cy="106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22481B-FB25-B5CC-9E95-ADC6AC82B30E}"/>
              </a:ext>
            </a:extLst>
          </p:cNvPr>
          <p:cNvSpPr txBox="1"/>
          <p:nvPr/>
        </p:nvSpPr>
        <p:spPr>
          <a:xfrm>
            <a:off x="3523752" y="4927450"/>
            <a:ext cx="661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Friday 12th September</a:t>
            </a:r>
          </a:p>
        </p:txBody>
      </p:sp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F77FFDC2-B2B7-815A-B75F-A2C560003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8"/>
          <a:stretch>
            <a:fillRect/>
          </a:stretch>
        </p:blipFill>
        <p:spPr bwMode="auto">
          <a:xfrm>
            <a:off x="7297463" y="747943"/>
            <a:ext cx="2574897" cy="371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225B77-7A16-A65F-48DE-9FA5E40A36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59" y="942957"/>
            <a:ext cx="5628641" cy="3326779"/>
          </a:xfrm>
          <a:prstGeom prst="rect">
            <a:avLst/>
          </a:prstGeom>
        </p:spPr>
      </p:pic>
      <p:pic>
        <p:nvPicPr>
          <p:cNvPr id="10" name="Picture 2" descr="Lytham St Annes High School - Wikipedia">
            <a:extLst>
              <a:ext uri="{FF2B5EF4-FFF2-40B4-BE49-F238E27FC236}">
                <a16:creationId xmlns:a16="http://schemas.microsoft.com/office/drawing/2014/main" id="{B5A202D3-7890-B1A0-70A5-4D0583DD43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1EB4F1D-363E-738E-20B7-6D7EDE4A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170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FB6256-2139-9E88-83AB-1A1ED71CC978}"/>
              </a:ext>
            </a:extLst>
          </p:cNvPr>
          <p:cNvSpPr txBox="1"/>
          <p:nvPr/>
        </p:nvSpPr>
        <p:spPr>
          <a:xfrm>
            <a:off x="2788920" y="6130950"/>
            <a:ext cx="6108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COMING SOON / NOTICES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C1D858-1E62-1887-B34C-DC221529CA2F}"/>
              </a:ext>
            </a:extLst>
          </p:cNvPr>
          <p:cNvSpPr txBox="1"/>
          <p:nvPr/>
        </p:nvSpPr>
        <p:spPr>
          <a:xfrm>
            <a:off x="4827999" y="1663570"/>
            <a:ext cx="68217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Wellbeing Ambassadors</a:t>
            </a:r>
            <a:endParaRPr lang="en-GB" dirty="0"/>
          </a:p>
          <a:p>
            <a:pPr algn="ctr"/>
            <a:br>
              <a:rPr lang="en-GB" dirty="0"/>
            </a:br>
            <a:r>
              <a:rPr lang="en-GB" dirty="0"/>
              <a:t>Would you like to help support student wellbeing at LSA?</a:t>
            </a:r>
            <a:br>
              <a:rPr lang="en-GB" dirty="0"/>
            </a:br>
            <a:r>
              <a:rPr lang="en-GB" dirty="0"/>
              <a:t>To apply, write a short letter to Mrs Hoyle (K002) explaining what you would bring to the team and how you would support others.</a:t>
            </a:r>
            <a:br>
              <a:rPr lang="en-GB" dirty="0"/>
            </a:br>
            <a:endParaRPr lang="en-GB" dirty="0"/>
          </a:p>
          <a:p>
            <a:pPr algn="ctr"/>
            <a:r>
              <a:rPr lang="en-GB" b="1" dirty="0"/>
              <a:t>Deadline: Monday 22nd September</a:t>
            </a:r>
            <a:br>
              <a:rPr lang="en-GB" dirty="0"/>
            </a:br>
            <a:r>
              <a:rPr lang="en-GB" dirty="0"/>
              <a:t>Successful applicants will join the first meeting on </a:t>
            </a:r>
            <a:r>
              <a:rPr lang="en-GB" b="1" dirty="0"/>
              <a:t>Wednesday 1st October (Week A, K002).</a:t>
            </a:r>
            <a:endParaRPr lang="en-GB" dirty="0"/>
          </a:p>
        </p:txBody>
      </p:sp>
      <p:pic>
        <p:nvPicPr>
          <p:cNvPr id="2" name="Picture 2" descr="Lytham St Annes High School - Wikipedia">
            <a:extLst>
              <a:ext uri="{FF2B5EF4-FFF2-40B4-BE49-F238E27FC236}">
                <a16:creationId xmlns:a16="http://schemas.microsoft.com/office/drawing/2014/main" id="{60573632-EAA3-24ED-27D4-5A711A356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E1B2DBD-7FE4-6953-BB35-26381DA46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CD62C5-FAD6-B25D-836A-BBB481EA5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05" y="145915"/>
            <a:ext cx="4009277" cy="56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7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2780</TotalTime>
  <Words>119</Words>
  <Application>Microsoft Office PowerPoint</Application>
  <PresentationFormat>Widescreen</PresentationFormat>
  <Paragraphs>13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Callum Anderton</dc:creator>
  <cp:lastModifiedBy>Callum Anderton</cp:lastModifiedBy>
  <cp:revision>1</cp:revision>
  <dcterms:created xsi:type="dcterms:W3CDTF">2025-09-03T10:07:15Z</dcterms:created>
  <dcterms:modified xsi:type="dcterms:W3CDTF">2025-09-12T10:50:57Z</dcterms:modified>
</cp:coreProperties>
</file>