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37AC2-64E6-4C41-AAF6-E4D152CA7157}" v="30" dt="2025-09-12T10:47:02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lum Anderton" userId="0bb33ff1-70c0-4ca1-a59f-ed9c02a12b32" providerId="ADAL" clId="{0001C2ED-D750-4655-B331-145D1C2E161F}"/>
    <pc:docChg chg="custSel modSld modMainMaster">
      <pc:chgData name="Callum Anderton" userId="0bb33ff1-70c0-4ca1-a59f-ed9c02a12b32" providerId="ADAL" clId="{0001C2ED-D750-4655-B331-145D1C2E161F}" dt="2025-09-12T10:47:02.606" v="75"/>
      <pc:docMkLst>
        <pc:docMk/>
      </pc:docMkLst>
      <pc:sldChg chg="modSp mod setBg">
        <pc:chgData name="Callum Anderton" userId="0bb33ff1-70c0-4ca1-a59f-ed9c02a12b32" providerId="ADAL" clId="{0001C2ED-D750-4655-B331-145D1C2E161F}" dt="2025-09-12T10:05:36.337" v="30"/>
        <pc:sldMkLst>
          <pc:docMk/>
          <pc:sldMk cId="2409976691" sldId="256"/>
        </pc:sldMkLst>
        <pc:spChg chg="mod">
          <ac:chgData name="Callum Anderton" userId="0bb33ff1-70c0-4ca1-a59f-ed9c02a12b32" providerId="ADAL" clId="{0001C2ED-D750-4655-B331-145D1C2E161F}" dt="2025-09-12T10:05:36.337" v="30"/>
          <ac:spMkLst>
            <pc:docMk/>
            <pc:sldMk cId="2409976691" sldId="256"/>
            <ac:spMk id="11" creationId="{D91E1E90-92EA-5340-9DA3-1C5027745956}"/>
          </ac:spMkLst>
        </pc:spChg>
      </pc:sldChg>
      <pc:sldChg chg="addSp delSp modSp">
        <pc:chgData name="Callum Anderton" userId="0bb33ff1-70c0-4ca1-a59f-ed9c02a12b32" providerId="ADAL" clId="{0001C2ED-D750-4655-B331-145D1C2E161F}" dt="2025-09-12T10:17:34.671" v="64"/>
        <pc:sldMkLst>
          <pc:docMk/>
          <pc:sldMk cId="1550617997" sldId="258"/>
        </pc:sldMkLst>
        <pc:spChg chg="mod">
          <ac:chgData name="Callum Anderton" userId="0bb33ff1-70c0-4ca1-a59f-ed9c02a12b32" providerId="ADAL" clId="{0001C2ED-D750-4655-B331-145D1C2E161F}" dt="2025-09-12T10:05:48.386" v="31"/>
          <ac:spMkLst>
            <pc:docMk/>
            <pc:sldMk cId="1550617997" sldId="258"/>
            <ac:spMk id="11" creationId="{787D4C09-5658-1D03-CF69-028FB004A7EB}"/>
          </ac:spMkLst>
        </pc:spChg>
        <pc:picChg chg="add mod">
          <ac:chgData name="Callum Anderton" userId="0bb33ff1-70c0-4ca1-a59f-ed9c02a12b32" providerId="ADAL" clId="{0001C2ED-D750-4655-B331-145D1C2E161F}" dt="2025-09-12T10:17:34.671" v="64"/>
          <ac:picMkLst>
            <pc:docMk/>
            <pc:sldMk cId="1550617997" sldId="258"/>
            <ac:picMk id="2" creationId="{728281BB-EE59-95F8-C5F0-83BD889D97F6}"/>
          </ac:picMkLst>
        </pc:picChg>
        <pc:picChg chg="add mod">
          <ac:chgData name="Callum Anderton" userId="0bb33ff1-70c0-4ca1-a59f-ed9c02a12b32" providerId="ADAL" clId="{0001C2ED-D750-4655-B331-145D1C2E161F}" dt="2025-09-12T10:17:34.671" v="64"/>
          <ac:picMkLst>
            <pc:docMk/>
            <pc:sldMk cId="1550617997" sldId="258"/>
            <ac:picMk id="3" creationId="{71D6589C-50DF-8C61-B850-4FD8E5F98BEF}"/>
          </ac:picMkLst>
        </pc:picChg>
        <pc:picChg chg="del">
          <ac:chgData name="Callum Anderton" userId="0bb33ff1-70c0-4ca1-a59f-ed9c02a12b32" providerId="ADAL" clId="{0001C2ED-D750-4655-B331-145D1C2E161F}" dt="2025-09-12T10:17:19.508" v="48" actId="478"/>
          <ac:picMkLst>
            <pc:docMk/>
            <pc:sldMk cId="1550617997" sldId="258"/>
            <ac:picMk id="1026" creationId="{860DA97C-8181-C832-0AD4-908D455A9ECF}"/>
          </ac:picMkLst>
        </pc:picChg>
        <pc:picChg chg="del">
          <ac:chgData name="Callum Anderton" userId="0bb33ff1-70c0-4ca1-a59f-ed9c02a12b32" providerId="ADAL" clId="{0001C2ED-D750-4655-B331-145D1C2E161F}" dt="2025-09-12T10:17:19.011" v="47" actId="478"/>
          <ac:picMkLst>
            <pc:docMk/>
            <pc:sldMk cId="1550617997" sldId="258"/>
            <ac:picMk id="1028" creationId="{E6CF00BB-0E72-8881-03A8-6EF4AFC2D074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33.970" v="63"/>
        <pc:sldMkLst>
          <pc:docMk/>
          <pc:sldMk cId="482012464" sldId="259"/>
        </pc:sldMkLst>
        <pc:spChg chg="mod">
          <ac:chgData name="Callum Anderton" userId="0bb33ff1-70c0-4ca1-a59f-ed9c02a12b32" providerId="ADAL" clId="{0001C2ED-D750-4655-B331-145D1C2E161F}" dt="2025-09-12T10:06:40.788" v="34" actId="20577"/>
          <ac:spMkLst>
            <pc:docMk/>
            <pc:sldMk cId="482012464" sldId="259"/>
            <ac:spMk id="2" creationId="{DABB1D8F-04D1-7354-04B3-093DBEB0610C}"/>
          </ac:spMkLst>
        </pc:spChg>
        <pc:picChg chg="del">
          <ac:chgData name="Callum Anderton" userId="0bb33ff1-70c0-4ca1-a59f-ed9c02a12b32" providerId="ADAL" clId="{0001C2ED-D750-4655-B331-145D1C2E161F}" dt="2025-09-12T10:17:21.290" v="50" actId="478"/>
          <ac:picMkLst>
            <pc:docMk/>
            <pc:sldMk cId="482012464" sldId="259"/>
            <ac:picMk id="3" creationId="{2F1A4991-B075-12DB-0FDF-BB64BA62E3DE}"/>
          </ac:picMkLst>
        </pc:picChg>
        <pc:picChg chg="del">
          <ac:chgData name="Callum Anderton" userId="0bb33ff1-70c0-4ca1-a59f-ed9c02a12b32" providerId="ADAL" clId="{0001C2ED-D750-4655-B331-145D1C2E161F}" dt="2025-09-12T10:17:20.771" v="49" actId="478"/>
          <ac:picMkLst>
            <pc:docMk/>
            <pc:sldMk cId="482012464" sldId="259"/>
            <ac:picMk id="9" creationId="{2E879B2A-C283-2D88-C2B5-6C774CAFF3C0}"/>
          </ac:picMkLst>
        </pc:picChg>
        <pc:picChg chg="add mod">
          <ac:chgData name="Callum Anderton" userId="0bb33ff1-70c0-4ca1-a59f-ed9c02a12b32" providerId="ADAL" clId="{0001C2ED-D750-4655-B331-145D1C2E161F}" dt="2025-09-12T10:17:33.970" v="63"/>
          <ac:picMkLst>
            <pc:docMk/>
            <pc:sldMk cId="482012464" sldId="259"/>
            <ac:picMk id="10" creationId="{A80F4C60-342F-1EDF-AE41-EEC9D2AA42E4}"/>
          </ac:picMkLst>
        </pc:picChg>
        <pc:picChg chg="add mod">
          <ac:chgData name="Callum Anderton" userId="0bb33ff1-70c0-4ca1-a59f-ed9c02a12b32" providerId="ADAL" clId="{0001C2ED-D750-4655-B331-145D1C2E161F}" dt="2025-09-12T10:17:33.970" v="63"/>
          <ac:picMkLst>
            <pc:docMk/>
            <pc:sldMk cId="482012464" sldId="259"/>
            <ac:picMk id="11" creationId="{62CD2220-A812-33E3-9510-C83D920DBEFD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24:58.333" v="69" actId="1076"/>
        <pc:sldMkLst>
          <pc:docMk/>
          <pc:sldMk cId="1398903588" sldId="260"/>
        </pc:sldMkLst>
        <pc:spChg chg="mod">
          <ac:chgData name="Callum Anderton" userId="0bb33ff1-70c0-4ca1-a59f-ed9c02a12b32" providerId="ADAL" clId="{0001C2ED-D750-4655-B331-145D1C2E161F}" dt="2025-09-12T10:06:44.415" v="38" actId="20577"/>
          <ac:spMkLst>
            <pc:docMk/>
            <pc:sldMk cId="1398903588" sldId="260"/>
            <ac:spMk id="2" creationId="{9FE16C7E-1114-D2AE-069F-4D86CDCFFE17}"/>
          </ac:spMkLst>
        </pc:spChg>
        <pc:spChg chg="add">
          <ac:chgData name="Callum Anderton" userId="0bb33ff1-70c0-4ca1-a59f-ed9c02a12b32" providerId="ADAL" clId="{0001C2ED-D750-4655-B331-145D1C2E161F}" dt="2025-09-12T10:24:50.741" v="66"/>
          <ac:spMkLst>
            <pc:docMk/>
            <pc:sldMk cId="1398903588" sldId="260"/>
            <ac:spMk id="14" creationId="{C4BFB9C8-E930-4DD3-38A6-F0E8B9DD9F12}"/>
          </ac:spMkLst>
        </pc:spChg>
        <pc:picChg chg="del">
          <ac:chgData name="Callum Anderton" userId="0bb33ff1-70c0-4ca1-a59f-ed9c02a12b32" providerId="ADAL" clId="{0001C2ED-D750-4655-B331-145D1C2E161F}" dt="2025-09-12T10:17:23.130" v="52" actId="478"/>
          <ac:picMkLst>
            <pc:docMk/>
            <pc:sldMk cId="1398903588" sldId="260"/>
            <ac:picMk id="3" creationId="{AB9B3EB0-CAD7-7BA2-2817-25F32A3B003C}"/>
          </ac:picMkLst>
        </pc:picChg>
        <pc:picChg chg="del">
          <ac:chgData name="Callum Anderton" userId="0bb33ff1-70c0-4ca1-a59f-ed9c02a12b32" providerId="ADAL" clId="{0001C2ED-D750-4655-B331-145D1C2E161F}" dt="2025-09-12T10:17:22.650" v="51" actId="478"/>
          <ac:picMkLst>
            <pc:docMk/>
            <pc:sldMk cId="1398903588" sldId="260"/>
            <ac:picMk id="11" creationId="{52BBB2CF-19EE-11FB-0352-E03F7F6D18E8}"/>
          </ac:picMkLst>
        </pc:picChg>
        <pc:picChg chg="add mod">
          <ac:chgData name="Callum Anderton" userId="0bb33ff1-70c0-4ca1-a59f-ed9c02a12b32" providerId="ADAL" clId="{0001C2ED-D750-4655-B331-145D1C2E161F}" dt="2025-09-12T10:17:33.101" v="62"/>
          <ac:picMkLst>
            <pc:docMk/>
            <pc:sldMk cId="1398903588" sldId="260"/>
            <ac:picMk id="12" creationId="{E915154E-ED4A-4BFE-DA71-42EBBF6F1BC2}"/>
          </ac:picMkLst>
        </pc:picChg>
        <pc:picChg chg="add mod">
          <ac:chgData name="Callum Anderton" userId="0bb33ff1-70c0-4ca1-a59f-ed9c02a12b32" providerId="ADAL" clId="{0001C2ED-D750-4655-B331-145D1C2E161F}" dt="2025-09-12T10:17:33.101" v="62"/>
          <ac:picMkLst>
            <pc:docMk/>
            <pc:sldMk cId="1398903588" sldId="260"/>
            <ac:picMk id="13" creationId="{269BB663-8620-2840-7C42-37126533B4E7}"/>
          </ac:picMkLst>
        </pc:picChg>
        <pc:picChg chg="add mod">
          <ac:chgData name="Callum Anderton" userId="0bb33ff1-70c0-4ca1-a59f-ed9c02a12b32" providerId="ADAL" clId="{0001C2ED-D750-4655-B331-145D1C2E161F}" dt="2025-09-12T10:24:58.333" v="69" actId="1076"/>
          <ac:picMkLst>
            <pc:docMk/>
            <pc:sldMk cId="1398903588" sldId="260"/>
            <ac:picMk id="15" creationId="{6344A97C-5896-063B-AE14-CA5ED29578A6}"/>
          </ac:picMkLst>
        </pc:picChg>
        <pc:picChg chg="del">
          <ac:chgData name="Callum Anderton" userId="0bb33ff1-70c0-4ca1-a59f-ed9c02a12b32" providerId="ADAL" clId="{0001C2ED-D750-4655-B331-145D1C2E161F}" dt="2025-09-12T10:24:50.382" v="65" actId="478"/>
          <ac:picMkLst>
            <pc:docMk/>
            <pc:sldMk cId="1398903588" sldId="260"/>
            <ac:picMk id="4104" creationId="{4BF6197A-9642-B742-F909-8E9119225FB9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31.671" v="61"/>
        <pc:sldMkLst>
          <pc:docMk/>
          <pc:sldMk cId="1398033907" sldId="261"/>
        </pc:sldMkLst>
        <pc:spChg chg="mod">
          <ac:chgData name="Callum Anderton" userId="0bb33ff1-70c0-4ca1-a59f-ed9c02a12b32" providerId="ADAL" clId="{0001C2ED-D750-4655-B331-145D1C2E161F}" dt="2025-09-12T10:06:50.269" v="42" actId="20577"/>
          <ac:spMkLst>
            <pc:docMk/>
            <pc:sldMk cId="1398033907" sldId="261"/>
            <ac:spMk id="2" creationId="{42CB4CDF-ED2A-4EAF-B18B-E144B855634A}"/>
          </ac:spMkLst>
        </pc:spChg>
        <pc:spChg chg="add mod">
          <ac:chgData name="Callum Anderton" userId="0bb33ff1-70c0-4ca1-a59f-ed9c02a12b32" providerId="ADAL" clId="{0001C2ED-D750-4655-B331-145D1C2E161F}" dt="2025-09-08T07:13:05.319" v="23" actId="1037"/>
          <ac:spMkLst>
            <pc:docMk/>
            <pc:sldMk cId="1398033907" sldId="261"/>
            <ac:spMk id="17" creationId="{B2D36F80-E16D-B433-E207-B9A36F5DD50C}"/>
          </ac:spMkLst>
        </pc:spChg>
        <pc:picChg chg="del">
          <ac:chgData name="Callum Anderton" userId="0bb33ff1-70c0-4ca1-a59f-ed9c02a12b32" providerId="ADAL" clId="{0001C2ED-D750-4655-B331-145D1C2E161F}" dt="2025-09-12T10:17:25.556" v="54" actId="478"/>
          <ac:picMkLst>
            <pc:docMk/>
            <pc:sldMk cId="1398033907" sldId="261"/>
            <ac:picMk id="3" creationId="{23EB438B-27F3-FB31-A15C-063C39AD2AE7}"/>
          </ac:picMkLst>
        </pc:picChg>
        <pc:picChg chg="del">
          <ac:chgData name="Callum Anderton" userId="0bb33ff1-70c0-4ca1-a59f-ed9c02a12b32" providerId="ADAL" clId="{0001C2ED-D750-4655-B331-145D1C2E161F}" dt="2025-09-12T10:17:24.972" v="53" actId="478"/>
          <ac:picMkLst>
            <pc:docMk/>
            <pc:sldMk cId="1398033907" sldId="261"/>
            <ac:picMk id="9" creationId="{D7BFBEC4-CEA3-6AB8-4B1A-152F936B06FF}"/>
          </ac:picMkLst>
        </pc:picChg>
        <pc:picChg chg="add mod">
          <ac:chgData name="Callum Anderton" userId="0bb33ff1-70c0-4ca1-a59f-ed9c02a12b32" providerId="ADAL" clId="{0001C2ED-D750-4655-B331-145D1C2E161F}" dt="2025-09-05T13:02:23.120" v="2"/>
          <ac:picMkLst>
            <pc:docMk/>
            <pc:sldMk cId="1398033907" sldId="261"/>
            <ac:picMk id="10" creationId="{2C2E5C8B-4D37-0ACB-C3B2-F2AC5E804F39}"/>
          </ac:picMkLst>
        </pc:picChg>
        <pc:picChg chg="add mod">
          <ac:chgData name="Callum Anderton" userId="0bb33ff1-70c0-4ca1-a59f-ed9c02a12b32" providerId="ADAL" clId="{0001C2ED-D750-4655-B331-145D1C2E161F}" dt="2025-09-05T13:02:23.120" v="2"/>
          <ac:picMkLst>
            <pc:docMk/>
            <pc:sldMk cId="1398033907" sldId="261"/>
            <ac:picMk id="13" creationId="{3C851CA4-8C3C-B9AA-256D-029F1D66AFB5}"/>
          </ac:picMkLst>
        </pc:picChg>
        <pc:picChg chg="add mod">
          <ac:chgData name="Callum Anderton" userId="0bb33ff1-70c0-4ca1-a59f-ed9c02a12b32" providerId="ADAL" clId="{0001C2ED-D750-4655-B331-145D1C2E161F}" dt="2025-09-05T13:02:23.120" v="2"/>
          <ac:picMkLst>
            <pc:docMk/>
            <pc:sldMk cId="1398033907" sldId="261"/>
            <ac:picMk id="14" creationId="{F148D8B3-DA95-1EFD-CE92-CF63F7F24F36}"/>
          </ac:picMkLst>
        </pc:picChg>
        <pc:picChg chg="add mod">
          <ac:chgData name="Callum Anderton" userId="0bb33ff1-70c0-4ca1-a59f-ed9c02a12b32" providerId="ADAL" clId="{0001C2ED-D750-4655-B331-145D1C2E161F}" dt="2025-09-05T13:02:23.120" v="2"/>
          <ac:picMkLst>
            <pc:docMk/>
            <pc:sldMk cId="1398033907" sldId="261"/>
            <ac:picMk id="15" creationId="{AF0B5A07-28B1-F1E7-B428-18FE8D2F334B}"/>
          </ac:picMkLst>
        </pc:picChg>
        <pc:picChg chg="add mod">
          <ac:chgData name="Callum Anderton" userId="0bb33ff1-70c0-4ca1-a59f-ed9c02a12b32" providerId="ADAL" clId="{0001C2ED-D750-4655-B331-145D1C2E161F}" dt="2025-09-05T13:02:23.120" v="2"/>
          <ac:picMkLst>
            <pc:docMk/>
            <pc:sldMk cId="1398033907" sldId="261"/>
            <ac:picMk id="16" creationId="{4F70F346-DBD2-1843-7D4C-EB15C2731460}"/>
          </ac:picMkLst>
        </pc:picChg>
        <pc:picChg chg="add mod">
          <ac:chgData name="Callum Anderton" userId="0bb33ff1-70c0-4ca1-a59f-ed9c02a12b32" providerId="ADAL" clId="{0001C2ED-D750-4655-B331-145D1C2E161F}" dt="2025-09-12T10:17:31.671" v="61"/>
          <ac:picMkLst>
            <pc:docMk/>
            <pc:sldMk cId="1398033907" sldId="261"/>
            <ac:picMk id="18" creationId="{E3ADAF59-D8DD-5D96-5EB3-1529B4E6905A}"/>
          </ac:picMkLst>
        </pc:picChg>
        <pc:picChg chg="add mod">
          <ac:chgData name="Callum Anderton" userId="0bb33ff1-70c0-4ca1-a59f-ed9c02a12b32" providerId="ADAL" clId="{0001C2ED-D750-4655-B331-145D1C2E161F}" dt="2025-09-12T10:17:31.671" v="61"/>
          <ac:picMkLst>
            <pc:docMk/>
            <pc:sldMk cId="1398033907" sldId="261"/>
            <ac:picMk id="19" creationId="{32E797EA-F5D9-9319-19FB-FCE42429E0E0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31.079" v="60"/>
        <pc:sldMkLst>
          <pc:docMk/>
          <pc:sldMk cId="1528170492" sldId="262"/>
        </pc:sldMkLst>
        <pc:spChg chg="mod">
          <ac:chgData name="Callum Anderton" userId="0bb33ff1-70c0-4ca1-a59f-ed9c02a12b32" providerId="ADAL" clId="{0001C2ED-D750-4655-B331-145D1C2E161F}" dt="2025-09-12T10:06:53.951" v="46" actId="20577"/>
          <ac:spMkLst>
            <pc:docMk/>
            <pc:sldMk cId="1528170492" sldId="262"/>
            <ac:spMk id="2" creationId="{3522481B-FB25-B5CC-9E95-ADC6AC82B30E}"/>
          </ac:spMkLst>
        </pc:spChg>
        <pc:picChg chg="del">
          <ac:chgData name="Callum Anderton" userId="0bb33ff1-70c0-4ca1-a59f-ed9c02a12b32" providerId="ADAL" clId="{0001C2ED-D750-4655-B331-145D1C2E161F}" dt="2025-09-12T10:17:27.788" v="56" actId="478"/>
          <ac:picMkLst>
            <pc:docMk/>
            <pc:sldMk cId="1528170492" sldId="262"/>
            <ac:picMk id="3" creationId="{3F15EEC1-C396-B943-6C79-D01A3DD60A1F}"/>
          </ac:picMkLst>
        </pc:picChg>
        <pc:picChg chg="del">
          <ac:chgData name="Callum Anderton" userId="0bb33ff1-70c0-4ca1-a59f-ed9c02a12b32" providerId="ADAL" clId="{0001C2ED-D750-4655-B331-145D1C2E161F}" dt="2025-09-12T10:17:26.996" v="55" actId="478"/>
          <ac:picMkLst>
            <pc:docMk/>
            <pc:sldMk cId="1528170492" sldId="262"/>
            <ac:picMk id="9" creationId="{DACB14AA-161B-9E3D-825C-B1C715F03F72}"/>
          </ac:picMkLst>
        </pc:picChg>
        <pc:picChg chg="add mod">
          <ac:chgData name="Callum Anderton" userId="0bb33ff1-70c0-4ca1-a59f-ed9c02a12b32" providerId="ADAL" clId="{0001C2ED-D750-4655-B331-145D1C2E161F}" dt="2025-09-08T07:10:27.233" v="7"/>
          <ac:picMkLst>
            <pc:docMk/>
            <pc:sldMk cId="1528170492" sldId="262"/>
            <ac:picMk id="10" creationId="{D3F11B5C-A43B-5CBC-A17F-63D020558B01}"/>
          </ac:picMkLst>
        </pc:picChg>
        <pc:picChg chg="add mod">
          <ac:chgData name="Callum Anderton" userId="0bb33ff1-70c0-4ca1-a59f-ed9c02a12b32" providerId="ADAL" clId="{0001C2ED-D750-4655-B331-145D1C2E161F}" dt="2025-09-12T10:17:31.079" v="60"/>
          <ac:picMkLst>
            <pc:docMk/>
            <pc:sldMk cId="1528170492" sldId="262"/>
            <ac:picMk id="11" creationId="{075AF179-0DA3-BB5E-B29A-5610D8834C61}"/>
          </ac:picMkLst>
        </pc:picChg>
        <pc:picChg chg="add mod">
          <ac:chgData name="Callum Anderton" userId="0bb33ff1-70c0-4ca1-a59f-ed9c02a12b32" providerId="ADAL" clId="{0001C2ED-D750-4655-B331-145D1C2E161F}" dt="2025-09-12T10:17:31.079" v="60"/>
          <ac:picMkLst>
            <pc:docMk/>
            <pc:sldMk cId="1528170492" sldId="262"/>
            <ac:picMk id="12" creationId="{F3E46D4D-8816-DC86-7522-94CB517B4D38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47:02.606" v="75"/>
        <pc:sldMkLst>
          <pc:docMk/>
          <pc:sldMk cId="114147150" sldId="263"/>
        </pc:sldMkLst>
        <pc:spChg chg="mod">
          <ac:chgData name="Callum Anderton" userId="0bb33ff1-70c0-4ca1-a59f-ed9c02a12b32" providerId="ADAL" clId="{0001C2ED-D750-4655-B331-145D1C2E161F}" dt="2025-09-12T10:38:07.986" v="71" actId="14100"/>
          <ac:spMkLst>
            <pc:docMk/>
            <pc:sldMk cId="114147150" sldId="263"/>
            <ac:spMk id="7" creationId="{90C1D858-1E62-1887-B34C-DC221529CA2F}"/>
          </ac:spMkLst>
        </pc:spChg>
        <pc:spChg chg="add mod">
          <ac:chgData name="Callum Anderton" userId="0bb33ff1-70c0-4ca1-a59f-ed9c02a12b32" providerId="ADAL" clId="{0001C2ED-D750-4655-B331-145D1C2E161F}" dt="2025-09-12T10:47:02.606" v="75"/>
          <ac:spMkLst>
            <pc:docMk/>
            <pc:sldMk cId="114147150" sldId="263"/>
            <ac:spMk id="10" creationId="{0EA36EE3-E924-45CF-C56E-1E52E6F9A913}"/>
          </ac:spMkLst>
        </pc:spChg>
        <pc:picChg chg="add mod">
          <ac:chgData name="Callum Anderton" userId="0bb33ff1-70c0-4ca1-a59f-ed9c02a12b32" providerId="ADAL" clId="{0001C2ED-D750-4655-B331-145D1C2E161F}" dt="2025-09-12T10:17:30.491" v="59"/>
          <ac:picMkLst>
            <pc:docMk/>
            <pc:sldMk cId="114147150" sldId="263"/>
            <ac:picMk id="2" creationId="{9F5981EB-5353-A82A-FC61-F20DA06BA9F2}"/>
          </ac:picMkLst>
        </pc:picChg>
        <pc:picChg chg="add mod">
          <ac:chgData name="Callum Anderton" userId="0bb33ff1-70c0-4ca1-a59f-ed9c02a12b32" providerId="ADAL" clId="{0001C2ED-D750-4655-B331-145D1C2E161F}" dt="2025-09-12T10:17:30.491" v="59"/>
          <ac:picMkLst>
            <pc:docMk/>
            <pc:sldMk cId="114147150" sldId="263"/>
            <ac:picMk id="3" creationId="{924C7AF7-A725-D3BC-46ED-29EF9655BFD8}"/>
          </ac:picMkLst>
        </pc:picChg>
        <pc:picChg chg="del">
          <ac:chgData name="Callum Anderton" userId="0bb33ff1-70c0-4ca1-a59f-ed9c02a12b32" providerId="ADAL" clId="{0001C2ED-D750-4655-B331-145D1C2E161F}" dt="2025-09-12T10:17:29.500" v="58" actId="478"/>
          <ac:picMkLst>
            <pc:docMk/>
            <pc:sldMk cId="114147150" sldId="263"/>
            <ac:picMk id="4" creationId="{9ACA560E-7F64-6BE8-9903-A97E6C25BFCF}"/>
          </ac:picMkLst>
        </pc:picChg>
        <pc:picChg chg="del">
          <ac:chgData name="Callum Anderton" userId="0bb33ff1-70c0-4ca1-a59f-ed9c02a12b32" providerId="ADAL" clId="{0001C2ED-D750-4655-B331-145D1C2E161F}" dt="2025-09-12T10:17:28.926" v="57" actId="478"/>
          <ac:picMkLst>
            <pc:docMk/>
            <pc:sldMk cId="114147150" sldId="263"/>
            <ac:picMk id="5" creationId="{8DEF1E10-2045-E5D1-795A-D15E8D040A7B}"/>
          </ac:picMkLst>
        </pc:picChg>
        <pc:picChg chg="add mod">
          <ac:chgData name="Callum Anderton" userId="0bb33ff1-70c0-4ca1-a59f-ed9c02a12b32" providerId="ADAL" clId="{0001C2ED-D750-4655-B331-145D1C2E161F}" dt="2025-09-12T10:38:12.316" v="74" actId="14100"/>
          <ac:picMkLst>
            <pc:docMk/>
            <pc:sldMk cId="114147150" sldId="263"/>
            <ac:picMk id="9" creationId="{2D6C5E91-CF95-DE3A-09EF-EEBA1DB89710}"/>
          </ac:picMkLst>
        </pc:picChg>
      </pc:sldChg>
      <pc:sldMasterChg chg="setBg modSldLayout">
        <pc:chgData name="Callum Anderton" userId="0bb33ff1-70c0-4ca1-a59f-ed9c02a12b32" providerId="ADAL" clId="{0001C2ED-D750-4655-B331-145D1C2E161F}" dt="2025-09-05T13:07:24.946" v="5"/>
        <pc:sldMasterMkLst>
          <pc:docMk/>
          <pc:sldMasterMk cId="1258318572" sldId="2147483648"/>
        </pc:sldMasterMkLst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2319743668" sldId="2147483649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4084472184" sldId="2147483650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2800000938" sldId="2147483651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2594778424" sldId="2147483652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2733279051" sldId="2147483653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3064464535" sldId="2147483654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1507569551" sldId="2147483655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3759866798" sldId="2147483656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2079992849" sldId="2147483657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3500930662" sldId="2147483658"/>
          </pc:sldLayoutMkLst>
        </pc:sldLayoutChg>
        <pc:sldLayoutChg chg="setBg">
          <pc:chgData name="Callum Anderton" userId="0bb33ff1-70c0-4ca1-a59f-ed9c02a12b32" providerId="ADAL" clId="{0001C2ED-D750-4655-B331-145D1C2E161F}" dt="2025-09-05T13:07:24.946" v="5"/>
          <pc:sldLayoutMkLst>
            <pc:docMk/>
            <pc:sldMasterMk cId="1258318572" sldId="2147483648"/>
            <pc:sldLayoutMk cId="347219578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747A-333F-E519-755E-CE8C74D9A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7C3E4-26FE-F422-57C4-7C39CFA53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07C80-BC50-772A-2705-FA6D35F6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9FF7-BCD9-FCD1-74F7-33CD99AC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7ED0-7CA1-0DCD-4537-F98FF598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4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D867-CB45-E531-691E-7DEBD42F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BCE6-B0A7-83A0-B717-82FA7ADD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58337-8A2E-2598-1B14-E495DAD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87EF-94E6-A5C7-0BF0-D8A2AAF6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55A6-5BFC-BE99-9710-A091F922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D6EA5-16C4-D1C2-49A6-B99E63BB5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ABBCA-F639-C609-D8C6-6C3B48585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E01DC-AC13-32DD-670D-CFB1868D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1242-3CDA-7C8A-300C-BF25D946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AC23-B16F-0DCA-2A7A-8A7FCAA2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1C6D-30B0-F429-F969-6C18629D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89B0-C0A8-7370-8920-B7D191CE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5D47-1B8E-2999-C127-C7E44C17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1291-511B-42D4-E288-EB92CA73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2124-7240-FE53-C239-2500FDFE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7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3445-4712-18AA-A09D-17BAC5D1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95C1D-0E7D-0293-80B1-452DA748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ACF6-F8E2-E4BB-7D16-316AC34B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46F1-AE53-1C3B-95CB-FE47C87D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5969-65A4-CE9F-7DF5-39D8EEB2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00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D79-E131-67CF-D892-D09B5640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4083-8765-CBBA-5842-078651552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DAB4A-5F3E-5B61-4D54-0B72EFF68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9602-F46A-DE21-7309-C8BA6900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CF9C2-CAD3-A9C1-20D5-B910BF1C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37240-6A22-F25F-62E4-1AFA7F9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7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4FD6-D0B6-86DE-AC3C-C0235134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2B75B-F99D-F406-DBEE-2504B97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1BCA5-37C9-7C02-1135-425EC8DB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8AD4-789C-4AD1-06F1-3C65308B8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61FA4-EB5F-8249-A5FD-D1333095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07939-C7D4-AF81-50B5-C87CE861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109BA-724F-F82D-031A-F4B34FE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E5E5B-7279-7727-249D-B280F022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7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87AF-DB1E-BB69-7142-C1FC248E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626D4-D746-A0B6-949F-C14DCD35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4AD-B9F6-6755-F3A5-E84ECEF2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A191-4287-8BD5-6702-61A22EEA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6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89BC5-5189-E49C-79DB-B527DC1C3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61D5-4CCE-1866-C46B-FB74D5D0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16E2-EDF9-94AF-E2AC-6679826E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65B1-AF2E-9CC8-5C76-02DD7FF9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F240-47E5-31AB-CAD2-59DF32955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27B6-95CF-64FA-9DAD-68E55C039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8879-F9A5-73C5-48F5-7B33D6AD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278A-8295-83E7-8A22-7BE46347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710-8367-FC5F-84E6-2C5F09FA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6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754C-947E-A134-8E29-85A9A821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B50F7-924A-C12A-2944-3A5A6A85A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924D5-9EA8-4DA0-3349-2E966E99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8018E-FD87-2197-0F65-68D0B6A3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DE0A8-983D-0177-BCA3-3FA9C0A3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30326-263B-E01F-CDDC-FD98191F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9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EA71E-A345-BEDE-1D41-A1E99021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E8DEA-8E10-947C-7AF6-B6B2A395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63BD-7021-2950-FC7E-8360EA0F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996C-BE28-B793-BDEF-0E993703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656C-632D-48C1-FD44-FE8310B6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stem.org.uk/secondary/careers/green-careers?utm_source=chatgpt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em.org.uk/secondary/careers/virtual-careers-fairs?utm_source=chatgpt.com" TargetMode="External"/><Relationship Id="rId5" Type="http://schemas.openxmlformats.org/officeDocument/2006/relationships/hyperlink" Target="https://destinationstem.org.uk/?utm_source=chatgpt.com" TargetMode="Externa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C5E7A-5932-E680-B44D-336F9ABC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29" y="2862241"/>
            <a:ext cx="1990708" cy="2840146"/>
          </a:xfrm>
          <a:prstGeom prst="rect">
            <a:avLst/>
          </a:prstGeom>
        </p:spPr>
      </p:pic>
      <p:pic>
        <p:nvPicPr>
          <p:cNvPr id="6" name="Picture 2" descr="No Mobile Phones Allowed Vector Images (over 1,400)">
            <a:extLst>
              <a:ext uri="{FF2B5EF4-FFF2-40B4-BE49-F238E27FC236}">
                <a16:creationId xmlns:a16="http://schemas.microsoft.com/office/drawing/2014/main" id="{9A5803EF-84B5-0020-1D13-8D8529E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51" y="177358"/>
            <a:ext cx="1134322" cy="11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46BD5-E787-D01D-D092-F5F2765895BE}"/>
              </a:ext>
            </a:extLst>
          </p:cNvPr>
          <p:cNvSpPr txBox="1"/>
          <p:nvPr/>
        </p:nvSpPr>
        <p:spPr>
          <a:xfrm>
            <a:off x="7111029" y="2121546"/>
            <a:ext cx="3935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Please open your More Than Grades Logbooks, ready to fill them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B2E78-B521-9148-553E-F345681B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737" y="2851996"/>
            <a:ext cx="1990091" cy="2850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4E024C-8AFF-777C-C52F-F67201BE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227"/>
            <a:ext cx="5312773" cy="53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E1E90-92EA-5340-9DA3-1C5027745956}"/>
              </a:ext>
            </a:extLst>
          </p:cNvPr>
          <p:cNvSpPr txBox="1"/>
          <p:nvPr/>
        </p:nvSpPr>
        <p:spPr>
          <a:xfrm>
            <a:off x="572494" y="482672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Student Bulletin – Year 8 –  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</a:p>
        </p:txBody>
      </p:sp>
    </p:spTree>
    <p:extLst>
      <p:ext uri="{BB962C8B-B14F-4D97-AF65-F5344CB8AC3E}">
        <p14:creationId xmlns:p14="http://schemas.microsoft.com/office/powerpoint/2010/main" val="24099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con of a person with a clock and a note&#10;&#10;AI-generated content may be incorrect.">
            <a:extLst>
              <a:ext uri="{FF2B5EF4-FFF2-40B4-BE49-F238E27FC236}">
                <a16:creationId xmlns:a16="http://schemas.microsoft.com/office/drawing/2014/main" id="{5C803ADE-F9D7-009D-667C-9E28D085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9" y="1476415"/>
            <a:ext cx="2567822" cy="2552188"/>
          </a:xfrm>
          <a:prstGeom prst="rect">
            <a:avLst/>
          </a:prstGeom>
        </p:spPr>
      </p:pic>
      <p:pic>
        <p:nvPicPr>
          <p:cNvPr id="7" name="Picture 6" descr="A black and green sign with a person's head and arrows&#10;&#10;AI-generated content may be incorrect.">
            <a:extLst>
              <a:ext uri="{FF2B5EF4-FFF2-40B4-BE49-F238E27FC236}">
                <a16:creationId xmlns:a16="http://schemas.microsoft.com/office/drawing/2014/main" id="{027D198B-5E80-60FE-1D38-F679DC98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56" y="4287136"/>
            <a:ext cx="2536554" cy="2517012"/>
          </a:xfrm>
          <a:prstGeom prst="rect">
            <a:avLst/>
          </a:prstGeom>
        </p:spPr>
      </p:pic>
      <p:pic>
        <p:nvPicPr>
          <p:cNvPr id="9" name="Picture 8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719F3C7-F4D4-3BA1-A600-C2918D96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9" y="4233395"/>
            <a:ext cx="2536554" cy="2569124"/>
          </a:xfrm>
          <a:prstGeom prst="rect">
            <a:avLst/>
          </a:prstGeom>
        </p:spPr>
      </p:pic>
      <p:pic>
        <p:nvPicPr>
          <p:cNvPr id="11" name="Picture 10" descr="A group of people with one hand up&#10;&#10;AI-generated content may be incorrect.">
            <a:extLst>
              <a:ext uri="{FF2B5EF4-FFF2-40B4-BE49-F238E27FC236}">
                <a16:creationId xmlns:a16="http://schemas.microsoft.com/office/drawing/2014/main" id="{AC085A25-8DC0-07B4-D24F-16C69F722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7" y="1454268"/>
            <a:ext cx="2526132" cy="2592575"/>
          </a:xfrm>
          <a:prstGeom prst="rect">
            <a:avLst/>
          </a:prstGeom>
        </p:spPr>
      </p:pic>
      <p:pic>
        <p:nvPicPr>
          <p:cNvPr id="13" name="Picture 12" descr="A symbol of gender equality&#10;&#10;AI-generated content may be incorrect.">
            <a:extLst>
              <a:ext uri="{FF2B5EF4-FFF2-40B4-BE49-F238E27FC236}">
                <a16:creationId xmlns:a16="http://schemas.microsoft.com/office/drawing/2014/main" id="{17D5CFE7-BC25-6C9E-8246-C2B9BEFB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0" y="4254240"/>
            <a:ext cx="2546976" cy="2548279"/>
          </a:xfrm>
          <a:prstGeom prst="rect">
            <a:avLst/>
          </a:prstGeom>
        </p:spPr>
      </p:pic>
      <p:pic>
        <p:nvPicPr>
          <p:cNvPr id="15" name="Picture 14" descr="A calendar and clock on a white background&#10;&#10;AI-generated content may be incorrect.">
            <a:extLst>
              <a:ext uri="{FF2B5EF4-FFF2-40B4-BE49-F238E27FC236}">
                <a16:creationId xmlns:a16="http://schemas.microsoft.com/office/drawing/2014/main" id="{59707DAD-6E92-6069-2AEC-5323EC12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94" y="1489444"/>
            <a:ext cx="2526131" cy="2548279"/>
          </a:xfrm>
          <a:prstGeom prst="rect">
            <a:avLst/>
          </a:prstGeom>
        </p:spPr>
      </p:pic>
      <p:pic>
        <p:nvPicPr>
          <p:cNvPr id="17" name="Picture 16" descr="A black and white sign with a head and a flower&#10;&#10;AI-generated content may be incorrect.">
            <a:extLst>
              <a:ext uri="{FF2B5EF4-FFF2-40B4-BE49-F238E27FC236}">
                <a16:creationId xmlns:a16="http://schemas.microsoft.com/office/drawing/2014/main" id="{1E512571-EAFD-F4D1-EE0F-5740D9515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32" y="1553331"/>
            <a:ext cx="2433633" cy="2433633"/>
          </a:xfrm>
          <a:prstGeom prst="rect">
            <a:avLst/>
          </a:prstGeom>
        </p:spPr>
      </p:pic>
      <p:pic>
        <p:nvPicPr>
          <p:cNvPr id="19" name="Picture 18" descr="A black and white picture of two people shaking hands&#10;&#10;AI-generated content may be incorrect.">
            <a:extLst>
              <a:ext uri="{FF2B5EF4-FFF2-40B4-BE49-F238E27FC236}">
                <a16:creationId xmlns:a16="http://schemas.microsoft.com/office/drawing/2014/main" id="{26E3D0CD-964C-1177-BE1A-E3054B6F1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0" y="1479092"/>
            <a:ext cx="2526132" cy="2583455"/>
          </a:xfrm>
          <a:prstGeom prst="rect">
            <a:avLst/>
          </a:prstGeom>
        </p:spPr>
      </p:pic>
      <p:pic>
        <p:nvPicPr>
          <p:cNvPr id="21" name="Picture 20" descr="A hands shaking with text&#10;&#10;AI-generated content may be incorrect.">
            <a:extLst>
              <a:ext uri="{FF2B5EF4-FFF2-40B4-BE49-F238E27FC236}">
                <a16:creationId xmlns:a16="http://schemas.microsoft.com/office/drawing/2014/main" id="{607A90AA-F76E-4336-6541-AB7F656CB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42" y="4250984"/>
            <a:ext cx="2548279" cy="2554793"/>
          </a:xfrm>
          <a:prstGeom prst="rect">
            <a:avLst/>
          </a:prstGeom>
        </p:spPr>
      </p:pic>
      <p:pic>
        <p:nvPicPr>
          <p:cNvPr id="23" name="Picture 22" descr="A black and white square with a white background&#10;&#10;AI-generated content may be incorrect.">
            <a:extLst>
              <a:ext uri="{FF2B5EF4-FFF2-40B4-BE49-F238E27FC236}">
                <a16:creationId xmlns:a16="http://schemas.microsoft.com/office/drawing/2014/main" id="{1F26550F-97BE-4810-74EE-006893594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51" y="4299187"/>
            <a:ext cx="2526132" cy="2537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58215B-ADE8-EB5F-830F-846CF6AF5B3D}"/>
              </a:ext>
            </a:extLst>
          </p:cNvPr>
          <p:cNvSpPr txBox="1"/>
          <p:nvPr/>
        </p:nvSpPr>
        <p:spPr>
          <a:xfrm>
            <a:off x="850245" y="334686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10 Key Employability Skills </a:t>
            </a:r>
          </a:p>
        </p:txBody>
      </p:sp>
    </p:spTree>
    <p:extLst>
      <p:ext uri="{BB962C8B-B14F-4D97-AF65-F5344CB8AC3E}">
        <p14:creationId xmlns:p14="http://schemas.microsoft.com/office/powerpoint/2010/main" val="426453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1B166-492B-848E-21C9-DFCCA39A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7637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0FBEB-A0AC-CED0-DE99-78C86F47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83643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79AC1-1655-8B52-F9EA-288FDFF6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99652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D4A4-79BC-F79E-0B5D-13369BE4E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15661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C80F4-39A7-8813-90FE-48D3FB04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25827" y="5710384"/>
            <a:ext cx="1066898" cy="106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D4C09-5658-1D03-CF69-028FB004A7EB}"/>
              </a:ext>
            </a:extLst>
          </p:cNvPr>
          <p:cNvSpPr txBox="1"/>
          <p:nvPr/>
        </p:nvSpPr>
        <p:spPr>
          <a:xfrm>
            <a:off x="3762292" y="4975159"/>
            <a:ext cx="495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  <a:endParaRPr lang="en-GB" sz="3600" b="1" dirty="0"/>
          </a:p>
        </p:txBody>
      </p:sp>
      <p:sp>
        <p:nvSpPr>
          <p:cNvPr id="13" name="AutoShape 4" descr="Image preview">
            <a:extLst>
              <a:ext uri="{FF2B5EF4-FFF2-40B4-BE49-F238E27FC236}">
                <a16:creationId xmlns:a16="http://schemas.microsoft.com/office/drawing/2014/main" id="{8C41B9CE-5852-4F34-2D9A-21DB821C6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0807" y="-186193"/>
            <a:ext cx="3767593" cy="37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F5834-799F-D881-334D-135F5689A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270" y="2032191"/>
            <a:ext cx="3169887" cy="1880284"/>
          </a:xfrm>
          <a:prstGeom prst="rect">
            <a:avLst/>
          </a:prstGeom>
        </p:spPr>
      </p:pic>
      <p:pic>
        <p:nvPicPr>
          <p:cNvPr id="6150" name="Picture 6" descr="Generated image">
            <a:extLst>
              <a:ext uri="{FF2B5EF4-FFF2-40B4-BE49-F238E27FC236}">
                <a16:creationId xmlns:a16="http://schemas.microsoft.com/office/drawing/2014/main" id="{D0C28C61-D49B-3D18-99EA-D4EEC23E9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>
            <a:fillRect/>
          </a:stretch>
        </p:blipFill>
        <p:spPr bwMode="auto">
          <a:xfrm>
            <a:off x="8098645" y="986440"/>
            <a:ext cx="238689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enerated image">
            <a:extLst>
              <a:ext uri="{FF2B5EF4-FFF2-40B4-BE49-F238E27FC236}">
                <a16:creationId xmlns:a16="http://schemas.microsoft.com/office/drawing/2014/main" id="{ADBB5BE0-88FF-0FCF-1195-B8E5DA58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>
            <a:fillRect/>
          </a:stretch>
        </p:blipFill>
        <p:spPr bwMode="auto">
          <a:xfrm>
            <a:off x="4767782" y="986284"/>
            <a:ext cx="25647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728281BB-EE59-95F8-C5F0-83BD889D9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1D6589C-50DF-8C61-B850-4FD8E5F9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6C3D3-A8ED-7A78-EA2F-7ECD1C05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E7956-FE6C-B36E-CEB6-1832C058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330536" y="5707195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E739-EF5A-C838-1B59-9FC6D312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42" y="5707194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06BDA-3738-66CD-E39F-EC84A2F2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62551" y="5702431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EDF2D-FF1E-99CA-8E76-A5F2C0BAB5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8560" y="5702431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D6D46-5E4C-DD67-080A-9DBC1D6D1E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88726" y="5702431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B1D8F-04D1-7354-04B3-093DBEB0610C}"/>
              </a:ext>
            </a:extLst>
          </p:cNvPr>
          <p:cNvSpPr txBox="1"/>
          <p:nvPr/>
        </p:nvSpPr>
        <p:spPr>
          <a:xfrm>
            <a:off x="3587362" y="4959256"/>
            <a:ext cx="566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Tuesday 16th September</a:t>
            </a:r>
          </a:p>
        </p:txBody>
      </p:sp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379795D9-8ECB-49E8-2E40-2269C93F9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>
            <a:fillRect/>
          </a:stretch>
        </p:blipFill>
        <p:spPr bwMode="auto">
          <a:xfrm>
            <a:off x="1788645" y="414345"/>
            <a:ext cx="3083781" cy="3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C4336AD5-87B8-FF89-6557-CDBED1BE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8"/>
          <a:stretch>
            <a:fillRect/>
          </a:stretch>
        </p:blipFill>
        <p:spPr bwMode="auto">
          <a:xfrm>
            <a:off x="6204524" y="409719"/>
            <a:ext cx="3168404" cy="37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A80F4C60-342F-1EDF-AE41-EEC9D2AA4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2CD2220-A812-33E3-9510-C83D920D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D7AC-DC33-D365-BB22-608B52D1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F10FF-50ED-3305-321B-9293031D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61901" y="566744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CBD05-0C28-5F60-FF2A-BF81C369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77907" y="566743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DA125-7C2C-13F2-C571-0C75D722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916" y="566267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45D60-64A4-B8E8-0CA8-8F34872E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009925" y="566267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ECF29-F5BC-25D3-9B58-6C96D5C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20091" y="566267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16C7E-1114-D2AE-069F-4D86CDCFFE17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Wednesday 17th September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B3455-4AF1-AC8B-913A-DAE5793CF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70" y="244754"/>
            <a:ext cx="3131996" cy="1782829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4B333953-E5F0-D16B-32E1-769C586C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81" y="220692"/>
            <a:ext cx="2464595" cy="36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nerated image">
            <a:extLst>
              <a:ext uri="{FF2B5EF4-FFF2-40B4-BE49-F238E27FC236}">
                <a16:creationId xmlns:a16="http://schemas.microsoft.com/office/drawing/2014/main" id="{4548F52C-0E5C-1417-826B-62D95927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49" y="479066"/>
            <a:ext cx="2393343" cy="3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A7D6EA-5056-96D7-FBA7-E02A1A3DB107}"/>
              </a:ext>
            </a:extLst>
          </p:cNvPr>
          <p:cNvSpPr txBox="1"/>
          <p:nvPr/>
        </p:nvSpPr>
        <p:spPr>
          <a:xfrm>
            <a:off x="9598549" y="140512"/>
            <a:ext cx="239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(Starting Wed 24</a:t>
            </a:r>
            <a:r>
              <a:rPr lang="en-GB" sz="1600" b="1" baseline="30000" dirty="0"/>
              <a:t>th</a:t>
            </a:r>
            <a:r>
              <a:rPr lang="en-GB" sz="1600" b="1" dirty="0"/>
              <a:t> Sept)</a:t>
            </a:r>
          </a:p>
        </p:txBody>
      </p:sp>
      <p:pic>
        <p:nvPicPr>
          <p:cNvPr id="4102" name="Picture 6" descr="Generated image">
            <a:extLst>
              <a:ext uri="{FF2B5EF4-FFF2-40B4-BE49-F238E27FC236}">
                <a16:creationId xmlns:a16="http://schemas.microsoft.com/office/drawing/2014/main" id="{133E2C08-59A4-7FCA-8CDB-76A2484A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429805" y="2220634"/>
            <a:ext cx="2134286" cy="30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ytham St Annes High School - Wikipedia">
            <a:extLst>
              <a:ext uri="{FF2B5EF4-FFF2-40B4-BE49-F238E27FC236}">
                <a16:creationId xmlns:a16="http://schemas.microsoft.com/office/drawing/2014/main" id="{E915154E-ED4A-4BFE-DA71-42EBBF6F1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69BB663-8620-2840-7C42-37126533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" descr="Image preview">
            <a:extLst>
              <a:ext uri="{FF2B5EF4-FFF2-40B4-BE49-F238E27FC236}">
                <a16:creationId xmlns:a16="http://schemas.microsoft.com/office/drawing/2014/main" id="{C4BFB9C8-E930-4DD3-38A6-F0E8B9DD9F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4A97C-5896-063B-AE14-CA5ED29578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3904" y="502731"/>
            <a:ext cx="3159140" cy="31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0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2ADC-CFD3-D423-91AF-D87A2086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6FC7-AE3F-1CE8-1321-50A13050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192773" y="572310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6459F-7631-FF1A-32E8-F86253BE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08779" y="572309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88BF3-E535-666D-82AD-08F8A314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24788" y="571833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468D6-E5E1-3B5D-5C2A-487B7DCEF8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797" y="571833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34EC-09BD-8E83-F3F0-D6FB395FBF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650963" y="571833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B4CDF-ED2A-4EAF-B18B-E144B855634A}"/>
              </a:ext>
            </a:extLst>
          </p:cNvPr>
          <p:cNvSpPr txBox="1"/>
          <p:nvPr/>
        </p:nvSpPr>
        <p:spPr>
          <a:xfrm>
            <a:off x="3233716" y="4903596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Thursday 18th September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FB8AF-B7C5-3870-6125-E85EF32B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47" y="88222"/>
            <a:ext cx="3698547" cy="22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792AA-061C-D799-1404-891601098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50" y="2539184"/>
            <a:ext cx="3770041" cy="2120648"/>
          </a:xfrm>
          <a:prstGeom prst="rect">
            <a:avLst/>
          </a:prstGeom>
        </p:spPr>
      </p:pic>
      <p:pic>
        <p:nvPicPr>
          <p:cNvPr id="10" name="Picture 2" descr="Generated image">
            <a:extLst>
              <a:ext uri="{FF2B5EF4-FFF2-40B4-BE49-F238E27FC236}">
                <a16:creationId xmlns:a16="http://schemas.microsoft.com/office/drawing/2014/main" id="{2C2E5C8B-4D37-0ACB-C3B2-F2AC5E804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>
            <a:fillRect/>
          </a:stretch>
        </p:blipFill>
        <p:spPr bwMode="auto">
          <a:xfrm>
            <a:off x="9213112" y="176516"/>
            <a:ext cx="1653481" cy="22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enerated image">
            <a:extLst>
              <a:ext uri="{FF2B5EF4-FFF2-40B4-BE49-F238E27FC236}">
                <a16:creationId xmlns:a16="http://schemas.microsoft.com/office/drawing/2014/main" id="{3C851CA4-8C3C-B9AA-256D-029F1D66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89" y="2572095"/>
            <a:ext cx="1517272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enerated image">
            <a:extLst>
              <a:ext uri="{FF2B5EF4-FFF2-40B4-BE49-F238E27FC236}">
                <a16:creationId xmlns:a16="http://schemas.microsoft.com/office/drawing/2014/main" id="{F148D8B3-DA95-1EFD-CE92-CF63F7F24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>
            <a:fillRect/>
          </a:stretch>
        </p:blipFill>
        <p:spPr bwMode="auto">
          <a:xfrm>
            <a:off x="7148136" y="191974"/>
            <a:ext cx="1629697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enerated image">
            <a:extLst>
              <a:ext uri="{FF2B5EF4-FFF2-40B4-BE49-F238E27FC236}">
                <a16:creationId xmlns:a16="http://schemas.microsoft.com/office/drawing/2014/main" id="{AF0B5A07-28B1-F1E7-B428-18FE8D2F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191973"/>
            <a:ext cx="1517272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enerated image">
            <a:extLst>
              <a:ext uri="{FF2B5EF4-FFF2-40B4-BE49-F238E27FC236}">
                <a16:creationId xmlns:a16="http://schemas.microsoft.com/office/drawing/2014/main" id="{4F70F346-DBD2-1843-7D4C-EB15C2731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>
            <a:fillRect/>
          </a:stretch>
        </p:blipFill>
        <p:spPr bwMode="auto">
          <a:xfrm>
            <a:off x="5957446" y="2601765"/>
            <a:ext cx="1620149" cy="22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D36F80-E16D-B433-E207-B9A36F5DD50C}"/>
              </a:ext>
            </a:extLst>
          </p:cNvPr>
          <p:cNvSpPr/>
          <p:nvPr/>
        </p:nvSpPr>
        <p:spPr>
          <a:xfrm>
            <a:off x="9587616" y="3911600"/>
            <a:ext cx="193068" cy="247650"/>
          </a:xfrm>
          <a:prstGeom prst="rect">
            <a:avLst/>
          </a:prstGeom>
          <a:solidFill>
            <a:srgbClr val="D5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 descr="Lytham St Annes High School - Wikipedia">
            <a:extLst>
              <a:ext uri="{FF2B5EF4-FFF2-40B4-BE49-F238E27FC236}">
                <a16:creationId xmlns:a16="http://schemas.microsoft.com/office/drawing/2014/main" id="{E3ADAF59-D8DD-5D96-5EB3-1529B4E69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2E797EA-F5D9-9319-19FB-FCE42429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3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A63B-D53C-F067-896E-3BA5FA2D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8496D-66A6-E9B9-AFDA-A9552FB6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80239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B487D-BDFF-ABD6-35C1-3FD5C982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96245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2312-75AF-048C-076F-A9CC57C4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12254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E873-8756-DCC2-C7AC-4A2FAC80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28263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B181C-3A2E-4532-F6F8-9480F379F2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8429" y="5710384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481B-FB25-B5CC-9E95-ADC6AC82B30E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Friday 19th</a:t>
            </a:r>
            <a:r>
              <a:rPr lang="en-GB" sz="3600" b="1" baseline="30000" dirty="0"/>
              <a:t>th</a:t>
            </a:r>
            <a:r>
              <a:rPr lang="en-GB" sz="3600" b="1" dirty="0"/>
              <a:t> September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F77FFDC2-B2B7-815A-B75F-A2C560003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>
            <a:fillRect/>
          </a:stretch>
        </p:blipFill>
        <p:spPr bwMode="auto">
          <a:xfrm>
            <a:off x="7297463" y="747943"/>
            <a:ext cx="2574897" cy="3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11B5C-A43B-5CBC-A17F-63D020558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9" y="942957"/>
            <a:ext cx="5628641" cy="3326779"/>
          </a:xfrm>
          <a:prstGeom prst="rect">
            <a:avLst/>
          </a:prstGeom>
        </p:spPr>
      </p:pic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075AF179-0DA3-BB5E-B29A-5610D8834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3E46D4D-8816-DC86-7522-94CB517B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7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FB6256-2139-9E88-83AB-1A1ED71CC978}"/>
              </a:ext>
            </a:extLst>
          </p:cNvPr>
          <p:cNvSpPr txBox="1"/>
          <p:nvPr/>
        </p:nvSpPr>
        <p:spPr>
          <a:xfrm>
            <a:off x="2788920" y="5737973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1D858-1E62-1887-B34C-DC221529CA2F}"/>
              </a:ext>
            </a:extLst>
          </p:cNvPr>
          <p:cNvSpPr txBox="1"/>
          <p:nvPr/>
        </p:nvSpPr>
        <p:spPr>
          <a:xfrm>
            <a:off x="6265628" y="356510"/>
            <a:ext cx="4249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Wellbeing Ambassadors</a:t>
            </a:r>
          </a:p>
          <a:p>
            <a:pPr algn="ctr"/>
            <a:r>
              <a:rPr lang="en-GB" dirty="0"/>
              <a:t> There will be a meeting on Wednesdays week A starting from</a:t>
            </a:r>
          </a:p>
          <a:p>
            <a:pPr algn="ctr"/>
            <a:r>
              <a:rPr lang="en-GB" dirty="0"/>
              <a:t> </a:t>
            </a:r>
            <a:r>
              <a:rPr lang="en-GB" b="1" dirty="0"/>
              <a:t>Wednesday</a:t>
            </a:r>
            <a:r>
              <a:rPr lang="en-GB" dirty="0"/>
              <a:t> </a:t>
            </a:r>
            <a:r>
              <a:rPr lang="en-GB" b="1" dirty="0"/>
              <a:t>17th September in k002 3:10-4pm </a:t>
            </a:r>
            <a:r>
              <a:rPr lang="en-GB" dirty="0"/>
              <a:t>with Mrs Hoyle for year 8-11. </a:t>
            </a:r>
          </a:p>
          <a:p>
            <a:pPr algn="ctr"/>
            <a:r>
              <a:rPr lang="en-GB" dirty="0"/>
              <a:t>If students wish to continue with their role they must attend the meetings.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9F5981EB-5353-A82A-FC61-F20DA06BA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24C7AF7-A725-D3BC-46ED-29EF9655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C5E91-CF95-DE3A-09EF-EEBA1DB89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52" y="198782"/>
            <a:ext cx="3717530" cy="5211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36EE3-E924-45CF-C56E-1E52E6F9A913}"/>
              </a:ext>
            </a:extLst>
          </p:cNvPr>
          <p:cNvSpPr txBox="1"/>
          <p:nvPr/>
        </p:nvSpPr>
        <p:spPr>
          <a:xfrm>
            <a:off x="4637168" y="2760798"/>
            <a:ext cx="60946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STEM Careers Support</a:t>
            </a:r>
            <a:br>
              <a:rPr lang="en-GB" dirty="0"/>
            </a:br>
            <a:r>
              <a:rPr lang="en-GB" dirty="0"/>
              <a:t>Explore STEM opportunities at </a:t>
            </a:r>
            <a:r>
              <a:rPr lang="en-GB" dirty="0">
                <a:hlinkClick r:id="rId5"/>
              </a:rPr>
              <a:t>destinationstem.org.uk</a:t>
            </a:r>
            <a:r>
              <a:rPr lang="en-GB" dirty="0"/>
              <a:t> — mentoring, placements, experiences, and career advice for ages 13–19.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Virtual Careers Fairs</a:t>
            </a:r>
            <a:r>
              <a:rPr lang="en-GB" dirty="0"/>
              <a:t>: </a:t>
            </a:r>
            <a:r>
              <a:rPr lang="en-GB" dirty="0">
                <a:hlinkClick r:id="rId6"/>
              </a:rPr>
              <a:t>stem.org.uk/secondary/careers/virtual-careers-fairs</a:t>
            </a:r>
            <a:r>
              <a:rPr lang="en-GB" dirty="0"/>
              <a:t> – explore industry sectors and routes into 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Green Careers</a:t>
            </a:r>
            <a:r>
              <a:rPr lang="en-GB" dirty="0"/>
              <a:t>: </a:t>
            </a:r>
            <a:r>
              <a:rPr lang="en-GB" dirty="0">
                <a:hlinkClick r:id="rId7"/>
              </a:rPr>
              <a:t>stem.org.uk/secondary/careers/green-careers</a:t>
            </a:r>
            <a:r>
              <a:rPr lang="en-GB" dirty="0"/>
              <a:t> – resources, videos, and case studies on climate and sustainability careers.</a:t>
            </a:r>
          </a:p>
        </p:txBody>
      </p:sp>
    </p:spTree>
    <p:extLst>
      <p:ext uri="{BB962C8B-B14F-4D97-AF65-F5344CB8AC3E}">
        <p14:creationId xmlns:p14="http://schemas.microsoft.com/office/powerpoint/2010/main" val="11414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173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Callum Anderton</dc:creator>
  <cp:lastModifiedBy>Callum Anderton</cp:lastModifiedBy>
  <cp:revision>2</cp:revision>
  <dcterms:created xsi:type="dcterms:W3CDTF">2025-09-03T10:07:15Z</dcterms:created>
  <dcterms:modified xsi:type="dcterms:W3CDTF">2025-09-12T10:47:11Z</dcterms:modified>
</cp:coreProperties>
</file>