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21" r:id="rId5"/>
    <p:sldId id="260" r:id="rId6"/>
    <p:sldId id="259" r:id="rId7"/>
    <p:sldId id="261" r:id="rId8"/>
    <p:sldId id="262" r:id="rId9"/>
    <p:sldId id="263" r:id="rId10"/>
    <p:sldId id="264" r:id="rId11"/>
    <p:sldId id="329" r:id="rId12"/>
    <p:sldId id="341" r:id="rId13"/>
    <p:sldId id="331" r:id="rId14"/>
    <p:sldId id="343" r:id="rId15"/>
    <p:sldId id="289" r:id="rId16"/>
    <p:sldId id="290" r:id="rId17"/>
    <p:sldId id="291" r:id="rId18"/>
    <p:sldId id="344" r:id="rId19"/>
    <p:sldId id="292" r:id="rId20"/>
    <p:sldId id="293" r:id="rId21"/>
    <p:sldId id="294" r:id="rId22"/>
    <p:sldId id="295" r:id="rId23"/>
    <p:sldId id="296" r:id="rId24"/>
    <p:sldId id="297" r:id="rId25"/>
    <p:sldId id="345" r:id="rId26"/>
    <p:sldId id="309" r:id="rId27"/>
    <p:sldId id="298" r:id="rId28"/>
    <p:sldId id="299" r:id="rId29"/>
    <p:sldId id="320" r:id="rId30"/>
    <p:sldId id="300" r:id="rId31"/>
    <p:sldId id="346" r:id="rId32"/>
    <p:sldId id="301" r:id="rId33"/>
    <p:sldId id="303" r:id="rId34"/>
    <p:sldId id="347" r:id="rId35"/>
    <p:sldId id="305" r:id="rId36"/>
    <p:sldId id="307" r:id="rId37"/>
    <p:sldId id="308" r:id="rId38"/>
    <p:sldId id="348" r:id="rId39"/>
    <p:sldId id="310" r:id="rId40"/>
    <p:sldId id="311" r:id="rId41"/>
    <p:sldId id="312" r:id="rId42"/>
    <p:sldId id="349" r:id="rId43"/>
    <p:sldId id="313" r:id="rId44"/>
    <p:sldId id="314" r:id="rId45"/>
    <p:sldId id="316" r:id="rId46"/>
    <p:sldId id="317" r:id="rId47"/>
    <p:sldId id="318" r:id="rId48"/>
    <p:sldId id="319" r:id="rId49"/>
    <p:sldId id="350" r:id="rId50"/>
    <p:sldId id="322" r:id="rId51"/>
    <p:sldId id="323" r:id="rId52"/>
    <p:sldId id="351" r:id="rId53"/>
    <p:sldId id="330" r:id="rId54"/>
    <p:sldId id="269" r:id="rId55"/>
    <p:sldId id="353" r:id="rId56"/>
    <p:sldId id="275" r:id="rId57"/>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E"/>
    <a:srgbClr val="6CCFF6"/>
    <a:srgbClr val="80C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A8DCC-542C-1801-4ED2-1DED72A13306}" v="10" dt="2023-11-13T13:36:23.105"/>
    <p1510:client id="{C6515CAF-83E1-C710-3273-E3D2DB5EC350}" v="2" dt="2023-11-13T15:50:55.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4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Featherstone" userId="S::hfeatherstone@lugwardine.hereford.sch.uk::d2143f58-90af-4f2d-ab51-0b8119a81522" providerId="AD" clId="Web-{1B2A8DCC-542C-1801-4ED2-1DED72A13306}"/>
    <pc:docChg chg="modSld">
      <pc:chgData name="Holly Featherstone" userId="S::hfeatherstone@lugwardine.hereford.sch.uk::d2143f58-90af-4f2d-ab51-0b8119a81522" providerId="AD" clId="Web-{1B2A8DCC-542C-1801-4ED2-1DED72A13306}" dt="2023-11-13T13:36:23.105" v="6" actId="1076"/>
      <pc:docMkLst>
        <pc:docMk/>
      </pc:docMkLst>
      <pc:sldChg chg="modSp">
        <pc:chgData name="Holly Featherstone" userId="S::hfeatherstone@lugwardine.hereford.sch.uk::d2143f58-90af-4f2d-ab51-0b8119a81522" providerId="AD" clId="Web-{1B2A8DCC-542C-1801-4ED2-1DED72A13306}" dt="2023-11-13T13:33:47.726" v="0" actId="20577"/>
        <pc:sldMkLst>
          <pc:docMk/>
          <pc:sldMk cId="2964522853" sldId="321"/>
        </pc:sldMkLst>
        <pc:spChg chg="mod">
          <ac:chgData name="Holly Featherstone" userId="S::hfeatherstone@lugwardine.hereford.sch.uk::d2143f58-90af-4f2d-ab51-0b8119a81522" providerId="AD" clId="Web-{1B2A8DCC-542C-1801-4ED2-1DED72A13306}" dt="2023-11-13T13:33:47.726" v="0" actId="20577"/>
          <ac:spMkLst>
            <pc:docMk/>
            <pc:sldMk cId="2964522853" sldId="321"/>
            <ac:spMk id="5" creationId="{E1D2FDBD-D862-4A97-A955-0F871BA7FB9E}"/>
          </ac:spMkLst>
        </pc:spChg>
      </pc:sldChg>
      <pc:sldChg chg="modSp">
        <pc:chgData name="Holly Featherstone" userId="S::hfeatherstone@lugwardine.hereford.sch.uk::d2143f58-90af-4f2d-ab51-0b8119a81522" providerId="AD" clId="Web-{1B2A8DCC-542C-1801-4ED2-1DED72A13306}" dt="2023-11-13T13:36:23.105" v="6" actId="1076"/>
        <pc:sldMkLst>
          <pc:docMk/>
          <pc:sldMk cId="2339745507" sldId="353"/>
        </pc:sldMkLst>
        <pc:spChg chg="mod">
          <ac:chgData name="Holly Featherstone" userId="S::hfeatherstone@lugwardine.hereford.sch.uk::d2143f58-90af-4f2d-ab51-0b8119a81522" providerId="AD" clId="Web-{1B2A8DCC-542C-1801-4ED2-1DED72A13306}" dt="2023-11-13T13:36:23.105" v="6" actId="1076"/>
          <ac:spMkLst>
            <pc:docMk/>
            <pc:sldMk cId="2339745507" sldId="353"/>
            <ac:spMk id="3" creationId="{9E57E3D2-C7EF-460B-BD2A-96345DF27C16}"/>
          </ac:spMkLst>
        </pc:spChg>
        <pc:graphicFrameChg chg="mod">
          <ac:chgData name="Holly Featherstone" userId="S::hfeatherstone@lugwardine.hereford.sch.uk::d2143f58-90af-4f2d-ab51-0b8119a81522" providerId="AD" clId="Web-{1B2A8DCC-542C-1801-4ED2-1DED72A13306}" dt="2023-11-13T13:36:19.136" v="5" actId="1076"/>
          <ac:graphicFrameMkLst>
            <pc:docMk/>
            <pc:sldMk cId="2339745507" sldId="353"/>
            <ac:graphicFrameMk id="2" creationId="{00000000-0000-0000-0000-000000000000}"/>
          </ac:graphicFrameMkLst>
        </pc:graphicFrameChg>
      </pc:sldChg>
    </pc:docChg>
  </pc:docChgLst>
  <pc:docChgLst>
    <pc:chgData name="Richard Foster" userId="be20d5a5-7f31-4c59-a636-bd4b1470ffb7" providerId="ADAL" clId="{7AE4E571-43EE-4456-80FD-D348EB783060}"/>
    <pc:docChg chg="delSld">
      <pc:chgData name="Richard Foster" userId="be20d5a5-7f31-4c59-a636-bd4b1470ffb7" providerId="ADAL" clId="{7AE4E571-43EE-4456-80FD-D348EB783060}" dt="2023-11-13T14:10:49.225" v="4" actId="47"/>
      <pc:docMkLst>
        <pc:docMk/>
      </pc:docMkLst>
      <pc:sldChg chg="del">
        <pc:chgData name="Richard Foster" userId="be20d5a5-7f31-4c59-a636-bd4b1470ffb7" providerId="ADAL" clId="{7AE4E571-43EE-4456-80FD-D348EB783060}" dt="2023-11-13T14:10:45.726" v="0" actId="47"/>
        <pc:sldMkLst>
          <pc:docMk/>
          <pc:sldMk cId="2261779445" sldId="270"/>
        </pc:sldMkLst>
      </pc:sldChg>
      <pc:sldChg chg="del">
        <pc:chgData name="Richard Foster" userId="be20d5a5-7f31-4c59-a636-bd4b1470ffb7" providerId="ADAL" clId="{7AE4E571-43EE-4456-80FD-D348EB783060}" dt="2023-11-13T14:10:46.742" v="1" actId="47"/>
        <pc:sldMkLst>
          <pc:docMk/>
          <pc:sldMk cId="1982416502" sldId="271"/>
        </pc:sldMkLst>
      </pc:sldChg>
      <pc:sldChg chg="del">
        <pc:chgData name="Richard Foster" userId="be20d5a5-7f31-4c59-a636-bd4b1470ffb7" providerId="ADAL" clId="{7AE4E571-43EE-4456-80FD-D348EB783060}" dt="2023-11-13T14:10:47.592" v="2" actId="47"/>
        <pc:sldMkLst>
          <pc:docMk/>
          <pc:sldMk cId="1532992430" sldId="272"/>
        </pc:sldMkLst>
      </pc:sldChg>
      <pc:sldChg chg="del">
        <pc:chgData name="Richard Foster" userId="be20d5a5-7f31-4c59-a636-bd4b1470ffb7" providerId="ADAL" clId="{7AE4E571-43EE-4456-80FD-D348EB783060}" dt="2023-11-13T14:10:48.561" v="3" actId="47"/>
        <pc:sldMkLst>
          <pc:docMk/>
          <pc:sldMk cId="1400126719" sldId="273"/>
        </pc:sldMkLst>
      </pc:sldChg>
      <pc:sldChg chg="del">
        <pc:chgData name="Richard Foster" userId="be20d5a5-7f31-4c59-a636-bd4b1470ffb7" providerId="ADAL" clId="{7AE4E571-43EE-4456-80FD-D348EB783060}" dt="2023-11-13T14:10:49.225" v="4" actId="47"/>
        <pc:sldMkLst>
          <pc:docMk/>
          <pc:sldMk cId="3935700754" sldId="274"/>
        </pc:sldMkLst>
      </pc:sldChg>
    </pc:docChg>
  </pc:docChgLst>
  <pc:docChgLst>
    <pc:chgData name="Holly Featherstone" userId="S::hfeatherstone@lugwardine.hereford.sch.uk::d2143f58-90af-4f2d-ab51-0b8119a81522" providerId="AD" clId="Web-{2F26510C-7ED0-D908-F582-91FC9957C1A4}"/>
    <pc:docChg chg="modSld">
      <pc:chgData name="Holly Featherstone" userId="S::hfeatherstone@lugwardine.hereford.sch.uk::d2143f58-90af-4f2d-ab51-0b8119a81522" providerId="AD" clId="Web-{2F26510C-7ED0-D908-F582-91FC9957C1A4}" dt="2023-10-23T08:46:26.367" v="3" actId="20577"/>
      <pc:docMkLst>
        <pc:docMk/>
      </pc:docMkLst>
      <pc:sldChg chg="modSp">
        <pc:chgData name="Holly Featherstone" userId="S::hfeatherstone@lugwardine.hereford.sch.uk::d2143f58-90af-4f2d-ab51-0b8119a81522" providerId="AD" clId="Web-{2F26510C-7ED0-D908-F582-91FC9957C1A4}" dt="2023-10-23T08:46:26.367" v="3" actId="20577"/>
        <pc:sldMkLst>
          <pc:docMk/>
          <pc:sldMk cId="2964522853" sldId="321"/>
        </pc:sldMkLst>
        <pc:spChg chg="mod">
          <ac:chgData name="Holly Featherstone" userId="S::hfeatherstone@lugwardine.hereford.sch.uk::d2143f58-90af-4f2d-ab51-0b8119a81522" providerId="AD" clId="Web-{2F26510C-7ED0-D908-F582-91FC9957C1A4}" dt="2023-10-23T08:46:26.367" v="3" actId="20577"/>
          <ac:spMkLst>
            <pc:docMk/>
            <pc:sldMk cId="2964522853" sldId="321"/>
            <ac:spMk id="5" creationId="{E1D2FDBD-D862-4A97-A955-0F871BA7FB9E}"/>
          </ac:spMkLst>
        </pc:spChg>
      </pc:sldChg>
    </pc:docChg>
  </pc:docChgLst>
  <pc:docChgLst>
    <pc:chgData name="Holly Featherstone" userId="S::hfeatherstone@lugwardine.hereford.sch.uk::d2143f58-90af-4f2d-ab51-0b8119a81522" providerId="AD" clId="Web-{C6515CAF-83E1-C710-3273-E3D2DB5EC350}"/>
    <pc:docChg chg="delSld">
      <pc:chgData name="Holly Featherstone" userId="S::hfeatherstone@lugwardine.hereford.sch.uk::d2143f58-90af-4f2d-ab51-0b8119a81522" providerId="AD" clId="Web-{C6515CAF-83E1-C710-3273-E3D2DB5EC350}" dt="2023-11-13T15:50:55.522" v="1"/>
      <pc:docMkLst>
        <pc:docMk/>
      </pc:docMkLst>
      <pc:sldChg chg="del">
        <pc:chgData name="Holly Featherstone" userId="S::hfeatherstone@lugwardine.hereford.sch.uk::d2143f58-90af-4f2d-ab51-0b8119a81522" providerId="AD" clId="Web-{C6515CAF-83E1-C710-3273-E3D2DB5EC350}" dt="2023-11-13T15:50:45.944" v="0"/>
        <pc:sldMkLst>
          <pc:docMk/>
          <pc:sldMk cId="366826237" sldId="267"/>
        </pc:sldMkLst>
      </pc:sldChg>
      <pc:sldChg chg="del">
        <pc:chgData name="Holly Featherstone" userId="S::hfeatherstone@lugwardine.hereford.sch.uk::d2143f58-90af-4f2d-ab51-0b8119a81522" providerId="AD" clId="Web-{C6515CAF-83E1-C710-3273-E3D2DB5EC350}" dt="2023-11-13T15:50:55.522" v="1"/>
        <pc:sldMkLst>
          <pc:docMk/>
          <pc:sldMk cId="3416627645" sldId="35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3D97B8-A4B1-47E7-A13B-86D7AD68466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299625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97B8-A4B1-47E7-A13B-86D7AD68466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271227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97B8-A4B1-47E7-A13B-86D7AD68466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145264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97B8-A4B1-47E7-A13B-86D7AD68466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3422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D97B8-A4B1-47E7-A13B-86D7AD68466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4371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D97B8-A4B1-47E7-A13B-86D7AD68466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226150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3D97B8-A4B1-47E7-A13B-86D7AD68466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426045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3D97B8-A4B1-47E7-A13B-86D7AD68466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38777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97B8-A4B1-47E7-A13B-86D7AD68466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139256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D97B8-A4B1-47E7-A13B-86D7AD68466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403415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D97B8-A4B1-47E7-A13B-86D7AD68466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62AEB-05F8-4507-9D13-7A1E3A3A165C}" type="slidenum">
              <a:rPr lang="en-GB" smtClean="0"/>
              <a:t>‹#›</a:t>
            </a:fld>
            <a:endParaRPr lang="en-GB"/>
          </a:p>
        </p:txBody>
      </p:sp>
    </p:spTree>
    <p:extLst>
      <p:ext uri="{BB962C8B-B14F-4D97-AF65-F5344CB8AC3E}">
        <p14:creationId xmlns:p14="http://schemas.microsoft.com/office/powerpoint/2010/main" val="36705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97B8-A4B1-47E7-A13B-86D7AD68466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62AEB-05F8-4507-9D13-7A1E3A3A165C}" type="slidenum">
              <a:rPr lang="en-GB" smtClean="0"/>
              <a:t>‹#›</a:t>
            </a:fld>
            <a:endParaRPr lang="en-GB"/>
          </a:p>
        </p:txBody>
      </p:sp>
    </p:spTree>
    <p:extLst>
      <p:ext uri="{BB962C8B-B14F-4D97-AF65-F5344CB8AC3E}">
        <p14:creationId xmlns:p14="http://schemas.microsoft.com/office/powerpoint/2010/main" val="422909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077218"/>
          </a:xfrm>
          <a:prstGeom prst="rect">
            <a:avLst/>
          </a:prstGeom>
          <a:noFill/>
        </p:spPr>
        <p:txBody>
          <a:bodyPr wrap="square" lIns="91440" tIns="45720" rIns="91440" bIns="45720" rtlCol="0" anchor="t">
            <a:spAutoFit/>
          </a:bodyPr>
          <a:lstStyle/>
          <a:p>
            <a:pPr algn="ctr"/>
            <a:r>
              <a:rPr lang="en-GB" sz="3200" b="1" dirty="0">
                <a:solidFill>
                  <a:srgbClr val="2467A3"/>
                </a:solidFill>
              </a:rPr>
              <a:t>Science Curriculum Folder</a:t>
            </a:r>
          </a:p>
          <a:p>
            <a:pPr algn="ctr"/>
            <a:r>
              <a:rPr lang="en-GB" sz="3200" dirty="0">
                <a:solidFill>
                  <a:srgbClr val="72CEF3"/>
                </a:solidFill>
              </a:rPr>
              <a:t>2023</a:t>
            </a:r>
            <a:endParaRPr lang="en-GB" sz="3200" dirty="0">
              <a:solidFill>
                <a:srgbClr val="72CEF3"/>
              </a:solidFill>
              <a:ea typeface="Calibri"/>
              <a:cs typeface="Calibri"/>
            </a:endParaRPr>
          </a:p>
        </p:txBody>
      </p:sp>
    </p:spTree>
    <p:extLst>
      <p:ext uri="{BB962C8B-B14F-4D97-AF65-F5344CB8AC3E}">
        <p14:creationId xmlns:p14="http://schemas.microsoft.com/office/powerpoint/2010/main" val="296452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pic>
        <p:nvPicPr>
          <p:cNvPr id="5" name="Picture 4">
            <a:extLst>
              <a:ext uri="{FF2B5EF4-FFF2-40B4-BE49-F238E27FC236}">
                <a16:creationId xmlns:a16="http://schemas.microsoft.com/office/drawing/2014/main" id="{C7516134-297D-4499-BF87-DB1E52319640}"/>
              </a:ext>
            </a:extLst>
          </p:cNvPr>
          <p:cNvPicPr>
            <a:picLocks noChangeAspect="1"/>
          </p:cNvPicPr>
          <p:nvPr/>
        </p:nvPicPr>
        <p:blipFill rotWithShape="1">
          <a:blip r:embed="rId3"/>
          <a:srcRect l="-1" r="-6672"/>
          <a:stretch/>
        </p:blipFill>
        <p:spPr>
          <a:xfrm>
            <a:off x="243403" y="97239"/>
            <a:ext cx="668285" cy="717953"/>
          </a:xfrm>
          <a:prstGeom prst="rect">
            <a:avLst/>
          </a:prstGeom>
        </p:spPr>
      </p:pic>
      <p:sp>
        <p:nvSpPr>
          <p:cNvPr id="8" name="TextBox 7">
            <a:extLst>
              <a:ext uri="{FF2B5EF4-FFF2-40B4-BE49-F238E27FC236}">
                <a16:creationId xmlns:a16="http://schemas.microsoft.com/office/drawing/2014/main" id="{D05F61D4-F1F7-4C02-9F8A-1DAA93B2A395}"/>
              </a:ext>
            </a:extLst>
          </p:cNvPr>
          <p:cNvSpPr txBox="1"/>
          <p:nvPr/>
        </p:nvSpPr>
        <p:spPr>
          <a:xfrm>
            <a:off x="3032902" y="0"/>
            <a:ext cx="9605117" cy="338554"/>
          </a:xfrm>
          <a:prstGeom prst="rect">
            <a:avLst/>
          </a:prstGeom>
          <a:noFill/>
        </p:spPr>
        <p:txBody>
          <a:bodyPr wrap="square">
            <a:spAutoFit/>
          </a:bodyPr>
          <a:lstStyle/>
          <a:p>
            <a:pPr algn="ctr">
              <a:spcBef>
                <a:spcPts val="1200"/>
              </a:spcBef>
            </a:pPr>
            <a:r>
              <a:rPr lang="en-GB" sz="16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Whole school long term plan</a:t>
            </a:r>
          </a:p>
        </p:txBody>
      </p:sp>
      <p:sp>
        <p:nvSpPr>
          <p:cNvPr id="7" name="TextBox 6">
            <a:extLst>
              <a:ext uri="{FF2B5EF4-FFF2-40B4-BE49-F238E27FC236}">
                <a16:creationId xmlns:a16="http://schemas.microsoft.com/office/drawing/2014/main" id="{472A2DCF-B2CA-4FC9-AA4F-1608FC2CB006}"/>
              </a:ext>
            </a:extLst>
          </p:cNvPr>
          <p:cNvSpPr txBox="1"/>
          <p:nvPr/>
        </p:nvSpPr>
        <p:spPr>
          <a:xfrm>
            <a:off x="243403" y="965111"/>
            <a:ext cx="8477085" cy="738664"/>
          </a:xfrm>
          <a:prstGeom prst="rect">
            <a:avLst/>
          </a:prstGeom>
          <a:noFill/>
        </p:spPr>
        <p:txBody>
          <a:bodyPr wrap="square">
            <a:spAutoFit/>
          </a:bodyPr>
          <a:lstStyle/>
          <a:p>
            <a:pPr algn="l">
              <a:spcAft>
                <a:spcPts val="0"/>
              </a:spcAft>
            </a:pPr>
            <a:endParaRPr lang="en-GB" sz="1400">
              <a:solidFill>
                <a:srgbClr val="000000"/>
              </a:solidFill>
              <a:latin typeface="Calibri" panose="020F0502020204030204" pitchFamily="34" charset="0"/>
            </a:endParaRPr>
          </a:p>
          <a:p>
            <a:pPr algn="l">
              <a:spcAft>
                <a:spcPts val="0"/>
              </a:spcAft>
            </a:pPr>
            <a:endParaRPr lang="en-GB" sz="1400">
              <a:solidFill>
                <a:srgbClr val="000000"/>
              </a:solidFill>
              <a:latin typeface="Calibri" panose="020F0502020204030204" pitchFamily="34" charset="0"/>
            </a:endParaRPr>
          </a:p>
          <a:p>
            <a:pPr algn="l">
              <a:spcAft>
                <a:spcPts val="0"/>
              </a:spcAft>
            </a:pPr>
            <a:endParaRPr lang="en-GB" sz="1400" b="0" i="0">
              <a:solidFill>
                <a:srgbClr val="000000"/>
              </a:solidFill>
              <a:effectLst/>
              <a:latin typeface="Calibri" panose="020F0502020204030204" pitchFamily="34" charset="0"/>
            </a:endParaRPr>
          </a:p>
        </p:txBody>
      </p:sp>
      <p:graphicFrame>
        <p:nvGraphicFramePr>
          <p:cNvPr id="2" name="Table 5">
            <a:extLst>
              <a:ext uri="{FF2B5EF4-FFF2-40B4-BE49-F238E27FC236}">
                <a16:creationId xmlns:a16="http://schemas.microsoft.com/office/drawing/2014/main" id="{2A0E4F06-6402-414E-9323-F7A34AE3F0C2}"/>
              </a:ext>
            </a:extLst>
          </p:cNvPr>
          <p:cNvGraphicFramePr>
            <a:graphicFrameLocks noGrp="1"/>
          </p:cNvGraphicFramePr>
          <p:nvPr/>
        </p:nvGraphicFramePr>
        <p:xfrm>
          <a:off x="308071" y="912432"/>
          <a:ext cx="9279789" cy="5570136"/>
        </p:xfrm>
        <a:graphic>
          <a:graphicData uri="http://schemas.openxmlformats.org/drawingml/2006/table">
            <a:tbl>
              <a:tblPr firstRow="1" bandRow="1">
                <a:tableStyleId>{5940675A-B579-460E-94D1-54222C63F5DA}</a:tableStyleId>
              </a:tblPr>
              <a:tblGrid>
                <a:gridCol w="683991">
                  <a:extLst>
                    <a:ext uri="{9D8B030D-6E8A-4147-A177-3AD203B41FA5}">
                      <a16:colId xmlns:a16="http://schemas.microsoft.com/office/drawing/2014/main" val="2359847445"/>
                    </a:ext>
                  </a:extLst>
                </a:gridCol>
                <a:gridCol w="1432633">
                  <a:extLst>
                    <a:ext uri="{9D8B030D-6E8A-4147-A177-3AD203B41FA5}">
                      <a16:colId xmlns:a16="http://schemas.microsoft.com/office/drawing/2014/main" val="1594443440"/>
                    </a:ext>
                  </a:extLst>
                </a:gridCol>
                <a:gridCol w="1432633">
                  <a:extLst>
                    <a:ext uri="{9D8B030D-6E8A-4147-A177-3AD203B41FA5}">
                      <a16:colId xmlns:a16="http://schemas.microsoft.com/office/drawing/2014/main" val="3793453715"/>
                    </a:ext>
                  </a:extLst>
                </a:gridCol>
                <a:gridCol w="1432633">
                  <a:extLst>
                    <a:ext uri="{9D8B030D-6E8A-4147-A177-3AD203B41FA5}">
                      <a16:colId xmlns:a16="http://schemas.microsoft.com/office/drawing/2014/main" val="3867046019"/>
                    </a:ext>
                  </a:extLst>
                </a:gridCol>
                <a:gridCol w="1432633">
                  <a:extLst>
                    <a:ext uri="{9D8B030D-6E8A-4147-A177-3AD203B41FA5}">
                      <a16:colId xmlns:a16="http://schemas.microsoft.com/office/drawing/2014/main" val="170433909"/>
                    </a:ext>
                  </a:extLst>
                </a:gridCol>
                <a:gridCol w="1432633">
                  <a:extLst>
                    <a:ext uri="{9D8B030D-6E8A-4147-A177-3AD203B41FA5}">
                      <a16:colId xmlns:a16="http://schemas.microsoft.com/office/drawing/2014/main" val="2558075943"/>
                    </a:ext>
                  </a:extLst>
                </a:gridCol>
                <a:gridCol w="1432633">
                  <a:extLst>
                    <a:ext uri="{9D8B030D-6E8A-4147-A177-3AD203B41FA5}">
                      <a16:colId xmlns:a16="http://schemas.microsoft.com/office/drawing/2014/main" val="3859627368"/>
                    </a:ext>
                  </a:extLst>
                </a:gridCol>
              </a:tblGrid>
              <a:tr h="353164">
                <a:tc>
                  <a:txBody>
                    <a:bodyPr/>
                    <a:lstStyle/>
                    <a:p>
                      <a:endParaRPr lang="en-GB"/>
                    </a:p>
                  </a:txBody>
                  <a:tcPr/>
                </a:tc>
                <a:tc>
                  <a:txBody>
                    <a:bodyPr/>
                    <a:lstStyle/>
                    <a:p>
                      <a:pPr algn="ctr"/>
                      <a:r>
                        <a:rPr lang="en-GB" sz="1200"/>
                        <a:t>Autumn 1</a:t>
                      </a:r>
                    </a:p>
                  </a:txBody>
                  <a:tcPr/>
                </a:tc>
                <a:tc>
                  <a:txBody>
                    <a:bodyPr/>
                    <a:lstStyle/>
                    <a:p>
                      <a:pPr algn="ctr"/>
                      <a:r>
                        <a:rPr lang="en-GB" sz="1200"/>
                        <a:t>Autumn 2</a:t>
                      </a:r>
                    </a:p>
                  </a:txBody>
                  <a:tcPr/>
                </a:tc>
                <a:tc>
                  <a:txBody>
                    <a:bodyPr/>
                    <a:lstStyle/>
                    <a:p>
                      <a:pPr algn="ctr"/>
                      <a:r>
                        <a:rPr lang="en-GB" sz="1200"/>
                        <a:t>Spring 1</a:t>
                      </a:r>
                    </a:p>
                  </a:txBody>
                  <a:tcPr/>
                </a:tc>
                <a:tc>
                  <a:txBody>
                    <a:bodyPr/>
                    <a:lstStyle/>
                    <a:p>
                      <a:pPr algn="ctr"/>
                      <a:r>
                        <a:rPr lang="en-GB" sz="1200"/>
                        <a:t>Spring 2</a:t>
                      </a:r>
                    </a:p>
                  </a:txBody>
                  <a:tcPr/>
                </a:tc>
                <a:tc>
                  <a:txBody>
                    <a:bodyPr/>
                    <a:lstStyle/>
                    <a:p>
                      <a:pPr algn="ctr"/>
                      <a:r>
                        <a:rPr lang="en-GB" sz="1200"/>
                        <a:t>Summer 1</a:t>
                      </a:r>
                    </a:p>
                  </a:txBody>
                  <a:tcPr/>
                </a:tc>
                <a:tc>
                  <a:txBody>
                    <a:bodyPr/>
                    <a:lstStyle/>
                    <a:p>
                      <a:pPr algn="ctr"/>
                      <a:r>
                        <a:rPr lang="en-GB" sz="1200"/>
                        <a:t>Summer 2</a:t>
                      </a:r>
                    </a:p>
                  </a:txBody>
                  <a:tcPr/>
                </a:tc>
                <a:extLst>
                  <a:ext uri="{0D108BD9-81ED-4DB2-BD59-A6C34878D82A}">
                    <a16:rowId xmlns:a16="http://schemas.microsoft.com/office/drawing/2014/main" val="3267430717"/>
                  </a:ext>
                </a:extLst>
              </a:tr>
              <a:tr h="382595">
                <a:tc rowSpan="2">
                  <a:txBody>
                    <a:bodyPr/>
                    <a:lstStyle/>
                    <a:p>
                      <a:pPr algn="ctr"/>
                      <a:r>
                        <a:rPr lang="en-GB" sz="1200"/>
                        <a:t>Year 1</a:t>
                      </a:r>
                    </a:p>
                  </a:txBody>
                  <a:tcPr anchor="ctr"/>
                </a:tc>
                <a:tc gridSpan="2">
                  <a:txBody>
                    <a:bodyPr/>
                    <a:lstStyle/>
                    <a:p>
                      <a:pPr algn="ctr"/>
                      <a:r>
                        <a:rPr lang="en-GB" sz="1000" b="1" kern="1200">
                          <a:solidFill>
                            <a:schemeClr val="accent2"/>
                          </a:solidFill>
                          <a:effectLst/>
                          <a:latin typeface="+mn-lt"/>
                          <a:ea typeface="+mn-ea"/>
                          <a:cs typeface="+mn-cs"/>
                        </a:rPr>
                        <a:t>Materials – What are the things I use made from?</a:t>
                      </a:r>
                      <a:endParaRPr lang="en-GB" sz="1000" b="1">
                        <a:solidFill>
                          <a:schemeClr val="accent2"/>
                        </a:solidFill>
                        <a:latin typeface="+mn-lt"/>
                      </a:endParaRPr>
                    </a:p>
                  </a:txBody>
                  <a:tcPr anchor="ctr"/>
                </a:tc>
                <a:tc hMerge="1">
                  <a:txBody>
                    <a:bodyPr/>
                    <a:lstStyle/>
                    <a:p>
                      <a:endParaRPr lang="en-GB"/>
                    </a:p>
                  </a:txBody>
                  <a:tcPr/>
                </a:tc>
                <a:tc gridSpan="2">
                  <a:txBody>
                    <a:bodyPr/>
                    <a:lstStyle/>
                    <a:p>
                      <a:pPr algn="ctr"/>
                      <a:r>
                        <a:rPr lang="en-GB" sz="1000" b="1" kern="1200">
                          <a:solidFill>
                            <a:schemeClr val="accent6"/>
                          </a:solidFill>
                          <a:effectLst/>
                          <a:latin typeface="+mn-lt"/>
                          <a:ea typeface="+mn-ea"/>
                          <a:cs typeface="+mn-cs"/>
                        </a:rPr>
                        <a:t>Animals including humans – What are animals like?</a:t>
                      </a:r>
                      <a:endParaRPr lang="en-GB" sz="1000" b="1">
                        <a:solidFill>
                          <a:schemeClr val="accent6"/>
                        </a:solidFill>
                        <a:latin typeface="+mn-lt"/>
                      </a:endParaRPr>
                    </a:p>
                  </a:txBody>
                  <a:tcPr anchor="ctr"/>
                </a:tc>
                <a:tc hMerge="1">
                  <a:txBody>
                    <a:bodyPr/>
                    <a:lstStyle/>
                    <a:p>
                      <a:endParaRPr lang="en-GB"/>
                    </a:p>
                  </a:txBody>
                  <a:tcPr/>
                </a:tc>
                <a:tc gridSpan="2">
                  <a:txBody>
                    <a:bodyPr/>
                    <a:lstStyle/>
                    <a:p>
                      <a:pPr algn="ctr">
                        <a:lnSpc>
                          <a:spcPct val="115000"/>
                        </a:lnSpc>
                        <a:spcAft>
                          <a:spcPts val="1000"/>
                        </a:spcAft>
                      </a:pPr>
                      <a:r>
                        <a:rPr lang="en-GB" sz="1000" b="1">
                          <a:solidFill>
                            <a:schemeClr val="accent5"/>
                          </a:solidFill>
                          <a:effectLst/>
                          <a:latin typeface="+mn-lt"/>
                          <a:ea typeface="Calibri" panose="020F0502020204030204" pitchFamily="34" charset="0"/>
                          <a:cs typeface="Arial" panose="020B0604020202020204" pitchFamily="34" charset="0"/>
                        </a:rPr>
                        <a:t>Plants – How many types of plants are there?</a:t>
                      </a: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Plants – How many types of plants are there?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5787395"/>
                  </a:ext>
                </a:extLst>
              </a:tr>
              <a:tr h="410050">
                <a:tc vMerge="1">
                  <a:txBody>
                    <a:bodyPr/>
                    <a:lstStyle/>
                    <a:p>
                      <a:endParaRPr lang="en-GB"/>
                    </a:p>
                  </a:txBody>
                  <a:tcPr/>
                </a:tc>
                <a:tc gridSpan="6">
                  <a:txBody>
                    <a:bodyPr/>
                    <a:lstStyle/>
                    <a:p>
                      <a:pPr algn="ctr">
                        <a:lnSpc>
                          <a:spcPct val="115000"/>
                        </a:lnSpc>
                        <a:spcAft>
                          <a:spcPts val="1000"/>
                        </a:spcAft>
                      </a:pPr>
                      <a:r>
                        <a:rPr lang="en-GB" sz="1000" b="1">
                          <a:solidFill>
                            <a:schemeClr val="accent3">
                              <a:lumMod val="75000"/>
                            </a:schemeClr>
                          </a:solidFill>
                          <a:effectLst/>
                          <a:latin typeface="+mn-lt"/>
                          <a:ea typeface="Calibri" panose="020F0502020204030204" pitchFamily="34" charset="0"/>
                          <a:cs typeface="Arial" panose="020B0604020202020204" pitchFamily="34" charset="0"/>
                        </a:rPr>
                        <a:t>Seasons and how they change – What is it like in Winter, Spring Summer, Autumn?</a:t>
                      </a: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Seasons and how they change – What is it like in Winter, Spring Summer, Autumn?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Seasons and how they change – What is it like in Winter, Spring Summer, Autumn?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Seasons and how they change – What is it like in Winter, Spring Summer, Autumn?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Seasons and how they change – What is it like in Winter, Spring Summer, Autumn?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Arial" panose="020B0604020202020204" pitchFamily="34" charset="0"/>
                        </a:rPr>
                        <a:t>Seasons and how they change – What is it like in Winter, Spring Summer, Autumn?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345839"/>
                  </a:ext>
                </a:extLst>
              </a:tr>
              <a:tr h="766682">
                <a:tc>
                  <a:txBody>
                    <a:bodyPr/>
                    <a:lstStyle/>
                    <a:p>
                      <a:pPr algn="ctr"/>
                      <a:r>
                        <a:rPr lang="en-GB" sz="1200"/>
                        <a:t>Year 2</a:t>
                      </a:r>
                    </a:p>
                  </a:txBody>
                  <a:tcPr anchor="ctr"/>
                </a:tc>
                <a:tc gridSpan="2">
                  <a:txBody>
                    <a:bodyPr/>
                    <a:lstStyle/>
                    <a:p>
                      <a:pPr algn="ctr">
                        <a:lnSpc>
                          <a:spcPct val="115000"/>
                        </a:lnSpc>
                        <a:spcAft>
                          <a:spcPts val="1000"/>
                        </a:spcAft>
                      </a:pPr>
                      <a:r>
                        <a:rPr lang="en-GB" sz="1000" b="1">
                          <a:solidFill>
                            <a:srgbClr val="7030A0"/>
                          </a:solidFill>
                          <a:effectLst/>
                          <a:latin typeface="+mn-lt"/>
                          <a:ea typeface="Calibri" panose="020F0502020204030204" pitchFamily="34" charset="0"/>
                          <a:cs typeface="Times New Roman" panose="02020603050405020304" pitchFamily="18" charset="0"/>
                        </a:rPr>
                        <a:t>Living things and their habitats</a:t>
                      </a:r>
                    </a:p>
                    <a:p>
                      <a:pPr algn="ctr">
                        <a:lnSpc>
                          <a:spcPct val="115000"/>
                        </a:lnSpc>
                        <a:spcAft>
                          <a:spcPts val="1000"/>
                        </a:spcAft>
                      </a:pPr>
                      <a:r>
                        <a:rPr lang="en-GB" sz="1000" b="1">
                          <a:solidFill>
                            <a:srgbClr val="7030A0"/>
                          </a:solidFill>
                          <a:effectLst/>
                          <a:latin typeface="+mn-lt"/>
                          <a:ea typeface="Calibri" panose="020F0502020204030204" pitchFamily="34" charset="0"/>
                          <a:cs typeface="Times New Roman" panose="02020603050405020304" pitchFamily="18" charset="0"/>
                        </a:rPr>
                        <a:t>Why do different animals live in different places?</a:t>
                      </a:r>
                    </a:p>
                  </a:txBody>
                  <a:tcPr marL="68580" marR="68580" marT="0" marB="0" anchor="ctr"/>
                </a:tc>
                <a:tc hMerge="1">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Living things and their habitats</a:t>
                      </a:r>
                    </a:p>
                    <a:p>
                      <a:pPr algn="ct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Why do different animals live in different places?</a:t>
                      </a:r>
                    </a:p>
                  </a:txBody>
                  <a:tcPr marL="68580" marR="68580" marT="0" marB="0" anchor="ctr"/>
                </a:tc>
                <a:tc gridSpan="2">
                  <a:txBody>
                    <a:bodyPr/>
                    <a:lstStyle/>
                    <a:p>
                      <a:pPr algn="ctr"/>
                      <a:r>
                        <a:rPr lang="en-GB" sz="1000" b="1">
                          <a:solidFill>
                            <a:schemeClr val="accent2"/>
                          </a:solidFill>
                          <a:latin typeface="+mn-lt"/>
                        </a:rPr>
                        <a:t>Materials</a:t>
                      </a:r>
                    </a:p>
                    <a:p>
                      <a:pPr algn="ctr"/>
                      <a:r>
                        <a:rPr lang="en-GB" sz="1000" b="1">
                          <a:solidFill>
                            <a:schemeClr val="accent2"/>
                          </a:solidFill>
                          <a:latin typeface="+mn-lt"/>
                        </a:rPr>
                        <a:t>How do we chose the best material?</a:t>
                      </a:r>
                    </a:p>
                    <a:p>
                      <a:pPr algn="ctr"/>
                      <a:endParaRPr lang="en-GB" sz="1000">
                        <a:solidFill>
                          <a:schemeClr val="accent2"/>
                        </a:solidFill>
                        <a:latin typeface="+mn-lt"/>
                      </a:endParaRPr>
                    </a:p>
                  </a:txBody>
                  <a:tcPr anchor="ctr"/>
                </a:tc>
                <a:tc hMerge="1">
                  <a:txBody>
                    <a:bodyPr/>
                    <a:lstStyle/>
                    <a:p>
                      <a:endParaRPr lang="en-GB"/>
                    </a:p>
                  </a:txBody>
                  <a:tcPr/>
                </a:tc>
                <a:tc>
                  <a:txBody>
                    <a:bodyPr/>
                    <a:lstStyle/>
                    <a:p>
                      <a:pPr algn="ctr"/>
                      <a:r>
                        <a:rPr lang="en-GB" sz="1000" b="1">
                          <a:solidFill>
                            <a:schemeClr val="accent5"/>
                          </a:solidFill>
                          <a:latin typeface="+mn-lt"/>
                        </a:rPr>
                        <a:t>Plants – What should I do to grow a healthy plant?</a:t>
                      </a:r>
                    </a:p>
                  </a:txBody>
                  <a:tcPr anchor="ctr"/>
                </a:tc>
                <a:tc>
                  <a:txBody>
                    <a:bodyPr/>
                    <a:lstStyle/>
                    <a:p>
                      <a:pPr algn="ctr"/>
                      <a:r>
                        <a:rPr lang="en-GB" sz="1000" b="1">
                          <a:solidFill>
                            <a:schemeClr val="accent6"/>
                          </a:solidFill>
                          <a:latin typeface="+mn-lt"/>
                        </a:rPr>
                        <a:t>Animals including humans</a:t>
                      </a:r>
                    </a:p>
                    <a:p>
                      <a:pPr algn="ctr"/>
                      <a:r>
                        <a:rPr lang="en-GB" sz="1000" b="1">
                          <a:solidFill>
                            <a:schemeClr val="accent6"/>
                          </a:solidFill>
                          <a:latin typeface="+mn-lt"/>
                        </a:rPr>
                        <a:t>Do living things change or stay the same?</a:t>
                      </a:r>
                    </a:p>
                  </a:txBody>
                  <a:tcPr anchor="ctr"/>
                </a:tc>
                <a:extLst>
                  <a:ext uri="{0D108BD9-81ED-4DB2-BD59-A6C34878D82A}">
                    <a16:rowId xmlns:a16="http://schemas.microsoft.com/office/drawing/2014/main" val="3789290010"/>
                  </a:ext>
                </a:extLst>
              </a:tr>
              <a:tr h="766682">
                <a:tc>
                  <a:txBody>
                    <a:bodyPr/>
                    <a:lstStyle/>
                    <a:p>
                      <a:pPr algn="ctr"/>
                      <a:r>
                        <a:rPr lang="en-GB" sz="1200"/>
                        <a:t>Year 3</a:t>
                      </a:r>
                    </a:p>
                  </a:txBody>
                  <a:tcPr anchor="ctr"/>
                </a:tc>
                <a:tc>
                  <a:txBody>
                    <a:bodyPr/>
                    <a:lstStyle/>
                    <a:p>
                      <a:pPr algn="ctr">
                        <a:lnSpc>
                          <a:spcPct val="115000"/>
                        </a:lnSpc>
                        <a:spcAft>
                          <a:spcPts val="1000"/>
                        </a:spcAft>
                      </a:pPr>
                      <a:r>
                        <a:rPr lang="en-GB" sz="1100" b="1">
                          <a:solidFill>
                            <a:schemeClr val="accent6"/>
                          </a:solidFill>
                          <a:effectLst/>
                          <a:latin typeface="+mn-lt"/>
                          <a:ea typeface="Calibri" panose="020F0502020204030204" pitchFamily="34" charset="0"/>
                          <a:cs typeface="Times New Roman" panose="02020603050405020304" pitchFamily="18" charset="0"/>
                        </a:rPr>
                        <a:t>Animals including humans – What is a healthy diet and why is it important?</a:t>
                      </a:r>
                    </a:p>
                  </a:txBody>
                  <a:tcPr marL="68580" marR="68580" marT="0" marB="0" anchor="ctr"/>
                </a:tc>
                <a:tc>
                  <a:txBody>
                    <a:bodyPr/>
                    <a:lstStyle/>
                    <a:p>
                      <a:pPr algn="ctr">
                        <a:lnSpc>
                          <a:spcPct val="115000"/>
                        </a:lnSpc>
                        <a:spcAft>
                          <a:spcPts val="1000"/>
                        </a:spcAft>
                      </a:pPr>
                      <a:r>
                        <a:rPr lang="en-GB" sz="1100" b="1">
                          <a:solidFill>
                            <a:schemeClr val="accent6"/>
                          </a:solidFill>
                          <a:effectLst/>
                          <a:latin typeface="+mn-lt"/>
                          <a:ea typeface="Calibri" panose="020F0502020204030204" pitchFamily="34" charset="0"/>
                          <a:cs typeface="Times New Roman" panose="02020603050405020304" pitchFamily="18" charset="0"/>
                        </a:rPr>
                        <a:t>Animals including humans – Why do animals have skeletons? </a:t>
                      </a:r>
                    </a:p>
                  </a:txBody>
                  <a:tcPr marL="68580" marR="68580" marT="0" marB="0" anchor="ctr"/>
                </a:tc>
                <a:tc>
                  <a:txBody>
                    <a:bodyPr/>
                    <a:lstStyle/>
                    <a:p>
                      <a:pPr algn="ctr">
                        <a:lnSpc>
                          <a:spcPct val="115000"/>
                        </a:lnSpc>
                        <a:spcAft>
                          <a:spcPts val="1000"/>
                        </a:spcAft>
                      </a:pPr>
                      <a:r>
                        <a:rPr lang="en-GB" sz="1100" b="1">
                          <a:solidFill>
                            <a:schemeClr val="accent2"/>
                          </a:solidFill>
                          <a:effectLst/>
                          <a:latin typeface="+mn-lt"/>
                          <a:ea typeface="Calibri" panose="020F0502020204030204" pitchFamily="34" charset="0"/>
                          <a:cs typeface="Times New Roman" panose="02020603050405020304" pitchFamily="18" charset="0"/>
                        </a:rPr>
                        <a:t>Rocks – What are rocks and soils like?</a:t>
                      </a:r>
                    </a:p>
                  </a:txBody>
                  <a:tcPr marL="68580" marR="68580" marT="0" marB="0" anchor="ctr"/>
                </a:tc>
                <a:tc>
                  <a:txBody>
                    <a:bodyPr/>
                    <a:lstStyle/>
                    <a:p>
                      <a:pPr algn="ctr">
                        <a:lnSpc>
                          <a:spcPct val="115000"/>
                        </a:lnSpc>
                        <a:spcAft>
                          <a:spcPts val="1000"/>
                        </a:spcAft>
                      </a:pPr>
                      <a:r>
                        <a:rPr lang="en-GB" sz="1100" b="1">
                          <a:solidFill>
                            <a:schemeClr val="accent5"/>
                          </a:solidFill>
                          <a:effectLst/>
                          <a:latin typeface="+mn-lt"/>
                          <a:ea typeface="Calibri" panose="020F0502020204030204" pitchFamily="34" charset="0"/>
                          <a:cs typeface="Times New Roman" panose="02020603050405020304" pitchFamily="18" charset="0"/>
                        </a:rPr>
                        <a:t>Plants – Why do plants have flowers?</a:t>
                      </a:r>
                    </a:p>
                  </a:txBody>
                  <a:tcPr marL="68580" marR="68580" marT="0" marB="0" anchor="ctr"/>
                </a:tc>
                <a:tc>
                  <a:txBody>
                    <a:bodyPr/>
                    <a:lstStyle/>
                    <a:p>
                      <a:pPr algn="ctr">
                        <a:lnSpc>
                          <a:spcPct val="115000"/>
                        </a:lnSpc>
                        <a:spcAft>
                          <a:spcPts val="1000"/>
                        </a:spcAft>
                      </a:pPr>
                      <a:r>
                        <a:rPr lang="en-GB" sz="1100" b="1">
                          <a:solidFill>
                            <a:schemeClr val="tx2"/>
                          </a:solidFill>
                          <a:effectLst/>
                          <a:latin typeface="+mn-lt"/>
                          <a:ea typeface="Calibri" panose="020F0502020204030204" pitchFamily="34" charset="0"/>
                          <a:cs typeface="Times New Roman" panose="02020603050405020304" pitchFamily="18" charset="0"/>
                        </a:rPr>
                        <a:t>Magnets – How can we move magnets? </a:t>
                      </a:r>
                    </a:p>
                  </a:txBody>
                  <a:tcPr marL="68580" marR="68580" marT="0" marB="0" anchor="ctr"/>
                </a:tc>
                <a:tc>
                  <a:txBody>
                    <a:bodyPr/>
                    <a:lstStyle/>
                    <a:p>
                      <a:pPr algn="ctr">
                        <a:lnSpc>
                          <a:spcPct val="115000"/>
                        </a:lnSpc>
                        <a:spcAft>
                          <a:spcPts val="1000"/>
                        </a:spcAft>
                      </a:pPr>
                      <a:r>
                        <a:rPr lang="en-GB" sz="1100" b="1">
                          <a:solidFill>
                            <a:srgbClr val="FFFF00"/>
                          </a:solidFill>
                          <a:effectLst/>
                          <a:latin typeface="+mn-lt"/>
                          <a:ea typeface="Calibri" panose="020F0502020204030204" pitchFamily="34" charset="0"/>
                          <a:cs typeface="Times New Roman" panose="02020603050405020304" pitchFamily="18" charset="0"/>
                        </a:rPr>
                        <a:t>Light – What is a shadow?</a:t>
                      </a:r>
                    </a:p>
                  </a:txBody>
                  <a:tcPr marL="68580" marR="68580" marT="0" marB="0" anchor="ctr"/>
                </a:tc>
                <a:extLst>
                  <a:ext uri="{0D108BD9-81ED-4DB2-BD59-A6C34878D82A}">
                    <a16:rowId xmlns:a16="http://schemas.microsoft.com/office/drawing/2014/main" val="66734460"/>
                  </a:ext>
                </a:extLst>
              </a:tr>
              <a:tr h="766682">
                <a:tc>
                  <a:txBody>
                    <a:bodyPr/>
                    <a:lstStyle/>
                    <a:p>
                      <a:pPr algn="ctr"/>
                      <a:r>
                        <a:rPr lang="en-GB" sz="1200"/>
                        <a:t>Year 4</a:t>
                      </a:r>
                    </a:p>
                  </a:txBody>
                  <a:tcPr anchor="ctr"/>
                </a:tc>
                <a:tc>
                  <a:txBody>
                    <a:bodyPr/>
                    <a:lstStyle/>
                    <a:p>
                      <a:pPr algn="ctr">
                        <a:lnSpc>
                          <a:spcPct val="115000"/>
                        </a:lnSpc>
                        <a:spcAft>
                          <a:spcPts val="1000"/>
                        </a:spcAft>
                      </a:pPr>
                      <a:r>
                        <a:rPr lang="en-GB" sz="1100" b="1">
                          <a:solidFill>
                            <a:srgbClr val="FF0000"/>
                          </a:solidFill>
                          <a:effectLst/>
                          <a:latin typeface="+mn-lt"/>
                          <a:ea typeface="Calibri" panose="020F0502020204030204" pitchFamily="34" charset="0"/>
                          <a:cs typeface="Times New Roman" panose="02020603050405020304" pitchFamily="18" charset="0"/>
                        </a:rPr>
                        <a:t>Electricity – What can we do with electricity?</a:t>
                      </a:r>
                    </a:p>
                  </a:txBody>
                  <a:tcPr marL="68580" marR="68580" marT="0" marB="0" anchor="ctr"/>
                </a:tc>
                <a:tc>
                  <a:txBody>
                    <a:bodyPr/>
                    <a:lstStyle/>
                    <a:p>
                      <a:pPr algn="ctr">
                        <a:lnSpc>
                          <a:spcPct val="115000"/>
                        </a:lnSpc>
                        <a:spcAft>
                          <a:spcPts val="1000"/>
                        </a:spcAft>
                      </a:pPr>
                      <a:r>
                        <a:rPr lang="en-GB" sz="1100">
                          <a:effectLst/>
                          <a:latin typeface="+mn-lt"/>
                          <a:ea typeface="Calibri" panose="020F0502020204030204" pitchFamily="34" charset="0"/>
                          <a:cs typeface="Times New Roman" panose="02020603050405020304" pitchFamily="18" charset="0"/>
                        </a:rPr>
                        <a:t>Sound – How can we make different sounds?</a:t>
                      </a:r>
                    </a:p>
                  </a:txBody>
                  <a:tcPr marL="68580" marR="68580" marT="0" marB="0" anchor="ctr"/>
                </a:tc>
                <a:tc gridSpan="2">
                  <a:txBody>
                    <a:bodyPr/>
                    <a:lstStyle/>
                    <a:p>
                      <a:pPr algn="ctr">
                        <a:lnSpc>
                          <a:spcPct val="115000"/>
                        </a:lnSpc>
                        <a:spcAft>
                          <a:spcPts val="1000"/>
                        </a:spcAft>
                      </a:pPr>
                      <a:r>
                        <a:rPr lang="en-GB" sz="1100" b="1">
                          <a:solidFill>
                            <a:srgbClr val="7030A0"/>
                          </a:solidFill>
                          <a:effectLst/>
                          <a:latin typeface="+mn-lt"/>
                          <a:ea typeface="Calibri" panose="020F0502020204030204" pitchFamily="34" charset="0"/>
                          <a:cs typeface="Times New Roman" panose="02020603050405020304" pitchFamily="18" charset="0"/>
                        </a:rPr>
                        <a:t>Living Things and Their Habitats – Are living things in danger? </a:t>
                      </a:r>
                    </a:p>
                  </a:txBody>
                  <a:tcPr marL="68580" marR="68580" marT="0" marB="0" anchor="ctr"/>
                </a:tc>
                <a:tc hMerge="1">
                  <a:txBody>
                    <a:bodyPr/>
                    <a:lstStyle/>
                    <a:p>
                      <a:pPr algn="ctr">
                        <a:lnSpc>
                          <a:spcPct val="115000"/>
                        </a:lnSpc>
                        <a:spcAft>
                          <a:spcPts val="10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100" b="1">
                          <a:solidFill>
                            <a:schemeClr val="accent2"/>
                          </a:solidFill>
                          <a:effectLst/>
                          <a:latin typeface="+mn-lt"/>
                          <a:ea typeface="Calibri" panose="020F0502020204030204" pitchFamily="34" charset="0"/>
                          <a:cs typeface="Times New Roman" panose="02020603050405020304" pitchFamily="18" charset="0"/>
                        </a:rPr>
                        <a:t>States of </a:t>
                      </a:r>
                      <a:br>
                        <a:rPr lang="en-GB" sz="1100" b="1">
                          <a:solidFill>
                            <a:schemeClr val="accent2"/>
                          </a:solidFill>
                          <a:effectLst/>
                          <a:latin typeface="+mn-lt"/>
                          <a:ea typeface="Calibri" panose="020F0502020204030204" pitchFamily="34" charset="0"/>
                          <a:cs typeface="Times New Roman" panose="02020603050405020304" pitchFamily="18" charset="0"/>
                        </a:rPr>
                      </a:br>
                      <a:r>
                        <a:rPr lang="en-GB" sz="1100" b="1">
                          <a:solidFill>
                            <a:schemeClr val="accent2"/>
                          </a:solidFill>
                          <a:effectLst/>
                          <a:latin typeface="+mn-lt"/>
                          <a:ea typeface="Calibri" panose="020F0502020204030204" pitchFamily="34" charset="0"/>
                          <a:cs typeface="Times New Roman" panose="02020603050405020304" pitchFamily="18" charset="0"/>
                        </a:rPr>
                        <a:t>Matter – Why does it rain and hail?</a:t>
                      </a:r>
                    </a:p>
                  </a:txBody>
                  <a:tcPr marL="68580" marR="68580" marT="0" marB="0" anchor="ctr"/>
                </a:tc>
                <a:tc>
                  <a:txBody>
                    <a:bodyPr/>
                    <a:lstStyle/>
                    <a:p>
                      <a:pPr algn="ctr">
                        <a:lnSpc>
                          <a:spcPct val="115000"/>
                        </a:lnSpc>
                        <a:spcAft>
                          <a:spcPts val="1000"/>
                        </a:spcAft>
                      </a:pPr>
                      <a:r>
                        <a:rPr lang="en-GB" sz="1100" b="1">
                          <a:solidFill>
                            <a:schemeClr val="accent6"/>
                          </a:solidFill>
                          <a:effectLst/>
                          <a:latin typeface="+mn-lt"/>
                          <a:ea typeface="Calibri" panose="020F0502020204030204" pitchFamily="34" charset="0"/>
                          <a:cs typeface="Times New Roman" panose="02020603050405020304" pitchFamily="18" charset="0"/>
                        </a:rPr>
                        <a:t>Skeletons/Muscle – What do our bodies do with the food we eat?</a:t>
                      </a:r>
                    </a:p>
                  </a:txBody>
                  <a:tcPr marL="68580" marR="68580" marT="0" marB="0" anchor="ctr"/>
                </a:tc>
                <a:extLst>
                  <a:ext uri="{0D108BD9-81ED-4DB2-BD59-A6C34878D82A}">
                    <a16:rowId xmlns:a16="http://schemas.microsoft.com/office/drawing/2014/main" val="1894349480"/>
                  </a:ext>
                </a:extLst>
              </a:tr>
              <a:tr h="1105968">
                <a:tc>
                  <a:txBody>
                    <a:bodyPr/>
                    <a:lstStyle/>
                    <a:p>
                      <a:pPr algn="ctr"/>
                      <a:r>
                        <a:rPr lang="en-GB" sz="1200"/>
                        <a:t>Year 5</a:t>
                      </a:r>
                    </a:p>
                  </a:txBody>
                  <a:tcPr anchor="ctr"/>
                </a:tc>
                <a:tc>
                  <a:txBody>
                    <a:bodyPr/>
                    <a:lstStyle/>
                    <a:p>
                      <a:pPr algn="ctr">
                        <a:lnSpc>
                          <a:spcPct val="115000"/>
                        </a:lnSpc>
                        <a:spcAft>
                          <a:spcPts val="1000"/>
                        </a:spcAft>
                      </a:pPr>
                      <a:r>
                        <a:rPr lang="en-GB" sz="1100" b="1">
                          <a:solidFill>
                            <a:schemeClr val="tx2"/>
                          </a:solidFill>
                          <a:effectLst/>
                          <a:latin typeface="+mn-lt"/>
                          <a:ea typeface="Calibri" panose="020F0502020204030204" pitchFamily="34" charset="0"/>
                          <a:cs typeface="Times New Roman" panose="02020603050405020304" pitchFamily="18" charset="0"/>
                        </a:rPr>
                        <a:t>Forces – How and why do objects move?</a:t>
                      </a:r>
                    </a:p>
                  </a:txBody>
                  <a:tcPr marL="68580" marR="68580" marT="0" marB="0" anchor="ctr"/>
                </a:tc>
                <a:tc>
                  <a:txBody>
                    <a:bodyPr/>
                    <a:lstStyle/>
                    <a:p>
                      <a:pPr algn="ctr">
                        <a:lnSpc>
                          <a:spcPct val="115000"/>
                        </a:lnSpc>
                        <a:spcAft>
                          <a:spcPts val="1000"/>
                        </a:spcAft>
                      </a:pPr>
                      <a:r>
                        <a:rPr lang="en-GB" sz="1100">
                          <a:effectLst/>
                          <a:latin typeface="+mn-lt"/>
                          <a:ea typeface="Calibri" panose="020F0502020204030204" pitchFamily="34" charset="0"/>
                          <a:cs typeface="Times New Roman" panose="02020603050405020304" pitchFamily="18" charset="0"/>
                        </a:rPr>
                        <a:t>Sun, Earth and space – What is moving and how do we know?</a:t>
                      </a:r>
                    </a:p>
                  </a:txBody>
                  <a:tcPr marL="68580" marR="68580" marT="0" marB="0" anchor="ctr"/>
                </a:tc>
                <a:tc>
                  <a:txBody>
                    <a:bodyPr/>
                    <a:lstStyle/>
                    <a:p>
                      <a:pPr algn="ctr">
                        <a:lnSpc>
                          <a:spcPct val="115000"/>
                        </a:lnSpc>
                        <a:spcAft>
                          <a:spcPts val="1000"/>
                        </a:spcAft>
                      </a:pPr>
                      <a:r>
                        <a:rPr lang="en-GB" sz="1100" b="1">
                          <a:solidFill>
                            <a:schemeClr val="accent2"/>
                          </a:solidFill>
                          <a:effectLst/>
                          <a:latin typeface="+mn-lt"/>
                          <a:ea typeface="Calibri" panose="020F0502020204030204" pitchFamily="34" charset="0"/>
                          <a:cs typeface="Times New Roman" panose="02020603050405020304" pitchFamily="18" charset="0"/>
                        </a:rPr>
                        <a:t>Properties and changes of materials – How can we separate a mixture of water, iron filings, salt and sand?   </a:t>
                      </a:r>
                    </a:p>
                  </a:txBody>
                  <a:tcPr marL="68580" marR="68580" marT="0" marB="0" anchor="ctr"/>
                </a:tc>
                <a:tc>
                  <a:txBody>
                    <a:bodyPr/>
                    <a:lstStyle/>
                    <a:p>
                      <a:pPr algn="ctr">
                        <a:lnSpc>
                          <a:spcPct val="115000"/>
                        </a:lnSpc>
                        <a:spcAft>
                          <a:spcPts val="1000"/>
                        </a:spcAft>
                      </a:pPr>
                      <a:r>
                        <a:rPr lang="en-GB" sz="1100" b="1">
                          <a:solidFill>
                            <a:schemeClr val="accent2"/>
                          </a:solidFill>
                          <a:effectLst/>
                          <a:latin typeface="+mn-lt"/>
                          <a:ea typeface="Calibri" panose="020F0502020204030204" pitchFamily="34" charset="0"/>
                          <a:cs typeface="Times New Roman" panose="02020603050405020304" pitchFamily="18" charset="0"/>
                        </a:rPr>
                        <a:t>Properties and changes of materials – How can we change materials reversibly and irreversibly?</a:t>
                      </a:r>
                    </a:p>
                  </a:txBody>
                  <a:tcPr marL="68580" marR="68580" marT="0" marB="0" anchor="ctr"/>
                </a:tc>
                <a:tc gridSpan="2">
                  <a:txBody>
                    <a:bodyPr/>
                    <a:lstStyle/>
                    <a:p>
                      <a:pPr algn="ctr">
                        <a:lnSpc>
                          <a:spcPct val="115000"/>
                        </a:lnSpc>
                        <a:spcAft>
                          <a:spcPts val="1000"/>
                        </a:spcAft>
                      </a:pPr>
                      <a:r>
                        <a:rPr lang="en-GB" sz="1100" b="1">
                          <a:solidFill>
                            <a:schemeClr val="accent6"/>
                          </a:solidFill>
                          <a:effectLst/>
                          <a:latin typeface="+mn-lt"/>
                          <a:ea typeface="Calibri" panose="020F0502020204030204" pitchFamily="34" charset="0"/>
                          <a:cs typeface="Times New Roman" panose="02020603050405020304" pitchFamily="18" charset="0"/>
                        </a:rPr>
                        <a:t>Animals including humans – Do all plants and animals reproduce in the same way? </a:t>
                      </a:r>
                    </a:p>
                  </a:txBody>
                  <a:tcPr marL="68580" marR="68580" marT="0" marB="0" anchor="ctr"/>
                </a:tc>
                <a:tc hMerge="1">
                  <a:txBody>
                    <a:bodyPr/>
                    <a:lstStyle/>
                    <a:p>
                      <a:pPr algn="ctr">
                        <a:lnSpc>
                          <a:spcPct val="115000"/>
                        </a:lnSpc>
                        <a:spcAft>
                          <a:spcPts val="10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470208"/>
                  </a:ext>
                </a:extLst>
              </a:tr>
              <a:tr h="919821">
                <a:tc>
                  <a:txBody>
                    <a:bodyPr/>
                    <a:lstStyle/>
                    <a:p>
                      <a:pPr algn="ctr"/>
                      <a:r>
                        <a:rPr lang="en-GB" sz="1200"/>
                        <a:t>Year 6</a:t>
                      </a:r>
                    </a:p>
                  </a:txBody>
                  <a:tcPr anchor="ctr"/>
                </a:tc>
                <a:tc>
                  <a:txBody>
                    <a:bodyPr/>
                    <a:lstStyle/>
                    <a:p>
                      <a:pPr algn="ctr">
                        <a:lnSpc>
                          <a:spcPct val="115000"/>
                        </a:lnSpc>
                        <a:spcAft>
                          <a:spcPts val="1000"/>
                        </a:spcAft>
                      </a:pPr>
                      <a:r>
                        <a:rPr lang="en-GB" sz="1100" b="1">
                          <a:solidFill>
                            <a:srgbClr val="7030A0"/>
                          </a:solidFill>
                          <a:effectLst/>
                          <a:latin typeface="+mn-lt"/>
                          <a:ea typeface="Calibri" panose="020F0502020204030204" pitchFamily="34" charset="0"/>
                          <a:cs typeface="Times New Roman" panose="02020603050405020304" pitchFamily="18" charset="0"/>
                        </a:rPr>
                        <a:t>Living things and their habitats – In what ways can we sort living things?</a:t>
                      </a:r>
                    </a:p>
                  </a:txBody>
                  <a:tcPr marL="68580" marR="68580" marT="0" marB="0" anchor="ctr"/>
                </a:tc>
                <a:tc>
                  <a:txBody>
                    <a:bodyPr/>
                    <a:lstStyle/>
                    <a:p>
                      <a:pPr algn="ctr">
                        <a:lnSpc>
                          <a:spcPct val="115000"/>
                        </a:lnSpc>
                        <a:spcAft>
                          <a:spcPts val="1000"/>
                        </a:spcAft>
                      </a:pPr>
                      <a:r>
                        <a:rPr lang="en-GB" sz="1100">
                          <a:solidFill>
                            <a:schemeClr val="accent2"/>
                          </a:solidFill>
                          <a:effectLst/>
                          <a:latin typeface="+mn-lt"/>
                          <a:ea typeface="Calibri" panose="020F0502020204030204" pitchFamily="34" charset="0"/>
                          <a:cs typeface="Times New Roman" panose="02020603050405020304" pitchFamily="18" charset="0"/>
                        </a:rPr>
                        <a:t>Evolution and inheritance – What is evolution, how does it happen and how do scientists know?</a:t>
                      </a:r>
                    </a:p>
                  </a:txBody>
                  <a:tcPr marL="68580" marR="68580" marT="0" marB="0" anchor="ctr"/>
                </a:tc>
                <a:tc>
                  <a:txBody>
                    <a:bodyPr/>
                    <a:lstStyle/>
                    <a:p>
                      <a:pPr algn="ctr">
                        <a:lnSpc>
                          <a:spcPct val="115000"/>
                        </a:lnSpc>
                        <a:spcAft>
                          <a:spcPts val="1000"/>
                        </a:spcAft>
                      </a:pPr>
                      <a:r>
                        <a:rPr lang="en-GB" sz="1100" b="1">
                          <a:solidFill>
                            <a:srgbClr val="FFFF00"/>
                          </a:solidFill>
                          <a:effectLst/>
                          <a:latin typeface="+mn-lt"/>
                          <a:ea typeface="Calibri" panose="020F0502020204030204" pitchFamily="34" charset="0"/>
                          <a:cs typeface="Times New Roman" panose="02020603050405020304" pitchFamily="18" charset="0"/>
                        </a:rPr>
                        <a:t>Light and sight – Why does my shadow change length over the course of the day</a:t>
                      </a:r>
                      <a:r>
                        <a:rPr lang="en-GB" sz="110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15000"/>
                        </a:lnSpc>
                        <a:spcAft>
                          <a:spcPts val="1000"/>
                        </a:spcAft>
                      </a:pPr>
                      <a:r>
                        <a:rPr lang="en-GB" sz="1100" b="1">
                          <a:solidFill>
                            <a:srgbClr val="FF0000"/>
                          </a:solidFill>
                          <a:effectLst/>
                          <a:latin typeface="+mn-lt"/>
                          <a:ea typeface="Calibri" panose="020F0502020204030204" pitchFamily="34" charset="0"/>
                          <a:cs typeface="Times New Roman" panose="02020603050405020304" pitchFamily="18" charset="0"/>
                        </a:rPr>
                        <a:t>Electricity – Can we vary the effects of electricity? </a:t>
                      </a:r>
                    </a:p>
                  </a:txBody>
                  <a:tcPr marL="68580" marR="68580" marT="0" marB="0" anchor="ctr"/>
                </a:tc>
                <a:tc gridSpan="2">
                  <a:txBody>
                    <a:bodyPr/>
                    <a:lstStyle/>
                    <a:p>
                      <a:pPr algn="ctr">
                        <a:lnSpc>
                          <a:spcPct val="115000"/>
                        </a:lnSpc>
                        <a:spcAft>
                          <a:spcPts val="1000"/>
                        </a:spcAft>
                      </a:pPr>
                      <a:r>
                        <a:rPr lang="en-GB" sz="1100" b="1">
                          <a:solidFill>
                            <a:schemeClr val="accent6"/>
                          </a:solidFill>
                          <a:effectLst/>
                          <a:latin typeface="+mn-lt"/>
                          <a:ea typeface="Calibri" panose="020F0502020204030204" pitchFamily="34" charset="0"/>
                          <a:cs typeface="Times New Roman" panose="02020603050405020304" pitchFamily="18" charset="0"/>
                        </a:rPr>
                        <a:t>Animals including humans – How do our choices affect how our body works?</a:t>
                      </a:r>
                    </a:p>
                  </a:txBody>
                  <a:tcPr marL="68580" marR="68580" marT="0" marB="0" anchor="ctr"/>
                </a:tc>
                <a:tc hMerge="1">
                  <a:txBody>
                    <a:bodyPr/>
                    <a:lstStyle/>
                    <a:p>
                      <a:endParaRPr lang="en-GB"/>
                    </a:p>
                  </a:txBody>
                  <a:tcPr/>
                </a:tc>
                <a:extLst>
                  <a:ext uri="{0D108BD9-81ED-4DB2-BD59-A6C34878D82A}">
                    <a16:rowId xmlns:a16="http://schemas.microsoft.com/office/drawing/2014/main" val="1279451125"/>
                  </a:ext>
                </a:extLst>
              </a:tr>
            </a:tbl>
          </a:graphicData>
        </a:graphic>
      </p:graphicFrame>
    </p:spTree>
    <p:extLst>
      <p:ext uri="{BB962C8B-B14F-4D97-AF65-F5344CB8AC3E}">
        <p14:creationId xmlns:p14="http://schemas.microsoft.com/office/powerpoint/2010/main" val="271080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Plants </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a:extLst>
              <a:ext uri="{FF2B5EF4-FFF2-40B4-BE49-F238E27FC236}">
                <a16:creationId xmlns:a16="http://schemas.microsoft.com/office/drawing/2014/main" id="{4A59D9B6-8FE7-F56A-C69F-5757340FA930}"/>
              </a:ext>
            </a:extLst>
          </p:cNvPr>
          <p:cNvPicPr>
            <a:picLocks noChangeAspect="1"/>
          </p:cNvPicPr>
          <p:nvPr/>
        </p:nvPicPr>
        <p:blipFill>
          <a:blip r:embed="rId4"/>
          <a:stretch>
            <a:fillRect/>
          </a:stretch>
        </p:blipFill>
        <p:spPr>
          <a:xfrm>
            <a:off x="7934633" y="0"/>
            <a:ext cx="1971368" cy="6809004"/>
          </a:xfrm>
          <a:prstGeom prst="rect">
            <a:avLst/>
          </a:prstGeom>
        </p:spPr>
      </p:pic>
      <p:sp>
        <p:nvSpPr>
          <p:cNvPr id="6" name="TextBox 5">
            <a:extLst>
              <a:ext uri="{FF2B5EF4-FFF2-40B4-BE49-F238E27FC236}">
                <a16:creationId xmlns:a16="http://schemas.microsoft.com/office/drawing/2014/main" id="{36B6B9DA-1EBD-4C79-5217-7ED65714B771}"/>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337063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C002A91B-87A8-4C92-988C-13C59350FB02}"/>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E71A251-907E-4B40-8CED-C5836781CB5A}"/>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0" y="-30321"/>
            <a:ext cx="9906001" cy="9599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3377685749"/>
              </p:ext>
            </p:extLst>
          </p:nvPr>
        </p:nvGraphicFramePr>
        <p:xfrm>
          <a:off x="282731" y="878824"/>
          <a:ext cx="9383294" cy="5218336"/>
        </p:xfrm>
        <a:graphic>
          <a:graphicData uri="http://schemas.openxmlformats.org/drawingml/2006/table">
            <a:tbl>
              <a:tblPr firstRow="1" bandRow="1">
                <a:tableStyleId>{2D5ABB26-0587-4C30-8999-92F81FD0307C}</a:tableStyleId>
              </a:tblPr>
              <a:tblGrid>
                <a:gridCol w="1377967">
                  <a:extLst>
                    <a:ext uri="{9D8B030D-6E8A-4147-A177-3AD203B41FA5}">
                      <a16:colId xmlns:a16="http://schemas.microsoft.com/office/drawing/2014/main" val="20000"/>
                    </a:ext>
                  </a:extLst>
                </a:gridCol>
                <a:gridCol w="1290477">
                  <a:extLst>
                    <a:ext uri="{9D8B030D-6E8A-4147-A177-3AD203B41FA5}">
                      <a16:colId xmlns:a16="http://schemas.microsoft.com/office/drawing/2014/main" val="20001"/>
                    </a:ext>
                  </a:extLst>
                </a:gridCol>
                <a:gridCol w="87489">
                  <a:extLst>
                    <a:ext uri="{9D8B030D-6E8A-4147-A177-3AD203B41FA5}">
                      <a16:colId xmlns:a16="http://schemas.microsoft.com/office/drawing/2014/main" val="20002"/>
                    </a:ext>
                  </a:extLst>
                </a:gridCol>
                <a:gridCol w="1376751">
                  <a:extLst>
                    <a:ext uri="{9D8B030D-6E8A-4147-A177-3AD203B41FA5}">
                      <a16:colId xmlns:a16="http://schemas.microsoft.com/office/drawing/2014/main" val="20003"/>
                    </a:ext>
                  </a:extLst>
                </a:gridCol>
                <a:gridCol w="1377966">
                  <a:extLst>
                    <a:ext uri="{9D8B030D-6E8A-4147-A177-3AD203B41FA5}">
                      <a16:colId xmlns:a16="http://schemas.microsoft.com/office/drawing/2014/main" val="20004"/>
                    </a:ext>
                  </a:extLst>
                </a:gridCol>
                <a:gridCol w="85667">
                  <a:extLst>
                    <a:ext uri="{9D8B030D-6E8A-4147-A177-3AD203B41FA5}">
                      <a16:colId xmlns:a16="http://schemas.microsoft.com/office/drawing/2014/main" val="20005"/>
                    </a:ext>
                  </a:extLst>
                </a:gridCol>
                <a:gridCol w="1289869">
                  <a:extLst>
                    <a:ext uri="{9D8B030D-6E8A-4147-A177-3AD203B41FA5}">
                      <a16:colId xmlns:a16="http://schemas.microsoft.com/office/drawing/2014/main" val="20006"/>
                    </a:ext>
                  </a:extLst>
                </a:gridCol>
                <a:gridCol w="517041">
                  <a:extLst>
                    <a:ext uri="{9D8B030D-6E8A-4147-A177-3AD203B41FA5}">
                      <a16:colId xmlns:a16="http://schemas.microsoft.com/office/drawing/2014/main" val="20007"/>
                    </a:ext>
                  </a:extLst>
                </a:gridCol>
                <a:gridCol w="1980067">
                  <a:extLst>
                    <a:ext uri="{9D8B030D-6E8A-4147-A177-3AD203B41FA5}">
                      <a16:colId xmlns:a16="http://schemas.microsoft.com/office/drawing/2014/main" val="20008"/>
                    </a:ext>
                  </a:extLst>
                </a:gridCol>
              </a:tblGrid>
              <a:tr h="320155">
                <a:tc gridSpan="9">
                  <a:txBody>
                    <a:bodyPr/>
                    <a:lstStyle/>
                    <a:p>
                      <a:pPr>
                        <a:lnSpc>
                          <a:spcPct val="100000"/>
                        </a:lnSpc>
                        <a:spcBef>
                          <a:spcPts val="25"/>
                        </a:spcBef>
                      </a:pPr>
                      <a:endParaRPr sz="800">
                        <a:latin typeface="+mn-lt"/>
                        <a:cs typeface="Times New Roman"/>
                      </a:endParaRPr>
                    </a:p>
                    <a:p>
                      <a:pPr algn="ctr">
                        <a:lnSpc>
                          <a:spcPct val="100000"/>
                        </a:lnSpc>
                      </a:pPr>
                      <a:r>
                        <a:rPr sz="1000" b="1" u="sng">
                          <a:solidFill>
                            <a:schemeClr val="bg1"/>
                          </a:solidFill>
                          <a:uFill>
                            <a:solidFill>
                              <a:srgbClr val="000000"/>
                            </a:solidFill>
                          </a:uFill>
                          <a:latin typeface="+mn-lt"/>
                          <a:cs typeface="Calibri"/>
                        </a:rPr>
                        <a:t>Year</a:t>
                      </a:r>
                      <a:r>
                        <a:rPr sz="1000" b="1" u="sng" spc="-20">
                          <a:solidFill>
                            <a:schemeClr val="bg1"/>
                          </a:solidFill>
                          <a:uFill>
                            <a:solidFill>
                              <a:srgbClr val="000000"/>
                            </a:solidFill>
                          </a:uFill>
                          <a:latin typeface="+mn-lt"/>
                          <a:cs typeface="Calibri"/>
                        </a:rPr>
                        <a:t> </a:t>
                      </a:r>
                      <a:r>
                        <a:rPr sz="1000" b="1" u="sng">
                          <a:solidFill>
                            <a:schemeClr val="bg1"/>
                          </a:solidFill>
                          <a:uFill>
                            <a:solidFill>
                              <a:srgbClr val="000000"/>
                            </a:solidFill>
                          </a:uFill>
                          <a:latin typeface="+mn-lt"/>
                          <a:cs typeface="Calibri"/>
                        </a:rPr>
                        <a:t>1</a:t>
                      </a:r>
                      <a:r>
                        <a:rPr sz="1000" b="1" u="sng" spc="-20">
                          <a:solidFill>
                            <a:schemeClr val="bg1"/>
                          </a:solidFill>
                          <a:uFill>
                            <a:solidFill>
                              <a:srgbClr val="000000"/>
                            </a:solidFill>
                          </a:uFill>
                          <a:latin typeface="+mn-lt"/>
                          <a:cs typeface="Calibri"/>
                        </a:rPr>
                        <a:t> </a:t>
                      </a:r>
                      <a:r>
                        <a:rPr sz="1000" b="1" u="sng">
                          <a:solidFill>
                            <a:schemeClr val="bg1"/>
                          </a:solidFill>
                          <a:uFill>
                            <a:solidFill>
                              <a:srgbClr val="000000"/>
                            </a:solidFill>
                          </a:uFill>
                          <a:latin typeface="+mn-lt"/>
                          <a:cs typeface="Calibri"/>
                        </a:rPr>
                        <a:t>–</a:t>
                      </a:r>
                      <a:r>
                        <a:rPr sz="1000" b="1" u="sng" spc="-25">
                          <a:solidFill>
                            <a:schemeClr val="bg1"/>
                          </a:solidFill>
                          <a:uFill>
                            <a:solidFill>
                              <a:srgbClr val="000000"/>
                            </a:solidFill>
                          </a:uFill>
                          <a:latin typeface="+mn-lt"/>
                          <a:cs typeface="Calibri"/>
                        </a:rPr>
                        <a:t> </a:t>
                      </a:r>
                      <a:r>
                        <a:rPr sz="1000" b="1" u="sng" spc="-5">
                          <a:solidFill>
                            <a:schemeClr val="bg1"/>
                          </a:solidFill>
                          <a:uFill>
                            <a:solidFill>
                              <a:srgbClr val="000000"/>
                            </a:solidFill>
                          </a:uFill>
                          <a:latin typeface="+mn-lt"/>
                          <a:cs typeface="Calibri"/>
                        </a:rPr>
                        <a:t>Plants</a:t>
                      </a:r>
                      <a:endParaRPr sz="1000">
                        <a:solidFill>
                          <a:schemeClr val="bg1"/>
                        </a:solidFill>
                        <a:latin typeface="+mn-lt"/>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557">
                <a:tc gridSpan="2">
                  <a:txBody>
                    <a:bodyPr/>
                    <a:lstStyle/>
                    <a:p>
                      <a:pPr marL="818515">
                        <a:lnSpc>
                          <a:spcPts val="830"/>
                        </a:lnSpc>
                        <a:spcBef>
                          <a:spcPts val="30"/>
                        </a:spcBef>
                      </a:pPr>
                      <a:r>
                        <a:rPr sz="900" b="1" spc="-5">
                          <a:latin typeface="+mn-lt"/>
                          <a:cs typeface="Calibri"/>
                        </a:rPr>
                        <a:t>National</a:t>
                      </a:r>
                      <a:r>
                        <a:rPr sz="900" b="1" spc="-10">
                          <a:latin typeface="+mn-lt"/>
                          <a:cs typeface="Calibri"/>
                        </a:rPr>
                        <a:t> </a:t>
                      </a:r>
                      <a:r>
                        <a:rPr sz="900" b="1" spc="-5">
                          <a:latin typeface="+mn-lt"/>
                          <a:cs typeface="Calibri"/>
                        </a:rPr>
                        <a:t>Curriculum</a:t>
                      </a:r>
                      <a:r>
                        <a:rPr sz="900" b="1" spc="-10">
                          <a:latin typeface="+mn-lt"/>
                          <a:cs typeface="Calibri"/>
                        </a:rPr>
                        <a:t> </a:t>
                      </a:r>
                      <a:r>
                        <a:rPr sz="900" b="1" spc="-5">
                          <a:latin typeface="+mn-lt"/>
                          <a:cs typeface="Calibri"/>
                        </a:rPr>
                        <a:t>Objectives</a:t>
                      </a:r>
                      <a:endParaRPr sz="900">
                        <a:latin typeface="+mn-lt"/>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0"/>
                        </a:lnSpc>
                        <a:spcBef>
                          <a:spcPts val="30"/>
                        </a:spcBef>
                      </a:pPr>
                      <a:r>
                        <a:rPr sz="900" b="1" spc="-5">
                          <a:latin typeface="+mn-lt"/>
                          <a:cs typeface="Calibri"/>
                        </a:rPr>
                        <a:t>Sticky</a:t>
                      </a:r>
                      <a:r>
                        <a:rPr sz="900" b="1" spc="-25">
                          <a:latin typeface="+mn-lt"/>
                          <a:cs typeface="Calibri"/>
                        </a:rPr>
                        <a:t> </a:t>
                      </a:r>
                      <a:r>
                        <a:rPr sz="900" b="1" spc="-5">
                          <a:latin typeface="+mn-lt"/>
                          <a:cs typeface="Calibri"/>
                        </a:rPr>
                        <a:t>Knowledge</a:t>
                      </a:r>
                      <a:endParaRPr sz="900">
                        <a:latin typeface="+mn-lt"/>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0"/>
                        </a:lnSpc>
                        <a:spcBef>
                          <a:spcPts val="30"/>
                        </a:spcBef>
                      </a:pPr>
                      <a:r>
                        <a:rPr sz="900" b="1" spc="-5">
                          <a:latin typeface="+mn-lt"/>
                          <a:cs typeface="Calibri"/>
                        </a:rPr>
                        <a:t>Vocabulary</a:t>
                      </a:r>
                      <a:endParaRPr sz="900">
                        <a:latin typeface="+mn-lt"/>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08831">
                <a:tc rowSpan="3" gridSpan="2">
                  <a:txBody>
                    <a:bodyPr/>
                    <a:lstStyle/>
                    <a:p>
                      <a:pPr>
                        <a:lnSpc>
                          <a:spcPct val="100000"/>
                        </a:lnSpc>
                        <a:spcBef>
                          <a:spcPts val="55"/>
                        </a:spcBef>
                      </a:pPr>
                      <a:endParaRPr sz="800">
                        <a:latin typeface="+mn-lt"/>
                        <a:cs typeface="Times New Roman"/>
                      </a:endParaRPr>
                    </a:p>
                    <a:p>
                      <a:pPr marL="525780" marR="186055" indent="-228600">
                        <a:lnSpc>
                          <a:spcPct val="101400"/>
                        </a:lnSpc>
                        <a:buFont typeface="Symbol"/>
                        <a:buChar char=""/>
                        <a:tabLst>
                          <a:tab pos="525145" algn="l"/>
                          <a:tab pos="525780" algn="l"/>
                        </a:tabLst>
                      </a:pPr>
                      <a:r>
                        <a:rPr sz="800" b="1" spc="-5">
                          <a:latin typeface="+mn-lt"/>
                          <a:cs typeface="Calibri"/>
                        </a:rPr>
                        <a:t>Identify</a:t>
                      </a:r>
                      <a:r>
                        <a:rPr sz="800" b="1">
                          <a:latin typeface="+mn-lt"/>
                          <a:cs typeface="Calibri"/>
                        </a:rPr>
                        <a:t> </a:t>
                      </a:r>
                      <a:r>
                        <a:rPr sz="800" b="1" spc="-5">
                          <a:latin typeface="+mn-lt"/>
                          <a:cs typeface="Calibri"/>
                        </a:rPr>
                        <a:t>and name</a:t>
                      </a:r>
                      <a:r>
                        <a:rPr sz="800" b="1" spc="-10">
                          <a:latin typeface="+mn-lt"/>
                          <a:cs typeface="Calibri"/>
                        </a:rPr>
                        <a:t> </a:t>
                      </a:r>
                      <a:r>
                        <a:rPr sz="800" b="1" spc="-5">
                          <a:latin typeface="+mn-lt"/>
                          <a:cs typeface="Calibri"/>
                        </a:rPr>
                        <a:t>a</a:t>
                      </a:r>
                      <a:r>
                        <a:rPr sz="800" b="1" spc="10">
                          <a:latin typeface="+mn-lt"/>
                          <a:cs typeface="Calibri"/>
                        </a:rPr>
                        <a:t> </a:t>
                      </a:r>
                      <a:r>
                        <a:rPr sz="800" b="1" spc="-5">
                          <a:latin typeface="+mn-lt"/>
                          <a:cs typeface="Calibri"/>
                        </a:rPr>
                        <a:t>variety</a:t>
                      </a:r>
                      <a:r>
                        <a:rPr sz="800" b="1">
                          <a:latin typeface="+mn-lt"/>
                          <a:cs typeface="Calibri"/>
                        </a:rPr>
                        <a:t> of</a:t>
                      </a:r>
                      <a:r>
                        <a:rPr sz="800" b="1" spc="-10">
                          <a:latin typeface="+mn-lt"/>
                          <a:cs typeface="Calibri"/>
                        </a:rPr>
                        <a:t> </a:t>
                      </a:r>
                      <a:r>
                        <a:rPr sz="800" b="1" spc="-5">
                          <a:latin typeface="+mn-lt"/>
                          <a:cs typeface="Calibri"/>
                        </a:rPr>
                        <a:t>common</a:t>
                      </a:r>
                      <a:r>
                        <a:rPr sz="800" b="1" spc="5">
                          <a:latin typeface="+mn-lt"/>
                          <a:cs typeface="Calibri"/>
                        </a:rPr>
                        <a:t> </a:t>
                      </a:r>
                      <a:r>
                        <a:rPr sz="800" b="1" spc="-5">
                          <a:latin typeface="+mn-lt"/>
                          <a:cs typeface="Calibri"/>
                        </a:rPr>
                        <a:t>wild </a:t>
                      </a:r>
                      <a:r>
                        <a:rPr sz="800" b="1">
                          <a:latin typeface="+mn-lt"/>
                          <a:cs typeface="Calibri"/>
                        </a:rPr>
                        <a:t>and</a:t>
                      </a:r>
                      <a:r>
                        <a:rPr sz="800" b="1" spc="-5">
                          <a:latin typeface="+mn-lt"/>
                          <a:cs typeface="Calibri"/>
                        </a:rPr>
                        <a:t> garden </a:t>
                      </a:r>
                      <a:r>
                        <a:rPr sz="800" b="1" spc="-145">
                          <a:latin typeface="+mn-lt"/>
                          <a:cs typeface="Calibri"/>
                        </a:rPr>
                        <a:t> </a:t>
                      </a:r>
                      <a:r>
                        <a:rPr sz="800" b="1" spc="-5">
                          <a:latin typeface="+mn-lt"/>
                          <a:cs typeface="Calibri"/>
                        </a:rPr>
                        <a:t>plants,</a:t>
                      </a:r>
                      <a:r>
                        <a:rPr sz="800" b="1" spc="5">
                          <a:latin typeface="+mn-lt"/>
                          <a:cs typeface="Calibri"/>
                        </a:rPr>
                        <a:t> </a:t>
                      </a:r>
                      <a:r>
                        <a:rPr sz="800" b="1" spc="-5">
                          <a:latin typeface="+mn-lt"/>
                          <a:cs typeface="Calibri"/>
                        </a:rPr>
                        <a:t>including deciduous and</a:t>
                      </a:r>
                      <a:r>
                        <a:rPr sz="800" b="1" spc="5">
                          <a:latin typeface="+mn-lt"/>
                          <a:cs typeface="Calibri"/>
                        </a:rPr>
                        <a:t> </a:t>
                      </a:r>
                      <a:r>
                        <a:rPr sz="800" b="1" spc="-5">
                          <a:latin typeface="+mn-lt"/>
                          <a:cs typeface="Calibri"/>
                        </a:rPr>
                        <a:t>evergreen</a:t>
                      </a:r>
                      <a:r>
                        <a:rPr sz="800" b="1" spc="5">
                          <a:latin typeface="+mn-lt"/>
                          <a:cs typeface="Calibri"/>
                        </a:rPr>
                        <a:t> </a:t>
                      </a:r>
                      <a:r>
                        <a:rPr sz="800" b="1" spc="-5">
                          <a:latin typeface="+mn-lt"/>
                          <a:cs typeface="Calibri"/>
                        </a:rPr>
                        <a:t>trees.</a:t>
                      </a:r>
                      <a:endParaRPr sz="800">
                        <a:latin typeface="+mn-lt"/>
                        <a:cs typeface="Calibri"/>
                      </a:endParaRPr>
                    </a:p>
                    <a:p>
                      <a:pPr marL="525780" marR="240665" indent="-228600">
                        <a:lnSpc>
                          <a:spcPct val="101400"/>
                        </a:lnSpc>
                        <a:spcBef>
                          <a:spcPts val="45"/>
                        </a:spcBef>
                        <a:buFont typeface="Symbol"/>
                        <a:buChar char=""/>
                        <a:tabLst>
                          <a:tab pos="525145" algn="l"/>
                          <a:tab pos="525780" algn="l"/>
                        </a:tabLst>
                      </a:pPr>
                      <a:r>
                        <a:rPr sz="800" b="1" spc="-5">
                          <a:latin typeface="+mn-lt"/>
                          <a:cs typeface="Calibri"/>
                        </a:rPr>
                        <a:t>Identify</a:t>
                      </a:r>
                      <a:r>
                        <a:rPr sz="800" b="1">
                          <a:latin typeface="+mn-lt"/>
                          <a:cs typeface="Calibri"/>
                        </a:rPr>
                        <a:t> </a:t>
                      </a:r>
                      <a:r>
                        <a:rPr sz="800" b="1" spc="-5">
                          <a:latin typeface="+mn-lt"/>
                          <a:cs typeface="Calibri"/>
                        </a:rPr>
                        <a:t>and</a:t>
                      </a:r>
                      <a:r>
                        <a:rPr sz="800" b="1">
                          <a:latin typeface="+mn-lt"/>
                          <a:cs typeface="Calibri"/>
                        </a:rPr>
                        <a:t> </a:t>
                      </a:r>
                      <a:r>
                        <a:rPr sz="800" b="1" spc="-5">
                          <a:latin typeface="+mn-lt"/>
                          <a:cs typeface="Calibri"/>
                        </a:rPr>
                        <a:t>describe the</a:t>
                      </a:r>
                      <a:r>
                        <a:rPr sz="800" b="1" spc="5">
                          <a:latin typeface="+mn-lt"/>
                          <a:cs typeface="Calibri"/>
                        </a:rPr>
                        <a:t> </a:t>
                      </a:r>
                      <a:r>
                        <a:rPr sz="800" b="1" spc="-5">
                          <a:latin typeface="+mn-lt"/>
                          <a:cs typeface="Calibri"/>
                        </a:rPr>
                        <a:t>basic</a:t>
                      </a:r>
                      <a:r>
                        <a:rPr sz="800" b="1" spc="5">
                          <a:latin typeface="+mn-lt"/>
                          <a:cs typeface="Calibri"/>
                        </a:rPr>
                        <a:t> </a:t>
                      </a:r>
                      <a:r>
                        <a:rPr sz="800" b="1" spc="-5">
                          <a:latin typeface="+mn-lt"/>
                          <a:cs typeface="Calibri"/>
                        </a:rPr>
                        <a:t>structure</a:t>
                      </a:r>
                      <a:r>
                        <a:rPr sz="800" b="1" spc="10">
                          <a:latin typeface="+mn-lt"/>
                          <a:cs typeface="Calibri"/>
                        </a:rPr>
                        <a:t> </a:t>
                      </a:r>
                      <a:r>
                        <a:rPr sz="800" b="1">
                          <a:latin typeface="+mn-lt"/>
                          <a:cs typeface="Calibri"/>
                        </a:rPr>
                        <a:t>of</a:t>
                      </a:r>
                      <a:r>
                        <a:rPr sz="800" b="1" spc="-10">
                          <a:latin typeface="+mn-lt"/>
                          <a:cs typeface="Calibri"/>
                        </a:rPr>
                        <a:t> </a:t>
                      </a:r>
                      <a:r>
                        <a:rPr sz="800" b="1" spc="-5">
                          <a:latin typeface="+mn-lt"/>
                          <a:cs typeface="Calibri"/>
                        </a:rPr>
                        <a:t>a</a:t>
                      </a:r>
                      <a:r>
                        <a:rPr sz="800" b="1" spc="5">
                          <a:latin typeface="+mn-lt"/>
                          <a:cs typeface="Calibri"/>
                        </a:rPr>
                        <a:t> </a:t>
                      </a:r>
                      <a:r>
                        <a:rPr sz="800" b="1" spc="-5">
                          <a:latin typeface="+mn-lt"/>
                          <a:cs typeface="Calibri"/>
                        </a:rPr>
                        <a:t>variety</a:t>
                      </a:r>
                      <a:r>
                        <a:rPr sz="800" b="1" spc="5">
                          <a:latin typeface="+mn-lt"/>
                          <a:cs typeface="Calibri"/>
                        </a:rPr>
                        <a:t> </a:t>
                      </a:r>
                      <a:r>
                        <a:rPr sz="800" b="1" spc="-5">
                          <a:latin typeface="+mn-lt"/>
                          <a:cs typeface="Calibri"/>
                        </a:rPr>
                        <a:t>of </a:t>
                      </a:r>
                      <a:r>
                        <a:rPr sz="800" b="1" spc="-145">
                          <a:latin typeface="+mn-lt"/>
                          <a:cs typeface="Calibri"/>
                        </a:rPr>
                        <a:t> </a:t>
                      </a:r>
                      <a:r>
                        <a:rPr sz="800" b="1" spc="-5">
                          <a:latin typeface="+mn-lt"/>
                          <a:cs typeface="Calibri"/>
                        </a:rPr>
                        <a:t>common</a:t>
                      </a:r>
                      <a:r>
                        <a:rPr sz="800" b="1">
                          <a:latin typeface="+mn-lt"/>
                          <a:cs typeface="Calibri"/>
                        </a:rPr>
                        <a:t> </a:t>
                      </a:r>
                      <a:r>
                        <a:rPr sz="800" b="1" spc="-5">
                          <a:latin typeface="+mn-lt"/>
                          <a:cs typeface="Calibri"/>
                        </a:rPr>
                        <a:t>flowering</a:t>
                      </a:r>
                      <a:r>
                        <a:rPr sz="800" b="1">
                          <a:latin typeface="+mn-lt"/>
                          <a:cs typeface="Calibri"/>
                        </a:rPr>
                        <a:t> </a:t>
                      </a:r>
                      <a:r>
                        <a:rPr sz="800" b="1" spc="-5">
                          <a:latin typeface="+mn-lt"/>
                          <a:cs typeface="Calibri"/>
                        </a:rPr>
                        <a:t>plants.</a:t>
                      </a:r>
                      <a:endParaRPr sz="800">
                        <a:latin typeface="+mn-lt"/>
                        <a:cs typeface="Calibri"/>
                      </a:endParaRPr>
                    </a:p>
                    <a:p>
                      <a:pPr marL="525780" marR="93980" indent="-228600">
                        <a:lnSpc>
                          <a:spcPct val="101400"/>
                        </a:lnSpc>
                        <a:spcBef>
                          <a:spcPts val="40"/>
                        </a:spcBef>
                        <a:buFont typeface="Symbol"/>
                        <a:buChar char=""/>
                        <a:tabLst>
                          <a:tab pos="525145" algn="l"/>
                          <a:tab pos="525780" algn="l"/>
                        </a:tabLst>
                      </a:pPr>
                      <a:r>
                        <a:rPr sz="800" b="1" spc="-5">
                          <a:latin typeface="+mn-lt"/>
                          <a:cs typeface="Calibri"/>
                        </a:rPr>
                        <a:t>Identify</a:t>
                      </a:r>
                      <a:r>
                        <a:rPr sz="800" b="1">
                          <a:latin typeface="+mn-lt"/>
                          <a:cs typeface="Calibri"/>
                        </a:rPr>
                        <a:t> </a:t>
                      </a:r>
                      <a:r>
                        <a:rPr sz="800" b="1" spc="-5">
                          <a:latin typeface="+mn-lt"/>
                          <a:cs typeface="Calibri"/>
                        </a:rPr>
                        <a:t>and</a:t>
                      </a:r>
                      <a:r>
                        <a:rPr sz="800" b="1">
                          <a:latin typeface="+mn-lt"/>
                          <a:cs typeface="Calibri"/>
                        </a:rPr>
                        <a:t> </a:t>
                      </a:r>
                      <a:r>
                        <a:rPr sz="800" b="1" spc="-5">
                          <a:latin typeface="+mn-lt"/>
                          <a:cs typeface="Calibri"/>
                        </a:rPr>
                        <a:t>name the</a:t>
                      </a:r>
                      <a:r>
                        <a:rPr sz="800" b="1">
                          <a:latin typeface="+mn-lt"/>
                          <a:cs typeface="Calibri"/>
                        </a:rPr>
                        <a:t> </a:t>
                      </a:r>
                      <a:r>
                        <a:rPr sz="800" b="1" spc="-5">
                          <a:latin typeface="+mn-lt"/>
                          <a:cs typeface="Calibri"/>
                        </a:rPr>
                        <a:t>roots,</a:t>
                      </a:r>
                      <a:r>
                        <a:rPr sz="800" b="1" spc="10">
                          <a:latin typeface="+mn-lt"/>
                          <a:cs typeface="Calibri"/>
                        </a:rPr>
                        <a:t> </a:t>
                      </a:r>
                      <a:r>
                        <a:rPr sz="800" b="1" spc="-5">
                          <a:latin typeface="+mn-lt"/>
                          <a:cs typeface="Calibri"/>
                        </a:rPr>
                        <a:t>trunk,</a:t>
                      </a:r>
                      <a:r>
                        <a:rPr sz="800" b="1" spc="10">
                          <a:latin typeface="+mn-lt"/>
                          <a:cs typeface="Calibri"/>
                        </a:rPr>
                        <a:t> </a:t>
                      </a:r>
                      <a:r>
                        <a:rPr sz="800" b="1" spc="-5">
                          <a:latin typeface="+mn-lt"/>
                          <a:cs typeface="Calibri"/>
                        </a:rPr>
                        <a:t>branches</a:t>
                      </a:r>
                      <a:r>
                        <a:rPr sz="800" b="1">
                          <a:latin typeface="+mn-lt"/>
                          <a:cs typeface="Calibri"/>
                        </a:rPr>
                        <a:t> and </a:t>
                      </a:r>
                      <a:r>
                        <a:rPr sz="800" b="1" spc="-5">
                          <a:latin typeface="+mn-lt"/>
                          <a:cs typeface="Calibri"/>
                        </a:rPr>
                        <a:t>leaves</a:t>
                      </a:r>
                      <a:r>
                        <a:rPr sz="800" b="1" spc="10">
                          <a:latin typeface="+mn-lt"/>
                          <a:cs typeface="Calibri"/>
                        </a:rPr>
                        <a:t> </a:t>
                      </a:r>
                      <a:r>
                        <a:rPr sz="800" b="1" spc="-5">
                          <a:latin typeface="+mn-lt"/>
                          <a:cs typeface="Calibri"/>
                        </a:rPr>
                        <a:t>of </a:t>
                      </a:r>
                      <a:r>
                        <a:rPr sz="800" b="1" spc="-145">
                          <a:latin typeface="+mn-lt"/>
                          <a:cs typeface="Calibri"/>
                        </a:rPr>
                        <a:t> </a:t>
                      </a:r>
                      <a:r>
                        <a:rPr sz="800" b="1" spc="-5">
                          <a:latin typeface="+mn-lt"/>
                          <a:cs typeface="Calibri"/>
                        </a:rPr>
                        <a:t>trees.</a:t>
                      </a:r>
                      <a:endParaRPr sz="800">
                        <a:latin typeface="+mn-lt"/>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900">
                        <a:latin typeface="+mn-lt"/>
                        <a:cs typeface="Times New Roman"/>
                      </a:endParaRPr>
                    </a:p>
                    <a:p>
                      <a:pPr marL="525780" indent="-229870">
                        <a:lnSpc>
                          <a:spcPct val="100000"/>
                        </a:lnSpc>
                        <a:spcBef>
                          <a:spcPts val="5"/>
                        </a:spcBef>
                        <a:buFont typeface="Symbol"/>
                        <a:buChar char=""/>
                        <a:tabLst>
                          <a:tab pos="525780" algn="l"/>
                          <a:tab pos="526415" algn="l"/>
                        </a:tabLst>
                      </a:pPr>
                      <a:r>
                        <a:rPr sz="800" spc="-5">
                          <a:latin typeface="+mn-lt"/>
                          <a:cs typeface="Calibri"/>
                        </a:rPr>
                        <a:t>Plants</a:t>
                      </a:r>
                      <a:r>
                        <a:rPr sz="800" spc="-10">
                          <a:latin typeface="+mn-lt"/>
                          <a:cs typeface="Calibri"/>
                        </a:rPr>
                        <a:t> </a:t>
                      </a:r>
                      <a:r>
                        <a:rPr sz="800" spc="-5">
                          <a:latin typeface="+mn-lt"/>
                          <a:cs typeface="Calibri"/>
                        </a:rPr>
                        <a:t>grow</a:t>
                      </a:r>
                      <a:r>
                        <a:rPr sz="800" spc="-10">
                          <a:latin typeface="+mn-lt"/>
                          <a:cs typeface="Calibri"/>
                        </a:rPr>
                        <a:t> </a:t>
                      </a:r>
                      <a:r>
                        <a:rPr sz="800">
                          <a:latin typeface="+mn-lt"/>
                          <a:cs typeface="Calibri"/>
                        </a:rPr>
                        <a:t>from</a:t>
                      </a:r>
                      <a:r>
                        <a:rPr sz="800" spc="-10">
                          <a:latin typeface="+mn-lt"/>
                          <a:cs typeface="Calibri"/>
                        </a:rPr>
                        <a:t> </a:t>
                      </a:r>
                      <a:r>
                        <a:rPr sz="800" spc="-5">
                          <a:latin typeface="+mn-lt"/>
                          <a:cs typeface="Calibri"/>
                        </a:rPr>
                        <a:t>seeds/bulbs</a:t>
                      </a:r>
                      <a:endParaRPr sz="800">
                        <a:latin typeface="+mn-lt"/>
                        <a:cs typeface="Calibri"/>
                      </a:endParaRPr>
                    </a:p>
                    <a:p>
                      <a:pPr marL="525780" indent="-229870">
                        <a:lnSpc>
                          <a:spcPct val="100000"/>
                        </a:lnSpc>
                        <a:spcBef>
                          <a:spcPts val="45"/>
                        </a:spcBef>
                        <a:buFont typeface="Symbol"/>
                        <a:buChar char=""/>
                        <a:tabLst>
                          <a:tab pos="525780" algn="l"/>
                          <a:tab pos="526415" algn="l"/>
                        </a:tabLst>
                      </a:pPr>
                      <a:r>
                        <a:rPr sz="800" spc="-5">
                          <a:latin typeface="+mn-lt"/>
                          <a:cs typeface="Calibri"/>
                        </a:rPr>
                        <a:t>Plants need</a:t>
                      </a:r>
                      <a:r>
                        <a:rPr sz="800">
                          <a:latin typeface="+mn-lt"/>
                          <a:cs typeface="Calibri"/>
                        </a:rPr>
                        <a:t> </a:t>
                      </a:r>
                      <a:r>
                        <a:rPr sz="800" spc="-5">
                          <a:latin typeface="+mn-lt"/>
                          <a:cs typeface="Calibri"/>
                        </a:rPr>
                        <a:t>light</a:t>
                      </a:r>
                      <a:r>
                        <a:rPr sz="800" spc="-10">
                          <a:latin typeface="+mn-lt"/>
                          <a:cs typeface="Calibri"/>
                        </a:rPr>
                        <a:t> </a:t>
                      </a:r>
                      <a:r>
                        <a:rPr sz="800" spc="-5">
                          <a:latin typeface="+mn-lt"/>
                          <a:cs typeface="Calibri"/>
                        </a:rPr>
                        <a:t>and</a:t>
                      </a:r>
                      <a:r>
                        <a:rPr sz="800">
                          <a:latin typeface="+mn-lt"/>
                          <a:cs typeface="Calibri"/>
                        </a:rPr>
                        <a:t> </a:t>
                      </a:r>
                      <a:r>
                        <a:rPr sz="800" spc="-5">
                          <a:latin typeface="+mn-lt"/>
                          <a:cs typeface="Calibri"/>
                        </a:rPr>
                        <a:t>water</a:t>
                      </a:r>
                      <a:r>
                        <a:rPr sz="800">
                          <a:latin typeface="+mn-lt"/>
                          <a:cs typeface="Calibri"/>
                        </a:rPr>
                        <a:t> </a:t>
                      </a:r>
                      <a:r>
                        <a:rPr sz="800" spc="-5">
                          <a:latin typeface="+mn-lt"/>
                          <a:cs typeface="Calibri"/>
                        </a:rPr>
                        <a:t>to</a:t>
                      </a:r>
                      <a:r>
                        <a:rPr sz="800">
                          <a:latin typeface="+mn-lt"/>
                          <a:cs typeface="Calibri"/>
                        </a:rPr>
                        <a:t> </a:t>
                      </a:r>
                      <a:r>
                        <a:rPr sz="800" spc="-5">
                          <a:latin typeface="+mn-lt"/>
                          <a:cs typeface="Calibri"/>
                        </a:rPr>
                        <a:t>grow</a:t>
                      </a:r>
                      <a:r>
                        <a:rPr sz="800">
                          <a:latin typeface="+mn-lt"/>
                          <a:cs typeface="Calibri"/>
                        </a:rPr>
                        <a:t> </a:t>
                      </a:r>
                      <a:r>
                        <a:rPr sz="800" spc="-5">
                          <a:latin typeface="+mn-lt"/>
                          <a:cs typeface="Calibri"/>
                        </a:rPr>
                        <a:t>and</a:t>
                      </a:r>
                      <a:r>
                        <a:rPr sz="800">
                          <a:latin typeface="+mn-lt"/>
                          <a:cs typeface="Calibri"/>
                        </a:rPr>
                        <a:t> </a:t>
                      </a:r>
                      <a:r>
                        <a:rPr sz="800" spc="-5">
                          <a:latin typeface="+mn-lt"/>
                          <a:cs typeface="Calibri"/>
                        </a:rPr>
                        <a:t>survive</a:t>
                      </a:r>
                      <a:endParaRPr sz="800">
                        <a:latin typeface="+mn-lt"/>
                        <a:cs typeface="Calibri"/>
                      </a:endParaRPr>
                    </a:p>
                    <a:p>
                      <a:pPr marL="525780" indent="-229870">
                        <a:lnSpc>
                          <a:spcPct val="100000"/>
                        </a:lnSpc>
                        <a:spcBef>
                          <a:spcPts val="60"/>
                        </a:spcBef>
                        <a:buFont typeface="Symbol"/>
                        <a:buChar char=""/>
                        <a:tabLst>
                          <a:tab pos="525780" algn="l"/>
                          <a:tab pos="526415" algn="l"/>
                        </a:tabLst>
                      </a:pPr>
                      <a:r>
                        <a:rPr sz="800" spc="-5">
                          <a:latin typeface="+mn-lt"/>
                          <a:cs typeface="Calibri"/>
                        </a:rPr>
                        <a:t>Plants</a:t>
                      </a:r>
                      <a:r>
                        <a:rPr sz="800" spc="-15">
                          <a:latin typeface="+mn-lt"/>
                          <a:cs typeface="Calibri"/>
                        </a:rPr>
                        <a:t> </a:t>
                      </a:r>
                      <a:r>
                        <a:rPr sz="800" spc="-5">
                          <a:latin typeface="+mn-lt"/>
                          <a:cs typeface="Calibri"/>
                        </a:rPr>
                        <a:t>are</a:t>
                      </a:r>
                      <a:r>
                        <a:rPr sz="800" spc="-10">
                          <a:latin typeface="+mn-lt"/>
                          <a:cs typeface="Calibri"/>
                        </a:rPr>
                        <a:t> </a:t>
                      </a:r>
                      <a:r>
                        <a:rPr sz="800" spc="-5">
                          <a:latin typeface="+mn-lt"/>
                          <a:cs typeface="Calibri"/>
                        </a:rPr>
                        <a:t>important</a:t>
                      </a:r>
                      <a:endParaRPr sz="800">
                        <a:latin typeface="+mn-lt"/>
                        <a:cs typeface="Calibri"/>
                      </a:endParaRPr>
                    </a:p>
                    <a:p>
                      <a:pPr marL="525780" indent="-229870">
                        <a:lnSpc>
                          <a:spcPct val="100000"/>
                        </a:lnSpc>
                        <a:spcBef>
                          <a:spcPts val="50"/>
                        </a:spcBef>
                        <a:buFont typeface="Symbol"/>
                        <a:buChar char=""/>
                        <a:tabLst>
                          <a:tab pos="525780" algn="l"/>
                          <a:tab pos="526415" algn="l"/>
                        </a:tabLst>
                      </a:pPr>
                      <a:r>
                        <a:rPr sz="800" spc="-5">
                          <a:latin typeface="+mn-lt"/>
                          <a:cs typeface="Calibri"/>
                        </a:rPr>
                        <a:t>We</a:t>
                      </a:r>
                      <a:r>
                        <a:rPr sz="800" spc="-10">
                          <a:latin typeface="+mn-lt"/>
                          <a:cs typeface="Calibri"/>
                        </a:rPr>
                        <a:t> </a:t>
                      </a:r>
                      <a:r>
                        <a:rPr sz="800" spc="-5">
                          <a:latin typeface="+mn-lt"/>
                          <a:cs typeface="Calibri"/>
                        </a:rPr>
                        <a:t>can eat</a:t>
                      </a:r>
                      <a:r>
                        <a:rPr sz="800" spc="-15">
                          <a:latin typeface="+mn-lt"/>
                          <a:cs typeface="Calibri"/>
                        </a:rPr>
                        <a:t> </a:t>
                      </a:r>
                      <a:r>
                        <a:rPr sz="800" spc="-10">
                          <a:latin typeface="+mn-lt"/>
                          <a:cs typeface="Calibri"/>
                        </a:rPr>
                        <a:t>lots</a:t>
                      </a:r>
                      <a:r>
                        <a:rPr sz="800" spc="-5">
                          <a:latin typeface="+mn-lt"/>
                          <a:cs typeface="Calibri"/>
                        </a:rPr>
                        <a:t> of plants</a:t>
                      </a:r>
                      <a:endParaRPr sz="800">
                        <a:latin typeface="+mn-lt"/>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900">
                        <a:latin typeface="+mn-lt"/>
                        <a:cs typeface="Times New Roman"/>
                      </a:endParaRPr>
                    </a:p>
                    <a:p>
                      <a:pPr marL="66675">
                        <a:lnSpc>
                          <a:spcPct val="100000"/>
                        </a:lnSpc>
                      </a:pPr>
                      <a:r>
                        <a:rPr sz="900" spc="-5">
                          <a:latin typeface="+mn-lt"/>
                          <a:cs typeface="Calibri"/>
                        </a:rPr>
                        <a:t>Leaves,</a:t>
                      </a:r>
                      <a:r>
                        <a:rPr sz="900" spc="10">
                          <a:latin typeface="+mn-lt"/>
                          <a:cs typeface="Calibri"/>
                        </a:rPr>
                        <a:t> </a:t>
                      </a:r>
                      <a:r>
                        <a:rPr sz="900" spc="-5">
                          <a:latin typeface="+mn-lt"/>
                          <a:cs typeface="Calibri"/>
                        </a:rPr>
                        <a:t>trunk,</a:t>
                      </a:r>
                      <a:r>
                        <a:rPr sz="900" spc="15">
                          <a:latin typeface="+mn-lt"/>
                          <a:cs typeface="Calibri"/>
                        </a:rPr>
                        <a:t> </a:t>
                      </a:r>
                      <a:r>
                        <a:rPr sz="900" spc="-5">
                          <a:latin typeface="+mn-lt"/>
                          <a:cs typeface="Calibri"/>
                        </a:rPr>
                        <a:t>branch,</a:t>
                      </a:r>
                      <a:r>
                        <a:rPr sz="900" spc="15">
                          <a:latin typeface="+mn-lt"/>
                          <a:cs typeface="Calibri"/>
                        </a:rPr>
                        <a:t> </a:t>
                      </a:r>
                      <a:r>
                        <a:rPr sz="900" spc="-5">
                          <a:latin typeface="+mn-lt"/>
                          <a:cs typeface="Calibri"/>
                        </a:rPr>
                        <a:t>root,</a:t>
                      </a:r>
                      <a:r>
                        <a:rPr sz="900" spc="10">
                          <a:latin typeface="+mn-lt"/>
                          <a:cs typeface="Calibri"/>
                        </a:rPr>
                        <a:t> </a:t>
                      </a:r>
                      <a:r>
                        <a:rPr sz="900" spc="-5">
                          <a:latin typeface="+mn-lt"/>
                          <a:cs typeface="Calibri"/>
                        </a:rPr>
                        <a:t>seed,</a:t>
                      </a:r>
                      <a:r>
                        <a:rPr sz="900" spc="15">
                          <a:latin typeface="+mn-lt"/>
                          <a:cs typeface="Calibri"/>
                        </a:rPr>
                        <a:t> </a:t>
                      </a:r>
                      <a:r>
                        <a:rPr sz="900" spc="-5">
                          <a:latin typeface="+mn-lt"/>
                          <a:cs typeface="Calibri"/>
                        </a:rPr>
                        <a:t>bulb,</a:t>
                      </a:r>
                      <a:r>
                        <a:rPr sz="900" spc="15">
                          <a:latin typeface="+mn-lt"/>
                          <a:cs typeface="Calibri"/>
                        </a:rPr>
                        <a:t> </a:t>
                      </a:r>
                      <a:r>
                        <a:rPr sz="900" spc="-5">
                          <a:latin typeface="+mn-lt"/>
                          <a:cs typeface="Calibri"/>
                        </a:rPr>
                        <a:t>flower,</a:t>
                      </a:r>
                      <a:r>
                        <a:rPr sz="900" spc="5">
                          <a:latin typeface="+mn-lt"/>
                          <a:cs typeface="Calibri"/>
                        </a:rPr>
                        <a:t> </a:t>
                      </a:r>
                      <a:r>
                        <a:rPr sz="900">
                          <a:latin typeface="+mn-lt"/>
                          <a:cs typeface="Calibri"/>
                        </a:rPr>
                        <a:t>stem,</a:t>
                      </a:r>
                      <a:r>
                        <a:rPr sz="900" spc="10">
                          <a:latin typeface="+mn-lt"/>
                          <a:cs typeface="Calibri"/>
                        </a:rPr>
                        <a:t> </a:t>
                      </a:r>
                      <a:r>
                        <a:rPr sz="900" spc="-5">
                          <a:latin typeface="+mn-lt"/>
                          <a:cs typeface="Calibri"/>
                        </a:rPr>
                        <a:t>wild,</a:t>
                      </a:r>
                      <a:r>
                        <a:rPr sz="900" spc="15">
                          <a:latin typeface="+mn-lt"/>
                          <a:cs typeface="Calibri"/>
                        </a:rPr>
                        <a:t> </a:t>
                      </a:r>
                      <a:r>
                        <a:rPr sz="900" spc="-5">
                          <a:latin typeface="+mn-lt"/>
                          <a:cs typeface="Calibri"/>
                        </a:rPr>
                        <a:t>garden,</a:t>
                      </a:r>
                      <a:r>
                        <a:rPr sz="900" spc="15">
                          <a:latin typeface="+mn-lt"/>
                          <a:cs typeface="Calibri"/>
                        </a:rPr>
                        <a:t> </a:t>
                      </a:r>
                      <a:r>
                        <a:rPr sz="900" spc="-5">
                          <a:latin typeface="+mn-lt"/>
                          <a:cs typeface="Calibri"/>
                        </a:rPr>
                        <a:t>deciduous,</a:t>
                      </a:r>
                      <a:r>
                        <a:rPr sz="900" spc="10">
                          <a:latin typeface="+mn-lt"/>
                          <a:cs typeface="Calibri"/>
                        </a:rPr>
                        <a:t> </a:t>
                      </a:r>
                      <a:r>
                        <a:rPr sz="900" spc="-5">
                          <a:latin typeface="+mn-lt"/>
                          <a:cs typeface="Calibri"/>
                        </a:rPr>
                        <a:t>evergreen</a:t>
                      </a:r>
                      <a:endParaRPr sz="900">
                        <a:latin typeface="+mn-lt"/>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26680">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6675">
                        <a:lnSpc>
                          <a:spcPts val="835"/>
                        </a:lnSpc>
                      </a:pPr>
                      <a:r>
                        <a:rPr sz="900" spc="-5">
                          <a:latin typeface="+mn-lt"/>
                          <a:cs typeface="Calibri"/>
                        </a:rPr>
                        <a:t>Suggested</a:t>
                      </a:r>
                      <a:r>
                        <a:rPr sz="900">
                          <a:latin typeface="+mn-lt"/>
                          <a:cs typeface="Calibri"/>
                        </a:rPr>
                        <a:t> </a:t>
                      </a:r>
                      <a:r>
                        <a:rPr sz="900" spc="-5">
                          <a:latin typeface="+mn-lt"/>
                          <a:cs typeface="Calibri"/>
                        </a:rPr>
                        <a:t>Key</a:t>
                      </a:r>
                      <a:r>
                        <a:rPr sz="900">
                          <a:latin typeface="+mn-lt"/>
                          <a:cs typeface="Calibri"/>
                        </a:rPr>
                        <a:t> </a:t>
                      </a:r>
                      <a:r>
                        <a:rPr sz="900" spc="-5">
                          <a:latin typeface="+mn-lt"/>
                          <a:cs typeface="Calibri"/>
                        </a:rPr>
                        <a:t>Scientists for</a:t>
                      </a:r>
                      <a:r>
                        <a:rPr sz="900" spc="-10">
                          <a:latin typeface="+mn-lt"/>
                          <a:cs typeface="Calibri"/>
                        </a:rPr>
                        <a:t> </a:t>
                      </a:r>
                      <a:r>
                        <a:rPr sz="900">
                          <a:latin typeface="+mn-lt"/>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35"/>
                        </a:lnSpc>
                      </a:pPr>
                      <a:r>
                        <a:rPr sz="900" spc="-5">
                          <a:latin typeface="+mn-lt"/>
                          <a:cs typeface="Calibri"/>
                        </a:rPr>
                        <a:t>Suggested</a:t>
                      </a:r>
                      <a:r>
                        <a:rPr sz="900" spc="-10">
                          <a:latin typeface="+mn-lt"/>
                          <a:cs typeface="Calibri"/>
                        </a:rPr>
                        <a:t> </a:t>
                      </a:r>
                      <a:r>
                        <a:rPr sz="900" spc="-5">
                          <a:latin typeface="+mn-lt"/>
                          <a:cs typeface="Calibri"/>
                        </a:rPr>
                        <a:t>Linked Texts</a:t>
                      </a:r>
                      <a:endParaRPr sz="900">
                        <a:latin typeface="+mn-lt"/>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1284076">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15"/>
                        </a:spcBef>
                      </a:pPr>
                      <a:endParaRPr sz="800">
                        <a:latin typeface="+mn-lt"/>
                        <a:cs typeface="Times New Roman"/>
                      </a:endParaRPr>
                    </a:p>
                    <a:p>
                      <a:pPr marL="66675" marR="1109345">
                        <a:lnSpc>
                          <a:spcPct val="101400"/>
                        </a:lnSpc>
                        <a:spcBef>
                          <a:spcPts val="5"/>
                        </a:spcBef>
                      </a:pPr>
                      <a:r>
                        <a:rPr sz="800" spc="-5">
                          <a:latin typeface="+mn-lt"/>
                          <a:cs typeface="Calibri"/>
                        </a:rPr>
                        <a:t>Beatrix Potter </a:t>
                      </a:r>
                      <a:r>
                        <a:rPr sz="800">
                          <a:latin typeface="+mn-lt"/>
                          <a:cs typeface="Calibri"/>
                        </a:rPr>
                        <a:t> </a:t>
                      </a:r>
                      <a:r>
                        <a:rPr sz="800" spc="-5">
                          <a:latin typeface="+mn-lt"/>
                          <a:cs typeface="Calibri"/>
                        </a:rPr>
                        <a:t>(Author</a:t>
                      </a:r>
                      <a:r>
                        <a:rPr sz="800" spc="-30">
                          <a:latin typeface="+mn-lt"/>
                          <a:cs typeface="Calibri"/>
                        </a:rPr>
                        <a:t> </a:t>
                      </a:r>
                      <a:r>
                        <a:rPr sz="800" spc="-5">
                          <a:latin typeface="+mn-lt"/>
                          <a:cs typeface="Calibri"/>
                        </a:rPr>
                        <a:t>&amp;</a:t>
                      </a:r>
                      <a:r>
                        <a:rPr sz="800" spc="-20">
                          <a:latin typeface="+mn-lt"/>
                          <a:cs typeface="Calibri"/>
                        </a:rPr>
                        <a:t> </a:t>
                      </a:r>
                      <a:r>
                        <a:rPr sz="800" spc="-5">
                          <a:latin typeface="+mn-lt"/>
                          <a:cs typeface="Calibri"/>
                        </a:rPr>
                        <a:t>Botanist)</a:t>
                      </a:r>
                      <a:endParaRPr sz="800">
                        <a:latin typeface="+mn-lt"/>
                        <a:cs typeface="Calibri"/>
                      </a:endParaRPr>
                    </a:p>
                  </a:txBody>
                  <a:tcPr marL="0" marR="0" marT="172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800">
                        <a:latin typeface="+mn-lt"/>
                        <a:cs typeface="Times New Roman"/>
                      </a:endParaRPr>
                    </a:p>
                    <a:p>
                      <a:pPr marL="68580">
                        <a:lnSpc>
                          <a:spcPct val="100000"/>
                        </a:lnSpc>
                      </a:pPr>
                      <a:r>
                        <a:rPr sz="800" b="1" i="1" spc="-5">
                          <a:latin typeface="+mn-lt"/>
                          <a:cs typeface="Calibri"/>
                        </a:rPr>
                        <a:t>Tree:</a:t>
                      </a:r>
                      <a:r>
                        <a:rPr sz="800" b="1" i="1" spc="-15">
                          <a:latin typeface="+mn-lt"/>
                          <a:cs typeface="Calibri"/>
                        </a:rPr>
                        <a:t> </a:t>
                      </a:r>
                      <a:r>
                        <a:rPr sz="800" b="1" i="1" spc="-5">
                          <a:latin typeface="+mn-lt"/>
                          <a:cs typeface="Calibri"/>
                        </a:rPr>
                        <a:t>Seasons</a:t>
                      </a:r>
                      <a:r>
                        <a:rPr sz="800" b="1" i="1" spc="-10">
                          <a:latin typeface="+mn-lt"/>
                          <a:cs typeface="Calibri"/>
                        </a:rPr>
                        <a:t> </a:t>
                      </a:r>
                      <a:r>
                        <a:rPr sz="800" b="1" i="1" spc="-5">
                          <a:latin typeface="+mn-lt"/>
                          <a:cs typeface="Calibri"/>
                        </a:rPr>
                        <a:t>Come,</a:t>
                      </a:r>
                      <a:r>
                        <a:rPr sz="800" b="1" i="1" spc="-10">
                          <a:latin typeface="+mn-lt"/>
                          <a:cs typeface="Calibri"/>
                        </a:rPr>
                        <a:t> </a:t>
                      </a:r>
                      <a:r>
                        <a:rPr sz="800" b="1" i="1" spc="-5">
                          <a:latin typeface="+mn-lt"/>
                          <a:cs typeface="Calibri"/>
                        </a:rPr>
                        <a:t>Seasons</a:t>
                      </a:r>
                      <a:r>
                        <a:rPr sz="800" b="1" i="1" spc="-10">
                          <a:latin typeface="+mn-lt"/>
                          <a:cs typeface="Calibri"/>
                        </a:rPr>
                        <a:t> Go</a:t>
                      </a:r>
                      <a:endParaRPr sz="800">
                        <a:latin typeface="+mn-lt"/>
                        <a:cs typeface="Calibri"/>
                      </a:endParaRPr>
                    </a:p>
                    <a:p>
                      <a:pPr marL="68580">
                        <a:lnSpc>
                          <a:spcPct val="100000"/>
                        </a:lnSpc>
                        <a:spcBef>
                          <a:spcPts val="10"/>
                        </a:spcBef>
                      </a:pPr>
                      <a:r>
                        <a:rPr sz="800" i="1" spc="-5">
                          <a:latin typeface="+mn-lt"/>
                          <a:cs typeface="Calibri"/>
                        </a:rPr>
                        <a:t>(Patricia</a:t>
                      </a:r>
                      <a:r>
                        <a:rPr sz="800" i="1">
                          <a:latin typeface="+mn-lt"/>
                          <a:cs typeface="Calibri"/>
                        </a:rPr>
                        <a:t> </a:t>
                      </a:r>
                      <a:r>
                        <a:rPr sz="800" i="1" spc="-5">
                          <a:latin typeface="+mn-lt"/>
                          <a:cs typeface="Calibri"/>
                        </a:rPr>
                        <a:t>Hegarty</a:t>
                      </a:r>
                      <a:r>
                        <a:rPr sz="800" i="1" spc="5">
                          <a:latin typeface="+mn-lt"/>
                          <a:cs typeface="Calibri"/>
                        </a:rPr>
                        <a:t> </a:t>
                      </a:r>
                      <a:r>
                        <a:rPr sz="800" i="1" spc="-5">
                          <a:latin typeface="+mn-lt"/>
                          <a:cs typeface="Calibri"/>
                        </a:rPr>
                        <a:t>and Britta</a:t>
                      </a:r>
                      <a:r>
                        <a:rPr sz="800" i="1" spc="5">
                          <a:latin typeface="+mn-lt"/>
                          <a:cs typeface="Calibri"/>
                        </a:rPr>
                        <a:t> </a:t>
                      </a:r>
                      <a:r>
                        <a:rPr sz="800" i="1" spc="-5">
                          <a:latin typeface="+mn-lt"/>
                          <a:cs typeface="Calibri"/>
                        </a:rPr>
                        <a:t>Teckentrup)</a:t>
                      </a:r>
                      <a:endParaRPr sz="800">
                        <a:latin typeface="+mn-lt"/>
                        <a:cs typeface="Calibri"/>
                      </a:endParaRPr>
                    </a:p>
                    <a:p>
                      <a:pPr>
                        <a:lnSpc>
                          <a:spcPct val="100000"/>
                        </a:lnSpc>
                        <a:spcBef>
                          <a:spcPts val="15"/>
                        </a:spcBef>
                      </a:pPr>
                      <a:endParaRPr sz="900">
                        <a:latin typeface="+mn-lt"/>
                        <a:cs typeface="Times New Roman"/>
                      </a:endParaRPr>
                    </a:p>
                    <a:p>
                      <a:pPr marL="68580">
                        <a:lnSpc>
                          <a:spcPct val="100000"/>
                        </a:lnSpc>
                      </a:pPr>
                      <a:r>
                        <a:rPr sz="800" b="1" i="1" spc="-5">
                          <a:latin typeface="+mn-lt"/>
                          <a:cs typeface="Calibri"/>
                        </a:rPr>
                        <a:t>A</a:t>
                      </a:r>
                      <a:r>
                        <a:rPr sz="800" b="1" i="1" spc="-15">
                          <a:latin typeface="+mn-lt"/>
                          <a:cs typeface="Calibri"/>
                        </a:rPr>
                        <a:t> </a:t>
                      </a:r>
                      <a:r>
                        <a:rPr sz="800" b="1" i="1" spc="-5">
                          <a:latin typeface="+mn-lt"/>
                          <a:cs typeface="Calibri"/>
                        </a:rPr>
                        <a:t>Little</a:t>
                      </a:r>
                      <a:r>
                        <a:rPr sz="800" b="1" i="1" spc="-10">
                          <a:latin typeface="+mn-lt"/>
                          <a:cs typeface="Calibri"/>
                        </a:rPr>
                        <a:t> </a:t>
                      </a:r>
                      <a:r>
                        <a:rPr sz="800" b="1" i="1" spc="-5">
                          <a:latin typeface="+mn-lt"/>
                          <a:cs typeface="Calibri"/>
                        </a:rPr>
                        <a:t>Guide</a:t>
                      </a:r>
                      <a:r>
                        <a:rPr sz="800" b="1" i="1" spc="-10">
                          <a:latin typeface="+mn-lt"/>
                          <a:cs typeface="Calibri"/>
                        </a:rPr>
                        <a:t> </a:t>
                      </a:r>
                      <a:r>
                        <a:rPr sz="800" b="1" i="1" spc="-5">
                          <a:latin typeface="+mn-lt"/>
                          <a:cs typeface="Calibri"/>
                        </a:rPr>
                        <a:t>to Wild</a:t>
                      </a:r>
                      <a:r>
                        <a:rPr sz="800" b="1" i="1" spc="-10">
                          <a:latin typeface="+mn-lt"/>
                          <a:cs typeface="Calibri"/>
                        </a:rPr>
                        <a:t> </a:t>
                      </a:r>
                      <a:r>
                        <a:rPr sz="800" b="1" i="1" spc="-5">
                          <a:latin typeface="+mn-lt"/>
                          <a:cs typeface="Calibri"/>
                        </a:rPr>
                        <a:t>Flowers</a:t>
                      </a:r>
                      <a:endParaRPr sz="800">
                        <a:latin typeface="+mn-lt"/>
                        <a:cs typeface="Calibri"/>
                      </a:endParaRPr>
                    </a:p>
                    <a:p>
                      <a:pPr marL="68580">
                        <a:lnSpc>
                          <a:spcPct val="100000"/>
                        </a:lnSpc>
                        <a:spcBef>
                          <a:spcPts val="15"/>
                        </a:spcBef>
                      </a:pPr>
                      <a:r>
                        <a:rPr sz="800" i="1" spc="-5">
                          <a:latin typeface="+mn-lt"/>
                          <a:cs typeface="Calibri"/>
                        </a:rPr>
                        <a:t>(Charlotte</a:t>
                      </a:r>
                      <a:r>
                        <a:rPr sz="800" i="1" spc="-25">
                          <a:latin typeface="+mn-lt"/>
                          <a:cs typeface="Calibri"/>
                        </a:rPr>
                        <a:t> </a:t>
                      </a:r>
                      <a:r>
                        <a:rPr sz="800" i="1" spc="-5">
                          <a:latin typeface="+mn-lt"/>
                          <a:cs typeface="Calibri"/>
                        </a:rPr>
                        <a:t>Voake)</a:t>
                      </a:r>
                      <a:endParaRPr sz="800">
                        <a:latin typeface="+mn-lt"/>
                        <a:cs typeface="Calibri"/>
                      </a:endParaRPr>
                    </a:p>
                    <a:p>
                      <a:pPr>
                        <a:lnSpc>
                          <a:spcPct val="100000"/>
                        </a:lnSpc>
                      </a:pPr>
                      <a:endParaRPr sz="900">
                        <a:latin typeface="+mn-lt"/>
                        <a:cs typeface="Times New Roman"/>
                      </a:endParaRPr>
                    </a:p>
                    <a:p>
                      <a:pPr marL="68580">
                        <a:lnSpc>
                          <a:spcPct val="100000"/>
                        </a:lnSpc>
                      </a:pPr>
                      <a:r>
                        <a:rPr sz="800" b="1" i="1" spc="-5">
                          <a:latin typeface="+mn-lt"/>
                          <a:cs typeface="Calibri"/>
                        </a:rPr>
                        <a:t>The Things</a:t>
                      </a:r>
                      <a:r>
                        <a:rPr sz="800" b="1" i="1" spc="-10">
                          <a:latin typeface="+mn-lt"/>
                          <a:cs typeface="Calibri"/>
                        </a:rPr>
                        <a:t> </a:t>
                      </a:r>
                      <a:r>
                        <a:rPr sz="800" b="1" i="1" spc="-5">
                          <a:latin typeface="+mn-lt"/>
                          <a:cs typeface="Calibri"/>
                        </a:rPr>
                        <a:t>That</a:t>
                      </a:r>
                      <a:r>
                        <a:rPr sz="800" b="1" i="1" spc="-10">
                          <a:latin typeface="+mn-lt"/>
                          <a:cs typeface="Calibri"/>
                        </a:rPr>
                        <a:t> </a:t>
                      </a:r>
                      <a:r>
                        <a:rPr sz="800" b="1" i="1" spc="-5">
                          <a:latin typeface="+mn-lt"/>
                          <a:cs typeface="Calibri"/>
                        </a:rPr>
                        <a:t>I</a:t>
                      </a:r>
                      <a:r>
                        <a:rPr sz="800" b="1" i="1" spc="-15">
                          <a:latin typeface="+mn-lt"/>
                          <a:cs typeface="Calibri"/>
                        </a:rPr>
                        <a:t> </a:t>
                      </a:r>
                      <a:r>
                        <a:rPr sz="800" b="1" i="1" spc="-5">
                          <a:latin typeface="+mn-lt"/>
                          <a:cs typeface="Calibri"/>
                        </a:rPr>
                        <a:t>LOVE about</a:t>
                      </a:r>
                      <a:r>
                        <a:rPr sz="800" b="1" i="1" spc="-10">
                          <a:latin typeface="+mn-lt"/>
                          <a:cs typeface="Calibri"/>
                        </a:rPr>
                        <a:t> </a:t>
                      </a:r>
                      <a:r>
                        <a:rPr sz="800" b="1" i="1" spc="-5">
                          <a:latin typeface="+mn-lt"/>
                          <a:cs typeface="Calibri"/>
                        </a:rPr>
                        <a:t>TREES</a:t>
                      </a:r>
                      <a:endParaRPr sz="800">
                        <a:latin typeface="+mn-lt"/>
                        <a:cs typeface="Calibri"/>
                      </a:endParaRPr>
                    </a:p>
                    <a:p>
                      <a:pPr marL="68580">
                        <a:lnSpc>
                          <a:spcPct val="100000"/>
                        </a:lnSpc>
                        <a:spcBef>
                          <a:spcPts val="15"/>
                        </a:spcBef>
                      </a:pPr>
                      <a:r>
                        <a:rPr sz="800" i="1" spc="-5">
                          <a:latin typeface="+mn-lt"/>
                          <a:cs typeface="Calibri"/>
                        </a:rPr>
                        <a:t>(Chris</a:t>
                      </a:r>
                      <a:r>
                        <a:rPr sz="800" i="1" spc="-25">
                          <a:latin typeface="+mn-lt"/>
                          <a:cs typeface="Calibri"/>
                        </a:rPr>
                        <a:t> </a:t>
                      </a:r>
                      <a:r>
                        <a:rPr sz="800" i="1" spc="-5">
                          <a:latin typeface="+mn-lt"/>
                          <a:cs typeface="Calibri"/>
                        </a:rPr>
                        <a:t>Butterworth)</a:t>
                      </a:r>
                      <a:endParaRPr sz="800">
                        <a:latin typeface="+mn-lt"/>
                        <a:cs typeface="Calibri"/>
                      </a:endParaRPr>
                    </a:p>
                    <a:p>
                      <a:pPr>
                        <a:lnSpc>
                          <a:spcPct val="100000"/>
                        </a:lnSpc>
                        <a:spcBef>
                          <a:spcPts val="10"/>
                        </a:spcBef>
                      </a:pPr>
                      <a:endParaRPr sz="900">
                        <a:latin typeface="+mn-lt"/>
                        <a:cs typeface="Times New Roman"/>
                      </a:endParaRPr>
                    </a:p>
                    <a:p>
                      <a:pPr marL="68580">
                        <a:lnSpc>
                          <a:spcPct val="100000"/>
                        </a:lnSpc>
                      </a:pPr>
                      <a:r>
                        <a:rPr sz="800" b="1" i="1" spc="-5">
                          <a:latin typeface="+mn-lt"/>
                          <a:cs typeface="Calibri"/>
                        </a:rPr>
                        <a:t>Harry’s</a:t>
                      </a:r>
                      <a:r>
                        <a:rPr sz="800" b="1" i="1" spc="-30">
                          <a:latin typeface="+mn-lt"/>
                          <a:cs typeface="Calibri"/>
                        </a:rPr>
                        <a:t> </a:t>
                      </a:r>
                      <a:r>
                        <a:rPr sz="800" b="1" i="1" spc="-5">
                          <a:latin typeface="+mn-lt"/>
                          <a:cs typeface="Calibri"/>
                        </a:rPr>
                        <a:t>Hazelnut</a:t>
                      </a:r>
                      <a:endParaRPr sz="800">
                        <a:latin typeface="+mn-lt"/>
                        <a:cs typeface="Calibri"/>
                      </a:endParaRPr>
                    </a:p>
                    <a:p>
                      <a:pPr marL="68580">
                        <a:lnSpc>
                          <a:spcPct val="100000"/>
                        </a:lnSpc>
                        <a:spcBef>
                          <a:spcPts val="15"/>
                        </a:spcBef>
                      </a:pPr>
                      <a:r>
                        <a:rPr sz="800" i="1" spc="-5">
                          <a:latin typeface="+mn-lt"/>
                          <a:cs typeface="Calibri"/>
                        </a:rPr>
                        <a:t>(Ruth</a:t>
                      </a:r>
                      <a:r>
                        <a:rPr sz="800" i="1" spc="-25">
                          <a:latin typeface="+mn-lt"/>
                          <a:cs typeface="Calibri"/>
                        </a:rPr>
                        <a:t> </a:t>
                      </a:r>
                      <a:r>
                        <a:rPr sz="800" i="1" spc="-5">
                          <a:latin typeface="+mn-lt"/>
                          <a:cs typeface="Calibri"/>
                        </a:rPr>
                        <a:t>Parsons)</a:t>
                      </a:r>
                      <a:endParaRPr sz="800">
                        <a:latin typeface="+mn-lt"/>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04799">
                <a:tc gridSpan="2">
                  <a:txBody>
                    <a:bodyPr/>
                    <a:lstStyle/>
                    <a:p>
                      <a:pPr algn="ctr">
                        <a:lnSpc>
                          <a:spcPts val="810"/>
                        </a:lnSpc>
                      </a:pPr>
                      <a:r>
                        <a:rPr sz="800" b="1" spc="-5">
                          <a:latin typeface="+mn-lt"/>
                          <a:cs typeface="Calibri"/>
                        </a:rPr>
                        <a:t>Prior</a:t>
                      </a:r>
                      <a:r>
                        <a:rPr sz="800" b="1" spc="-35">
                          <a:latin typeface="+mn-lt"/>
                          <a:cs typeface="Calibri"/>
                        </a:rPr>
                        <a:t> </a:t>
                      </a:r>
                      <a:r>
                        <a:rPr sz="800" b="1" spc="-5">
                          <a:latin typeface="+mn-lt"/>
                          <a:cs typeface="Calibri"/>
                        </a:rPr>
                        <a:t>Learning</a:t>
                      </a:r>
                      <a:endParaRPr sz="800">
                        <a:latin typeface="+mn-lt"/>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0"/>
                        </a:lnSpc>
                      </a:pPr>
                      <a:r>
                        <a:rPr sz="800" b="1" spc="-5">
                          <a:latin typeface="+mn-lt"/>
                          <a:cs typeface="Calibri"/>
                        </a:rPr>
                        <a:t>Key</a:t>
                      </a:r>
                      <a:r>
                        <a:rPr sz="800" b="1" spc="-30">
                          <a:latin typeface="+mn-lt"/>
                          <a:cs typeface="Calibri"/>
                        </a:rPr>
                        <a:t> </a:t>
                      </a:r>
                      <a:r>
                        <a:rPr sz="800" b="1" spc="-5">
                          <a:latin typeface="+mn-lt"/>
                          <a:cs typeface="Calibri"/>
                        </a:rPr>
                        <a:t>Question(s):</a:t>
                      </a:r>
                      <a:endParaRPr sz="800">
                        <a:latin typeface="+mn-lt"/>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0"/>
                        </a:lnSpc>
                      </a:pPr>
                      <a:r>
                        <a:rPr sz="800" b="1" spc="-5">
                          <a:latin typeface="+mn-lt"/>
                          <a:cs typeface="Calibri"/>
                        </a:rPr>
                        <a:t>Future</a:t>
                      </a:r>
                      <a:r>
                        <a:rPr sz="800" b="1" spc="-35">
                          <a:latin typeface="+mn-lt"/>
                          <a:cs typeface="Calibri"/>
                        </a:rPr>
                        <a:t> </a:t>
                      </a:r>
                      <a:r>
                        <a:rPr sz="800" b="1" spc="-5">
                          <a:latin typeface="+mn-lt"/>
                          <a:cs typeface="Calibri"/>
                        </a:rPr>
                        <a:t>Learning</a:t>
                      </a:r>
                      <a:endParaRPr sz="800">
                        <a:latin typeface="+mn-lt"/>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117664">
                <a:tc gridSpan="2">
                  <a:txBody>
                    <a:bodyPr/>
                    <a:lstStyle/>
                    <a:p>
                      <a:pPr>
                        <a:lnSpc>
                          <a:spcPct val="100000"/>
                        </a:lnSpc>
                        <a:spcBef>
                          <a:spcPts val="30"/>
                        </a:spcBef>
                      </a:pPr>
                      <a:endParaRPr sz="800">
                        <a:latin typeface="+mn-lt"/>
                        <a:cs typeface="Times New Roman"/>
                      </a:endParaRPr>
                    </a:p>
                    <a:p>
                      <a:pPr marL="68580">
                        <a:lnSpc>
                          <a:spcPct val="100000"/>
                        </a:lnSpc>
                      </a:pPr>
                      <a:r>
                        <a:rPr sz="800" b="1">
                          <a:latin typeface="+mn-lt"/>
                          <a:cs typeface="Calibri"/>
                        </a:rPr>
                        <a:t>In</a:t>
                      </a:r>
                      <a:r>
                        <a:rPr sz="800" b="1" spc="-15">
                          <a:latin typeface="+mn-lt"/>
                          <a:cs typeface="Calibri"/>
                        </a:rPr>
                        <a:t> </a:t>
                      </a:r>
                      <a:r>
                        <a:rPr sz="800" b="1" spc="-5">
                          <a:latin typeface="+mn-lt"/>
                          <a:cs typeface="Calibri"/>
                        </a:rPr>
                        <a:t>EYFS</a:t>
                      </a:r>
                      <a:r>
                        <a:rPr sz="800" b="1" spc="-15">
                          <a:latin typeface="+mn-lt"/>
                          <a:cs typeface="Calibri"/>
                        </a:rPr>
                        <a:t> </a:t>
                      </a:r>
                      <a:r>
                        <a:rPr sz="800" b="1" spc="-5">
                          <a:latin typeface="+mn-lt"/>
                          <a:cs typeface="Calibri"/>
                        </a:rPr>
                        <a:t>Children</a:t>
                      </a:r>
                      <a:r>
                        <a:rPr sz="800" b="1" spc="-15">
                          <a:latin typeface="+mn-lt"/>
                          <a:cs typeface="Calibri"/>
                        </a:rPr>
                        <a:t> </a:t>
                      </a:r>
                      <a:r>
                        <a:rPr sz="800" b="1" spc="-5">
                          <a:latin typeface="+mn-lt"/>
                          <a:cs typeface="Calibri"/>
                        </a:rPr>
                        <a:t>should:</a:t>
                      </a:r>
                      <a:endParaRPr sz="800">
                        <a:latin typeface="+mn-lt"/>
                        <a:cs typeface="Calibri"/>
                      </a:endParaRPr>
                    </a:p>
                    <a:p>
                      <a:pPr marL="525780" indent="-228600">
                        <a:lnSpc>
                          <a:spcPct val="100000"/>
                        </a:lnSpc>
                        <a:spcBef>
                          <a:spcPts val="50"/>
                        </a:spcBef>
                        <a:buFont typeface="Symbol"/>
                        <a:buChar char=""/>
                        <a:tabLst>
                          <a:tab pos="525145" algn="l"/>
                          <a:tab pos="525780" algn="l"/>
                        </a:tabLst>
                      </a:pPr>
                      <a:r>
                        <a:rPr sz="800" b="1" spc="-5">
                          <a:latin typeface="+mn-lt"/>
                          <a:cs typeface="Calibri"/>
                        </a:rPr>
                        <a:t>Make</a:t>
                      </a:r>
                      <a:r>
                        <a:rPr sz="800" b="1" spc="-15">
                          <a:latin typeface="+mn-lt"/>
                          <a:cs typeface="Calibri"/>
                        </a:rPr>
                        <a:t> </a:t>
                      </a:r>
                      <a:r>
                        <a:rPr sz="800" b="1" spc="-5">
                          <a:latin typeface="+mn-lt"/>
                          <a:cs typeface="Calibri"/>
                        </a:rPr>
                        <a:t>observations of</a:t>
                      </a:r>
                      <a:r>
                        <a:rPr sz="800" b="1" spc="-10">
                          <a:latin typeface="+mn-lt"/>
                          <a:cs typeface="Calibri"/>
                        </a:rPr>
                        <a:t> </a:t>
                      </a:r>
                      <a:r>
                        <a:rPr sz="800" b="1" spc="-5">
                          <a:latin typeface="+mn-lt"/>
                          <a:cs typeface="Calibri"/>
                        </a:rPr>
                        <a:t>plants</a:t>
                      </a:r>
                      <a:endParaRPr sz="800">
                        <a:latin typeface="+mn-lt"/>
                        <a:cs typeface="Calibri"/>
                      </a:endParaRPr>
                    </a:p>
                    <a:p>
                      <a:pPr marL="525780" indent="-228600">
                        <a:lnSpc>
                          <a:spcPct val="100000"/>
                        </a:lnSpc>
                        <a:spcBef>
                          <a:spcPts val="60"/>
                        </a:spcBef>
                        <a:buFont typeface="Symbol"/>
                        <a:buChar char=""/>
                        <a:tabLst>
                          <a:tab pos="525145" algn="l"/>
                          <a:tab pos="525780" algn="l"/>
                        </a:tabLst>
                      </a:pPr>
                      <a:r>
                        <a:rPr sz="800" b="1" spc="-5">
                          <a:latin typeface="+mn-lt"/>
                          <a:cs typeface="Calibri"/>
                        </a:rPr>
                        <a:t>Know</a:t>
                      </a:r>
                      <a:r>
                        <a:rPr sz="800" b="1">
                          <a:latin typeface="+mn-lt"/>
                          <a:cs typeface="Calibri"/>
                        </a:rPr>
                        <a:t> </a:t>
                      </a:r>
                      <a:r>
                        <a:rPr sz="800" b="1" spc="-5">
                          <a:latin typeface="+mn-lt"/>
                          <a:cs typeface="Calibri"/>
                        </a:rPr>
                        <a:t>some names</a:t>
                      </a:r>
                      <a:r>
                        <a:rPr sz="800" b="1" spc="5">
                          <a:latin typeface="+mn-lt"/>
                          <a:cs typeface="Calibri"/>
                        </a:rPr>
                        <a:t> </a:t>
                      </a:r>
                      <a:r>
                        <a:rPr sz="800" b="1" spc="-5">
                          <a:latin typeface="+mn-lt"/>
                          <a:cs typeface="Calibri"/>
                        </a:rPr>
                        <a:t>of</a:t>
                      </a:r>
                      <a:r>
                        <a:rPr sz="800" b="1">
                          <a:latin typeface="+mn-lt"/>
                          <a:cs typeface="Calibri"/>
                        </a:rPr>
                        <a:t> </a:t>
                      </a:r>
                      <a:r>
                        <a:rPr sz="800" b="1" spc="-5">
                          <a:latin typeface="+mn-lt"/>
                          <a:cs typeface="Calibri"/>
                        </a:rPr>
                        <a:t>plants, trees and</a:t>
                      </a:r>
                      <a:r>
                        <a:rPr sz="800" b="1">
                          <a:latin typeface="+mn-lt"/>
                          <a:cs typeface="Calibri"/>
                        </a:rPr>
                        <a:t> </a:t>
                      </a:r>
                      <a:r>
                        <a:rPr sz="800" b="1" spc="-5">
                          <a:latin typeface="+mn-lt"/>
                          <a:cs typeface="Calibri"/>
                        </a:rPr>
                        <a:t>flowers</a:t>
                      </a:r>
                      <a:endParaRPr sz="800">
                        <a:latin typeface="+mn-lt"/>
                        <a:cs typeface="Calibri"/>
                      </a:endParaRPr>
                    </a:p>
                    <a:p>
                      <a:pPr marL="525780" marR="162560" indent="-228600">
                        <a:lnSpc>
                          <a:spcPct val="101400"/>
                        </a:lnSpc>
                        <a:spcBef>
                          <a:spcPts val="35"/>
                        </a:spcBef>
                        <a:buFont typeface="Symbol"/>
                        <a:buChar char=""/>
                        <a:tabLst>
                          <a:tab pos="525145" algn="l"/>
                          <a:tab pos="525780" algn="l"/>
                        </a:tabLst>
                      </a:pPr>
                      <a:r>
                        <a:rPr sz="800" b="1" spc="-5">
                          <a:latin typeface="+mn-lt"/>
                          <a:cs typeface="Calibri"/>
                        </a:rPr>
                        <a:t>May</a:t>
                      </a:r>
                      <a:r>
                        <a:rPr sz="800" b="1">
                          <a:latin typeface="+mn-lt"/>
                          <a:cs typeface="Calibri"/>
                        </a:rPr>
                        <a:t> </a:t>
                      </a:r>
                      <a:r>
                        <a:rPr sz="800" b="1" spc="-5">
                          <a:latin typeface="+mn-lt"/>
                          <a:cs typeface="Calibri"/>
                        </a:rPr>
                        <a:t>be</a:t>
                      </a:r>
                      <a:r>
                        <a:rPr sz="800" b="1">
                          <a:latin typeface="+mn-lt"/>
                          <a:cs typeface="Calibri"/>
                        </a:rPr>
                        <a:t> </a:t>
                      </a:r>
                      <a:r>
                        <a:rPr sz="800" b="1" spc="-5">
                          <a:latin typeface="+mn-lt"/>
                          <a:cs typeface="Calibri"/>
                        </a:rPr>
                        <a:t>able</a:t>
                      </a:r>
                      <a:r>
                        <a:rPr sz="800" b="1" spc="5">
                          <a:latin typeface="+mn-lt"/>
                          <a:cs typeface="Calibri"/>
                        </a:rPr>
                        <a:t> </a:t>
                      </a:r>
                      <a:r>
                        <a:rPr sz="800" b="1" spc="-5">
                          <a:latin typeface="+mn-lt"/>
                          <a:cs typeface="Calibri"/>
                        </a:rPr>
                        <a:t>to</a:t>
                      </a:r>
                      <a:r>
                        <a:rPr sz="800" b="1" spc="5">
                          <a:latin typeface="+mn-lt"/>
                          <a:cs typeface="Calibri"/>
                        </a:rPr>
                        <a:t> </a:t>
                      </a:r>
                      <a:r>
                        <a:rPr sz="800" b="1" spc="-5">
                          <a:latin typeface="+mn-lt"/>
                          <a:cs typeface="Calibri"/>
                        </a:rPr>
                        <a:t>name </a:t>
                      </a:r>
                      <a:r>
                        <a:rPr sz="800" b="1">
                          <a:latin typeface="+mn-lt"/>
                          <a:cs typeface="Calibri"/>
                        </a:rPr>
                        <a:t>and</a:t>
                      </a:r>
                      <a:r>
                        <a:rPr sz="800" b="1" spc="-5">
                          <a:latin typeface="+mn-lt"/>
                          <a:cs typeface="Calibri"/>
                        </a:rPr>
                        <a:t> describe</a:t>
                      </a:r>
                      <a:r>
                        <a:rPr sz="800" b="1" spc="5">
                          <a:latin typeface="+mn-lt"/>
                          <a:cs typeface="Calibri"/>
                        </a:rPr>
                        <a:t> </a:t>
                      </a:r>
                      <a:r>
                        <a:rPr sz="800" b="1" spc="-5">
                          <a:latin typeface="+mn-lt"/>
                          <a:cs typeface="Calibri"/>
                        </a:rPr>
                        <a:t>different plants,</a:t>
                      </a:r>
                      <a:r>
                        <a:rPr sz="800" b="1">
                          <a:latin typeface="+mn-lt"/>
                          <a:cs typeface="Calibri"/>
                        </a:rPr>
                        <a:t> </a:t>
                      </a:r>
                      <a:r>
                        <a:rPr sz="800" b="1" spc="-5">
                          <a:latin typeface="+mn-lt"/>
                          <a:cs typeface="Calibri"/>
                        </a:rPr>
                        <a:t>trees </a:t>
                      </a:r>
                      <a:r>
                        <a:rPr sz="800" b="1" spc="-145">
                          <a:latin typeface="+mn-lt"/>
                          <a:cs typeface="Calibri"/>
                        </a:rPr>
                        <a:t> </a:t>
                      </a:r>
                      <a:r>
                        <a:rPr sz="800" b="1" spc="-5">
                          <a:latin typeface="+mn-lt"/>
                          <a:cs typeface="Calibri"/>
                        </a:rPr>
                        <a:t>and</a:t>
                      </a:r>
                      <a:r>
                        <a:rPr sz="800" b="1" spc="-10">
                          <a:latin typeface="+mn-lt"/>
                          <a:cs typeface="Calibri"/>
                        </a:rPr>
                        <a:t> </a:t>
                      </a:r>
                      <a:r>
                        <a:rPr sz="800" b="1" spc="-5">
                          <a:latin typeface="+mn-lt"/>
                          <a:cs typeface="Calibri"/>
                        </a:rPr>
                        <a:t>flowers</a:t>
                      </a:r>
                      <a:endParaRPr sz="800">
                        <a:latin typeface="+mn-lt"/>
                        <a:cs typeface="Calibri"/>
                      </a:endParaRPr>
                    </a:p>
                    <a:p>
                      <a:pPr marL="525780" indent="-228600">
                        <a:lnSpc>
                          <a:spcPct val="100000"/>
                        </a:lnSpc>
                        <a:spcBef>
                          <a:spcPts val="60"/>
                        </a:spcBef>
                        <a:buFont typeface="Symbol"/>
                        <a:buChar char=""/>
                        <a:tabLst>
                          <a:tab pos="525145" algn="l"/>
                          <a:tab pos="525780" algn="l"/>
                        </a:tabLst>
                      </a:pPr>
                      <a:r>
                        <a:rPr sz="800" b="1" spc="-5">
                          <a:latin typeface="+mn-lt"/>
                          <a:cs typeface="Calibri"/>
                        </a:rPr>
                        <a:t>Show</a:t>
                      </a:r>
                      <a:r>
                        <a:rPr sz="800" b="1" spc="-10">
                          <a:latin typeface="+mn-lt"/>
                          <a:cs typeface="Calibri"/>
                        </a:rPr>
                        <a:t> </a:t>
                      </a:r>
                      <a:r>
                        <a:rPr sz="800" b="1" spc="-5">
                          <a:latin typeface="+mn-lt"/>
                          <a:cs typeface="Calibri"/>
                        </a:rPr>
                        <a:t>some</a:t>
                      </a:r>
                      <a:r>
                        <a:rPr sz="800" b="1">
                          <a:latin typeface="+mn-lt"/>
                          <a:cs typeface="Calibri"/>
                        </a:rPr>
                        <a:t> </a:t>
                      </a:r>
                      <a:r>
                        <a:rPr sz="800" b="1" spc="-5">
                          <a:latin typeface="+mn-lt"/>
                          <a:cs typeface="Calibri"/>
                        </a:rPr>
                        <a:t>care</a:t>
                      </a:r>
                      <a:r>
                        <a:rPr sz="800" b="1" spc="5">
                          <a:latin typeface="+mn-lt"/>
                          <a:cs typeface="Calibri"/>
                        </a:rPr>
                        <a:t> </a:t>
                      </a:r>
                      <a:r>
                        <a:rPr sz="800" b="1" spc="-5">
                          <a:latin typeface="+mn-lt"/>
                          <a:cs typeface="Calibri"/>
                        </a:rPr>
                        <a:t>for their</a:t>
                      </a:r>
                      <a:r>
                        <a:rPr sz="800" b="1">
                          <a:latin typeface="+mn-lt"/>
                          <a:cs typeface="Calibri"/>
                        </a:rPr>
                        <a:t> </a:t>
                      </a:r>
                      <a:r>
                        <a:rPr sz="800" b="1" spc="-5">
                          <a:latin typeface="+mn-lt"/>
                          <a:cs typeface="Calibri"/>
                        </a:rPr>
                        <a:t>world</a:t>
                      </a:r>
                      <a:r>
                        <a:rPr sz="800" b="1" spc="-10">
                          <a:latin typeface="+mn-lt"/>
                          <a:cs typeface="Calibri"/>
                        </a:rPr>
                        <a:t> </a:t>
                      </a:r>
                      <a:r>
                        <a:rPr sz="800" b="1" spc="-5">
                          <a:latin typeface="+mn-lt"/>
                          <a:cs typeface="Calibri"/>
                        </a:rPr>
                        <a:t>around</a:t>
                      </a:r>
                      <a:r>
                        <a:rPr sz="800" b="1" spc="5">
                          <a:latin typeface="+mn-lt"/>
                          <a:cs typeface="Calibri"/>
                        </a:rPr>
                        <a:t> </a:t>
                      </a:r>
                      <a:r>
                        <a:rPr sz="800" b="1" spc="-5">
                          <a:latin typeface="+mn-lt"/>
                          <a:cs typeface="Calibri"/>
                        </a:rPr>
                        <a:t>them</a:t>
                      </a:r>
                      <a:endParaRPr sz="800">
                        <a:latin typeface="+mn-lt"/>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900">
                        <a:latin typeface="+mn-lt"/>
                        <a:cs typeface="Times New Roman"/>
                      </a:endParaRPr>
                    </a:p>
                    <a:p>
                      <a:pPr marL="754380" indent="-229235">
                        <a:lnSpc>
                          <a:spcPct val="100000"/>
                        </a:lnSpc>
                        <a:spcBef>
                          <a:spcPts val="5"/>
                        </a:spcBef>
                        <a:buFont typeface="Symbol"/>
                        <a:buChar char=""/>
                        <a:tabLst>
                          <a:tab pos="754380" algn="l"/>
                          <a:tab pos="755015" algn="l"/>
                        </a:tabLst>
                      </a:pPr>
                      <a:r>
                        <a:rPr sz="800" spc="-5">
                          <a:latin typeface="+mn-lt"/>
                          <a:cs typeface="Calibri"/>
                        </a:rPr>
                        <a:t>How</a:t>
                      </a:r>
                      <a:r>
                        <a:rPr sz="800" spc="-15">
                          <a:latin typeface="+mn-lt"/>
                          <a:cs typeface="Calibri"/>
                        </a:rPr>
                        <a:t> </a:t>
                      </a:r>
                      <a:r>
                        <a:rPr sz="800" spc="-5">
                          <a:latin typeface="+mn-lt"/>
                          <a:cs typeface="Calibri"/>
                        </a:rPr>
                        <a:t>do</a:t>
                      </a:r>
                      <a:r>
                        <a:rPr sz="800" spc="-15">
                          <a:latin typeface="+mn-lt"/>
                          <a:cs typeface="Calibri"/>
                        </a:rPr>
                        <a:t> </a:t>
                      </a:r>
                      <a:r>
                        <a:rPr sz="800" spc="-5">
                          <a:latin typeface="+mn-lt"/>
                          <a:cs typeface="Calibri"/>
                        </a:rPr>
                        <a:t>Plants</a:t>
                      </a:r>
                      <a:r>
                        <a:rPr sz="800" spc="-15">
                          <a:latin typeface="+mn-lt"/>
                          <a:cs typeface="Calibri"/>
                        </a:rPr>
                        <a:t> </a:t>
                      </a:r>
                      <a:r>
                        <a:rPr sz="800" spc="-5">
                          <a:latin typeface="+mn-lt"/>
                          <a:cs typeface="Calibri"/>
                        </a:rPr>
                        <a:t>grow?</a:t>
                      </a:r>
                      <a:endParaRPr sz="800">
                        <a:latin typeface="+mn-lt"/>
                        <a:cs typeface="Calibri"/>
                      </a:endParaRPr>
                    </a:p>
                    <a:p>
                      <a:pPr marL="754380" indent="-229235">
                        <a:lnSpc>
                          <a:spcPct val="100000"/>
                        </a:lnSpc>
                        <a:spcBef>
                          <a:spcPts val="60"/>
                        </a:spcBef>
                        <a:buFont typeface="Symbol"/>
                        <a:buChar char=""/>
                        <a:tabLst>
                          <a:tab pos="754380" algn="l"/>
                          <a:tab pos="755015" algn="l"/>
                        </a:tabLst>
                      </a:pPr>
                      <a:r>
                        <a:rPr sz="800" spc="-5">
                          <a:latin typeface="+mn-lt"/>
                          <a:cs typeface="Calibri"/>
                        </a:rPr>
                        <a:t>What</a:t>
                      </a:r>
                      <a:r>
                        <a:rPr sz="800" spc="-20">
                          <a:latin typeface="+mn-lt"/>
                          <a:cs typeface="Calibri"/>
                        </a:rPr>
                        <a:t> </a:t>
                      </a:r>
                      <a:r>
                        <a:rPr sz="800" spc="-5">
                          <a:latin typeface="+mn-lt"/>
                          <a:cs typeface="Calibri"/>
                        </a:rPr>
                        <a:t>do Plants need </a:t>
                      </a:r>
                      <a:r>
                        <a:rPr sz="800" spc="-10">
                          <a:latin typeface="+mn-lt"/>
                          <a:cs typeface="Calibri"/>
                        </a:rPr>
                        <a:t>to</a:t>
                      </a:r>
                      <a:r>
                        <a:rPr sz="800" spc="-5">
                          <a:latin typeface="+mn-lt"/>
                          <a:cs typeface="Calibri"/>
                        </a:rPr>
                        <a:t> grow?</a:t>
                      </a:r>
                      <a:endParaRPr sz="800">
                        <a:latin typeface="+mn-lt"/>
                        <a:cs typeface="Calibri"/>
                      </a:endParaRPr>
                    </a:p>
                    <a:p>
                      <a:pPr marL="754380" indent="-229235">
                        <a:lnSpc>
                          <a:spcPct val="100000"/>
                        </a:lnSpc>
                        <a:spcBef>
                          <a:spcPts val="45"/>
                        </a:spcBef>
                        <a:buFont typeface="Symbol"/>
                        <a:buChar char=""/>
                        <a:tabLst>
                          <a:tab pos="754380" algn="l"/>
                          <a:tab pos="755015" algn="l"/>
                        </a:tabLst>
                      </a:pPr>
                      <a:r>
                        <a:rPr sz="800" spc="-5">
                          <a:latin typeface="+mn-lt"/>
                          <a:cs typeface="Calibri"/>
                        </a:rPr>
                        <a:t>Do</a:t>
                      </a:r>
                      <a:r>
                        <a:rPr sz="800" spc="-10">
                          <a:latin typeface="+mn-lt"/>
                          <a:cs typeface="Calibri"/>
                        </a:rPr>
                        <a:t> </a:t>
                      </a:r>
                      <a:r>
                        <a:rPr sz="800" spc="-5">
                          <a:latin typeface="+mn-lt"/>
                          <a:cs typeface="Calibri"/>
                        </a:rPr>
                        <a:t>all</a:t>
                      </a:r>
                      <a:r>
                        <a:rPr sz="800" spc="-15">
                          <a:latin typeface="+mn-lt"/>
                          <a:cs typeface="Calibri"/>
                        </a:rPr>
                        <a:t> </a:t>
                      </a:r>
                      <a:r>
                        <a:rPr sz="800" spc="-5">
                          <a:latin typeface="+mn-lt"/>
                          <a:cs typeface="Calibri"/>
                        </a:rPr>
                        <a:t>plants need</a:t>
                      </a:r>
                      <a:r>
                        <a:rPr sz="800" spc="-10">
                          <a:latin typeface="+mn-lt"/>
                          <a:cs typeface="Calibri"/>
                        </a:rPr>
                        <a:t> </a:t>
                      </a:r>
                      <a:r>
                        <a:rPr sz="800" spc="-5">
                          <a:latin typeface="+mn-lt"/>
                          <a:cs typeface="Calibri"/>
                        </a:rPr>
                        <a:t>water?</a:t>
                      </a:r>
                      <a:endParaRPr sz="800">
                        <a:latin typeface="+mn-lt"/>
                        <a:cs typeface="Calibri"/>
                      </a:endParaRPr>
                    </a:p>
                    <a:p>
                      <a:pPr marL="754380" indent="-229235">
                        <a:lnSpc>
                          <a:spcPct val="100000"/>
                        </a:lnSpc>
                        <a:spcBef>
                          <a:spcPts val="50"/>
                        </a:spcBef>
                        <a:buFont typeface="Symbol"/>
                        <a:buChar char=""/>
                        <a:tabLst>
                          <a:tab pos="754380" algn="l"/>
                          <a:tab pos="755015" algn="l"/>
                        </a:tabLst>
                      </a:pPr>
                      <a:r>
                        <a:rPr sz="800" spc="-5">
                          <a:latin typeface="+mn-lt"/>
                          <a:cs typeface="Calibri"/>
                        </a:rPr>
                        <a:t>Are</a:t>
                      </a:r>
                      <a:r>
                        <a:rPr sz="800" spc="-20">
                          <a:latin typeface="+mn-lt"/>
                          <a:cs typeface="Calibri"/>
                        </a:rPr>
                        <a:t> </a:t>
                      </a:r>
                      <a:r>
                        <a:rPr sz="800" spc="-5">
                          <a:latin typeface="+mn-lt"/>
                          <a:cs typeface="Calibri"/>
                        </a:rPr>
                        <a:t>all</a:t>
                      </a:r>
                      <a:r>
                        <a:rPr sz="800" spc="-20">
                          <a:latin typeface="+mn-lt"/>
                          <a:cs typeface="Calibri"/>
                        </a:rPr>
                        <a:t> </a:t>
                      </a:r>
                      <a:r>
                        <a:rPr sz="800" spc="-5">
                          <a:latin typeface="+mn-lt"/>
                          <a:cs typeface="Calibri"/>
                        </a:rPr>
                        <a:t>plants green?</a:t>
                      </a:r>
                      <a:endParaRPr sz="800">
                        <a:latin typeface="+mn-lt"/>
                        <a:cs typeface="Calibri"/>
                      </a:endParaRPr>
                    </a:p>
                    <a:p>
                      <a:pPr marL="754380" indent="-229235">
                        <a:lnSpc>
                          <a:spcPct val="100000"/>
                        </a:lnSpc>
                        <a:spcBef>
                          <a:spcPts val="45"/>
                        </a:spcBef>
                        <a:buFont typeface="Symbol"/>
                        <a:buChar char=""/>
                        <a:tabLst>
                          <a:tab pos="754380" algn="l"/>
                          <a:tab pos="755015" algn="l"/>
                        </a:tabLst>
                      </a:pPr>
                      <a:r>
                        <a:rPr sz="800" spc="-5">
                          <a:latin typeface="+mn-lt"/>
                          <a:cs typeface="Calibri"/>
                        </a:rPr>
                        <a:t>Why</a:t>
                      </a:r>
                      <a:r>
                        <a:rPr sz="800" spc="-15">
                          <a:latin typeface="+mn-lt"/>
                          <a:cs typeface="Calibri"/>
                        </a:rPr>
                        <a:t> </a:t>
                      </a:r>
                      <a:r>
                        <a:rPr sz="800" spc="-5">
                          <a:latin typeface="+mn-lt"/>
                          <a:cs typeface="Calibri"/>
                        </a:rPr>
                        <a:t>do seeds look</a:t>
                      </a:r>
                      <a:r>
                        <a:rPr sz="800" spc="-15">
                          <a:latin typeface="+mn-lt"/>
                          <a:cs typeface="Calibri"/>
                        </a:rPr>
                        <a:t> </a:t>
                      </a:r>
                      <a:r>
                        <a:rPr sz="800" spc="-5">
                          <a:latin typeface="+mn-lt"/>
                          <a:cs typeface="Calibri"/>
                        </a:rPr>
                        <a:t>different?</a:t>
                      </a:r>
                      <a:endParaRPr sz="800">
                        <a:latin typeface="+mn-lt"/>
                        <a:cs typeface="Calibri"/>
                      </a:endParaRPr>
                    </a:p>
                    <a:p>
                      <a:pPr marL="754380" indent="-229235">
                        <a:lnSpc>
                          <a:spcPct val="100000"/>
                        </a:lnSpc>
                        <a:spcBef>
                          <a:spcPts val="65"/>
                        </a:spcBef>
                        <a:buFont typeface="Symbol"/>
                        <a:buChar char=""/>
                        <a:tabLst>
                          <a:tab pos="754380" algn="l"/>
                          <a:tab pos="755015" algn="l"/>
                        </a:tabLst>
                      </a:pPr>
                      <a:r>
                        <a:rPr sz="800" spc="-5">
                          <a:latin typeface="+mn-lt"/>
                          <a:cs typeface="Calibri"/>
                        </a:rPr>
                        <a:t>Can plants grow</a:t>
                      </a:r>
                      <a:r>
                        <a:rPr sz="800">
                          <a:latin typeface="+mn-lt"/>
                          <a:cs typeface="Calibri"/>
                        </a:rPr>
                        <a:t> </a:t>
                      </a:r>
                      <a:r>
                        <a:rPr sz="800" spc="-5">
                          <a:latin typeface="+mn-lt"/>
                          <a:cs typeface="Calibri"/>
                        </a:rPr>
                        <a:t>as big</a:t>
                      </a:r>
                      <a:r>
                        <a:rPr sz="800" spc="5">
                          <a:latin typeface="+mn-lt"/>
                          <a:cs typeface="Calibri"/>
                        </a:rPr>
                        <a:t> </a:t>
                      </a:r>
                      <a:r>
                        <a:rPr sz="800" spc="-5">
                          <a:latin typeface="+mn-lt"/>
                          <a:cs typeface="Calibri"/>
                        </a:rPr>
                        <a:t>in the shade?</a:t>
                      </a:r>
                      <a:endParaRPr sz="800">
                        <a:latin typeface="+mn-lt"/>
                        <a:cs typeface="Calibri"/>
                      </a:endParaRPr>
                    </a:p>
                    <a:p>
                      <a:pPr marL="754380" marR="77470" indent="-228600">
                        <a:lnSpc>
                          <a:spcPct val="101400"/>
                        </a:lnSpc>
                        <a:spcBef>
                          <a:spcPts val="35"/>
                        </a:spcBef>
                        <a:buFont typeface="Symbol"/>
                        <a:buChar char=""/>
                        <a:tabLst>
                          <a:tab pos="754380" algn="l"/>
                          <a:tab pos="755015" algn="l"/>
                        </a:tabLst>
                      </a:pPr>
                      <a:r>
                        <a:rPr sz="800" spc="-5">
                          <a:latin typeface="+mn-lt"/>
                          <a:cs typeface="Calibri"/>
                        </a:rPr>
                        <a:t>What</a:t>
                      </a:r>
                      <a:r>
                        <a:rPr sz="800">
                          <a:latin typeface="+mn-lt"/>
                          <a:cs typeface="Calibri"/>
                        </a:rPr>
                        <a:t> </a:t>
                      </a:r>
                      <a:r>
                        <a:rPr sz="800" spc="-10">
                          <a:latin typeface="+mn-lt"/>
                          <a:cs typeface="Calibri"/>
                        </a:rPr>
                        <a:t>is</a:t>
                      </a:r>
                      <a:r>
                        <a:rPr sz="800" spc="15">
                          <a:latin typeface="+mn-lt"/>
                          <a:cs typeface="Calibri"/>
                        </a:rPr>
                        <a:t> </a:t>
                      </a:r>
                      <a:r>
                        <a:rPr sz="800" spc="-5">
                          <a:latin typeface="+mn-lt"/>
                          <a:cs typeface="Calibri"/>
                        </a:rPr>
                        <a:t>the</a:t>
                      </a:r>
                      <a:r>
                        <a:rPr sz="800" spc="5">
                          <a:latin typeface="+mn-lt"/>
                          <a:cs typeface="Calibri"/>
                        </a:rPr>
                        <a:t> </a:t>
                      </a:r>
                      <a:r>
                        <a:rPr sz="800" spc="-5">
                          <a:latin typeface="+mn-lt"/>
                          <a:cs typeface="Calibri"/>
                        </a:rPr>
                        <a:t>biggest/smallest/smelliest</a:t>
                      </a:r>
                      <a:r>
                        <a:rPr sz="800" spc="5">
                          <a:latin typeface="+mn-lt"/>
                          <a:cs typeface="Calibri"/>
                        </a:rPr>
                        <a:t> </a:t>
                      </a:r>
                      <a:r>
                        <a:rPr sz="800">
                          <a:latin typeface="+mn-lt"/>
                          <a:cs typeface="Calibri"/>
                        </a:rPr>
                        <a:t>(</a:t>
                      </a:r>
                      <a:r>
                        <a:rPr sz="800" err="1">
                          <a:latin typeface="+mn-lt"/>
                          <a:cs typeface="Calibri"/>
                        </a:rPr>
                        <a:t>etc</a:t>
                      </a:r>
                      <a:r>
                        <a:rPr sz="800">
                          <a:latin typeface="+mn-lt"/>
                          <a:cs typeface="Calibri"/>
                        </a:rPr>
                        <a:t>)</a:t>
                      </a:r>
                      <a:r>
                        <a:rPr sz="800" spc="15">
                          <a:latin typeface="+mn-lt"/>
                          <a:cs typeface="Calibri"/>
                        </a:rPr>
                        <a:t> </a:t>
                      </a:r>
                      <a:r>
                        <a:rPr sz="800" spc="-5">
                          <a:latin typeface="+mn-lt"/>
                          <a:cs typeface="Calibri"/>
                        </a:rPr>
                        <a:t>tree/flower/plant </a:t>
                      </a:r>
                      <a:r>
                        <a:rPr sz="800" spc="-145">
                          <a:latin typeface="+mn-lt"/>
                          <a:cs typeface="Calibri"/>
                        </a:rPr>
                        <a:t> </a:t>
                      </a:r>
                      <a:r>
                        <a:rPr sz="800" spc="-5">
                          <a:latin typeface="+mn-lt"/>
                          <a:cs typeface="Calibri"/>
                        </a:rPr>
                        <a:t>on the planet?</a:t>
                      </a:r>
                      <a:endParaRPr sz="800">
                        <a:latin typeface="+mn-lt"/>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
                        </a:spcBef>
                      </a:pPr>
                      <a:endParaRPr sz="900">
                        <a:latin typeface="+mn-lt"/>
                        <a:cs typeface="Times New Roman"/>
                      </a:endParaRPr>
                    </a:p>
                    <a:p>
                      <a:pPr marL="523875" indent="-229235">
                        <a:lnSpc>
                          <a:spcPct val="100000"/>
                        </a:lnSpc>
                        <a:spcBef>
                          <a:spcPts val="5"/>
                        </a:spcBef>
                        <a:buFont typeface="Symbol"/>
                        <a:buChar char=""/>
                        <a:tabLst>
                          <a:tab pos="523875" algn="l"/>
                          <a:tab pos="524510" algn="l"/>
                        </a:tabLst>
                      </a:pPr>
                      <a:r>
                        <a:rPr sz="800" spc="-5">
                          <a:latin typeface="+mn-lt"/>
                          <a:cs typeface="Calibri"/>
                        </a:rPr>
                        <a:t>Observe</a:t>
                      </a:r>
                      <a:r>
                        <a:rPr sz="800">
                          <a:latin typeface="+mn-lt"/>
                          <a:cs typeface="Calibri"/>
                        </a:rPr>
                        <a:t> </a:t>
                      </a:r>
                      <a:r>
                        <a:rPr sz="800" spc="-5">
                          <a:latin typeface="+mn-lt"/>
                          <a:cs typeface="Calibri"/>
                        </a:rPr>
                        <a:t>and</a:t>
                      </a:r>
                      <a:r>
                        <a:rPr sz="800" spc="5">
                          <a:latin typeface="+mn-lt"/>
                          <a:cs typeface="Calibri"/>
                        </a:rPr>
                        <a:t> </a:t>
                      </a:r>
                      <a:r>
                        <a:rPr sz="800" spc="-5">
                          <a:latin typeface="+mn-lt"/>
                          <a:cs typeface="Calibri"/>
                        </a:rPr>
                        <a:t>describe</a:t>
                      </a:r>
                      <a:r>
                        <a:rPr sz="800">
                          <a:latin typeface="+mn-lt"/>
                          <a:cs typeface="Calibri"/>
                        </a:rPr>
                        <a:t> </a:t>
                      </a:r>
                      <a:r>
                        <a:rPr sz="800" spc="-5">
                          <a:latin typeface="+mn-lt"/>
                          <a:cs typeface="Calibri"/>
                        </a:rPr>
                        <a:t>how</a:t>
                      </a:r>
                      <a:r>
                        <a:rPr sz="800" spc="5">
                          <a:latin typeface="+mn-lt"/>
                          <a:cs typeface="Calibri"/>
                        </a:rPr>
                        <a:t> </a:t>
                      </a:r>
                      <a:r>
                        <a:rPr sz="800" spc="-5">
                          <a:latin typeface="+mn-lt"/>
                          <a:cs typeface="Calibri"/>
                        </a:rPr>
                        <a:t>seeds</a:t>
                      </a:r>
                      <a:r>
                        <a:rPr sz="800" spc="5">
                          <a:latin typeface="+mn-lt"/>
                          <a:cs typeface="Calibri"/>
                        </a:rPr>
                        <a:t> </a:t>
                      </a:r>
                      <a:r>
                        <a:rPr sz="800" spc="-5">
                          <a:latin typeface="+mn-lt"/>
                          <a:cs typeface="Calibri"/>
                        </a:rPr>
                        <a:t>and</a:t>
                      </a:r>
                      <a:r>
                        <a:rPr sz="800" spc="10">
                          <a:latin typeface="+mn-lt"/>
                          <a:cs typeface="Calibri"/>
                        </a:rPr>
                        <a:t> </a:t>
                      </a:r>
                      <a:r>
                        <a:rPr sz="800" spc="-5">
                          <a:latin typeface="+mn-lt"/>
                          <a:cs typeface="Calibri"/>
                        </a:rPr>
                        <a:t>bulbs grow</a:t>
                      </a:r>
                      <a:r>
                        <a:rPr sz="800" spc="5">
                          <a:latin typeface="+mn-lt"/>
                          <a:cs typeface="Calibri"/>
                        </a:rPr>
                        <a:t> </a:t>
                      </a:r>
                      <a:r>
                        <a:rPr sz="800" spc="-5">
                          <a:latin typeface="+mn-lt"/>
                          <a:cs typeface="Calibri"/>
                        </a:rPr>
                        <a:t>into</a:t>
                      </a:r>
                      <a:r>
                        <a:rPr sz="800" spc="15">
                          <a:latin typeface="+mn-lt"/>
                          <a:cs typeface="Calibri"/>
                        </a:rPr>
                        <a:t> </a:t>
                      </a:r>
                      <a:r>
                        <a:rPr sz="800" spc="-5">
                          <a:latin typeface="+mn-lt"/>
                          <a:cs typeface="Calibri"/>
                        </a:rPr>
                        <a:t>mature</a:t>
                      </a:r>
                      <a:r>
                        <a:rPr sz="800">
                          <a:latin typeface="+mn-lt"/>
                          <a:cs typeface="Calibri"/>
                        </a:rPr>
                        <a:t> </a:t>
                      </a:r>
                      <a:r>
                        <a:rPr sz="800" spc="-5">
                          <a:latin typeface="+mn-lt"/>
                          <a:cs typeface="Calibri"/>
                        </a:rPr>
                        <a:t>plants.</a:t>
                      </a:r>
                      <a:endParaRPr sz="800">
                        <a:latin typeface="+mn-lt"/>
                        <a:cs typeface="Calibri"/>
                      </a:endParaRPr>
                    </a:p>
                    <a:p>
                      <a:pPr marL="523875" indent="-229235">
                        <a:lnSpc>
                          <a:spcPct val="100000"/>
                        </a:lnSpc>
                        <a:spcBef>
                          <a:spcPts val="60"/>
                        </a:spcBef>
                        <a:buFont typeface="Symbol"/>
                        <a:buChar char=""/>
                        <a:tabLst>
                          <a:tab pos="523875" algn="l"/>
                          <a:tab pos="524510" algn="l"/>
                        </a:tabLst>
                      </a:pPr>
                      <a:r>
                        <a:rPr sz="800" spc="-5">
                          <a:latin typeface="+mn-lt"/>
                          <a:cs typeface="Calibri"/>
                        </a:rPr>
                        <a:t>Find</a:t>
                      </a:r>
                      <a:r>
                        <a:rPr sz="800" spc="5">
                          <a:latin typeface="+mn-lt"/>
                          <a:cs typeface="Calibri"/>
                        </a:rPr>
                        <a:t> </a:t>
                      </a:r>
                      <a:r>
                        <a:rPr sz="800" spc="-5">
                          <a:latin typeface="+mn-lt"/>
                          <a:cs typeface="Calibri"/>
                        </a:rPr>
                        <a:t>out and</a:t>
                      </a:r>
                      <a:r>
                        <a:rPr sz="800" spc="5">
                          <a:latin typeface="+mn-lt"/>
                          <a:cs typeface="Calibri"/>
                        </a:rPr>
                        <a:t> </a:t>
                      </a:r>
                      <a:r>
                        <a:rPr sz="800" spc="-5">
                          <a:latin typeface="+mn-lt"/>
                          <a:cs typeface="Calibri"/>
                        </a:rPr>
                        <a:t>describe</a:t>
                      </a:r>
                      <a:r>
                        <a:rPr sz="800" spc="5">
                          <a:latin typeface="+mn-lt"/>
                          <a:cs typeface="Calibri"/>
                        </a:rPr>
                        <a:t> </a:t>
                      </a:r>
                      <a:r>
                        <a:rPr sz="800" spc="-5">
                          <a:latin typeface="+mn-lt"/>
                          <a:cs typeface="Calibri"/>
                        </a:rPr>
                        <a:t>how</a:t>
                      </a:r>
                      <a:r>
                        <a:rPr sz="800" spc="5">
                          <a:latin typeface="+mn-lt"/>
                          <a:cs typeface="Calibri"/>
                        </a:rPr>
                        <a:t> </a:t>
                      </a:r>
                      <a:r>
                        <a:rPr sz="800" spc="-5">
                          <a:latin typeface="+mn-lt"/>
                          <a:cs typeface="Calibri"/>
                        </a:rPr>
                        <a:t>plants</a:t>
                      </a:r>
                      <a:r>
                        <a:rPr sz="800" spc="5">
                          <a:latin typeface="+mn-lt"/>
                          <a:cs typeface="Calibri"/>
                        </a:rPr>
                        <a:t> </a:t>
                      </a:r>
                      <a:r>
                        <a:rPr sz="800" spc="-5">
                          <a:latin typeface="+mn-lt"/>
                          <a:cs typeface="Calibri"/>
                        </a:rPr>
                        <a:t>need</a:t>
                      </a:r>
                      <a:r>
                        <a:rPr sz="800" spc="10">
                          <a:latin typeface="+mn-lt"/>
                          <a:cs typeface="Calibri"/>
                        </a:rPr>
                        <a:t> </a:t>
                      </a:r>
                      <a:r>
                        <a:rPr sz="800" spc="-10">
                          <a:latin typeface="+mn-lt"/>
                          <a:cs typeface="Calibri"/>
                        </a:rPr>
                        <a:t>water,</a:t>
                      </a:r>
                      <a:r>
                        <a:rPr sz="800" spc="5">
                          <a:latin typeface="+mn-lt"/>
                          <a:cs typeface="Calibri"/>
                        </a:rPr>
                        <a:t> </a:t>
                      </a:r>
                      <a:r>
                        <a:rPr sz="800" spc="-5">
                          <a:latin typeface="+mn-lt"/>
                          <a:cs typeface="Calibri"/>
                        </a:rPr>
                        <a:t>light and</a:t>
                      </a:r>
                      <a:r>
                        <a:rPr sz="800" spc="10">
                          <a:latin typeface="+mn-lt"/>
                          <a:cs typeface="Calibri"/>
                        </a:rPr>
                        <a:t> </a:t>
                      </a:r>
                      <a:r>
                        <a:rPr sz="800" spc="-5">
                          <a:latin typeface="+mn-lt"/>
                          <a:cs typeface="Calibri"/>
                        </a:rPr>
                        <a:t>warmth</a:t>
                      </a:r>
                      <a:r>
                        <a:rPr sz="800" spc="15">
                          <a:latin typeface="+mn-lt"/>
                          <a:cs typeface="Calibri"/>
                        </a:rPr>
                        <a:t> </a:t>
                      </a:r>
                      <a:r>
                        <a:rPr sz="800" spc="-5">
                          <a:latin typeface="+mn-lt"/>
                          <a:cs typeface="Calibri"/>
                        </a:rPr>
                        <a:t>to</a:t>
                      </a:r>
                      <a:r>
                        <a:rPr sz="800" spc="5">
                          <a:latin typeface="+mn-lt"/>
                          <a:cs typeface="Calibri"/>
                        </a:rPr>
                        <a:t> </a:t>
                      </a:r>
                      <a:r>
                        <a:rPr sz="800" spc="-5">
                          <a:latin typeface="+mn-lt"/>
                          <a:cs typeface="Calibri"/>
                        </a:rPr>
                        <a:t>grow</a:t>
                      </a:r>
                      <a:r>
                        <a:rPr sz="800" spc="10">
                          <a:latin typeface="+mn-lt"/>
                          <a:cs typeface="Calibri"/>
                        </a:rPr>
                        <a:t> </a:t>
                      </a:r>
                      <a:r>
                        <a:rPr sz="800" spc="-5">
                          <a:latin typeface="+mn-lt"/>
                          <a:cs typeface="Calibri"/>
                        </a:rPr>
                        <a:t>and</a:t>
                      </a:r>
                      <a:r>
                        <a:rPr sz="800" spc="5">
                          <a:latin typeface="+mn-lt"/>
                          <a:cs typeface="Calibri"/>
                        </a:rPr>
                        <a:t> </a:t>
                      </a:r>
                      <a:r>
                        <a:rPr sz="800" spc="-5">
                          <a:latin typeface="+mn-lt"/>
                          <a:cs typeface="Calibri"/>
                        </a:rPr>
                        <a:t>stay</a:t>
                      </a:r>
                      <a:r>
                        <a:rPr sz="800">
                          <a:latin typeface="+mn-lt"/>
                          <a:cs typeface="Calibri"/>
                        </a:rPr>
                        <a:t> </a:t>
                      </a:r>
                      <a:r>
                        <a:rPr sz="800" spc="-5">
                          <a:latin typeface="+mn-lt"/>
                          <a:cs typeface="Calibri"/>
                        </a:rPr>
                        <a:t>healthy.</a:t>
                      </a:r>
                      <a:endParaRPr sz="800">
                        <a:latin typeface="+mn-lt"/>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800" b="1" spc="-5">
                          <a:latin typeface="+mn-lt"/>
                          <a:cs typeface="Calibri"/>
                        </a:rPr>
                        <a:t>Some</a:t>
                      </a:r>
                      <a:r>
                        <a:rPr sz="800" b="1" spc="-25">
                          <a:latin typeface="+mn-lt"/>
                          <a:cs typeface="Calibri"/>
                        </a:rPr>
                        <a:t> </a:t>
                      </a:r>
                      <a:r>
                        <a:rPr sz="800" b="1" spc="-5">
                          <a:latin typeface="+mn-lt"/>
                          <a:cs typeface="Calibri"/>
                        </a:rPr>
                        <a:t>Teaching</a:t>
                      </a:r>
                      <a:r>
                        <a:rPr sz="800" b="1" spc="-15">
                          <a:latin typeface="+mn-lt"/>
                          <a:cs typeface="Calibri"/>
                        </a:rPr>
                        <a:t> </a:t>
                      </a:r>
                      <a:r>
                        <a:rPr sz="800" b="1" spc="-5">
                          <a:latin typeface="+mn-lt"/>
                          <a:cs typeface="Calibri"/>
                        </a:rPr>
                        <a:t>Ideas</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383540">
                        <a:lnSpc>
                          <a:spcPct val="100000"/>
                        </a:lnSpc>
                        <a:spcBef>
                          <a:spcPts val="295"/>
                        </a:spcBef>
                      </a:pPr>
                      <a:r>
                        <a:rPr sz="800" b="1" u="sng" spc="-5">
                          <a:uFill>
                            <a:solidFill>
                              <a:srgbClr val="000000"/>
                            </a:solidFill>
                          </a:uFill>
                          <a:latin typeface="+mn-lt"/>
                          <a:cs typeface="Calibri"/>
                        </a:rPr>
                        <a:t>Comparative</a:t>
                      </a:r>
                      <a:r>
                        <a:rPr sz="800" b="1" u="sng" spc="-35">
                          <a:uFill>
                            <a:solidFill>
                              <a:srgbClr val="000000"/>
                            </a:solidFill>
                          </a:uFill>
                          <a:latin typeface="+mn-lt"/>
                          <a:cs typeface="Calibri"/>
                        </a:rPr>
                        <a:t> </a:t>
                      </a:r>
                      <a:r>
                        <a:rPr sz="800" b="1" u="sng" spc="-5">
                          <a:uFill>
                            <a:solidFill>
                              <a:srgbClr val="000000"/>
                            </a:solidFill>
                          </a:uFill>
                          <a:latin typeface="+mn-lt"/>
                          <a:cs typeface="Calibri"/>
                        </a:rPr>
                        <a:t>tests</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800" spc="-5">
                          <a:latin typeface="+mn-lt"/>
                          <a:cs typeface="Calibri"/>
                        </a:rPr>
                        <a:t>Identify</a:t>
                      </a:r>
                      <a:r>
                        <a:rPr sz="800" spc="-25">
                          <a:latin typeface="+mn-lt"/>
                          <a:cs typeface="Calibri"/>
                        </a:rPr>
                        <a:t> </a:t>
                      </a:r>
                      <a:r>
                        <a:rPr sz="800" spc="-5">
                          <a:latin typeface="+mn-lt"/>
                          <a:cs typeface="Calibri"/>
                        </a:rPr>
                        <a:t>&amp;</a:t>
                      </a:r>
                      <a:r>
                        <a:rPr sz="800" spc="-15">
                          <a:latin typeface="+mn-lt"/>
                          <a:cs typeface="Calibri"/>
                        </a:rPr>
                        <a:t> </a:t>
                      </a:r>
                      <a:r>
                        <a:rPr sz="800" spc="-5">
                          <a:latin typeface="+mn-lt"/>
                          <a:cs typeface="Calibri"/>
                        </a:rPr>
                        <a:t>Classify</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3690">
                        <a:lnSpc>
                          <a:spcPct val="100000"/>
                        </a:lnSpc>
                        <a:spcBef>
                          <a:spcPts val="295"/>
                        </a:spcBef>
                      </a:pPr>
                      <a:r>
                        <a:rPr sz="800" u="sng" spc="-5">
                          <a:uFill>
                            <a:solidFill>
                              <a:srgbClr val="000000"/>
                            </a:solidFill>
                          </a:uFill>
                          <a:latin typeface="+mn-lt"/>
                          <a:cs typeface="Calibri"/>
                        </a:rPr>
                        <a:t>Observation</a:t>
                      </a:r>
                      <a:r>
                        <a:rPr sz="800" u="sng" spc="-15">
                          <a:uFill>
                            <a:solidFill>
                              <a:srgbClr val="000000"/>
                            </a:solidFill>
                          </a:uFill>
                          <a:latin typeface="+mn-lt"/>
                          <a:cs typeface="Calibri"/>
                        </a:rPr>
                        <a:t> </a:t>
                      </a:r>
                      <a:r>
                        <a:rPr sz="800" u="sng" spc="-5">
                          <a:uFill>
                            <a:solidFill>
                              <a:srgbClr val="000000"/>
                            </a:solidFill>
                          </a:uFill>
                          <a:latin typeface="+mn-lt"/>
                          <a:cs typeface="Calibri"/>
                        </a:rPr>
                        <a:t>over</a:t>
                      </a:r>
                      <a:r>
                        <a:rPr sz="800" u="sng" spc="-20">
                          <a:uFill>
                            <a:solidFill>
                              <a:srgbClr val="000000"/>
                            </a:solidFill>
                          </a:uFill>
                          <a:latin typeface="+mn-lt"/>
                          <a:cs typeface="Calibri"/>
                        </a:rPr>
                        <a:t> </a:t>
                      </a:r>
                      <a:r>
                        <a:rPr sz="800" u="sng" spc="-5">
                          <a:uFill>
                            <a:solidFill>
                              <a:srgbClr val="000000"/>
                            </a:solidFill>
                          </a:uFill>
                          <a:latin typeface="+mn-lt"/>
                          <a:cs typeface="Calibri"/>
                        </a:rPr>
                        <a:t>time</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800" u="sng" spc="-5">
                          <a:uFill>
                            <a:solidFill>
                              <a:srgbClr val="000000"/>
                            </a:solidFill>
                          </a:uFill>
                          <a:latin typeface="+mn-lt"/>
                          <a:cs typeface="Calibri"/>
                        </a:rPr>
                        <a:t>Pattern</a:t>
                      </a:r>
                      <a:r>
                        <a:rPr sz="800" u="sng" spc="-30">
                          <a:uFill>
                            <a:solidFill>
                              <a:srgbClr val="000000"/>
                            </a:solidFill>
                          </a:uFill>
                          <a:latin typeface="+mn-lt"/>
                          <a:cs typeface="Calibri"/>
                        </a:rPr>
                        <a:t> </a:t>
                      </a:r>
                      <a:r>
                        <a:rPr sz="800" u="sng" spc="-5">
                          <a:uFill>
                            <a:solidFill>
                              <a:srgbClr val="000000"/>
                            </a:solidFill>
                          </a:uFill>
                          <a:latin typeface="+mn-lt"/>
                          <a:cs typeface="Calibri"/>
                        </a:rPr>
                        <a:t>Seeking</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800" u="sng" spc="-5">
                          <a:uFill>
                            <a:solidFill>
                              <a:srgbClr val="000000"/>
                            </a:solidFill>
                          </a:uFill>
                          <a:latin typeface="+mn-lt"/>
                          <a:cs typeface="Calibri"/>
                        </a:rPr>
                        <a:t>Research</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98805">
                        <a:lnSpc>
                          <a:spcPct val="100000"/>
                        </a:lnSpc>
                        <a:spcBef>
                          <a:spcPts val="295"/>
                        </a:spcBef>
                      </a:pPr>
                      <a:r>
                        <a:rPr sz="800" u="sng" spc="-5">
                          <a:uFill>
                            <a:solidFill>
                              <a:srgbClr val="000000"/>
                            </a:solidFill>
                          </a:uFill>
                          <a:latin typeface="+mn-lt"/>
                          <a:cs typeface="Calibri"/>
                        </a:rPr>
                        <a:t>BIG Question:</a:t>
                      </a:r>
                      <a:r>
                        <a:rPr sz="800" u="sng">
                          <a:uFill>
                            <a:solidFill>
                              <a:srgbClr val="000000"/>
                            </a:solidFill>
                          </a:uFill>
                          <a:latin typeface="+mn-lt"/>
                          <a:cs typeface="Calibri"/>
                        </a:rPr>
                        <a:t> </a:t>
                      </a:r>
                      <a:r>
                        <a:rPr sz="800" u="sng" spc="-5">
                          <a:uFill>
                            <a:solidFill>
                              <a:srgbClr val="000000"/>
                            </a:solidFill>
                          </a:uFill>
                          <a:latin typeface="+mn-lt"/>
                          <a:cs typeface="Calibri"/>
                        </a:rPr>
                        <a:t>Assessment</a:t>
                      </a:r>
                      <a:r>
                        <a:rPr sz="800" u="sng" spc="-10">
                          <a:uFill>
                            <a:solidFill>
                              <a:srgbClr val="000000"/>
                            </a:solidFill>
                          </a:uFill>
                          <a:latin typeface="+mn-lt"/>
                          <a:cs typeface="Calibri"/>
                        </a:rPr>
                        <a:t> </a:t>
                      </a:r>
                      <a:r>
                        <a:rPr sz="800" u="sng" spc="-5">
                          <a:uFill>
                            <a:solidFill>
                              <a:srgbClr val="000000"/>
                            </a:solidFill>
                          </a:uFill>
                          <a:latin typeface="+mn-lt"/>
                          <a:cs typeface="Calibri"/>
                        </a:rPr>
                        <a:t>Opportunity</a:t>
                      </a:r>
                      <a:endParaRPr sz="800">
                        <a:latin typeface="+mn-lt"/>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087721">
                <a:tc>
                  <a:txBody>
                    <a:bodyPr/>
                    <a:lstStyle/>
                    <a:p>
                      <a:pPr>
                        <a:lnSpc>
                          <a:spcPct val="100000"/>
                        </a:lnSpc>
                        <a:spcBef>
                          <a:spcPts val="15"/>
                        </a:spcBef>
                      </a:pPr>
                      <a:endParaRPr sz="800">
                        <a:latin typeface="+mn-lt"/>
                        <a:cs typeface="Times New Roman"/>
                      </a:endParaRPr>
                    </a:p>
                    <a:p>
                      <a:pPr marL="68580" marR="123825">
                        <a:lnSpc>
                          <a:spcPct val="101400"/>
                        </a:lnSpc>
                        <a:spcBef>
                          <a:spcPts val="5"/>
                        </a:spcBef>
                      </a:pPr>
                      <a:r>
                        <a:rPr sz="800" b="1" spc="-5">
                          <a:latin typeface="+mn-lt"/>
                          <a:cs typeface="Calibri"/>
                        </a:rPr>
                        <a:t>Which type </a:t>
                      </a:r>
                      <a:r>
                        <a:rPr sz="800" b="1">
                          <a:latin typeface="+mn-lt"/>
                          <a:cs typeface="Calibri"/>
                        </a:rPr>
                        <a:t>of </a:t>
                      </a:r>
                      <a:r>
                        <a:rPr sz="800" b="1" spc="-5">
                          <a:latin typeface="+mn-lt"/>
                          <a:cs typeface="Calibri"/>
                        </a:rPr>
                        <a:t>compost grows the </a:t>
                      </a:r>
                      <a:r>
                        <a:rPr sz="800" b="1" spc="-145">
                          <a:latin typeface="+mn-lt"/>
                          <a:cs typeface="Calibri"/>
                        </a:rPr>
                        <a:t> </a:t>
                      </a:r>
                      <a:r>
                        <a:rPr sz="800" b="1" spc="-5">
                          <a:latin typeface="+mn-lt"/>
                          <a:cs typeface="Calibri"/>
                        </a:rPr>
                        <a:t>tallest</a:t>
                      </a:r>
                      <a:r>
                        <a:rPr sz="800" b="1" spc="-10">
                          <a:latin typeface="+mn-lt"/>
                          <a:cs typeface="Calibri"/>
                        </a:rPr>
                        <a:t> </a:t>
                      </a:r>
                      <a:r>
                        <a:rPr sz="800" b="1" spc="-5">
                          <a:latin typeface="+mn-lt"/>
                          <a:cs typeface="Calibri"/>
                        </a:rPr>
                        <a:t>sunflower?</a:t>
                      </a:r>
                      <a:endParaRPr sz="800">
                        <a:latin typeface="+mn-lt"/>
                        <a:cs typeface="Calibri"/>
                      </a:endParaRPr>
                    </a:p>
                    <a:p>
                      <a:pPr>
                        <a:lnSpc>
                          <a:spcPct val="100000"/>
                        </a:lnSpc>
                        <a:spcBef>
                          <a:spcPts val="10"/>
                        </a:spcBef>
                      </a:pPr>
                      <a:endParaRPr sz="900">
                        <a:latin typeface="+mn-lt"/>
                        <a:cs typeface="Times New Roman"/>
                      </a:endParaRPr>
                    </a:p>
                    <a:p>
                      <a:pPr marL="68580">
                        <a:lnSpc>
                          <a:spcPct val="100000"/>
                        </a:lnSpc>
                      </a:pPr>
                      <a:r>
                        <a:rPr sz="800" b="1" spc="-5">
                          <a:latin typeface="+mn-lt"/>
                          <a:cs typeface="Calibri"/>
                        </a:rPr>
                        <a:t>Which</a:t>
                      </a:r>
                      <a:r>
                        <a:rPr sz="800" b="1">
                          <a:latin typeface="+mn-lt"/>
                          <a:cs typeface="Calibri"/>
                        </a:rPr>
                        <a:t> </a:t>
                      </a:r>
                      <a:r>
                        <a:rPr sz="800" b="1" spc="-5">
                          <a:latin typeface="+mn-lt"/>
                          <a:cs typeface="Calibri"/>
                        </a:rPr>
                        <a:t>tree</a:t>
                      </a:r>
                      <a:r>
                        <a:rPr sz="800" b="1" spc="5">
                          <a:latin typeface="+mn-lt"/>
                          <a:cs typeface="Calibri"/>
                        </a:rPr>
                        <a:t> </a:t>
                      </a:r>
                      <a:r>
                        <a:rPr sz="800" b="1" spc="-5">
                          <a:latin typeface="+mn-lt"/>
                          <a:cs typeface="Calibri"/>
                        </a:rPr>
                        <a:t>has</a:t>
                      </a:r>
                      <a:r>
                        <a:rPr sz="800" b="1" spc="-10">
                          <a:latin typeface="+mn-lt"/>
                          <a:cs typeface="Calibri"/>
                        </a:rPr>
                        <a:t> </a:t>
                      </a:r>
                      <a:r>
                        <a:rPr sz="800" b="1" spc="-5">
                          <a:latin typeface="+mn-lt"/>
                          <a:cs typeface="Calibri"/>
                        </a:rPr>
                        <a:t>the biggest leaves?</a:t>
                      </a:r>
                      <a:endParaRPr sz="800">
                        <a:latin typeface="+mn-lt"/>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800">
                        <a:latin typeface="+mn-lt"/>
                        <a:cs typeface="Times New Roman"/>
                      </a:endParaRPr>
                    </a:p>
                    <a:p>
                      <a:pPr marL="68580" marR="77470">
                        <a:lnSpc>
                          <a:spcPct val="101400"/>
                        </a:lnSpc>
                        <a:spcBef>
                          <a:spcPts val="5"/>
                        </a:spcBef>
                      </a:pPr>
                      <a:r>
                        <a:rPr sz="800" spc="-5">
                          <a:latin typeface="+mn-lt"/>
                          <a:cs typeface="Calibri"/>
                        </a:rPr>
                        <a:t>How can we sort the leaves that </a:t>
                      </a:r>
                      <a:r>
                        <a:rPr sz="800">
                          <a:latin typeface="+mn-lt"/>
                          <a:cs typeface="Calibri"/>
                        </a:rPr>
                        <a:t>we </a:t>
                      </a:r>
                      <a:r>
                        <a:rPr sz="800" spc="-145">
                          <a:latin typeface="+mn-lt"/>
                          <a:cs typeface="Calibri"/>
                        </a:rPr>
                        <a:t> </a:t>
                      </a:r>
                      <a:r>
                        <a:rPr sz="800" spc="-5">
                          <a:latin typeface="+mn-lt"/>
                          <a:cs typeface="Calibri"/>
                        </a:rPr>
                        <a:t>collected</a:t>
                      </a:r>
                      <a:r>
                        <a:rPr sz="800">
                          <a:latin typeface="+mn-lt"/>
                          <a:cs typeface="Calibri"/>
                        </a:rPr>
                        <a:t> </a:t>
                      </a:r>
                      <a:r>
                        <a:rPr sz="800" spc="-5">
                          <a:latin typeface="+mn-lt"/>
                          <a:cs typeface="Calibri"/>
                        </a:rPr>
                        <a:t>on</a:t>
                      </a:r>
                      <a:r>
                        <a:rPr sz="800">
                          <a:latin typeface="+mn-lt"/>
                          <a:cs typeface="Calibri"/>
                        </a:rPr>
                        <a:t> </a:t>
                      </a:r>
                      <a:r>
                        <a:rPr sz="800" spc="-5">
                          <a:latin typeface="+mn-lt"/>
                          <a:cs typeface="Calibri"/>
                        </a:rPr>
                        <a:t>our</a:t>
                      </a:r>
                      <a:r>
                        <a:rPr sz="800" spc="-10">
                          <a:latin typeface="+mn-lt"/>
                          <a:cs typeface="Calibri"/>
                        </a:rPr>
                        <a:t> </a:t>
                      </a:r>
                      <a:r>
                        <a:rPr sz="800" spc="-5">
                          <a:latin typeface="+mn-lt"/>
                          <a:cs typeface="Calibri"/>
                        </a:rPr>
                        <a:t>walk?</a:t>
                      </a:r>
                      <a:endParaRPr sz="800">
                        <a:latin typeface="+mn-lt"/>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800">
                        <a:latin typeface="+mn-lt"/>
                        <a:cs typeface="Times New Roman"/>
                      </a:endParaRPr>
                    </a:p>
                    <a:p>
                      <a:pPr marL="67945" marR="183515">
                        <a:lnSpc>
                          <a:spcPct val="101400"/>
                        </a:lnSpc>
                        <a:spcBef>
                          <a:spcPts val="5"/>
                        </a:spcBef>
                      </a:pPr>
                      <a:r>
                        <a:rPr sz="800" spc="-5">
                          <a:latin typeface="+mn-lt"/>
                          <a:cs typeface="Calibri"/>
                        </a:rPr>
                        <a:t>How does a daffodil bulb change </a:t>
                      </a:r>
                      <a:r>
                        <a:rPr sz="800" spc="-145">
                          <a:latin typeface="+mn-lt"/>
                          <a:cs typeface="Calibri"/>
                        </a:rPr>
                        <a:t> </a:t>
                      </a:r>
                      <a:r>
                        <a:rPr sz="800" spc="-5">
                          <a:latin typeface="+mn-lt"/>
                          <a:cs typeface="Calibri"/>
                        </a:rPr>
                        <a:t>over</a:t>
                      </a:r>
                      <a:r>
                        <a:rPr sz="800" spc="-10">
                          <a:latin typeface="+mn-lt"/>
                          <a:cs typeface="Calibri"/>
                        </a:rPr>
                        <a:t> </a:t>
                      </a:r>
                      <a:r>
                        <a:rPr sz="800" spc="-5">
                          <a:latin typeface="+mn-lt"/>
                          <a:cs typeface="Calibri"/>
                        </a:rPr>
                        <a:t>the year?</a:t>
                      </a:r>
                      <a:endParaRPr sz="800">
                        <a:latin typeface="+mn-lt"/>
                        <a:cs typeface="Calibri"/>
                      </a:endParaRPr>
                    </a:p>
                    <a:p>
                      <a:pPr>
                        <a:lnSpc>
                          <a:spcPct val="100000"/>
                        </a:lnSpc>
                      </a:pPr>
                      <a:endParaRPr sz="900">
                        <a:latin typeface="+mn-lt"/>
                        <a:cs typeface="Times New Roman"/>
                      </a:endParaRPr>
                    </a:p>
                    <a:p>
                      <a:pPr marL="67945" marR="212090">
                        <a:lnSpc>
                          <a:spcPct val="101400"/>
                        </a:lnSpc>
                      </a:pPr>
                      <a:r>
                        <a:rPr sz="800" spc="-5">
                          <a:latin typeface="+mn-lt"/>
                          <a:cs typeface="Calibri"/>
                        </a:rPr>
                        <a:t>How does</a:t>
                      </a:r>
                      <a:r>
                        <a:rPr sz="800">
                          <a:latin typeface="+mn-lt"/>
                          <a:cs typeface="Calibri"/>
                        </a:rPr>
                        <a:t> </a:t>
                      </a:r>
                      <a:r>
                        <a:rPr sz="800" spc="-10">
                          <a:latin typeface="+mn-lt"/>
                          <a:cs typeface="Calibri"/>
                        </a:rPr>
                        <a:t>my </a:t>
                      </a:r>
                      <a:r>
                        <a:rPr sz="800" spc="-5">
                          <a:latin typeface="+mn-lt"/>
                          <a:cs typeface="Calibri"/>
                        </a:rPr>
                        <a:t>sunflower change </a:t>
                      </a:r>
                      <a:r>
                        <a:rPr sz="800" spc="-145">
                          <a:latin typeface="+mn-lt"/>
                          <a:cs typeface="Calibri"/>
                        </a:rPr>
                        <a:t> </a:t>
                      </a:r>
                      <a:r>
                        <a:rPr sz="800" spc="-5">
                          <a:latin typeface="+mn-lt"/>
                          <a:cs typeface="Calibri"/>
                        </a:rPr>
                        <a:t>each week?</a:t>
                      </a:r>
                      <a:endParaRPr sz="800">
                        <a:latin typeface="+mn-lt"/>
                        <a:cs typeface="Calibri"/>
                      </a:endParaRPr>
                    </a:p>
                    <a:p>
                      <a:pPr>
                        <a:lnSpc>
                          <a:spcPct val="100000"/>
                        </a:lnSpc>
                        <a:spcBef>
                          <a:spcPts val="50"/>
                        </a:spcBef>
                      </a:pPr>
                      <a:endParaRPr sz="800">
                        <a:latin typeface="+mn-lt"/>
                        <a:cs typeface="Times New Roman"/>
                      </a:endParaRPr>
                    </a:p>
                    <a:p>
                      <a:pPr marL="67945" marR="83185">
                        <a:lnSpc>
                          <a:spcPct val="101400"/>
                        </a:lnSpc>
                      </a:pPr>
                      <a:r>
                        <a:rPr sz="800" spc="-5">
                          <a:latin typeface="+mn-lt"/>
                          <a:cs typeface="Calibri"/>
                        </a:rPr>
                        <a:t>How does the oak</a:t>
                      </a:r>
                      <a:r>
                        <a:rPr sz="800" spc="-15">
                          <a:latin typeface="+mn-lt"/>
                          <a:cs typeface="Calibri"/>
                        </a:rPr>
                        <a:t> </a:t>
                      </a:r>
                      <a:r>
                        <a:rPr sz="800" spc="-10">
                          <a:latin typeface="+mn-lt"/>
                          <a:cs typeface="Calibri"/>
                        </a:rPr>
                        <a:t>tree</a:t>
                      </a:r>
                      <a:r>
                        <a:rPr sz="800">
                          <a:latin typeface="+mn-lt"/>
                          <a:cs typeface="Calibri"/>
                        </a:rPr>
                        <a:t> </a:t>
                      </a:r>
                      <a:r>
                        <a:rPr sz="800" spc="-5">
                          <a:latin typeface="+mn-lt"/>
                          <a:cs typeface="Calibri"/>
                        </a:rPr>
                        <a:t>change</a:t>
                      </a:r>
                      <a:r>
                        <a:rPr sz="800" spc="5">
                          <a:latin typeface="+mn-lt"/>
                          <a:cs typeface="Calibri"/>
                        </a:rPr>
                        <a:t> </a:t>
                      </a:r>
                      <a:r>
                        <a:rPr sz="800" spc="-5">
                          <a:latin typeface="+mn-lt"/>
                          <a:cs typeface="Calibri"/>
                        </a:rPr>
                        <a:t>over </a:t>
                      </a:r>
                      <a:r>
                        <a:rPr sz="800" spc="-140">
                          <a:latin typeface="+mn-lt"/>
                          <a:cs typeface="Calibri"/>
                        </a:rPr>
                        <a:t> </a:t>
                      </a:r>
                      <a:r>
                        <a:rPr sz="800" spc="-5">
                          <a:latin typeface="+mn-lt"/>
                          <a:cs typeface="Calibri"/>
                        </a:rPr>
                        <a:t>the</a:t>
                      </a:r>
                      <a:r>
                        <a:rPr sz="800" spc="-10">
                          <a:latin typeface="+mn-lt"/>
                          <a:cs typeface="Calibri"/>
                        </a:rPr>
                        <a:t> </a:t>
                      </a:r>
                      <a:r>
                        <a:rPr sz="800" spc="-5">
                          <a:latin typeface="+mn-lt"/>
                          <a:cs typeface="Calibri"/>
                        </a:rPr>
                        <a:t>year?</a:t>
                      </a:r>
                      <a:endParaRPr sz="800">
                        <a:latin typeface="+mn-lt"/>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800">
                        <a:latin typeface="+mn-lt"/>
                        <a:cs typeface="Times New Roman"/>
                      </a:endParaRPr>
                    </a:p>
                    <a:p>
                      <a:pPr marL="67945" marR="220345">
                        <a:lnSpc>
                          <a:spcPct val="101400"/>
                        </a:lnSpc>
                        <a:spcBef>
                          <a:spcPts val="5"/>
                        </a:spcBef>
                      </a:pPr>
                      <a:r>
                        <a:rPr sz="800" spc="-5">
                          <a:latin typeface="+mn-lt"/>
                          <a:cs typeface="Calibri"/>
                        </a:rPr>
                        <a:t>Do trees with bigger leaves lose </a:t>
                      </a:r>
                      <a:r>
                        <a:rPr sz="800" spc="-145">
                          <a:latin typeface="+mn-lt"/>
                          <a:cs typeface="Calibri"/>
                        </a:rPr>
                        <a:t> </a:t>
                      </a:r>
                      <a:r>
                        <a:rPr sz="800" spc="-5">
                          <a:latin typeface="+mn-lt"/>
                          <a:cs typeface="Calibri"/>
                        </a:rPr>
                        <a:t>their</a:t>
                      </a:r>
                      <a:r>
                        <a:rPr sz="800">
                          <a:latin typeface="+mn-lt"/>
                          <a:cs typeface="Calibri"/>
                        </a:rPr>
                        <a:t> </a:t>
                      </a:r>
                      <a:r>
                        <a:rPr sz="800" spc="-5">
                          <a:latin typeface="+mn-lt"/>
                          <a:cs typeface="Calibri"/>
                        </a:rPr>
                        <a:t>leaves first</a:t>
                      </a:r>
                      <a:r>
                        <a:rPr sz="800" spc="-15">
                          <a:latin typeface="+mn-lt"/>
                          <a:cs typeface="Calibri"/>
                        </a:rPr>
                        <a:t> </a:t>
                      </a:r>
                      <a:r>
                        <a:rPr sz="800" spc="-10">
                          <a:latin typeface="+mn-lt"/>
                          <a:cs typeface="Calibri"/>
                        </a:rPr>
                        <a:t>in</a:t>
                      </a:r>
                      <a:r>
                        <a:rPr sz="800" spc="-5">
                          <a:latin typeface="+mn-lt"/>
                          <a:cs typeface="Calibri"/>
                        </a:rPr>
                        <a:t> </a:t>
                      </a:r>
                      <a:r>
                        <a:rPr sz="800">
                          <a:latin typeface="+mn-lt"/>
                          <a:cs typeface="Calibri"/>
                        </a:rPr>
                        <a:t>autumn?</a:t>
                      </a:r>
                    </a:p>
                    <a:p>
                      <a:pPr>
                        <a:lnSpc>
                          <a:spcPct val="100000"/>
                        </a:lnSpc>
                      </a:pPr>
                      <a:endParaRPr sz="800">
                        <a:latin typeface="+mn-lt"/>
                        <a:cs typeface="Times New Roman"/>
                      </a:endParaRPr>
                    </a:p>
                    <a:p>
                      <a:pPr>
                        <a:lnSpc>
                          <a:spcPct val="100000"/>
                        </a:lnSpc>
                        <a:spcBef>
                          <a:spcPts val="45"/>
                        </a:spcBef>
                      </a:pPr>
                      <a:endParaRPr sz="900">
                        <a:latin typeface="+mn-lt"/>
                        <a:cs typeface="Times New Roman"/>
                      </a:endParaRPr>
                    </a:p>
                    <a:p>
                      <a:pPr marL="67945" marR="112395">
                        <a:lnSpc>
                          <a:spcPct val="101600"/>
                        </a:lnSpc>
                      </a:pPr>
                      <a:r>
                        <a:rPr sz="800" spc="-5">
                          <a:latin typeface="+mn-lt"/>
                          <a:cs typeface="Calibri"/>
                        </a:rPr>
                        <a:t>Is there a</a:t>
                      </a:r>
                      <a:r>
                        <a:rPr sz="800" spc="-10">
                          <a:latin typeface="+mn-lt"/>
                          <a:cs typeface="Calibri"/>
                        </a:rPr>
                        <a:t> </a:t>
                      </a:r>
                      <a:r>
                        <a:rPr sz="800" spc="-5">
                          <a:latin typeface="+mn-lt"/>
                          <a:cs typeface="Calibri"/>
                        </a:rPr>
                        <a:t>pattern</a:t>
                      </a:r>
                      <a:r>
                        <a:rPr sz="800">
                          <a:latin typeface="+mn-lt"/>
                          <a:cs typeface="Calibri"/>
                        </a:rPr>
                        <a:t> </a:t>
                      </a:r>
                      <a:r>
                        <a:rPr sz="800" spc="-10">
                          <a:latin typeface="+mn-lt"/>
                          <a:cs typeface="Calibri"/>
                        </a:rPr>
                        <a:t>in</a:t>
                      </a:r>
                      <a:r>
                        <a:rPr sz="800">
                          <a:latin typeface="+mn-lt"/>
                          <a:cs typeface="Calibri"/>
                        </a:rPr>
                        <a:t> </a:t>
                      </a:r>
                      <a:r>
                        <a:rPr sz="800" spc="-5">
                          <a:latin typeface="+mn-lt"/>
                          <a:cs typeface="Calibri"/>
                        </a:rPr>
                        <a:t>where </a:t>
                      </a:r>
                      <a:r>
                        <a:rPr sz="800">
                          <a:latin typeface="+mn-lt"/>
                          <a:cs typeface="Calibri"/>
                        </a:rPr>
                        <a:t>we</a:t>
                      </a:r>
                      <a:r>
                        <a:rPr sz="800" spc="-5">
                          <a:latin typeface="+mn-lt"/>
                          <a:cs typeface="Calibri"/>
                        </a:rPr>
                        <a:t> find </a:t>
                      </a:r>
                      <a:r>
                        <a:rPr sz="800" spc="-145">
                          <a:latin typeface="+mn-lt"/>
                          <a:cs typeface="Calibri"/>
                        </a:rPr>
                        <a:t> </a:t>
                      </a:r>
                      <a:r>
                        <a:rPr sz="800" spc="-5">
                          <a:latin typeface="+mn-lt"/>
                          <a:cs typeface="Calibri"/>
                        </a:rPr>
                        <a:t>moss growing</a:t>
                      </a:r>
                      <a:r>
                        <a:rPr sz="800" spc="5">
                          <a:latin typeface="+mn-lt"/>
                          <a:cs typeface="Calibri"/>
                        </a:rPr>
                        <a:t> </a:t>
                      </a:r>
                      <a:r>
                        <a:rPr sz="800" spc="-5">
                          <a:latin typeface="+mn-lt"/>
                          <a:cs typeface="Calibri"/>
                        </a:rPr>
                        <a:t>in the school </a:t>
                      </a:r>
                      <a:r>
                        <a:rPr sz="800">
                          <a:latin typeface="+mn-lt"/>
                          <a:cs typeface="Calibri"/>
                        </a:rPr>
                        <a:t> </a:t>
                      </a:r>
                      <a:r>
                        <a:rPr sz="800" spc="-5">
                          <a:latin typeface="+mn-lt"/>
                          <a:cs typeface="Calibri"/>
                        </a:rPr>
                        <a:t>grounds?</a:t>
                      </a:r>
                      <a:endParaRPr sz="800">
                        <a:latin typeface="+mn-lt"/>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800">
                        <a:latin typeface="+mn-lt"/>
                        <a:cs typeface="Times New Roman"/>
                      </a:endParaRPr>
                    </a:p>
                    <a:p>
                      <a:pPr marL="67945" marR="93345">
                        <a:lnSpc>
                          <a:spcPct val="101400"/>
                        </a:lnSpc>
                        <a:spcBef>
                          <a:spcPts val="5"/>
                        </a:spcBef>
                      </a:pPr>
                      <a:r>
                        <a:rPr sz="800" spc="-5">
                          <a:latin typeface="+mn-lt"/>
                          <a:cs typeface="Calibri"/>
                        </a:rPr>
                        <a:t>What are the most common British </a:t>
                      </a:r>
                      <a:r>
                        <a:rPr sz="800" spc="-145">
                          <a:latin typeface="+mn-lt"/>
                          <a:cs typeface="Calibri"/>
                        </a:rPr>
                        <a:t> </a:t>
                      </a:r>
                      <a:r>
                        <a:rPr sz="800" spc="-5">
                          <a:latin typeface="+mn-lt"/>
                          <a:cs typeface="Calibri"/>
                        </a:rPr>
                        <a:t>plants and</a:t>
                      </a:r>
                      <a:r>
                        <a:rPr sz="800">
                          <a:latin typeface="+mn-lt"/>
                          <a:cs typeface="Calibri"/>
                        </a:rPr>
                        <a:t> </a:t>
                      </a:r>
                      <a:r>
                        <a:rPr sz="800" spc="-5">
                          <a:latin typeface="+mn-lt"/>
                          <a:cs typeface="Calibri"/>
                        </a:rPr>
                        <a:t>where can</a:t>
                      </a:r>
                      <a:r>
                        <a:rPr sz="800">
                          <a:latin typeface="+mn-lt"/>
                          <a:cs typeface="Calibri"/>
                        </a:rPr>
                        <a:t> </a:t>
                      </a:r>
                      <a:r>
                        <a:rPr sz="800" spc="-5">
                          <a:latin typeface="+mn-lt"/>
                          <a:cs typeface="Calibri"/>
                        </a:rPr>
                        <a:t>we </a:t>
                      </a:r>
                      <a:r>
                        <a:rPr sz="800" spc="-10">
                          <a:latin typeface="+mn-lt"/>
                          <a:cs typeface="Calibri"/>
                        </a:rPr>
                        <a:t>find </a:t>
                      </a:r>
                      <a:r>
                        <a:rPr sz="800" spc="-5">
                          <a:latin typeface="+mn-lt"/>
                          <a:cs typeface="Calibri"/>
                        </a:rPr>
                        <a:t> them?</a:t>
                      </a:r>
                      <a:endParaRPr sz="800">
                        <a:latin typeface="+mn-lt"/>
                        <a:cs typeface="Calibri"/>
                      </a:endParaRPr>
                    </a:p>
                    <a:p>
                      <a:pPr>
                        <a:lnSpc>
                          <a:spcPct val="100000"/>
                        </a:lnSpc>
                        <a:spcBef>
                          <a:spcPts val="55"/>
                        </a:spcBef>
                      </a:pPr>
                      <a:endParaRPr sz="800">
                        <a:latin typeface="+mn-lt"/>
                        <a:cs typeface="Times New Roman"/>
                      </a:endParaRPr>
                    </a:p>
                    <a:p>
                      <a:pPr marL="67945" marR="137795">
                        <a:lnSpc>
                          <a:spcPct val="101600"/>
                        </a:lnSpc>
                      </a:pPr>
                      <a:r>
                        <a:rPr sz="800" spc="-5">
                          <a:latin typeface="+mn-lt"/>
                          <a:cs typeface="Calibri"/>
                        </a:rPr>
                        <a:t>How did Beatrix </a:t>
                      </a:r>
                      <a:r>
                        <a:rPr sz="800">
                          <a:latin typeface="+mn-lt"/>
                          <a:cs typeface="Calibri"/>
                        </a:rPr>
                        <a:t>Potter </a:t>
                      </a:r>
                      <a:r>
                        <a:rPr sz="800" spc="-5">
                          <a:latin typeface="+mn-lt"/>
                          <a:cs typeface="Calibri"/>
                        </a:rPr>
                        <a:t>help </a:t>
                      </a:r>
                      <a:r>
                        <a:rPr sz="800">
                          <a:latin typeface="+mn-lt"/>
                          <a:cs typeface="Calibri"/>
                        </a:rPr>
                        <a:t>our </a:t>
                      </a:r>
                      <a:r>
                        <a:rPr sz="800" spc="5">
                          <a:latin typeface="+mn-lt"/>
                          <a:cs typeface="Calibri"/>
                        </a:rPr>
                        <a:t> </a:t>
                      </a:r>
                      <a:r>
                        <a:rPr sz="800" spc="-5">
                          <a:latin typeface="+mn-lt"/>
                          <a:cs typeface="Calibri"/>
                        </a:rPr>
                        <a:t>understanding</a:t>
                      </a:r>
                      <a:r>
                        <a:rPr sz="800" spc="-10">
                          <a:latin typeface="+mn-lt"/>
                          <a:cs typeface="Calibri"/>
                        </a:rPr>
                        <a:t> </a:t>
                      </a:r>
                      <a:r>
                        <a:rPr sz="800" spc="-5">
                          <a:latin typeface="+mn-lt"/>
                          <a:cs typeface="Calibri"/>
                        </a:rPr>
                        <a:t>of</a:t>
                      </a:r>
                      <a:r>
                        <a:rPr sz="800">
                          <a:latin typeface="+mn-lt"/>
                          <a:cs typeface="Calibri"/>
                        </a:rPr>
                        <a:t> </a:t>
                      </a:r>
                      <a:r>
                        <a:rPr sz="800" spc="-5">
                          <a:latin typeface="+mn-lt"/>
                          <a:cs typeface="Calibri"/>
                        </a:rPr>
                        <a:t>mushrooms</a:t>
                      </a:r>
                      <a:r>
                        <a:rPr sz="800">
                          <a:latin typeface="+mn-lt"/>
                          <a:cs typeface="Calibri"/>
                        </a:rPr>
                        <a:t> </a:t>
                      </a:r>
                      <a:r>
                        <a:rPr sz="800" spc="-5">
                          <a:latin typeface="+mn-lt"/>
                          <a:cs typeface="Calibri"/>
                        </a:rPr>
                        <a:t>and </a:t>
                      </a:r>
                      <a:r>
                        <a:rPr sz="800" spc="-145">
                          <a:latin typeface="+mn-lt"/>
                          <a:cs typeface="Calibri"/>
                        </a:rPr>
                        <a:t> </a:t>
                      </a:r>
                      <a:r>
                        <a:rPr sz="800" spc="-5">
                          <a:latin typeface="+mn-lt"/>
                          <a:cs typeface="Calibri"/>
                        </a:rPr>
                        <a:t>toadstools?</a:t>
                      </a:r>
                      <a:endParaRPr sz="800">
                        <a:latin typeface="+mn-lt"/>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800">
                        <a:latin typeface="+mn-lt"/>
                        <a:cs typeface="Times New Roman"/>
                      </a:endParaRPr>
                    </a:p>
                    <a:p>
                      <a:pPr marL="68580">
                        <a:lnSpc>
                          <a:spcPct val="100000"/>
                        </a:lnSpc>
                      </a:pPr>
                      <a:r>
                        <a:rPr sz="800" spc="-5">
                          <a:latin typeface="+mn-lt"/>
                          <a:cs typeface="Calibri"/>
                        </a:rPr>
                        <a:t>How many types of</a:t>
                      </a:r>
                      <a:r>
                        <a:rPr sz="800">
                          <a:latin typeface="+mn-lt"/>
                          <a:cs typeface="Calibri"/>
                        </a:rPr>
                        <a:t> </a:t>
                      </a:r>
                      <a:r>
                        <a:rPr sz="800" spc="-5">
                          <a:latin typeface="+mn-lt"/>
                          <a:cs typeface="Calibri"/>
                        </a:rPr>
                        <a:t>plant</a:t>
                      </a:r>
                      <a:r>
                        <a:rPr sz="800" spc="-15">
                          <a:latin typeface="+mn-lt"/>
                          <a:cs typeface="Calibri"/>
                        </a:rPr>
                        <a:t> </a:t>
                      </a:r>
                      <a:r>
                        <a:rPr sz="800" spc="-5">
                          <a:latin typeface="+mn-lt"/>
                          <a:cs typeface="Calibri"/>
                        </a:rPr>
                        <a:t>are</a:t>
                      </a:r>
                      <a:r>
                        <a:rPr sz="800" spc="5">
                          <a:latin typeface="+mn-lt"/>
                          <a:cs typeface="Calibri"/>
                        </a:rPr>
                        <a:t> </a:t>
                      </a:r>
                      <a:r>
                        <a:rPr sz="800" spc="-5">
                          <a:latin typeface="+mn-lt"/>
                          <a:cs typeface="Calibri"/>
                        </a:rPr>
                        <a:t>there?</a:t>
                      </a:r>
                      <a:endParaRPr sz="800">
                        <a:latin typeface="+mn-lt"/>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4605513"/>
            <a:ext cx="586183" cy="5758"/>
          </a:xfrm>
          <a:custGeom>
            <a:avLst/>
            <a:gdLst/>
            <a:ahLst/>
            <a:cxnLst/>
            <a:rect l="l" t="t" r="r" b="b"/>
            <a:pathLst>
              <a:path w="646430" h="6350">
                <a:moveTo>
                  <a:pt x="646176" y="0"/>
                </a:moveTo>
                <a:lnTo>
                  <a:pt x="0" y="0"/>
                </a:lnTo>
                <a:lnTo>
                  <a:pt x="0" y="6095"/>
                </a:lnTo>
                <a:lnTo>
                  <a:pt x="646176" y="6095"/>
                </a:lnTo>
                <a:lnTo>
                  <a:pt x="646176" y="0"/>
                </a:lnTo>
                <a:close/>
              </a:path>
            </a:pathLst>
          </a:custGeom>
          <a:solidFill>
            <a:srgbClr val="000000"/>
          </a:solidFill>
        </p:spPr>
        <p:txBody>
          <a:bodyPr wrap="square" lIns="0" tIns="0" rIns="0" bIns="0" rtlCol="0"/>
          <a:lstStyle/>
          <a:p>
            <a:endParaRPr sz="1632"/>
          </a:p>
        </p:txBody>
      </p:sp>
      <p:pic>
        <p:nvPicPr>
          <p:cNvPr id="9" name="Picture 8">
            <a:extLst>
              <a:ext uri="{FF2B5EF4-FFF2-40B4-BE49-F238E27FC236}">
                <a16:creationId xmlns:a16="http://schemas.microsoft.com/office/drawing/2014/main" id="{CCBE9FF8-A4A8-4625-878A-C62CD8DA9B0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8C0D3332-7F3E-48C7-B73E-756F5EC242CA}"/>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685643471"/>
              </p:ext>
            </p:extLst>
          </p:nvPr>
        </p:nvGraphicFramePr>
        <p:xfrm>
          <a:off x="503189" y="979768"/>
          <a:ext cx="8891787" cy="4983876"/>
        </p:xfrm>
        <a:graphic>
          <a:graphicData uri="http://schemas.openxmlformats.org/drawingml/2006/table">
            <a:tbl>
              <a:tblPr firstRow="1" bandRow="1">
                <a:tableStyleId>{2D5ABB26-0587-4C30-8999-92F81FD0307C}</a:tableStyleId>
              </a:tblPr>
              <a:tblGrid>
                <a:gridCol w="1312866">
                  <a:extLst>
                    <a:ext uri="{9D8B030D-6E8A-4147-A177-3AD203B41FA5}">
                      <a16:colId xmlns:a16="http://schemas.microsoft.com/office/drawing/2014/main" val="20000"/>
                    </a:ext>
                  </a:extLst>
                </a:gridCol>
                <a:gridCol w="1214401">
                  <a:extLst>
                    <a:ext uri="{9D8B030D-6E8A-4147-A177-3AD203B41FA5}">
                      <a16:colId xmlns:a16="http://schemas.microsoft.com/office/drawing/2014/main" val="20001"/>
                    </a:ext>
                  </a:extLst>
                </a:gridCol>
                <a:gridCol w="97889">
                  <a:extLst>
                    <a:ext uri="{9D8B030D-6E8A-4147-A177-3AD203B41FA5}">
                      <a16:colId xmlns:a16="http://schemas.microsoft.com/office/drawing/2014/main" val="20002"/>
                    </a:ext>
                  </a:extLst>
                </a:gridCol>
                <a:gridCol w="1312866">
                  <a:extLst>
                    <a:ext uri="{9D8B030D-6E8A-4147-A177-3AD203B41FA5}">
                      <a16:colId xmlns:a16="http://schemas.microsoft.com/office/drawing/2014/main" val="20003"/>
                    </a:ext>
                  </a:extLst>
                </a:gridCol>
                <a:gridCol w="1312866">
                  <a:extLst>
                    <a:ext uri="{9D8B030D-6E8A-4147-A177-3AD203B41FA5}">
                      <a16:colId xmlns:a16="http://schemas.microsoft.com/office/drawing/2014/main" val="20004"/>
                    </a:ext>
                  </a:extLst>
                </a:gridCol>
                <a:gridCol w="50671">
                  <a:extLst>
                    <a:ext uri="{9D8B030D-6E8A-4147-A177-3AD203B41FA5}">
                      <a16:colId xmlns:a16="http://schemas.microsoft.com/office/drawing/2014/main" val="20005"/>
                    </a:ext>
                  </a:extLst>
                </a:gridCol>
                <a:gridCol w="1261042">
                  <a:extLst>
                    <a:ext uri="{9D8B030D-6E8A-4147-A177-3AD203B41FA5}">
                      <a16:colId xmlns:a16="http://schemas.microsoft.com/office/drawing/2014/main" val="20006"/>
                    </a:ext>
                  </a:extLst>
                </a:gridCol>
                <a:gridCol w="452593">
                  <a:extLst>
                    <a:ext uri="{9D8B030D-6E8A-4147-A177-3AD203B41FA5}">
                      <a16:colId xmlns:a16="http://schemas.microsoft.com/office/drawing/2014/main" val="20007"/>
                    </a:ext>
                  </a:extLst>
                </a:gridCol>
                <a:gridCol w="1876593">
                  <a:extLst>
                    <a:ext uri="{9D8B030D-6E8A-4147-A177-3AD203B41FA5}">
                      <a16:colId xmlns:a16="http://schemas.microsoft.com/office/drawing/2014/main" val="20008"/>
                    </a:ext>
                  </a:extLst>
                </a:gridCol>
              </a:tblGrid>
              <a:tr h="222266">
                <a:tc gridSpan="9">
                  <a:txBody>
                    <a:bodyPr/>
                    <a:lstStyle/>
                    <a:p>
                      <a:pPr algn="ctr">
                        <a:lnSpc>
                          <a:spcPct val="100000"/>
                        </a:lnSpc>
                      </a:pPr>
                      <a:endParaRPr lang="en-GB" sz="1000" b="1" u="sng">
                        <a:solidFill>
                          <a:schemeClr val="bg1"/>
                        </a:solidFill>
                        <a:uFill>
                          <a:solidFill>
                            <a:srgbClr val="000000"/>
                          </a:solidFill>
                        </a:uFill>
                        <a:latin typeface="Calibri"/>
                        <a:cs typeface="Calibri"/>
                      </a:endParaRPr>
                    </a:p>
                    <a:p>
                      <a:pPr algn="ctr">
                        <a:lnSpc>
                          <a:spcPct val="100000"/>
                        </a:lnSpc>
                      </a:pPr>
                      <a:r>
                        <a:rPr sz="1000" b="1" u="sng">
                          <a:solidFill>
                            <a:schemeClr val="bg1"/>
                          </a:solidFill>
                          <a:uFill>
                            <a:solidFill>
                              <a:srgbClr val="000000"/>
                            </a:solidFill>
                          </a:uFill>
                          <a:latin typeface="Calibri"/>
                          <a:cs typeface="Calibri"/>
                        </a:rPr>
                        <a:t>Year</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2</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Plants</a:t>
                      </a:r>
                      <a:endParaRPr sz="9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9981">
                <a:tc gridSpan="2">
                  <a:txBody>
                    <a:bodyPr/>
                    <a:lstStyle/>
                    <a:p>
                      <a:pPr marL="818515">
                        <a:lnSpc>
                          <a:spcPts val="83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41270">
                <a:tc rowSpan="3" gridSpan="2">
                  <a:txBody>
                    <a:bodyPr/>
                    <a:lstStyle/>
                    <a:p>
                      <a:pPr>
                        <a:lnSpc>
                          <a:spcPct val="100000"/>
                        </a:lnSpc>
                        <a:spcBef>
                          <a:spcPts val="55"/>
                        </a:spcBef>
                      </a:pPr>
                      <a:endParaRPr sz="600">
                        <a:latin typeface="Times New Roman"/>
                        <a:cs typeface="Times New Roman"/>
                      </a:endParaRPr>
                    </a:p>
                    <a:p>
                      <a:pPr marL="525780" marR="293370" indent="-228600">
                        <a:lnSpc>
                          <a:spcPct val="101400"/>
                        </a:lnSpc>
                        <a:buFont typeface="Symbol"/>
                        <a:buChar char=""/>
                        <a:tabLst>
                          <a:tab pos="525145" algn="l"/>
                          <a:tab pos="525780" algn="l"/>
                        </a:tabLst>
                      </a:pPr>
                      <a:r>
                        <a:rPr sz="600" b="1" spc="-5">
                          <a:latin typeface="Calibri"/>
                          <a:cs typeface="Calibri"/>
                        </a:rPr>
                        <a:t>Observe </a:t>
                      </a:r>
                      <a:r>
                        <a:rPr sz="600" b="1">
                          <a:latin typeface="Calibri"/>
                          <a:cs typeface="Calibri"/>
                        </a:rPr>
                        <a:t>and </a:t>
                      </a:r>
                      <a:r>
                        <a:rPr sz="600" b="1" spc="-5">
                          <a:latin typeface="Calibri"/>
                          <a:cs typeface="Calibri"/>
                        </a:rPr>
                        <a:t>describe how seeds </a:t>
                      </a:r>
                      <a:r>
                        <a:rPr sz="600" b="1">
                          <a:latin typeface="Calibri"/>
                          <a:cs typeface="Calibri"/>
                        </a:rPr>
                        <a:t>and bulbs </a:t>
                      </a:r>
                      <a:r>
                        <a:rPr sz="600" b="1" spc="-5">
                          <a:latin typeface="Calibri"/>
                          <a:cs typeface="Calibri"/>
                        </a:rPr>
                        <a:t>grow into </a:t>
                      </a:r>
                      <a:r>
                        <a:rPr sz="600" b="1" spc="-145">
                          <a:latin typeface="Calibri"/>
                          <a:cs typeface="Calibri"/>
                        </a:rPr>
                        <a:t> </a:t>
                      </a:r>
                      <a:r>
                        <a:rPr sz="600" b="1" spc="-5">
                          <a:latin typeface="Calibri"/>
                          <a:cs typeface="Calibri"/>
                        </a:rPr>
                        <a:t>mature</a:t>
                      </a:r>
                      <a:r>
                        <a:rPr sz="600" b="1" spc="-10">
                          <a:latin typeface="Calibri"/>
                          <a:cs typeface="Calibri"/>
                        </a:rPr>
                        <a:t> </a:t>
                      </a:r>
                      <a:r>
                        <a:rPr sz="600" b="1" spc="-5">
                          <a:latin typeface="Calibri"/>
                          <a:cs typeface="Calibri"/>
                        </a:rPr>
                        <a:t>plants.</a:t>
                      </a:r>
                      <a:endParaRPr sz="600">
                        <a:latin typeface="Calibri"/>
                        <a:cs typeface="Calibri"/>
                      </a:endParaRPr>
                    </a:p>
                    <a:p>
                      <a:pPr marL="525780" marR="222885" indent="-228600">
                        <a:lnSpc>
                          <a:spcPct val="102899"/>
                        </a:lnSpc>
                        <a:spcBef>
                          <a:spcPts val="20"/>
                        </a:spcBef>
                        <a:buFont typeface="Symbol"/>
                        <a:buChar char=""/>
                        <a:tabLst>
                          <a:tab pos="525145" algn="l"/>
                          <a:tab pos="525780" algn="l"/>
                        </a:tabLst>
                      </a:pPr>
                      <a:r>
                        <a:rPr sz="600" b="1" spc="-5">
                          <a:latin typeface="Calibri"/>
                          <a:cs typeface="Calibri"/>
                        </a:rPr>
                        <a:t>Find out and</a:t>
                      </a:r>
                      <a:r>
                        <a:rPr sz="600" b="1" spc="15">
                          <a:latin typeface="Calibri"/>
                          <a:cs typeface="Calibri"/>
                        </a:rPr>
                        <a:t> </a:t>
                      </a:r>
                      <a:r>
                        <a:rPr sz="600" b="1" spc="-5">
                          <a:latin typeface="Calibri"/>
                          <a:cs typeface="Calibri"/>
                        </a:rPr>
                        <a:t>describe how</a:t>
                      </a:r>
                      <a:r>
                        <a:rPr sz="600" b="1">
                          <a:latin typeface="Calibri"/>
                          <a:cs typeface="Calibri"/>
                        </a:rPr>
                        <a:t> </a:t>
                      </a:r>
                      <a:r>
                        <a:rPr sz="600" b="1" spc="-5">
                          <a:latin typeface="Calibri"/>
                          <a:cs typeface="Calibri"/>
                        </a:rPr>
                        <a:t>plants</a:t>
                      </a:r>
                      <a:r>
                        <a:rPr sz="600" b="1" spc="5">
                          <a:latin typeface="Calibri"/>
                          <a:cs typeface="Calibri"/>
                        </a:rPr>
                        <a:t> </a:t>
                      </a:r>
                      <a:r>
                        <a:rPr sz="600" b="1" spc="-5">
                          <a:latin typeface="Calibri"/>
                          <a:cs typeface="Calibri"/>
                        </a:rPr>
                        <a:t>need</a:t>
                      </a:r>
                      <a:r>
                        <a:rPr sz="600" b="1" spc="10">
                          <a:latin typeface="Calibri"/>
                          <a:cs typeface="Calibri"/>
                        </a:rPr>
                        <a:t> </a:t>
                      </a:r>
                      <a:r>
                        <a:rPr sz="600" b="1" spc="-5">
                          <a:latin typeface="Calibri"/>
                          <a:cs typeface="Calibri"/>
                        </a:rPr>
                        <a:t>water, light</a:t>
                      </a:r>
                      <a:r>
                        <a:rPr sz="600" b="1" spc="10">
                          <a:latin typeface="Calibri"/>
                          <a:cs typeface="Calibri"/>
                        </a:rPr>
                        <a:t> </a:t>
                      </a:r>
                      <a:r>
                        <a:rPr sz="600" b="1" spc="-5">
                          <a:latin typeface="Calibri"/>
                          <a:cs typeface="Calibri"/>
                        </a:rPr>
                        <a:t>and </a:t>
                      </a:r>
                      <a:r>
                        <a:rPr sz="600" b="1" spc="-145">
                          <a:latin typeface="Calibri"/>
                          <a:cs typeface="Calibri"/>
                        </a:rPr>
                        <a:t> </a:t>
                      </a:r>
                      <a:r>
                        <a:rPr sz="600" b="1" spc="-5">
                          <a:latin typeface="Calibri"/>
                          <a:cs typeface="Calibri"/>
                        </a:rPr>
                        <a:t>warmth</a:t>
                      </a:r>
                      <a:r>
                        <a:rPr sz="600" b="1" spc="-10">
                          <a:latin typeface="Calibri"/>
                          <a:cs typeface="Calibri"/>
                        </a:rPr>
                        <a:t> </a:t>
                      </a:r>
                      <a:r>
                        <a:rPr sz="600" b="1">
                          <a:latin typeface="Calibri"/>
                          <a:cs typeface="Calibri"/>
                        </a:rPr>
                        <a:t>to</a:t>
                      </a:r>
                      <a:r>
                        <a:rPr sz="600" b="1" spc="-5">
                          <a:latin typeface="Calibri"/>
                          <a:cs typeface="Calibri"/>
                        </a:rPr>
                        <a:t> grow </a:t>
                      </a:r>
                      <a:r>
                        <a:rPr sz="600" b="1">
                          <a:latin typeface="Calibri"/>
                          <a:cs typeface="Calibri"/>
                        </a:rPr>
                        <a:t>and</a:t>
                      </a:r>
                      <a:r>
                        <a:rPr sz="600" b="1" spc="-5">
                          <a:latin typeface="Calibri"/>
                          <a:cs typeface="Calibri"/>
                        </a:rPr>
                        <a:t> stay healthy.</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Plants</a:t>
                      </a:r>
                      <a:r>
                        <a:rPr sz="600" spc="-10">
                          <a:latin typeface="Calibri"/>
                          <a:cs typeface="Calibri"/>
                        </a:rPr>
                        <a:t> </a:t>
                      </a:r>
                      <a:r>
                        <a:rPr sz="600" spc="-5">
                          <a:latin typeface="Calibri"/>
                          <a:cs typeface="Calibri"/>
                        </a:rPr>
                        <a:t>grow</a:t>
                      </a:r>
                      <a:r>
                        <a:rPr sz="600" spc="-10">
                          <a:latin typeface="Calibri"/>
                          <a:cs typeface="Calibri"/>
                        </a:rPr>
                        <a:t> </a:t>
                      </a:r>
                      <a:r>
                        <a:rPr sz="600">
                          <a:latin typeface="Calibri"/>
                          <a:cs typeface="Calibri"/>
                        </a:rPr>
                        <a:t>from</a:t>
                      </a:r>
                      <a:r>
                        <a:rPr sz="600" spc="-10">
                          <a:latin typeface="Calibri"/>
                          <a:cs typeface="Calibri"/>
                        </a:rPr>
                        <a:t> </a:t>
                      </a:r>
                      <a:r>
                        <a:rPr sz="600" spc="-5">
                          <a:latin typeface="Calibri"/>
                          <a:cs typeface="Calibri"/>
                        </a:rPr>
                        <a:t>seeds/bulbs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Plants</a:t>
                      </a:r>
                      <a:r>
                        <a:rPr sz="600">
                          <a:latin typeface="Calibri"/>
                          <a:cs typeface="Calibri"/>
                        </a:rPr>
                        <a:t> </a:t>
                      </a:r>
                      <a:r>
                        <a:rPr sz="600" spc="-5">
                          <a:latin typeface="Calibri"/>
                          <a:cs typeface="Calibri"/>
                        </a:rPr>
                        <a:t>need</a:t>
                      </a:r>
                      <a:r>
                        <a:rPr sz="600">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water</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warmth</a:t>
                      </a:r>
                      <a:r>
                        <a:rPr sz="600">
                          <a:latin typeface="Calibri"/>
                          <a:cs typeface="Calibri"/>
                        </a:rPr>
                        <a:t> </a:t>
                      </a:r>
                      <a:r>
                        <a:rPr sz="600" spc="-10">
                          <a:latin typeface="Calibri"/>
                          <a:cs typeface="Calibri"/>
                        </a:rPr>
                        <a:t>to</a:t>
                      </a:r>
                      <a:r>
                        <a:rPr sz="600" spc="5">
                          <a:latin typeface="Calibri"/>
                          <a:cs typeface="Calibri"/>
                        </a:rPr>
                        <a:t> </a:t>
                      </a:r>
                      <a:r>
                        <a:rPr sz="600">
                          <a:latin typeface="Calibri"/>
                          <a:cs typeface="Calibri"/>
                        </a:rPr>
                        <a:t>grow </a:t>
                      </a:r>
                      <a:r>
                        <a:rPr sz="600" spc="-5">
                          <a:latin typeface="Calibri"/>
                          <a:cs typeface="Calibri"/>
                        </a:rPr>
                        <a:t>and</a:t>
                      </a:r>
                      <a:r>
                        <a:rPr sz="600">
                          <a:latin typeface="Calibri"/>
                          <a:cs typeface="Calibri"/>
                        </a:rPr>
                        <a:t> </a:t>
                      </a:r>
                      <a:r>
                        <a:rPr sz="600" spc="-5">
                          <a:latin typeface="Calibri"/>
                          <a:cs typeface="Calibri"/>
                        </a:rPr>
                        <a:t>survive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Flowers</a:t>
                      </a:r>
                      <a:r>
                        <a:rPr sz="600" spc="5">
                          <a:latin typeface="Calibri"/>
                          <a:cs typeface="Calibri"/>
                        </a:rPr>
                        <a:t> </a:t>
                      </a:r>
                      <a:r>
                        <a:rPr sz="600" spc="-10">
                          <a:latin typeface="Calibri"/>
                          <a:cs typeface="Calibri"/>
                        </a:rPr>
                        <a:t>make</a:t>
                      </a:r>
                      <a:r>
                        <a:rPr sz="600">
                          <a:latin typeface="Calibri"/>
                          <a:cs typeface="Calibri"/>
                        </a:rPr>
                        <a:t> </a:t>
                      </a:r>
                      <a:r>
                        <a:rPr sz="600" spc="-5">
                          <a:latin typeface="Calibri"/>
                          <a:cs typeface="Calibri"/>
                        </a:rPr>
                        <a:t>seeds</a:t>
                      </a:r>
                      <a:r>
                        <a:rPr sz="600" spc="5">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make</a:t>
                      </a:r>
                      <a:r>
                        <a:rPr sz="600" spc="15">
                          <a:latin typeface="Calibri"/>
                          <a:cs typeface="Calibri"/>
                        </a:rPr>
                        <a:t> </a:t>
                      </a:r>
                      <a:r>
                        <a:rPr sz="600" spc="-10">
                          <a:latin typeface="Calibri"/>
                          <a:cs typeface="Calibri"/>
                        </a:rPr>
                        <a:t>more</a:t>
                      </a:r>
                      <a:r>
                        <a:rPr sz="600" spc="15">
                          <a:latin typeface="Calibri"/>
                          <a:cs typeface="Calibri"/>
                        </a:rPr>
                        <a:t> </a:t>
                      </a:r>
                      <a:r>
                        <a:rPr sz="600" spc="-5">
                          <a:latin typeface="Calibri"/>
                          <a:cs typeface="Calibri"/>
                        </a:rPr>
                        <a:t>plants</a:t>
                      </a:r>
                      <a:r>
                        <a:rPr sz="600" spc="5">
                          <a:latin typeface="Calibri"/>
                          <a:cs typeface="Calibri"/>
                        </a:rPr>
                        <a:t> </a:t>
                      </a:r>
                      <a:r>
                        <a:rPr sz="600" spc="-5">
                          <a:latin typeface="Calibri"/>
                          <a:cs typeface="Calibri"/>
                        </a:rPr>
                        <a:t>(reproduce)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Plants</a:t>
                      </a:r>
                      <a:r>
                        <a:rPr sz="600" spc="-1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important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We</a:t>
                      </a:r>
                      <a:r>
                        <a:rPr sz="600" spc="-10">
                          <a:latin typeface="Calibri"/>
                          <a:cs typeface="Calibri"/>
                        </a:rPr>
                        <a:t> </a:t>
                      </a:r>
                      <a:r>
                        <a:rPr sz="600" spc="-5">
                          <a:latin typeface="Calibri"/>
                          <a:cs typeface="Calibri"/>
                        </a:rPr>
                        <a:t>need</a:t>
                      </a:r>
                      <a:r>
                        <a:rPr sz="600">
                          <a:latin typeface="Calibri"/>
                          <a:cs typeface="Calibri"/>
                        </a:rPr>
                        <a:t> </a:t>
                      </a:r>
                      <a:r>
                        <a:rPr sz="600" spc="-5">
                          <a:latin typeface="Calibri"/>
                          <a:cs typeface="Calibri"/>
                        </a:rPr>
                        <a:t>plants</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survive </a:t>
                      </a:r>
                      <a:r>
                        <a:rPr sz="600">
                          <a:latin typeface="Calibri"/>
                          <a:cs typeface="Calibri"/>
                        </a:rPr>
                        <a:t>(to </a:t>
                      </a:r>
                      <a:r>
                        <a:rPr sz="600" spc="-5">
                          <a:latin typeface="Calibri"/>
                          <a:cs typeface="Calibri"/>
                        </a:rPr>
                        <a:t>clean</a:t>
                      </a:r>
                      <a:r>
                        <a:rPr sz="600">
                          <a:latin typeface="Calibri"/>
                          <a:cs typeface="Calibri"/>
                        </a:rPr>
                        <a:t> </a:t>
                      </a:r>
                      <a:r>
                        <a:rPr sz="600" spc="-5">
                          <a:latin typeface="Calibri"/>
                          <a:cs typeface="Calibri"/>
                        </a:rPr>
                        <a:t>air,</a:t>
                      </a:r>
                      <a:r>
                        <a:rPr sz="600">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eat)</a:t>
                      </a:r>
                      <a:endParaRPr sz="600">
                        <a:latin typeface="Calibri"/>
                        <a:cs typeface="Calibri"/>
                      </a:endParaRPr>
                    </a:p>
                    <a:p>
                      <a:pPr marL="525780" marR="71755" indent="-229235">
                        <a:lnSpc>
                          <a:spcPct val="102899"/>
                        </a:lnSpc>
                        <a:spcBef>
                          <a:spcPts val="25"/>
                        </a:spcBef>
                        <a:buFont typeface="Symbol"/>
                        <a:buChar char=""/>
                        <a:tabLst>
                          <a:tab pos="525780" algn="l"/>
                          <a:tab pos="526415" algn="l"/>
                        </a:tabLst>
                      </a:pPr>
                      <a:r>
                        <a:rPr sz="600" spc="-5">
                          <a:latin typeface="Calibri"/>
                          <a:cs typeface="Calibri"/>
                        </a:rPr>
                        <a:t>We</a:t>
                      </a:r>
                      <a:r>
                        <a:rPr sz="60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eat different parts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plants</a:t>
                      </a:r>
                      <a:r>
                        <a:rPr sz="600" spc="20">
                          <a:latin typeface="Calibri"/>
                          <a:cs typeface="Calibri"/>
                        </a:rPr>
                        <a:t> </a:t>
                      </a:r>
                      <a:r>
                        <a:rPr sz="600" spc="-5">
                          <a:latin typeface="Calibri"/>
                          <a:cs typeface="Calibri"/>
                        </a:rPr>
                        <a:t>(leaves,</a:t>
                      </a:r>
                      <a:r>
                        <a:rPr sz="600" spc="10">
                          <a:latin typeface="Calibri"/>
                          <a:cs typeface="Calibri"/>
                        </a:rPr>
                        <a:t> </a:t>
                      </a:r>
                      <a:r>
                        <a:rPr sz="600" spc="-5">
                          <a:latin typeface="Calibri"/>
                          <a:cs typeface="Calibri"/>
                        </a:rPr>
                        <a:t>stems,</a:t>
                      </a:r>
                      <a:r>
                        <a:rPr sz="600" spc="10">
                          <a:latin typeface="Calibri"/>
                          <a:cs typeface="Calibri"/>
                        </a:rPr>
                        <a:t> </a:t>
                      </a:r>
                      <a:r>
                        <a:rPr sz="600" spc="-5">
                          <a:latin typeface="Calibri"/>
                          <a:cs typeface="Calibri"/>
                        </a:rPr>
                        <a:t>roots,</a:t>
                      </a:r>
                      <a:r>
                        <a:rPr sz="600" spc="10">
                          <a:latin typeface="Calibri"/>
                          <a:cs typeface="Calibri"/>
                        </a:rPr>
                        <a:t> </a:t>
                      </a:r>
                      <a:r>
                        <a:rPr sz="600" spc="-5">
                          <a:latin typeface="Calibri"/>
                          <a:cs typeface="Calibri"/>
                        </a:rPr>
                        <a:t>seeds, </a:t>
                      </a:r>
                      <a:r>
                        <a:rPr sz="600" spc="-140">
                          <a:latin typeface="Calibri"/>
                          <a:cs typeface="Calibri"/>
                        </a:rPr>
                        <a:t> </a:t>
                      </a:r>
                      <a:r>
                        <a:rPr sz="600" spc="-5">
                          <a:latin typeface="Calibri"/>
                          <a:cs typeface="Calibri"/>
                        </a:rPr>
                        <a:t>fruit)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112395">
                        <a:lnSpc>
                          <a:spcPct val="101400"/>
                        </a:lnSpc>
                        <a:spcBef>
                          <a:spcPts val="5"/>
                        </a:spcBef>
                      </a:pPr>
                      <a:r>
                        <a:rPr sz="600" spc="-5">
                          <a:latin typeface="Calibri"/>
                          <a:cs typeface="Calibri"/>
                        </a:rPr>
                        <a:t>Leaves,</a:t>
                      </a:r>
                      <a:r>
                        <a:rPr sz="600" spc="10">
                          <a:latin typeface="Calibri"/>
                          <a:cs typeface="Calibri"/>
                        </a:rPr>
                        <a:t> </a:t>
                      </a:r>
                      <a:r>
                        <a:rPr sz="600" spc="-5">
                          <a:latin typeface="Calibri"/>
                          <a:cs typeface="Calibri"/>
                        </a:rPr>
                        <a:t>trunk,</a:t>
                      </a:r>
                      <a:r>
                        <a:rPr sz="600" spc="15">
                          <a:latin typeface="Calibri"/>
                          <a:cs typeface="Calibri"/>
                        </a:rPr>
                        <a:t> </a:t>
                      </a:r>
                      <a:r>
                        <a:rPr sz="600">
                          <a:latin typeface="Calibri"/>
                          <a:cs typeface="Calibri"/>
                        </a:rPr>
                        <a:t>branch,</a:t>
                      </a:r>
                      <a:r>
                        <a:rPr sz="600" spc="15">
                          <a:latin typeface="Calibri"/>
                          <a:cs typeface="Calibri"/>
                        </a:rPr>
                        <a:t> </a:t>
                      </a:r>
                      <a:r>
                        <a:rPr sz="600" spc="-5">
                          <a:latin typeface="Calibri"/>
                          <a:cs typeface="Calibri"/>
                        </a:rPr>
                        <a:t>root,</a:t>
                      </a:r>
                      <a:r>
                        <a:rPr sz="600" spc="15">
                          <a:latin typeface="Calibri"/>
                          <a:cs typeface="Calibri"/>
                        </a:rPr>
                        <a:t> </a:t>
                      </a:r>
                      <a:r>
                        <a:rPr sz="600" spc="-5">
                          <a:latin typeface="Calibri"/>
                          <a:cs typeface="Calibri"/>
                        </a:rPr>
                        <a:t>seed,</a:t>
                      </a:r>
                      <a:r>
                        <a:rPr sz="600" spc="15">
                          <a:latin typeface="Calibri"/>
                          <a:cs typeface="Calibri"/>
                        </a:rPr>
                        <a:t> </a:t>
                      </a:r>
                      <a:r>
                        <a:rPr sz="600" spc="-5">
                          <a:latin typeface="Calibri"/>
                          <a:cs typeface="Calibri"/>
                        </a:rPr>
                        <a:t>bulb,</a:t>
                      </a:r>
                      <a:r>
                        <a:rPr sz="600" spc="15">
                          <a:latin typeface="Calibri"/>
                          <a:cs typeface="Calibri"/>
                        </a:rPr>
                        <a:t> </a:t>
                      </a:r>
                      <a:r>
                        <a:rPr sz="600" spc="-5">
                          <a:latin typeface="Calibri"/>
                          <a:cs typeface="Calibri"/>
                        </a:rPr>
                        <a:t>flower,</a:t>
                      </a:r>
                      <a:r>
                        <a:rPr sz="600" spc="5">
                          <a:latin typeface="Calibri"/>
                          <a:cs typeface="Calibri"/>
                        </a:rPr>
                        <a:t> </a:t>
                      </a:r>
                      <a:r>
                        <a:rPr sz="600" spc="-5">
                          <a:latin typeface="Calibri"/>
                          <a:cs typeface="Calibri"/>
                        </a:rPr>
                        <a:t>stem,</a:t>
                      </a:r>
                      <a:r>
                        <a:rPr sz="600" spc="25">
                          <a:latin typeface="Calibri"/>
                          <a:cs typeface="Calibri"/>
                        </a:rPr>
                        <a:t> </a:t>
                      </a:r>
                      <a:r>
                        <a:rPr sz="600" spc="-5">
                          <a:latin typeface="Calibri"/>
                          <a:cs typeface="Calibri"/>
                        </a:rPr>
                        <a:t>wild,</a:t>
                      </a:r>
                      <a:r>
                        <a:rPr sz="600" spc="15">
                          <a:latin typeface="Calibri"/>
                          <a:cs typeface="Calibri"/>
                        </a:rPr>
                        <a:t> </a:t>
                      </a:r>
                      <a:r>
                        <a:rPr sz="600" spc="-5">
                          <a:latin typeface="Calibri"/>
                          <a:cs typeface="Calibri"/>
                        </a:rPr>
                        <a:t>garden,</a:t>
                      </a:r>
                      <a:r>
                        <a:rPr sz="600" spc="15">
                          <a:latin typeface="Calibri"/>
                          <a:cs typeface="Calibri"/>
                        </a:rPr>
                        <a:t> </a:t>
                      </a:r>
                      <a:r>
                        <a:rPr sz="600" spc="-5">
                          <a:latin typeface="Calibri"/>
                          <a:cs typeface="Calibri"/>
                        </a:rPr>
                        <a:t>deciduous,</a:t>
                      </a:r>
                      <a:r>
                        <a:rPr sz="600" spc="15">
                          <a:latin typeface="Calibri"/>
                          <a:cs typeface="Calibri"/>
                        </a:rPr>
                        <a:t> </a:t>
                      </a:r>
                      <a:r>
                        <a:rPr sz="600" spc="-5">
                          <a:latin typeface="Calibri"/>
                          <a:cs typeface="Calibri"/>
                        </a:rPr>
                        <a:t>evergreen,</a:t>
                      </a:r>
                      <a:r>
                        <a:rPr sz="600" spc="15">
                          <a:latin typeface="Calibri"/>
                          <a:cs typeface="Calibri"/>
                        </a:rPr>
                        <a:t> </a:t>
                      </a:r>
                      <a:r>
                        <a:rPr sz="600" spc="-5">
                          <a:latin typeface="Calibri"/>
                          <a:cs typeface="Calibri"/>
                        </a:rPr>
                        <a:t>observe,</a:t>
                      </a:r>
                      <a:r>
                        <a:rPr sz="600" spc="15">
                          <a:latin typeface="Calibri"/>
                          <a:cs typeface="Calibri"/>
                        </a:rPr>
                        <a:t> </a:t>
                      </a:r>
                      <a:r>
                        <a:rPr sz="600" spc="-5">
                          <a:latin typeface="Calibri"/>
                          <a:cs typeface="Calibri"/>
                        </a:rPr>
                        <a:t>grow, </a:t>
                      </a:r>
                      <a:r>
                        <a:rPr sz="600" spc="-145">
                          <a:latin typeface="Calibri"/>
                          <a:cs typeface="Calibri"/>
                        </a:rPr>
                        <a:t> </a:t>
                      </a:r>
                      <a:r>
                        <a:rPr sz="600" spc="-5">
                          <a:latin typeface="Calibri"/>
                          <a:cs typeface="Calibri"/>
                        </a:rPr>
                        <a:t>compare,</a:t>
                      </a:r>
                      <a:r>
                        <a:rPr sz="600" spc="5">
                          <a:latin typeface="Calibri"/>
                          <a:cs typeface="Calibri"/>
                        </a:rPr>
                        <a:t> </a:t>
                      </a:r>
                      <a:r>
                        <a:rPr sz="600" spc="-5">
                          <a:latin typeface="Calibri"/>
                          <a:cs typeface="Calibri"/>
                        </a:rPr>
                        <a:t>record,</a:t>
                      </a:r>
                      <a:r>
                        <a:rPr sz="600" spc="10">
                          <a:latin typeface="Calibri"/>
                          <a:cs typeface="Calibri"/>
                        </a:rPr>
                        <a:t> </a:t>
                      </a:r>
                      <a:r>
                        <a:rPr sz="600" spc="-5">
                          <a:latin typeface="Calibri"/>
                          <a:cs typeface="Calibri"/>
                        </a:rPr>
                        <a:t>temperature,</a:t>
                      </a:r>
                      <a:r>
                        <a:rPr sz="600" spc="5">
                          <a:latin typeface="Calibri"/>
                          <a:cs typeface="Calibri"/>
                        </a:rPr>
                        <a:t> </a:t>
                      </a:r>
                      <a:r>
                        <a:rPr sz="600" spc="-5">
                          <a:latin typeface="Calibri"/>
                          <a:cs typeface="Calibri"/>
                        </a:rPr>
                        <a:t>predict,</a:t>
                      </a:r>
                      <a:r>
                        <a:rPr sz="600" spc="10">
                          <a:latin typeface="Calibri"/>
                          <a:cs typeface="Calibri"/>
                        </a:rPr>
                        <a:t> </a:t>
                      </a:r>
                      <a:r>
                        <a:rPr sz="600" spc="-5">
                          <a:latin typeface="Calibri"/>
                          <a:cs typeface="Calibri"/>
                        </a:rPr>
                        <a:t>measure,</a:t>
                      </a:r>
                      <a:r>
                        <a:rPr sz="600" spc="5">
                          <a:latin typeface="Calibri"/>
                          <a:cs typeface="Calibri"/>
                        </a:rPr>
                        <a:t> </a:t>
                      </a:r>
                      <a:r>
                        <a:rPr sz="600" spc="-5">
                          <a:latin typeface="Calibri"/>
                          <a:cs typeface="Calibri"/>
                        </a:rPr>
                        <a:t>diagram,</a:t>
                      </a:r>
                      <a:r>
                        <a:rPr sz="600" spc="25">
                          <a:latin typeface="Calibri"/>
                          <a:cs typeface="Calibri"/>
                        </a:rPr>
                        <a:t> </a:t>
                      </a:r>
                      <a:r>
                        <a:rPr sz="600" spc="-5">
                          <a:latin typeface="Calibri"/>
                          <a:cs typeface="Calibri"/>
                        </a:rPr>
                        <a:t>germinate,</a:t>
                      </a:r>
                      <a:r>
                        <a:rPr sz="600" spc="10">
                          <a:latin typeface="Calibri"/>
                          <a:cs typeface="Calibri"/>
                        </a:rPr>
                        <a:t> </a:t>
                      </a:r>
                      <a:r>
                        <a:rPr sz="600" spc="-5">
                          <a:latin typeface="Calibri"/>
                          <a:cs typeface="Calibri"/>
                        </a:rPr>
                        <a:t>warmth,</a:t>
                      </a:r>
                      <a:r>
                        <a:rPr sz="600" spc="5">
                          <a:latin typeface="Calibri"/>
                          <a:cs typeface="Calibri"/>
                        </a:rPr>
                        <a:t> </a:t>
                      </a:r>
                      <a:r>
                        <a:rPr sz="600" spc="-5">
                          <a:latin typeface="Calibri"/>
                          <a:cs typeface="Calibri"/>
                        </a:rPr>
                        <a:t>sunlight.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66987">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1285227">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marR="1371600">
                        <a:lnSpc>
                          <a:spcPct val="101400"/>
                        </a:lnSpc>
                      </a:pPr>
                      <a:r>
                        <a:rPr sz="600">
                          <a:latin typeface="Calibri"/>
                          <a:cs typeface="Calibri"/>
                        </a:rPr>
                        <a:t>A</a:t>
                      </a:r>
                      <a:r>
                        <a:rPr sz="600" spc="-5">
                          <a:latin typeface="Calibri"/>
                          <a:cs typeface="Calibri"/>
                        </a:rPr>
                        <a:t>g</a:t>
                      </a:r>
                      <a:r>
                        <a:rPr sz="600" spc="5">
                          <a:latin typeface="Calibri"/>
                          <a:cs typeface="Calibri"/>
                        </a:rPr>
                        <a:t>n</a:t>
                      </a:r>
                      <a:r>
                        <a:rPr sz="600">
                          <a:latin typeface="Calibri"/>
                          <a:cs typeface="Calibri"/>
                        </a:rPr>
                        <a:t>es A</a:t>
                      </a:r>
                      <a:r>
                        <a:rPr sz="600" spc="-5">
                          <a:latin typeface="Calibri"/>
                          <a:cs typeface="Calibri"/>
                        </a:rPr>
                        <a:t>r</a:t>
                      </a:r>
                      <a:r>
                        <a:rPr sz="600" spc="5">
                          <a:latin typeface="Calibri"/>
                          <a:cs typeface="Calibri"/>
                        </a:rPr>
                        <a:t>b</a:t>
                      </a:r>
                      <a:r>
                        <a:rPr sz="600">
                          <a:latin typeface="Calibri"/>
                          <a:cs typeface="Calibri"/>
                        </a:rPr>
                        <a:t>er  </a:t>
                      </a:r>
                      <a:r>
                        <a:rPr sz="600" spc="-5">
                          <a:latin typeface="Calibri"/>
                          <a:cs typeface="Calibri"/>
                        </a:rPr>
                        <a:t>(Botanist)</a:t>
                      </a:r>
                      <a:endParaRPr sz="600">
                        <a:latin typeface="Calibri"/>
                        <a:cs typeface="Calibri"/>
                      </a:endParaRPr>
                    </a:p>
                    <a:p>
                      <a:pPr>
                        <a:lnSpc>
                          <a:spcPct val="100000"/>
                        </a:lnSpc>
                        <a:spcBef>
                          <a:spcPts val="30"/>
                        </a:spcBef>
                      </a:pPr>
                      <a:endParaRPr sz="600">
                        <a:latin typeface="Times New Roman"/>
                        <a:cs typeface="Times New Roman"/>
                      </a:endParaRPr>
                    </a:p>
                    <a:p>
                      <a:pPr marL="67945" marR="1019175">
                        <a:lnSpc>
                          <a:spcPct val="103200"/>
                        </a:lnSpc>
                      </a:pPr>
                      <a:r>
                        <a:rPr sz="600" spc="-5">
                          <a:latin typeface="Calibri"/>
                          <a:cs typeface="Calibri"/>
                        </a:rPr>
                        <a:t>Alan Titchmarsh </a:t>
                      </a:r>
                      <a:r>
                        <a:rPr sz="600">
                          <a:latin typeface="Calibri"/>
                          <a:cs typeface="Calibri"/>
                        </a:rPr>
                        <a:t> </a:t>
                      </a:r>
                      <a:r>
                        <a:rPr sz="600" spc="-5">
                          <a:latin typeface="Calibri"/>
                          <a:cs typeface="Calibri"/>
                        </a:rPr>
                        <a:t>(Botanist</a:t>
                      </a:r>
                      <a:r>
                        <a:rPr sz="600" spc="-30">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Gardener)</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The</a:t>
                      </a:r>
                      <a:r>
                        <a:rPr sz="600" b="1" i="1" spc="-20">
                          <a:latin typeface="Calibri"/>
                          <a:cs typeface="Calibri"/>
                        </a:rPr>
                        <a:t> </a:t>
                      </a:r>
                      <a:r>
                        <a:rPr sz="600" b="1" i="1" spc="-5">
                          <a:latin typeface="Calibri"/>
                          <a:cs typeface="Calibri"/>
                        </a:rPr>
                        <a:t>Tin</a:t>
                      </a:r>
                      <a:r>
                        <a:rPr sz="600" b="1" i="1" spc="-20">
                          <a:latin typeface="Calibri"/>
                          <a:cs typeface="Calibri"/>
                        </a:rPr>
                        <a:t> </a:t>
                      </a:r>
                      <a:r>
                        <a:rPr sz="600" b="1" i="1" spc="-5">
                          <a:latin typeface="Calibri"/>
                          <a:cs typeface="Calibri"/>
                        </a:rPr>
                        <a:t>Forest</a:t>
                      </a:r>
                      <a:endParaRPr sz="600">
                        <a:latin typeface="Calibri"/>
                        <a:cs typeface="Calibri"/>
                      </a:endParaRPr>
                    </a:p>
                    <a:p>
                      <a:pPr marL="66675">
                        <a:lnSpc>
                          <a:spcPct val="100000"/>
                        </a:lnSpc>
                        <a:spcBef>
                          <a:spcPts val="15"/>
                        </a:spcBef>
                      </a:pPr>
                      <a:r>
                        <a:rPr sz="600" i="1" spc="-5">
                          <a:latin typeface="Calibri"/>
                          <a:cs typeface="Calibri"/>
                        </a:rPr>
                        <a:t>(Helen</a:t>
                      </a:r>
                      <a:r>
                        <a:rPr sz="600" i="1" spc="-30">
                          <a:latin typeface="Calibri"/>
                          <a:cs typeface="Calibri"/>
                        </a:rPr>
                        <a:t> </a:t>
                      </a:r>
                      <a:r>
                        <a:rPr sz="600" i="1" spc="-5">
                          <a:latin typeface="Calibri"/>
                          <a:cs typeface="Calibri"/>
                        </a:rPr>
                        <a:t>Ward)</a:t>
                      </a:r>
                      <a:endParaRPr sz="600">
                        <a:latin typeface="Calibri"/>
                        <a:cs typeface="Calibri"/>
                      </a:endParaRPr>
                    </a:p>
                    <a:p>
                      <a:pPr>
                        <a:lnSpc>
                          <a:spcPct val="100000"/>
                        </a:lnSpc>
                      </a:pPr>
                      <a:endParaRPr sz="700">
                        <a:latin typeface="Times New Roman"/>
                        <a:cs typeface="Times New Roman"/>
                      </a:endParaRPr>
                    </a:p>
                    <a:p>
                      <a:pPr marL="66675">
                        <a:lnSpc>
                          <a:spcPct val="100000"/>
                        </a:lnSpc>
                      </a:pPr>
                      <a:r>
                        <a:rPr sz="600" b="1" i="1" spc="-5">
                          <a:latin typeface="Calibri"/>
                          <a:cs typeface="Calibri"/>
                        </a:rPr>
                        <a:t>Jack</a:t>
                      </a:r>
                      <a:r>
                        <a:rPr sz="600" b="1" i="1" spc="-15">
                          <a:latin typeface="Calibri"/>
                          <a:cs typeface="Calibri"/>
                        </a:rPr>
                        <a:t> </a:t>
                      </a:r>
                      <a:r>
                        <a:rPr sz="600" b="1" i="1" spc="-5">
                          <a:latin typeface="Calibri"/>
                          <a:cs typeface="Calibri"/>
                        </a:rPr>
                        <a:t>and</a:t>
                      </a:r>
                      <a:r>
                        <a:rPr sz="600" b="1" i="1" spc="-10">
                          <a:latin typeface="Calibri"/>
                          <a:cs typeface="Calibri"/>
                        </a:rPr>
                        <a:t> </a:t>
                      </a:r>
                      <a:r>
                        <a:rPr sz="600" b="1" i="1" spc="-5">
                          <a:latin typeface="Calibri"/>
                          <a:cs typeface="Calibri"/>
                        </a:rPr>
                        <a:t>the</a:t>
                      </a:r>
                      <a:r>
                        <a:rPr sz="600" b="1" i="1" spc="-10">
                          <a:latin typeface="Calibri"/>
                          <a:cs typeface="Calibri"/>
                        </a:rPr>
                        <a:t> </a:t>
                      </a:r>
                      <a:r>
                        <a:rPr sz="600" b="1" i="1" spc="-5">
                          <a:latin typeface="Calibri"/>
                          <a:cs typeface="Calibri"/>
                        </a:rPr>
                        <a:t>Beanstalk</a:t>
                      </a:r>
                      <a:endParaRPr sz="600">
                        <a:latin typeface="Calibri"/>
                        <a:cs typeface="Calibri"/>
                      </a:endParaRPr>
                    </a:p>
                    <a:p>
                      <a:pPr marL="66675">
                        <a:lnSpc>
                          <a:spcPct val="100000"/>
                        </a:lnSpc>
                        <a:spcBef>
                          <a:spcPts val="25"/>
                        </a:spcBef>
                      </a:pPr>
                      <a:r>
                        <a:rPr sz="600" i="1" spc="-5">
                          <a:latin typeface="Calibri"/>
                          <a:cs typeface="Calibri"/>
                        </a:rPr>
                        <a:t>(Richard</a:t>
                      </a:r>
                      <a:r>
                        <a:rPr sz="600" i="1" spc="-25">
                          <a:latin typeface="Calibri"/>
                          <a:cs typeface="Calibri"/>
                        </a:rPr>
                        <a:t> </a:t>
                      </a:r>
                      <a:r>
                        <a:rPr sz="600" i="1" spc="-5">
                          <a:latin typeface="Calibri"/>
                          <a:cs typeface="Calibri"/>
                        </a:rPr>
                        <a:t>Walker)</a:t>
                      </a:r>
                      <a:endParaRPr sz="600">
                        <a:latin typeface="Calibri"/>
                        <a:cs typeface="Calibri"/>
                      </a:endParaRPr>
                    </a:p>
                    <a:p>
                      <a:pPr>
                        <a:lnSpc>
                          <a:spcPct val="100000"/>
                        </a:lnSpc>
                        <a:spcBef>
                          <a:spcPts val="5"/>
                        </a:spcBef>
                      </a:pPr>
                      <a:endParaRPr sz="700">
                        <a:latin typeface="Times New Roman"/>
                        <a:cs typeface="Times New Roman"/>
                      </a:endParaRPr>
                    </a:p>
                    <a:p>
                      <a:pPr marL="66675">
                        <a:lnSpc>
                          <a:spcPct val="100000"/>
                        </a:lnSpc>
                      </a:pPr>
                      <a:r>
                        <a:rPr sz="600" b="1" i="1" spc="-5">
                          <a:latin typeface="Calibri"/>
                          <a:cs typeface="Calibri"/>
                        </a:rPr>
                        <a:t>Ten</a:t>
                      </a:r>
                      <a:r>
                        <a:rPr sz="600" b="1" i="1" spc="-30">
                          <a:latin typeface="Calibri"/>
                          <a:cs typeface="Calibri"/>
                        </a:rPr>
                        <a:t> </a:t>
                      </a:r>
                      <a:r>
                        <a:rPr sz="600" b="1" i="1" spc="-5">
                          <a:latin typeface="Calibri"/>
                          <a:cs typeface="Calibri"/>
                        </a:rPr>
                        <a:t>Seeds</a:t>
                      </a:r>
                      <a:endParaRPr sz="600">
                        <a:latin typeface="Calibri"/>
                        <a:cs typeface="Calibri"/>
                      </a:endParaRPr>
                    </a:p>
                    <a:p>
                      <a:pPr marL="66675">
                        <a:lnSpc>
                          <a:spcPct val="100000"/>
                        </a:lnSpc>
                        <a:spcBef>
                          <a:spcPts val="10"/>
                        </a:spcBef>
                      </a:pPr>
                      <a:r>
                        <a:rPr sz="600" i="1" spc="-5">
                          <a:latin typeface="Calibri"/>
                          <a:cs typeface="Calibri"/>
                        </a:rPr>
                        <a:t>(Ruth</a:t>
                      </a:r>
                      <a:r>
                        <a:rPr sz="600" i="1" spc="-25">
                          <a:latin typeface="Calibri"/>
                          <a:cs typeface="Calibri"/>
                        </a:rPr>
                        <a:t> </a:t>
                      </a:r>
                      <a:r>
                        <a:rPr sz="600" i="1" spc="-5">
                          <a:latin typeface="Calibri"/>
                          <a:cs typeface="Calibri"/>
                        </a:rPr>
                        <a:t>Brown)</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spc="-5">
                          <a:latin typeface="Calibri"/>
                          <a:cs typeface="Calibri"/>
                        </a:rPr>
                        <a:t>A</a:t>
                      </a:r>
                      <a:r>
                        <a:rPr sz="600" b="1" spc="-25">
                          <a:latin typeface="Calibri"/>
                          <a:cs typeface="Calibri"/>
                        </a:rPr>
                        <a:t> </a:t>
                      </a:r>
                      <a:r>
                        <a:rPr sz="600" b="1" spc="-5">
                          <a:latin typeface="Calibri"/>
                          <a:cs typeface="Calibri"/>
                        </a:rPr>
                        <a:t>Seed</a:t>
                      </a:r>
                      <a:r>
                        <a:rPr sz="600" b="1" spc="-20">
                          <a:latin typeface="Calibri"/>
                          <a:cs typeface="Calibri"/>
                        </a:rPr>
                        <a:t> </a:t>
                      </a:r>
                      <a:r>
                        <a:rPr sz="600" b="1">
                          <a:latin typeface="Calibri"/>
                          <a:cs typeface="Calibri"/>
                        </a:rPr>
                        <a:t>Is</a:t>
                      </a:r>
                      <a:r>
                        <a:rPr sz="600" b="1" spc="-15">
                          <a:latin typeface="Calibri"/>
                          <a:cs typeface="Calibri"/>
                        </a:rPr>
                        <a:t> </a:t>
                      </a:r>
                      <a:r>
                        <a:rPr sz="600" b="1" spc="-5">
                          <a:latin typeface="Calibri"/>
                          <a:cs typeface="Calibri"/>
                        </a:rPr>
                        <a:t>Sleepy</a:t>
                      </a:r>
                      <a:endParaRPr sz="600">
                        <a:latin typeface="Calibri"/>
                        <a:cs typeface="Calibri"/>
                      </a:endParaRPr>
                    </a:p>
                    <a:p>
                      <a:pPr marL="66675">
                        <a:lnSpc>
                          <a:spcPct val="100000"/>
                        </a:lnSpc>
                        <a:spcBef>
                          <a:spcPts val="10"/>
                        </a:spcBef>
                      </a:pPr>
                      <a:r>
                        <a:rPr sz="600" spc="-5">
                          <a:latin typeface="Calibri"/>
                          <a:cs typeface="Calibri"/>
                        </a:rPr>
                        <a:t>(Dianna</a:t>
                      </a:r>
                      <a:r>
                        <a:rPr sz="600" spc="-25">
                          <a:latin typeface="Calibri"/>
                          <a:cs typeface="Calibri"/>
                        </a:rPr>
                        <a:t> </a:t>
                      </a:r>
                      <a:r>
                        <a:rPr sz="600" spc="-5">
                          <a:latin typeface="Calibri"/>
                          <a:cs typeface="Calibri"/>
                        </a:rPr>
                        <a:t>Aston)</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04799">
                <a:tc gridSpan="2">
                  <a:txBody>
                    <a:bodyPr/>
                    <a:lstStyle/>
                    <a:p>
                      <a:pPr algn="ctr">
                        <a:lnSpc>
                          <a:spcPts val="81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326661">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35">
                          <a:latin typeface="Calibri"/>
                          <a:cs typeface="Calibri"/>
                        </a:rPr>
                        <a:t> </a:t>
                      </a:r>
                      <a:r>
                        <a:rPr sz="600" b="1" spc="-5">
                          <a:latin typeface="Calibri"/>
                          <a:cs typeface="Calibri"/>
                        </a:rPr>
                        <a:t>KS1</a:t>
                      </a:r>
                      <a:r>
                        <a:rPr sz="600" b="1" spc="-2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marR="183515" indent="-228600">
                        <a:lnSpc>
                          <a:spcPct val="101400"/>
                        </a:lnSpc>
                        <a:spcBef>
                          <a:spcPts val="3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 name</a:t>
                      </a:r>
                      <a:r>
                        <a:rPr sz="600" b="1" spc="-10">
                          <a:latin typeface="Calibri"/>
                          <a:cs typeface="Calibri"/>
                        </a:rPr>
                        <a:t> </a:t>
                      </a:r>
                      <a:r>
                        <a:rPr sz="600" b="1" spc="-5">
                          <a:latin typeface="Calibri"/>
                          <a:cs typeface="Calibri"/>
                        </a:rPr>
                        <a:t>a</a:t>
                      </a:r>
                      <a:r>
                        <a:rPr sz="600" b="1" spc="15">
                          <a:latin typeface="Calibri"/>
                          <a:cs typeface="Calibri"/>
                        </a:rPr>
                        <a:t> </a:t>
                      </a:r>
                      <a:r>
                        <a:rPr sz="600" b="1" spc="-5">
                          <a:latin typeface="Calibri"/>
                          <a:cs typeface="Calibri"/>
                        </a:rPr>
                        <a:t>variety</a:t>
                      </a:r>
                      <a:r>
                        <a:rPr sz="600" b="1">
                          <a:latin typeface="Calibri"/>
                          <a:cs typeface="Calibri"/>
                        </a:rPr>
                        <a:t> of</a:t>
                      </a:r>
                      <a:r>
                        <a:rPr sz="600" b="1" spc="-10">
                          <a:latin typeface="Calibri"/>
                          <a:cs typeface="Calibri"/>
                        </a:rPr>
                        <a:t> </a:t>
                      </a:r>
                      <a:r>
                        <a:rPr sz="600" b="1" spc="-5">
                          <a:latin typeface="Calibri"/>
                          <a:cs typeface="Calibri"/>
                        </a:rPr>
                        <a:t>common</a:t>
                      </a:r>
                      <a:r>
                        <a:rPr sz="600" b="1" spc="5">
                          <a:latin typeface="Calibri"/>
                          <a:cs typeface="Calibri"/>
                        </a:rPr>
                        <a:t> </a:t>
                      </a:r>
                      <a:r>
                        <a:rPr sz="600" b="1" spc="-5">
                          <a:latin typeface="Calibri"/>
                          <a:cs typeface="Calibri"/>
                        </a:rPr>
                        <a:t>wild </a:t>
                      </a:r>
                      <a:r>
                        <a:rPr sz="600" b="1">
                          <a:latin typeface="Calibri"/>
                          <a:cs typeface="Calibri"/>
                        </a:rPr>
                        <a:t>and</a:t>
                      </a:r>
                      <a:r>
                        <a:rPr sz="600" b="1" spc="-5">
                          <a:latin typeface="Calibri"/>
                          <a:cs typeface="Calibri"/>
                        </a:rPr>
                        <a:t> garden </a:t>
                      </a:r>
                      <a:r>
                        <a:rPr sz="600" b="1" spc="-145">
                          <a:latin typeface="Calibri"/>
                          <a:cs typeface="Calibri"/>
                        </a:rPr>
                        <a:t> </a:t>
                      </a:r>
                      <a:r>
                        <a:rPr sz="600" b="1" spc="-5">
                          <a:latin typeface="Calibri"/>
                          <a:cs typeface="Calibri"/>
                        </a:rPr>
                        <a:t>plants,</a:t>
                      </a:r>
                      <a:r>
                        <a:rPr sz="600" b="1" spc="5">
                          <a:latin typeface="Calibri"/>
                          <a:cs typeface="Calibri"/>
                        </a:rPr>
                        <a:t> </a:t>
                      </a:r>
                      <a:r>
                        <a:rPr sz="600" b="1" spc="-5">
                          <a:latin typeface="Calibri"/>
                          <a:cs typeface="Calibri"/>
                        </a:rPr>
                        <a:t>including deciduous and</a:t>
                      </a:r>
                      <a:r>
                        <a:rPr sz="600" b="1" spc="5">
                          <a:latin typeface="Calibri"/>
                          <a:cs typeface="Calibri"/>
                        </a:rPr>
                        <a:t> </a:t>
                      </a:r>
                      <a:r>
                        <a:rPr sz="600" b="1" spc="-5">
                          <a:latin typeface="Calibri"/>
                          <a:cs typeface="Calibri"/>
                        </a:rPr>
                        <a:t>evergreen</a:t>
                      </a:r>
                      <a:r>
                        <a:rPr sz="600" b="1" spc="5">
                          <a:latin typeface="Calibri"/>
                          <a:cs typeface="Calibri"/>
                        </a:rPr>
                        <a:t> </a:t>
                      </a:r>
                      <a:r>
                        <a:rPr sz="600" b="1" spc="-5">
                          <a:latin typeface="Calibri"/>
                          <a:cs typeface="Calibri"/>
                        </a:rPr>
                        <a:t>trees.</a:t>
                      </a:r>
                      <a:endParaRPr sz="600">
                        <a:latin typeface="Calibri"/>
                        <a:cs typeface="Calibri"/>
                      </a:endParaRPr>
                    </a:p>
                    <a:p>
                      <a:pPr marL="525780" marR="238760" indent="-228600">
                        <a:lnSpc>
                          <a:spcPct val="101400"/>
                        </a:lnSpc>
                        <a:spcBef>
                          <a:spcPts val="5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describe the</a:t>
                      </a:r>
                      <a:r>
                        <a:rPr sz="600" b="1" spc="5">
                          <a:latin typeface="Calibri"/>
                          <a:cs typeface="Calibri"/>
                        </a:rPr>
                        <a:t> </a:t>
                      </a:r>
                      <a:r>
                        <a:rPr sz="600" b="1" spc="-5">
                          <a:latin typeface="Calibri"/>
                          <a:cs typeface="Calibri"/>
                        </a:rPr>
                        <a:t>basic</a:t>
                      </a:r>
                      <a:r>
                        <a:rPr sz="600" b="1" spc="5">
                          <a:latin typeface="Calibri"/>
                          <a:cs typeface="Calibri"/>
                        </a:rPr>
                        <a:t> </a:t>
                      </a:r>
                      <a:r>
                        <a:rPr sz="600" b="1" spc="-5">
                          <a:latin typeface="Calibri"/>
                          <a:cs typeface="Calibri"/>
                        </a:rPr>
                        <a:t>structure</a:t>
                      </a:r>
                      <a:r>
                        <a:rPr sz="600" b="1" spc="10">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variety</a:t>
                      </a:r>
                      <a:r>
                        <a:rPr sz="600" b="1" spc="5">
                          <a:latin typeface="Calibri"/>
                          <a:cs typeface="Calibri"/>
                        </a:rPr>
                        <a:t> </a:t>
                      </a:r>
                      <a:r>
                        <a:rPr sz="600" b="1" spc="-5">
                          <a:latin typeface="Calibri"/>
                          <a:cs typeface="Calibri"/>
                        </a:rPr>
                        <a:t>of </a:t>
                      </a:r>
                      <a:r>
                        <a:rPr sz="600" b="1" spc="-145">
                          <a:latin typeface="Calibri"/>
                          <a:cs typeface="Calibri"/>
                        </a:rPr>
                        <a:t> </a:t>
                      </a:r>
                      <a:r>
                        <a:rPr sz="600" b="1" spc="-5">
                          <a:latin typeface="Calibri"/>
                          <a:cs typeface="Calibri"/>
                        </a:rPr>
                        <a:t>common</a:t>
                      </a:r>
                      <a:r>
                        <a:rPr sz="600" b="1">
                          <a:latin typeface="Calibri"/>
                          <a:cs typeface="Calibri"/>
                        </a:rPr>
                        <a:t> </a:t>
                      </a:r>
                      <a:r>
                        <a:rPr sz="600" b="1" spc="-5">
                          <a:latin typeface="Calibri"/>
                          <a:cs typeface="Calibri"/>
                        </a:rPr>
                        <a:t>flowering</a:t>
                      </a:r>
                      <a:r>
                        <a:rPr sz="600" b="1">
                          <a:latin typeface="Calibri"/>
                          <a:cs typeface="Calibri"/>
                        </a:rPr>
                        <a:t> </a:t>
                      </a:r>
                      <a:r>
                        <a:rPr sz="600" b="1" spc="-5">
                          <a:latin typeface="Calibri"/>
                          <a:cs typeface="Calibri"/>
                        </a:rPr>
                        <a:t>plants.</a:t>
                      </a:r>
                      <a:endParaRPr sz="600">
                        <a:latin typeface="Calibri"/>
                        <a:cs typeface="Calibri"/>
                      </a:endParaRPr>
                    </a:p>
                    <a:p>
                      <a:pPr marL="525780" marR="93980" indent="-228600">
                        <a:lnSpc>
                          <a:spcPct val="101400"/>
                        </a:lnSpc>
                        <a:spcBef>
                          <a:spcPts val="3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 the</a:t>
                      </a:r>
                      <a:r>
                        <a:rPr sz="600" b="1">
                          <a:latin typeface="Calibri"/>
                          <a:cs typeface="Calibri"/>
                        </a:rPr>
                        <a:t> </a:t>
                      </a:r>
                      <a:r>
                        <a:rPr sz="600" b="1" spc="-5">
                          <a:latin typeface="Calibri"/>
                          <a:cs typeface="Calibri"/>
                        </a:rPr>
                        <a:t>roots,</a:t>
                      </a:r>
                      <a:r>
                        <a:rPr sz="600" b="1" spc="10">
                          <a:latin typeface="Calibri"/>
                          <a:cs typeface="Calibri"/>
                        </a:rPr>
                        <a:t> </a:t>
                      </a:r>
                      <a:r>
                        <a:rPr sz="600" b="1" spc="-5">
                          <a:latin typeface="Calibri"/>
                          <a:cs typeface="Calibri"/>
                        </a:rPr>
                        <a:t>trunk,</a:t>
                      </a:r>
                      <a:r>
                        <a:rPr sz="600" b="1" spc="5">
                          <a:latin typeface="Calibri"/>
                          <a:cs typeface="Calibri"/>
                        </a:rPr>
                        <a:t> </a:t>
                      </a:r>
                      <a:r>
                        <a:rPr sz="600" b="1" spc="-5">
                          <a:latin typeface="Calibri"/>
                          <a:cs typeface="Calibri"/>
                        </a:rPr>
                        <a:t>branches </a:t>
                      </a:r>
                      <a:r>
                        <a:rPr sz="600" b="1">
                          <a:latin typeface="Calibri"/>
                          <a:cs typeface="Calibri"/>
                        </a:rPr>
                        <a:t>and </a:t>
                      </a:r>
                      <a:r>
                        <a:rPr sz="600" b="1" spc="-5">
                          <a:latin typeface="Calibri"/>
                          <a:cs typeface="Calibri"/>
                        </a:rPr>
                        <a:t>leaves</a:t>
                      </a:r>
                      <a:r>
                        <a:rPr sz="600" b="1" spc="10">
                          <a:latin typeface="Calibri"/>
                          <a:cs typeface="Calibri"/>
                        </a:rPr>
                        <a:t> </a:t>
                      </a:r>
                      <a:r>
                        <a:rPr sz="600" b="1" spc="-5">
                          <a:latin typeface="Calibri"/>
                          <a:cs typeface="Calibri"/>
                        </a:rPr>
                        <a:t>of </a:t>
                      </a:r>
                      <a:r>
                        <a:rPr sz="600" b="1" spc="-140">
                          <a:latin typeface="Calibri"/>
                          <a:cs typeface="Calibri"/>
                        </a:rPr>
                        <a:t> </a:t>
                      </a:r>
                      <a:r>
                        <a:rPr sz="600" b="1" spc="-5">
                          <a:latin typeface="Calibri"/>
                          <a:cs typeface="Calibri"/>
                        </a:rPr>
                        <a:t>trees.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cress</a:t>
                      </a:r>
                      <a:r>
                        <a:rPr sz="600" spc="5">
                          <a:latin typeface="Calibri"/>
                          <a:cs typeface="Calibri"/>
                        </a:rPr>
                        <a:t> </a:t>
                      </a:r>
                      <a:r>
                        <a:rPr sz="600" spc="-5">
                          <a:latin typeface="Calibri"/>
                          <a:cs typeface="Calibri"/>
                        </a:rPr>
                        <a:t>produce seeds, how</a:t>
                      </a:r>
                      <a:r>
                        <a:rPr sz="600">
                          <a:latin typeface="Calibri"/>
                          <a:cs typeface="Calibri"/>
                        </a:rPr>
                        <a:t> </a:t>
                      </a:r>
                      <a:r>
                        <a:rPr sz="600" spc="-5">
                          <a:latin typeface="Calibri"/>
                          <a:cs typeface="Calibri"/>
                        </a:rPr>
                        <a:t>could</a:t>
                      </a:r>
                      <a:r>
                        <a:rPr sz="600" spc="5">
                          <a:latin typeface="Calibri"/>
                          <a:cs typeface="Calibri"/>
                        </a:rPr>
                        <a:t> </a:t>
                      </a:r>
                      <a:r>
                        <a:rPr sz="600" spc="-5">
                          <a:latin typeface="Calibri"/>
                          <a:cs typeface="Calibri"/>
                        </a:rPr>
                        <a:t>we find out?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all</a:t>
                      </a:r>
                      <a:r>
                        <a:rPr sz="600">
                          <a:latin typeface="Calibri"/>
                          <a:cs typeface="Calibri"/>
                        </a:rPr>
                        <a:t> </a:t>
                      </a:r>
                      <a:r>
                        <a:rPr sz="600" spc="-5">
                          <a:latin typeface="Calibri"/>
                          <a:cs typeface="Calibri"/>
                        </a:rPr>
                        <a:t>plants</a:t>
                      </a:r>
                      <a:r>
                        <a:rPr sz="600">
                          <a:latin typeface="Calibri"/>
                          <a:cs typeface="Calibri"/>
                        </a:rPr>
                        <a:t> </a:t>
                      </a:r>
                      <a:r>
                        <a:rPr sz="600" spc="-5">
                          <a:latin typeface="Calibri"/>
                          <a:cs typeface="Calibri"/>
                        </a:rPr>
                        <a:t>produce</a:t>
                      </a:r>
                      <a:r>
                        <a:rPr sz="600">
                          <a:latin typeface="Calibri"/>
                          <a:cs typeface="Calibri"/>
                        </a:rPr>
                        <a:t> </a:t>
                      </a:r>
                      <a:r>
                        <a:rPr sz="600" spc="-5">
                          <a:latin typeface="Calibri"/>
                          <a:cs typeface="Calibri"/>
                        </a:rPr>
                        <a:t>flowers</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seeds?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 </a:t>
                      </a:r>
                      <a:r>
                        <a:rPr sz="600" spc="-10">
                          <a:latin typeface="Calibri"/>
                          <a:cs typeface="Calibri"/>
                        </a:rPr>
                        <a:t>is</a:t>
                      </a:r>
                      <a:r>
                        <a:rPr sz="600" spc="5">
                          <a:latin typeface="Calibri"/>
                          <a:cs typeface="Calibri"/>
                        </a:rPr>
                        <a:t> </a:t>
                      </a:r>
                      <a:r>
                        <a:rPr sz="600" spc="-5">
                          <a:latin typeface="Calibri"/>
                          <a:cs typeface="Calibri"/>
                        </a:rPr>
                        <a:t>different between</a:t>
                      </a:r>
                      <a:r>
                        <a:rPr sz="600" spc="5">
                          <a:latin typeface="Calibri"/>
                          <a:cs typeface="Calibri"/>
                        </a:rPr>
                        <a:t> </a:t>
                      </a:r>
                      <a:r>
                        <a:rPr sz="600" spc="-5">
                          <a:latin typeface="Calibri"/>
                          <a:cs typeface="Calibri"/>
                        </a:rPr>
                        <a:t>freshly</a:t>
                      </a:r>
                      <a:r>
                        <a:rPr sz="600">
                          <a:latin typeface="Calibri"/>
                          <a:cs typeface="Calibri"/>
                        </a:rPr>
                        <a:t> cut</a:t>
                      </a:r>
                      <a:r>
                        <a:rPr sz="600" spc="1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planted</a:t>
                      </a:r>
                      <a:r>
                        <a:rPr sz="600" spc="10">
                          <a:latin typeface="Calibri"/>
                          <a:cs typeface="Calibri"/>
                        </a:rPr>
                        <a:t> </a:t>
                      </a:r>
                      <a:r>
                        <a:rPr sz="600" spc="-5">
                          <a:latin typeface="Calibri"/>
                          <a:cs typeface="Calibri"/>
                        </a:rPr>
                        <a:t>flowers?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 plants flower all</a:t>
                      </a:r>
                      <a:r>
                        <a:rPr sz="600">
                          <a:latin typeface="Calibri"/>
                          <a:cs typeface="Calibri"/>
                        </a:rPr>
                        <a:t> </a:t>
                      </a:r>
                      <a:r>
                        <a:rPr sz="600" spc="-5">
                          <a:latin typeface="Calibri"/>
                          <a:cs typeface="Calibri"/>
                        </a:rPr>
                        <a:t>year round?</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2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flowers</a:t>
                      </a:r>
                      <a:r>
                        <a:rPr sz="600" spc="-10">
                          <a:latin typeface="Calibri"/>
                          <a:cs typeface="Calibri"/>
                        </a:rPr>
                        <a:t> </a:t>
                      </a:r>
                      <a:r>
                        <a:rPr sz="600" spc="-5">
                          <a:latin typeface="Calibri"/>
                          <a:cs typeface="Calibri"/>
                        </a:rPr>
                        <a:t>for?</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10">
                          <a:latin typeface="Calibri"/>
                          <a:cs typeface="Calibri"/>
                        </a:rPr>
                        <a:t> </a:t>
                      </a:r>
                      <a:r>
                        <a:rPr sz="600">
                          <a:latin typeface="Calibri"/>
                          <a:cs typeface="Calibri"/>
                        </a:rPr>
                        <a:t>happens </a:t>
                      </a:r>
                      <a:r>
                        <a:rPr sz="600" spc="-10">
                          <a:latin typeface="Calibri"/>
                          <a:cs typeface="Calibri"/>
                        </a:rPr>
                        <a:t>to</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plant</a:t>
                      </a:r>
                      <a:r>
                        <a:rPr sz="600" spc="-10">
                          <a:latin typeface="Calibri"/>
                          <a:cs typeface="Calibri"/>
                        </a:rPr>
                        <a:t> </a:t>
                      </a:r>
                      <a:r>
                        <a:rPr sz="600" spc="-5">
                          <a:latin typeface="Calibri"/>
                          <a:cs typeface="Calibri"/>
                        </a:rPr>
                        <a:t>after </a:t>
                      </a:r>
                      <a:r>
                        <a:rPr sz="600">
                          <a:latin typeface="Calibri"/>
                          <a:cs typeface="Calibri"/>
                        </a:rPr>
                        <a:t>it</a:t>
                      </a:r>
                      <a:r>
                        <a:rPr sz="600" spc="-5">
                          <a:latin typeface="Calibri"/>
                          <a:cs typeface="Calibri"/>
                        </a:rPr>
                        <a:t> has</a:t>
                      </a:r>
                      <a:r>
                        <a:rPr sz="600">
                          <a:latin typeface="Calibri"/>
                          <a:cs typeface="Calibri"/>
                        </a:rPr>
                        <a:t> </a:t>
                      </a:r>
                      <a:r>
                        <a:rPr sz="600" spc="-5">
                          <a:latin typeface="Calibri"/>
                          <a:cs typeface="Calibri"/>
                        </a:rPr>
                        <a:t>produced</a:t>
                      </a:r>
                      <a:r>
                        <a:rPr sz="600" spc="5">
                          <a:latin typeface="Calibri"/>
                          <a:cs typeface="Calibri"/>
                        </a:rPr>
                        <a:t> </a:t>
                      </a:r>
                      <a:r>
                        <a:rPr sz="600" spc="-5">
                          <a:latin typeface="Calibri"/>
                          <a:cs typeface="Calibri"/>
                        </a:rPr>
                        <a:t>seeds?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5"/>
                        </a:spcBef>
                      </a:pPr>
                      <a:endParaRPr sz="600">
                        <a:latin typeface="Times New Roman"/>
                        <a:cs typeface="Times New Roman"/>
                      </a:endParaRPr>
                    </a:p>
                    <a:p>
                      <a:pPr marL="525145" marR="501015" indent="-228600">
                        <a:lnSpc>
                          <a:spcPct val="101400"/>
                        </a:lnSpc>
                        <a:buFont typeface="Symbol"/>
                        <a:buChar char=""/>
                        <a:tabLst>
                          <a:tab pos="525145" algn="l"/>
                          <a:tab pos="525780" algn="l"/>
                        </a:tabLst>
                      </a:pPr>
                      <a:r>
                        <a:rPr sz="600" spc="-5">
                          <a:latin typeface="Calibri"/>
                          <a:cs typeface="Calibri"/>
                        </a:rPr>
                        <a:t>Identify</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describe</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functions</a:t>
                      </a:r>
                      <a:r>
                        <a:rPr sz="600" spc="10">
                          <a:latin typeface="Calibri"/>
                          <a:cs typeface="Calibri"/>
                        </a:rPr>
                        <a:t> </a:t>
                      </a:r>
                      <a:r>
                        <a:rPr sz="600" spc="-5">
                          <a:latin typeface="Calibri"/>
                          <a:cs typeface="Calibri"/>
                        </a:rPr>
                        <a:t>of different</a:t>
                      </a:r>
                      <a:r>
                        <a:rPr sz="600">
                          <a:latin typeface="Calibri"/>
                          <a:cs typeface="Calibri"/>
                        </a:rPr>
                        <a:t> </a:t>
                      </a:r>
                      <a:r>
                        <a:rPr sz="600" spc="-5">
                          <a:latin typeface="Calibri"/>
                          <a:cs typeface="Calibri"/>
                        </a:rPr>
                        <a:t>parts</a:t>
                      </a:r>
                      <a:r>
                        <a:rPr sz="600" spc="10">
                          <a:latin typeface="Calibri"/>
                          <a:cs typeface="Calibri"/>
                        </a:rPr>
                        <a:t> </a:t>
                      </a:r>
                      <a:r>
                        <a:rPr sz="600" spc="-5">
                          <a:latin typeface="Calibri"/>
                          <a:cs typeface="Calibri"/>
                        </a:rPr>
                        <a:t>of</a:t>
                      </a:r>
                      <a:r>
                        <a:rPr sz="600" spc="2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flowering</a:t>
                      </a:r>
                      <a:r>
                        <a:rPr sz="600" spc="5">
                          <a:latin typeface="Calibri"/>
                          <a:cs typeface="Calibri"/>
                        </a:rPr>
                        <a:t> </a:t>
                      </a:r>
                      <a:r>
                        <a:rPr sz="600" spc="-5">
                          <a:latin typeface="Calibri"/>
                          <a:cs typeface="Calibri"/>
                        </a:rPr>
                        <a:t>plant:roots, </a:t>
                      </a:r>
                      <a:r>
                        <a:rPr sz="600" spc="-140">
                          <a:latin typeface="Calibri"/>
                          <a:cs typeface="Calibri"/>
                        </a:rPr>
                        <a:t> </a:t>
                      </a:r>
                      <a:r>
                        <a:rPr sz="600" spc="-5">
                          <a:latin typeface="Calibri"/>
                          <a:cs typeface="Calibri"/>
                        </a:rPr>
                        <a:t>stem/trunk/leaves and</a:t>
                      </a:r>
                      <a:r>
                        <a:rPr sz="600">
                          <a:latin typeface="Calibri"/>
                          <a:cs typeface="Calibri"/>
                        </a:rPr>
                        <a:t> </a:t>
                      </a:r>
                      <a:r>
                        <a:rPr sz="600" spc="-5">
                          <a:latin typeface="Calibri"/>
                          <a:cs typeface="Calibri"/>
                        </a:rPr>
                        <a:t>flowers</a:t>
                      </a:r>
                      <a:endParaRPr sz="600">
                        <a:latin typeface="Calibri"/>
                        <a:cs typeface="Calibri"/>
                      </a:endParaRPr>
                    </a:p>
                    <a:p>
                      <a:pPr marL="525145" marR="291465" indent="-228600">
                        <a:lnSpc>
                          <a:spcPct val="102899"/>
                        </a:lnSpc>
                        <a:spcBef>
                          <a:spcPts val="20"/>
                        </a:spcBef>
                        <a:buFont typeface="Symbol"/>
                        <a:buChar char=""/>
                        <a:tabLst>
                          <a:tab pos="525145" algn="l"/>
                          <a:tab pos="525780" algn="l"/>
                        </a:tabLst>
                      </a:pPr>
                      <a:r>
                        <a:rPr sz="600" spc="-5">
                          <a:latin typeface="Calibri"/>
                          <a:cs typeface="Calibri"/>
                        </a:rPr>
                        <a:t>Explore</a:t>
                      </a:r>
                      <a:r>
                        <a:rPr sz="600" spc="20">
                          <a:latin typeface="Calibri"/>
                          <a:cs typeface="Calibri"/>
                        </a:rPr>
                        <a:t> </a:t>
                      </a:r>
                      <a:r>
                        <a:rPr sz="600" spc="-5">
                          <a:latin typeface="Calibri"/>
                          <a:cs typeface="Calibri"/>
                        </a:rPr>
                        <a:t>the</a:t>
                      </a:r>
                      <a:r>
                        <a:rPr sz="600">
                          <a:latin typeface="Calibri"/>
                          <a:cs typeface="Calibri"/>
                        </a:rPr>
                        <a:t> </a:t>
                      </a:r>
                      <a:r>
                        <a:rPr sz="600" spc="-5">
                          <a:latin typeface="Calibri"/>
                          <a:cs typeface="Calibri"/>
                        </a:rPr>
                        <a:t>part</a:t>
                      </a:r>
                      <a:r>
                        <a:rPr sz="600">
                          <a:latin typeface="Calibri"/>
                          <a:cs typeface="Calibri"/>
                        </a:rPr>
                        <a:t> </a:t>
                      </a:r>
                      <a:r>
                        <a:rPr sz="600" spc="-5">
                          <a:latin typeface="Calibri"/>
                          <a:cs typeface="Calibri"/>
                        </a:rPr>
                        <a:t>flowers</a:t>
                      </a:r>
                      <a:r>
                        <a:rPr sz="600" spc="10">
                          <a:latin typeface="Calibri"/>
                          <a:cs typeface="Calibri"/>
                        </a:rPr>
                        <a:t> </a:t>
                      </a:r>
                      <a:r>
                        <a:rPr sz="600" spc="-5">
                          <a:latin typeface="Calibri"/>
                          <a:cs typeface="Calibri"/>
                        </a:rPr>
                        <a:t>play</a:t>
                      </a:r>
                      <a:r>
                        <a:rPr sz="600" spc="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flowering</a:t>
                      </a:r>
                      <a:r>
                        <a:rPr sz="600" spc="15">
                          <a:latin typeface="Calibri"/>
                          <a:cs typeface="Calibri"/>
                        </a:rPr>
                        <a:t> </a:t>
                      </a:r>
                      <a:r>
                        <a:rPr sz="600" spc="-5">
                          <a:latin typeface="Calibri"/>
                          <a:cs typeface="Calibri"/>
                        </a:rPr>
                        <a:t>plants</a:t>
                      </a:r>
                      <a:r>
                        <a:rPr sz="600" spc="10">
                          <a:latin typeface="Calibri"/>
                          <a:cs typeface="Calibri"/>
                        </a:rPr>
                        <a:t> </a:t>
                      </a:r>
                      <a:r>
                        <a:rPr sz="600" spc="-5">
                          <a:latin typeface="Calibri"/>
                          <a:cs typeface="Calibri"/>
                        </a:rPr>
                        <a:t>life</a:t>
                      </a:r>
                      <a:r>
                        <a:rPr sz="600" spc="5">
                          <a:latin typeface="Calibri"/>
                          <a:cs typeface="Calibri"/>
                        </a:rPr>
                        <a:t> </a:t>
                      </a:r>
                      <a:r>
                        <a:rPr sz="600" spc="-5">
                          <a:latin typeface="Calibri"/>
                          <a:cs typeface="Calibri"/>
                        </a:rPr>
                        <a:t>cycle,</a:t>
                      </a:r>
                      <a:r>
                        <a:rPr sz="600" spc="15">
                          <a:latin typeface="Calibri"/>
                          <a:cs typeface="Calibri"/>
                        </a:rPr>
                        <a:t> </a:t>
                      </a:r>
                      <a:r>
                        <a:rPr sz="600" spc="-5">
                          <a:latin typeface="Calibri"/>
                          <a:cs typeface="Calibri"/>
                        </a:rPr>
                        <a:t>including:</a:t>
                      </a:r>
                      <a:r>
                        <a:rPr sz="600" spc="10">
                          <a:latin typeface="Calibri"/>
                          <a:cs typeface="Calibri"/>
                        </a:rPr>
                        <a:t> </a:t>
                      </a:r>
                      <a:r>
                        <a:rPr sz="600" spc="-5">
                          <a:latin typeface="Calibri"/>
                          <a:cs typeface="Calibri"/>
                        </a:rPr>
                        <a:t>pollination,</a:t>
                      </a:r>
                      <a:r>
                        <a:rPr sz="600" spc="15">
                          <a:latin typeface="Calibri"/>
                          <a:cs typeface="Calibri"/>
                        </a:rPr>
                        <a:t> </a:t>
                      </a:r>
                      <a:r>
                        <a:rPr sz="600" spc="-5">
                          <a:latin typeface="Calibri"/>
                          <a:cs typeface="Calibri"/>
                        </a:rPr>
                        <a:t>seed </a:t>
                      </a:r>
                      <a:r>
                        <a:rPr sz="600">
                          <a:latin typeface="Calibri"/>
                          <a:cs typeface="Calibri"/>
                        </a:rPr>
                        <a:t> </a:t>
                      </a:r>
                      <a:r>
                        <a:rPr sz="600" spc="-5">
                          <a:latin typeface="Calibri"/>
                          <a:cs typeface="Calibri"/>
                        </a:rPr>
                        <a:t>formation and</a:t>
                      </a:r>
                      <a:r>
                        <a:rPr sz="600">
                          <a:latin typeface="Calibri"/>
                          <a:cs typeface="Calibri"/>
                        </a:rPr>
                        <a:t> </a:t>
                      </a:r>
                      <a:r>
                        <a:rPr sz="600" spc="-5">
                          <a:latin typeface="Calibri"/>
                          <a:cs typeface="Calibri"/>
                        </a:rPr>
                        <a:t>seed</a:t>
                      </a:r>
                      <a:r>
                        <a:rPr sz="600">
                          <a:latin typeface="Calibri"/>
                          <a:cs typeface="Calibri"/>
                        </a:rPr>
                        <a:t> </a:t>
                      </a:r>
                      <a:r>
                        <a:rPr sz="600" spc="-5">
                          <a:latin typeface="Calibri"/>
                          <a:cs typeface="Calibri"/>
                        </a:rPr>
                        <a:t>dispersal</a:t>
                      </a:r>
                      <a:endParaRPr sz="600">
                        <a:latin typeface="Calibri"/>
                        <a:cs typeface="Calibri"/>
                      </a:endParaRPr>
                    </a:p>
                    <a:p>
                      <a:pPr marL="525145" marR="165100" indent="-228600">
                        <a:lnSpc>
                          <a:spcPct val="101699"/>
                        </a:lnSpc>
                        <a:spcBef>
                          <a:spcPts val="35"/>
                        </a:spcBef>
                        <a:buFont typeface="Symbol"/>
                        <a:buChar char=""/>
                        <a:tabLst>
                          <a:tab pos="525145" algn="l"/>
                          <a:tab pos="525780" algn="l"/>
                        </a:tabLst>
                      </a:pPr>
                      <a:r>
                        <a:rPr sz="600" spc="-5">
                          <a:latin typeface="Calibri"/>
                          <a:cs typeface="Calibri"/>
                        </a:rPr>
                        <a:t>Explain</a:t>
                      </a:r>
                      <a:r>
                        <a:rPr sz="600" spc="15">
                          <a:latin typeface="Calibri"/>
                          <a:cs typeface="Calibri"/>
                        </a:rPr>
                        <a:t> </a:t>
                      </a:r>
                      <a:r>
                        <a:rPr sz="600" spc="-5">
                          <a:latin typeface="Calibri"/>
                          <a:cs typeface="Calibri"/>
                        </a:rPr>
                        <a:t>the</a:t>
                      </a:r>
                      <a:r>
                        <a:rPr sz="600">
                          <a:latin typeface="Calibri"/>
                          <a:cs typeface="Calibri"/>
                        </a:rPr>
                        <a:t> </a:t>
                      </a:r>
                      <a:r>
                        <a:rPr sz="600" spc="-5">
                          <a:latin typeface="Calibri"/>
                          <a:cs typeface="Calibri"/>
                        </a:rPr>
                        <a:t>requirements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plants</a:t>
                      </a:r>
                      <a:r>
                        <a:rPr sz="600" spc="10">
                          <a:latin typeface="Calibri"/>
                          <a:cs typeface="Calibri"/>
                        </a:rPr>
                        <a:t> </a:t>
                      </a:r>
                      <a:r>
                        <a:rPr sz="600" spc="-5">
                          <a:latin typeface="Calibri"/>
                          <a:cs typeface="Calibri"/>
                        </a:rPr>
                        <a:t>for</a:t>
                      </a:r>
                      <a:r>
                        <a:rPr sz="600">
                          <a:latin typeface="Calibri"/>
                          <a:cs typeface="Calibri"/>
                        </a:rPr>
                        <a:t> </a:t>
                      </a:r>
                      <a:r>
                        <a:rPr sz="600" spc="-5">
                          <a:latin typeface="Calibri"/>
                          <a:cs typeface="Calibri"/>
                        </a:rPr>
                        <a:t>life</a:t>
                      </a:r>
                      <a:r>
                        <a:rPr sz="600" spc="1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growth</a:t>
                      </a:r>
                      <a:r>
                        <a:rPr sz="600" spc="5">
                          <a:latin typeface="Calibri"/>
                          <a:cs typeface="Calibri"/>
                        </a:rPr>
                        <a:t> </a:t>
                      </a:r>
                      <a:r>
                        <a:rPr sz="600" spc="-5">
                          <a:latin typeface="Calibri"/>
                          <a:cs typeface="Calibri"/>
                        </a:rPr>
                        <a:t>(air,</a:t>
                      </a:r>
                      <a:r>
                        <a:rPr sz="600" spc="15">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water,</a:t>
                      </a:r>
                      <a:r>
                        <a:rPr sz="600" spc="5">
                          <a:latin typeface="Calibri"/>
                          <a:cs typeface="Calibri"/>
                        </a:rPr>
                        <a:t> </a:t>
                      </a:r>
                      <a:r>
                        <a:rPr sz="600" spc="-5">
                          <a:latin typeface="Calibri"/>
                          <a:cs typeface="Calibri"/>
                        </a:rPr>
                        <a:t>nutrients</a:t>
                      </a:r>
                      <a:r>
                        <a:rPr sz="600" spc="5">
                          <a:latin typeface="Calibri"/>
                          <a:cs typeface="Calibri"/>
                        </a:rPr>
                        <a:t> </a:t>
                      </a:r>
                      <a:r>
                        <a:rPr sz="600" spc="-5">
                          <a:latin typeface="Calibri"/>
                          <a:cs typeface="Calibri"/>
                        </a:rPr>
                        <a:t>from</a:t>
                      </a:r>
                      <a:r>
                        <a:rPr sz="600">
                          <a:latin typeface="Calibri"/>
                          <a:cs typeface="Calibri"/>
                        </a:rPr>
                        <a:t> </a:t>
                      </a:r>
                      <a:r>
                        <a:rPr sz="600" spc="-5">
                          <a:latin typeface="Calibri"/>
                          <a:cs typeface="Calibri"/>
                        </a:rPr>
                        <a:t>soil, </a:t>
                      </a:r>
                      <a:r>
                        <a:rPr sz="600">
                          <a:latin typeface="Calibri"/>
                          <a:cs typeface="Calibri"/>
                        </a:rPr>
                        <a:t> </a:t>
                      </a:r>
                      <a:r>
                        <a:rPr sz="600" spc="-5">
                          <a:latin typeface="Calibri"/>
                          <a:cs typeface="Calibri"/>
                        </a:rPr>
                        <a:t>room</a:t>
                      </a:r>
                      <a:r>
                        <a:rPr sz="600" spc="-10">
                          <a:latin typeface="Calibri"/>
                          <a:cs typeface="Calibri"/>
                        </a:rPr>
                        <a:t> to</a:t>
                      </a:r>
                      <a:r>
                        <a:rPr sz="600" spc="10">
                          <a:latin typeface="Calibri"/>
                          <a:cs typeface="Calibri"/>
                        </a:rPr>
                        <a:t> </a:t>
                      </a:r>
                      <a:r>
                        <a:rPr sz="600" spc="-5">
                          <a:latin typeface="Calibri"/>
                          <a:cs typeface="Calibri"/>
                        </a:rPr>
                        <a:t>grow)</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how</a:t>
                      </a:r>
                      <a:r>
                        <a:rPr sz="600">
                          <a:latin typeface="Calibri"/>
                          <a:cs typeface="Calibri"/>
                        </a:rPr>
                        <a:t> </a:t>
                      </a:r>
                      <a:r>
                        <a:rPr sz="600" spc="-5">
                          <a:latin typeface="Calibri"/>
                          <a:cs typeface="Calibri"/>
                        </a:rPr>
                        <a:t>they vary between</a:t>
                      </a:r>
                      <a:r>
                        <a:rPr sz="600" spc="15">
                          <a:latin typeface="Calibri"/>
                          <a:cs typeface="Calibri"/>
                        </a:rPr>
                        <a:t> </a:t>
                      </a:r>
                      <a:r>
                        <a:rPr sz="600" spc="-5">
                          <a:latin typeface="Calibri"/>
                          <a:cs typeface="Calibri"/>
                        </a:rPr>
                        <a:t>plants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way</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which</a:t>
                      </a:r>
                      <a:r>
                        <a:rPr sz="600" spc="5">
                          <a:latin typeface="Calibri"/>
                          <a:cs typeface="Calibri"/>
                        </a:rPr>
                        <a:t> </a:t>
                      </a:r>
                      <a:r>
                        <a:rPr sz="600" spc="-5">
                          <a:latin typeface="Calibri"/>
                          <a:cs typeface="Calibri"/>
                        </a:rPr>
                        <a:t>water</a:t>
                      </a:r>
                      <a:r>
                        <a:rPr sz="600">
                          <a:latin typeface="Calibri"/>
                          <a:cs typeface="Calibri"/>
                        </a:rPr>
                        <a:t> </a:t>
                      </a:r>
                      <a:r>
                        <a:rPr sz="600" spc="-5">
                          <a:latin typeface="Calibri"/>
                          <a:cs typeface="Calibri"/>
                        </a:rPr>
                        <a:t>is</a:t>
                      </a:r>
                      <a:r>
                        <a:rPr sz="600">
                          <a:latin typeface="Calibri"/>
                          <a:cs typeface="Calibri"/>
                        </a:rPr>
                        <a:t> </a:t>
                      </a:r>
                      <a:r>
                        <a:rPr sz="600" spc="-5">
                          <a:latin typeface="Calibri"/>
                          <a:cs typeface="Calibri"/>
                        </a:rPr>
                        <a:t>transported</a:t>
                      </a:r>
                      <a:r>
                        <a:rPr sz="600" spc="10">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plants</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84"/>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862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400685">
                        <a:lnSpc>
                          <a:spcPct val="100000"/>
                        </a:lnSpc>
                        <a:spcBef>
                          <a:spcPts val="284"/>
                        </a:spcBef>
                      </a:pPr>
                      <a:r>
                        <a:rPr lang="en-GB" sz="600" u="sng" spc="-5">
                          <a:latin typeface="Calibri"/>
                          <a:cs typeface="Calibri"/>
                        </a:rPr>
                        <a:t>Identify</a:t>
                      </a:r>
                      <a:r>
                        <a:rPr lang="en-GB" sz="600" u="sng" spc="-25">
                          <a:latin typeface="Calibri"/>
                          <a:cs typeface="Calibri"/>
                        </a:rPr>
                        <a:t> </a:t>
                      </a:r>
                      <a:r>
                        <a:rPr lang="en-GB" sz="600" u="sng" spc="-5">
                          <a:latin typeface="Calibri"/>
                          <a:cs typeface="Calibri"/>
                        </a:rPr>
                        <a:t>&amp;</a:t>
                      </a:r>
                      <a:r>
                        <a:rPr lang="en-GB" sz="600" u="sng" spc="-15">
                          <a:latin typeface="Calibri"/>
                          <a:cs typeface="Calibri"/>
                        </a:rPr>
                        <a:t> </a:t>
                      </a:r>
                      <a:r>
                        <a:rPr lang="en-GB" sz="600" u="sng" spc="-5">
                          <a:latin typeface="Calibri"/>
                          <a:cs typeface="Calibri"/>
                        </a:rPr>
                        <a:t>Classify</a:t>
                      </a:r>
                      <a:endParaRPr lang="en-GB" sz="600" u="sng">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8770">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15">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8784">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5880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793478">
                <a:tc>
                  <a:txBody>
                    <a:bodyPr/>
                    <a:lstStyle/>
                    <a:p>
                      <a:pPr>
                        <a:lnSpc>
                          <a:spcPct val="100000"/>
                        </a:lnSpc>
                        <a:spcBef>
                          <a:spcPts val="5"/>
                        </a:spcBef>
                      </a:pPr>
                      <a:endParaRPr sz="600">
                        <a:latin typeface="Times New Roman"/>
                        <a:cs typeface="Times New Roman"/>
                      </a:endParaRPr>
                    </a:p>
                    <a:p>
                      <a:pPr marL="68580" marR="96520">
                        <a:lnSpc>
                          <a:spcPct val="102899"/>
                        </a:lnSpc>
                      </a:pPr>
                      <a:r>
                        <a:rPr sz="600" b="1" spc="-5">
                          <a:latin typeface="Calibri"/>
                          <a:cs typeface="Calibri"/>
                        </a:rPr>
                        <a:t>Do cress seeds grow quicker inside </a:t>
                      </a:r>
                      <a:r>
                        <a:rPr sz="600" b="1" spc="-145">
                          <a:latin typeface="Calibri"/>
                          <a:cs typeface="Calibri"/>
                        </a:rPr>
                        <a:t> </a:t>
                      </a:r>
                      <a:r>
                        <a:rPr sz="600" b="1" spc="-5">
                          <a:latin typeface="Calibri"/>
                          <a:cs typeface="Calibri"/>
                        </a:rPr>
                        <a:t>or outside?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8580" marR="123825">
                        <a:lnSpc>
                          <a:spcPct val="102899"/>
                        </a:lnSpc>
                      </a:pPr>
                      <a:r>
                        <a:rPr sz="600" spc="-5">
                          <a:latin typeface="Calibri"/>
                          <a:cs typeface="Calibri"/>
                        </a:rPr>
                        <a:t>How can we identify the trees that </a:t>
                      </a:r>
                      <a:r>
                        <a:rPr sz="600" spc="-145">
                          <a:latin typeface="Calibri"/>
                          <a:cs typeface="Calibri"/>
                        </a:rPr>
                        <a:t> </a:t>
                      </a:r>
                      <a:r>
                        <a:rPr sz="600">
                          <a:latin typeface="Calibri"/>
                          <a:cs typeface="Calibri"/>
                        </a:rPr>
                        <a:t>we</a:t>
                      </a:r>
                      <a:r>
                        <a:rPr sz="600" spc="-10">
                          <a:latin typeface="Calibri"/>
                          <a:cs typeface="Calibri"/>
                        </a:rPr>
                        <a:t> </a:t>
                      </a:r>
                      <a:r>
                        <a:rPr sz="600" spc="-5">
                          <a:latin typeface="Calibri"/>
                          <a:cs typeface="Calibri"/>
                        </a:rPr>
                        <a:t>observed</a:t>
                      </a:r>
                      <a:r>
                        <a:rPr sz="600" spc="5">
                          <a:latin typeface="Calibri"/>
                          <a:cs typeface="Calibri"/>
                        </a:rPr>
                        <a:t> </a:t>
                      </a:r>
                      <a:r>
                        <a:rPr sz="600" spc="-5">
                          <a:latin typeface="Calibri"/>
                          <a:cs typeface="Calibri"/>
                        </a:rPr>
                        <a:t>on</a:t>
                      </a:r>
                      <a:r>
                        <a:rPr sz="600">
                          <a:latin typeface="Calibri"/>
                          <a:cs typeface="Calibri"/>
                        </a:rPr>
                        <a:t> </a:t>
                      </a:r>
                      <a:r>
                        <a:rPr sz="600" spc="-5">
                          <a:latin typeface="Calibri"/>
                          <a:cs typeface="Calibri"/>
                        </a:rPr>
                        <a:t>our</a:t>
                      </a:r>
                      <a:r>
                        <a:rPr sz="600" spc="-10">
                          <a:latin typeface="Calibri"/>
                          <a:cs typeface="Calibri"/>
                        </a:rPr>
                        <a:t> tree</a:t>
                      </a:r>
                      <a:r>
                        <a:rPr sz="600">
                          <a:latin typeface="Calibri"/>
                          <a:cs typeface="Calibri"/>
                        </a:rPr>
                        <a:t> </a:t>
                      </a:r>
                      <a:r>
                        <a:rPr sz="600" spc="-5">
                          <a:latin typeface="Calibri"/>
                          <a:cs typeface="Calibri"/>
                        </a:rPr>
                        <a:t>hunt?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181610">
                        <a:lnSpc>
                          <a:spcPct val="102899"/>
                        </a:lnSpc>
                      </a:pPr>
                      <a:r>
                        <a:rPr sz="600" spc="-5">
                          <a:latin typeface="Calibri"/>
                          <a:cs typeface="Calibri"/>
                        </a:rPr>
                        <a:t>What </a:t>
                      </a:r>
                      <a:r>
                        <a:rPr sz="600">
                          <a:latin typeface="Calibri"/>
                          <a:cs typeface="Calibri"/>
                        </a:rPr>
                        <a:t>happens </a:t>
                      </a:r>
                      <a:r>
                        <a:rPr sz="600" spc="-10">
                          <a:latin typeface="Calibri"/>
                          <a:cs typeface="Calibri"/>
                        </a:rPr>
                        <a:t>to my </a:t>
                      </a:r>
                      <a:r>
                        <a:rPr sz="600" spc="-5">
                          <a:latin typeface="Calibri"/>
                          <a:cs typeface="Calibri"/>
                        </a:rPr>
                        <a:t>bean after I </a:t>
                      </a:r>
                      <a:r>
                        <a:rPr sz="600" spc="-145">
                          <a:latin typeface="Calibri"/>
                          <a:cs typeface="Calibri"/>
                        </a:rPr>
                        <a:t> </a:t>
                      </a:r>
                      <a:r>
                        <a:rPr sz="600" spc="-5">
                          <a:latin typeface="Calibri"/>
                          <a:cs typeface="Calibri"/>
                        </a:rPr>
                        <a:t>have</a:t>
                      </a:r>
                      <a:r>
                        <a:rPr sz="600" spc="-10">
                          <a:latin typeface="Calibri"/>
                          <a:cs typeface="Calibri"/>
                        </a:rPr>
                        <a:t> </a:t>
                      </a:r>
                      <a:r>
                        <a:rPr sz="600" spc="-5">
                          <a:latin typeface="Calibri"/>
                          <a:cs typeface="Calibri"/>
                        </a:rPr>
                        <a:t>planted</a:t>
                      </a:r>
                      <a:r>
                        <a:rPr sz="600" spc="5">
                          <a:latin typeface="Calibri"/>
                          <a:cs typeface="Calibri"/>
                        </a:rPr>
                        <a:t> </a:t>
                      </a:r>
                      <a:r>
                        <a:rPr sz="600" spc="-10">
                          <a:latin typeface="Calibri"/>
                          <a:cs typeface="Calibri"/>
                        </a:rPr>
                        <a:t>it?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5"/>
                        </a:spcBef>
                      </a:pPr>
                      <a:endParaRPr sz="600">
                        <a:latin typeface="Times New Roman"/>
                        <a:cs typeface="Times New Roman"/>
                      </a:endParaRPr>
                    </a:p>
                    <a:p>
                      <a:pPr marL="67945" marR="187960">
                        <a:lnSpc>
                          <a:spcPct val="102899"/>
                        </a:lnSpc>
                      </a:pPr>
                      <a:r>
                        <a:rPr sz="600" spc="-5">
                          <a:latin typeface="Calibri"/>
                          <a:cs typeface="Calibri"/>
                        </a:rPr>
                        <a:t>Do bigger seeds grow into bigger </a:t>
                      </a:r>
                      <a:r>
                        <a:rPr sz="600" spc="-145">
                          <a:latin typeface="Calibri"/>
                          <a:cs typeface="Calibri"/>
                        </a:rPr>
                        <a:t> </a:t>
                      </a:r>
                      <a:r>
                        <a:rPr sz="600" spc="-5">
                          <a:latin typeface="Calibri"/>
                          <a:cs typeface="Calibri"/>
                        </a:rPr>
                        <a:t>plants?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8580" marR="275590">
                        <a:lnSpc>
                          <a:spcPct val="102899"/>
                        </a:lnSpc>
                      </a:pPr>
                      <a:r>
                        <a:rPr sz="600" spc="-5">
                          <a:latin typeface="Calibri"/>
                          <a:cs typeface="Calibri"/>
                        </a:rPr>
                        <a:t>How</a:t>
                      </a:r>
                      <a:r>
                        <a:rPr sz="600" spc="-15">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a</a:t>
                      </a:r>
                      <a:r>
                        <a:rPr sz="600" spc="-15">
                          <a:latin typeface="Calibri"/>
                          <a:cs typeface="Calibri"/>
                        </a:rPr>
                        <a:t> </a:t>
                      </a:r>
                      <a:r>
                        <a:rPr sz="600">
                          <a:latin typeface="Calibri"/>
                          <a:cs typeface="Calibri"/>
                        </a:rPr>
                        <a:t>cactus</a:t>
                      </a:r>
                      <a:r>
                        <a:rPr sz="600" spc="-10">
                          <a:latin typeface="Calibri"/>
                          <a:cs typeface="Calibri"/>
                        </a:rPr>
                        <a:t> </a:t>
                      </a:r>
                      <a:r>
                        <a:rPr sz="600" spc="-5">
                          <a:latin typeface="Calibri"/>
                          <a:cs typeface="Calibri"/>
                        </a:rPr>
                        <a:t>survive</a:t>
                      </a:r>
                      <a:r>
                        <a:rPr sz="600" spc="-15">
                          <a:latin typeface="Calibri"/>
                          <a:cs typeface="Calibri"/>
                        </a:rPr>
                        <a:t> </a:t>
                      </a:r>
                      <a:r>
                        <a:rPr sz="600" spc="-5">
                          <a:latin typeface="Calibri"/>
                          <a:cs typeface="Calibri"/>
                        </a:rPr>
                        <a:t>in</a:t>
                      </a:r>
                      <a:r>
                        <a:rPr sz="600" spc="-10">
                          <a:latin typeface="Calibri"/>
                          <a:cs typeface="Calibri"/>
                        </a:rPr>
                        <a:t> </a:t>
                      </a:r>
                      <a:r>
                        <a:rPr sz="600" spc="-5">
                          <a:latin typeface="Calibri"/>
                          <a:cs typeface="Calibri"/>
                        </a:rPr>
                        <a:t>a </a:t>
                      </a:r>
                      <a:r>
                        <a:rPr sz="600" spc="-140">
                          <a:latin typeface="Calibri"/>
                          <a:cs typeface="Calibri"/>
                        </a:rPr>
                        <a:t> </a:t>
                      </a:r>
                      <a:r>
                        <a:rPr sz="600" spc="-5">
                          <a:latin typeface="Calibri"/>
                          <a:cs typeface="Calibri"/>
                        </a:rPr>
                        <a:t>desert</a:t>
                      </a:r>
                      <a:r>
                        <a:rPr sz="600" spc="-15">
                          <a:latin typeface="Calibri"/>
                          <a:cs typeface="Calibri"/>
                        </a:rPr>
                        <a:t> </a:t>
                      </a:r>
                      <a:r>
                        <a:rPr sz="600" spc="-5">
                          <a:latin typeface="Calibri"/>
                          <a:cs typeface="Calibri"/>
                        </a:rPr>
                        <a:t>with no</a:t>
                      </a:r>
                      <a:r>
                        <a:rPr sz="600">
                          <a:latin typeface="Calibri"/>
                          <a:cs typeface="Calibri"/>
                        </a:rPr>
                        <a:t> </a:t>
                      </a:r>
                      <a:r>
                        <a:rPr sz="600" spc="-5">
                          <a:latin typeface="Calibri"/>
                          <a:cs typeface="Calibri"/>
                        </a:rPr>
                        <a:t>water?</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What</a:t>
                      </a:r>
                      <a:r>
                        <a:rPr sz="600" spc="-15">
                          <a:latin typeface="Calibri"/>
                          <a:cs typeface="Calibri"/>
                        </a:rPr>
                        <a:t> </a:t>
                      </a:r>
                      <a:r>
                        <a:rPr sz="600" spc="-5">
                          <a:latin typeface="Calibri"/>
                          <a:cs typeface="Calibri"/>
                        </a:rPr>
                        <a:t>should</a:t>
                      </a:r>
                      <a:r>
                        <a:rPr sz="600">
                          <a:latin typeface="Calibri"/>
                          <a:cs typeface="Calibri"/>
                        </a:rPr>
                        <a:t> </a:t>
                      </a:r>
                      <a:r>
                        <a:rPr sz="600" spc="-5">
                          <a:latin typeface="Calibri"/>
                          <a:cs typeface="Calibri"/>
                        </a:rPr>
                        <a:t>I</a:t>
                      </a:r>
                      <a:r>
                        <a:rPr sz="600">
                          <a:latin typeface="Calibri"/>
                          <a:cs typeface="Calibri"/>
                        </a:rPr>
                        <a:t> </a:t>
                      </a:r>
                      <a:r>
                        <a:rPr sz="600" spc="-5">
                          <a:latin typeface="Calibri"/>
                          <a:cs typeface="Calibri"/>
                        </a:rPr>
                        <a:t>do</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grow</a:t>
                      </a:r>
                      <a:r>
                        <a:rPr sz="600">
                          <a:latin typeface="Calibri"/>
                          <a:cs typeface="Calibri"/>
                        </a:rPr>
                        <a:t> </a:t>
                      </a:r>
                      <a:r>
                        <a:rPr sz="600" spc="-5">
                          <a:latin typeface="Calibri"/>
                          <a:cs typeface="Calibri"/>
                        </a:rPr>
                        <a:t>a healthy plant?</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7" name="Picture 6" descr="A picture containing background pattern&#10;&#10;Description automatically generated">
            <a:extLst>
              <a:ext uri="{FF2B5EF4-FFF2-40B4-BE49-F238E27FC236}">
                <a16:creationId xmlns:a16="http://schemas.microsoft.com/office/drawing/2014/main" id="{5228E82B-1E49-40AF-B79F-F56A1B3FF6D8}"/>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9" y="-23749"/>
            <a:ext cx="9906001" cy="959927"/>
          </a:xfrm>
          <a:prstGeom prst="rect">
            <a:avLst/>
          </a:prstGeom>
        </p:spPr>
      </p:pic>
      <p:pic>
        <p:nvPicPr>
          <p:cNvPr id="8" name="Picture 7">
            <a:extLst>
              <a:ext uri="{FF2B5EF4-FFF2-40B4-BE49-F238E27FC236}">
                <a16:creationId xmlns:a16="http://schemas.microsoft.com/office/drawing/2014/main" id="{0C34EBFF-EE74-4D1A-A9EF-D3B66203029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AE10CC9-853D-4B1E-BFED-66931E8DF418}"/>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E9A202CF-90AB-4BDA-9CC1-7A29B5682D98}"/>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3432113063"/>
              </p:ext>
            </p:extLst>
          </p:nvPr>
        </p:nvGraphicFramePr>
        <p:xfrm>
          <a:off x="502612" y="959926"/>
          <a:ext cx="8892941" cy="5319794"/>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81190">
                  <a:extLst>
                    <a:ext uri="{9D8B030D-6E8A-4147-A177-3AD203B41FA5}">
                      <a16:colId xmlns:a16="http://schemas.microsoft.com/office/drawing/2014/main" val="20005"/>
                    </a:ext>
                  </a:extLst>
                </a:gridCol>
                <a:gridCol w="1224190">
                  <a:extLst>
                    <a:ext uri="{9D8B030D-6E8A-4147-A177-3AD203B41FA5}">
                      <a16:colId xmlns:a16="http://schemas.microsoft.com/office/drawing/2014/main" val="20006"/>
                    </a:ext>
                  </a:extLst>
                </a:gridCol>
                <a:gridCol w="490597">
                  <a:extLst>
                    <a:ext uri="{9D8B030D-6E8A-4147-A177-3AD203B41FA5}">
                      <a16:colId xmlns:a16="http://schemas.microsoft.com/office/drawing/2014/main" val="20007"/>
                    </a:ext>
                  </a:extLst>
                </a:gridCol>
                <a:gridCol w="1877169">
                  <a:extLst>
                    <a:ext uri="{9D8B030D-6E8A-4147-A177-3AD203B41FA5}">
                      <a16:colId xmlns:a16="http://schemas.microsoft.com/office/drawing/2014/main" val="20008"/>
                    </a:ext>
                  </a:extLst>
                </a:gridCol>
              </a:tblGrid>
              <a:tr h="247026">
                <a:tc gridSpan="9">
                  <a:txBody>
                    <a:bodyPr/>
                    <a:lstStyle/>
                    <a:p>
                      <a:pPr>
                        <a:lnSpc>
                          <a:spcPct val="100000"/>
                        </a:lnSpc>
                      </a:pPr>
                      <a:endParaRPr sz="700">
                        <a:latin typeface="Times New Roman"/>
                        <a:cs typeface="Times New Roman"/>
                      </a:endParaRPr>
                    </a:p>
                    <a:p>
                      <a:pPr algn="ctr">
                        <a:lnSpc>
                          <a:spcPct val="100000"/>
                        </a:lnSpc>
                      </a:pPr>
                      <a:r>
                        <a:rPr sz="900" b="1" u="sng">
                          <a:solidFill>
                            <a:schemeClr val="bg1"/>
                          </a:solidFill>
                          <a:uFill>
                            <a:solidFill>
                              <a:srgbClr val="000000"/>
                            </a:solidFill>
                          </a:uFill>
                          <a:latin typeface="Calibri"/>
                          <a:cs typeface="Calibri"/>
                        </a:rPr>
                        <a:t>Year</a:t>
                      </a:r>
                      <a:r>
                        <a:rPr sz="900" b="1" u="sng" spc="-20">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3</a:t>
                      </a:r>
                      <a:r>
                        <a:rPr sz="900" b="1" u="sng" spc="-20">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5">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Plants</a:t>
                      </a:r>
                      <a:endParaRPr sz="9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256">
                <a:tc gridSpan="2">
                  <a:txBody>
                    <a:bodyPr/>
                    <a:lstStyle/>
                    <a:p>
                      <a:pPr marL="818515">
                        <a:lnSpc>
                          <a:spcPts val="815"/>
                        </a:lnSpc>
                        <a:spcBef>
                          <a:spcPts val="45"/>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5"/>
                        </a:lnSpc>
                        <a:spcBef>
                          <a:spcPts val="45"/>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5"/>
                        </a:lnSpc>
                        <a:spcBef>
                          <a:spcPts val="45"/>
                        </a:spcBef>
                      </a:pPr>
                      <a:r>
                        <a:rPr sz="600" b="1" spc="-5">
                          <a:latin typeface="Calibri"/>
                          <a:cs typeface="Calibri"/>
                        </a:rPr>
                        <a:t>Vocabulary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71788">
                <a:tc rowSpan="3" gridSpan="2">
                  <a:txBody>
                    <a:bodyPr/>
                    <a:lstStyle/>
                    <a:p>
                      <a:pPr>
                        <a:lnSpc>
                          <a:spcPct val="100000"/>
                        </a:lnSpc>
                        <a:spcBef>
                          <a:spcPts val="40"/>
                        </a:spcBef>
                      </a:pPr>
                      <a:endParaRPr sz="600">
                        <a:latin typeface="Times New Roman"/>
                        <a:cs typeface="Times New Roman"/>
                      </a:endParaRPr>
                    </a:p>
                    <a:p>
                      <a:pPr marL="525780" marR="79375" indent="-228600" algn="just">
                        <a:lnSpc>
                          <a:spcPct val="102899"/>
                        </a:lnSpc>
                        <a:buFont typeface="Symbol"/>
                        <a:buChar char=""/>
                        <a:tabLst>
                          <a:tab pos="525780" algn="l"/>
                        </a:tabLst>
                      </a:pPr>
                      <a:r>
                        <a:rPr sz="600" b="1" spc="-5">
                          <a:latin typeface="Calibri"/>
                          <a:cs typeface="Calibri"/>
                        </a:rPr>
                        <a:t>Identify and describe the functions of different </a:t>
                      </a:r>
                      <a:r>
                        <a:rPr sz="600" b="1">
                          <a:latin typeface="Calibri"/>
                          <a:cs typeface="Calibri"/>
                        </a:rPr>
                        <a:t>parts of </a:t>
                      </a:r>
                      <a:r>
                        <a:rPr sz="600" b="1" spc="-5">
                          <a:latin typeface="Calibri"/>
                          <a:cs typeface="Calibri"/>
                        </a:rPr>
                        <a:t>the </a:t>
                      </a:r>
                      <a:r>
                        <a:rPr sz="600" b="1">
                          <a:latin typeface="Calibri"/>
                          <a:cs typeface="Calibri"/>
                        </a:rPr>
                        <a:t> </a:t>
                      </a:r>
                      <a:r>
                        <a:rPr sz="600" b="1" spc="-5">
                          <a:latin typeface="Calibri"/>
                          <a:cs typeface="Calibri"/>
                        </a:rPr>
                        <a:t>flowering</a:t>
                      </a:r>
                      <a:r>
                        <a:rPr sz="600" b="1" spc="10">
                          <a:latin typeface="Calibri"/>
                          <a:cs typeface="Calibri"/>
                        </a:rPr>
                        <a:t> </a:t>
                      </a:r>
                      <a:r>
                        <a:rPr sz="600" b="1" spc="-5">
                          <a:latin typeface="Calibri"/>
                          <a:cs typeface="Calibri"/>
                        </a:rPr>
                        <a:t>plant:</a:t>
                      </a:r>
                      <a:r>
                        <a:rPr sz="600" b="1">
                          <a:latin typeface="Calibri"/>
                          <a:cs typeface="Calibri"/>
                        </a:rPr>
                        <a:t> </a:t>
                      </a:r>
                      <a:r>
                        <a:rPr sz="600" b="1" spc="-5">
                          <a:latin typeface="Calibri"/>
                          <a:cs typeface="Calibri"/>
                        </a:rPr>
                        <a:t>roots,</a:t>
                      </a:r>
                      <a:r>
                        <a:rPr sz="600" b="1" spc="10">
                          <a:latin typeface="Calibri"/>
                          <a:cs typeface="Calibri"/>
                        </a:rPr>
                        <a:t> </a:t>
                      </a:r>
                      <a:r>
                        <a:rPr sz="600" b="1" spc="-5">
                          <a:latin typeface="Calibri"/>
                          <a:cs typeface="Calibri"/>
                        </a:rPr>
                        <a:t>stem/trunk/leaves</a:t>
                      </a:r>
                      <a:r>
                        <a:rPr sz="600" b="1" spc="15">
                          <a:latin typeface="Calibri"/>
                          <a:cs typeface="Calibri"/>
                        </a:rPr>
                        <a:t> </a:t>
                      </a:r>
                      <a:r>
                        <a:rPr sz="600" b="1" spc="-5">
                          <a:latin typeface="Calibri"/>
                          <a:cs typeface="Calibri"/>
                        </a:rPr>
                        <a:t>and flowers</a:t>
                      </a:r>
                      <a:endParaRPr sz="600">
                        <a:latin typeface="Calibri"/>
                        <a:cs typeface="Calibri"/>
                      </a:endParaRPr>
                    </a:p>
                    <a:p>
                      <a:pPr marL="525780" marR="280035" indent="-228600" algn="just">
                        <a:lnSpc>
                          <a:spcPct val="101400"/>
                        </a:lnSpc>
                        <a:spcBef>
                          <a:spcPts val="35"/>
                        </a:spcBef>
                        <a:buFont typeface="Symbol"/>
                        <a:buChar char=""/>
                        <a:tabLst>
                          <a:tab pos="525780" algn="l"/>
                        </a:tabLst>
                      </a:pPr>
                      <a:r>
                        <a:rPr sz="600" b="1" spc="-5">
                          <a:latin typeface="Calibri"/>
                          <a:cs typeface="Calibri"/>
                        </a:rPr>
                        <a:t>Explore the part flowers play in a flowering plants life </a:t>
                      </a:r>
                      <a:r>
                        <a:rPr sz="600" b="1">
                          <a:latin typeface="Calibri"/>
                          <a:cs typeface="Calibri"/>
                        </a:rPr>
                        <a:t> </a:t>
                      </a:r>
                      <a:r>
                        <a:rPr sz="600" b="1" spc="-5">
                          <a:latin typeface="Calibri"/>
                          <a:cs typeface="Calibri"/>
                        </a:rPr>
                        <a:t>cycle, including: pollination, seed formation and seed </a:t>
                      </a:r>
                      <a:r>
                        <a:rPr sz="600" b="1">
                          <a:latin typeface="Calibri"/>
                          <a:cs typeface="Calibri"/>
                        </a:rPr>
                        <a:t> </a:t>
                      </a:r>
                      <a:r>
                        <a:rPr sz="600" b="1" spc="-5">
                          <a:latin typeface="Calibri"/>
                          <a:cs typeface="Calibri"/>
                        </a:rPr>
                        <a:t>dispersal</a:t>
                      </a:r>
                      <a:endParaRPr sz="600">
                        <a:latin typeface="Calibri"/>
                        <a:cs typeface="Calibri"/>
                      </a:endParaRPr>
                    </a:p>
                    <a:p>
                      <a:pPr marL="525780" marR="102870" indent="-228600">
                        <a:lnSpc>
                          <a:spcPct val="102099"/>
                        </a:lnSpc>
                        <a:spcBef>
                          <a:spcPts val="35"/>
                        </a:spcBef>
                        <a:buFont typeface="Symbol"/>
                        <a:buChar char=""/>
                        <a:tabLst>
                          <a:tab pos="525145" algn="l"/>
                          <a:tab pos="525780" algn="l"/>
                        </a:tabLst>
                      </a:pPr>
                      <a:r>
                        <a:rPr sz="600" b="1" spc="-5">
                          <a:latin typeface="Calibri"/>
                          <a:cs typeface="Calibri"/>
                        </a:rPr>
                        <a:t>Explain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requirements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plants for</a:t>
                      </a:r>
                      <a:r>
                        <a:rPr sz="600" b="1" spc="10">
                          <a:latin typeface="Calibri"/>
                          <a:cs typeface="Calibri"/>
                        </a:rPr>
                        <a:t> </a:t>
                      </a:r>
                      <a:r>
                        <a:rPr sz="600" b="1" spc="-5">
                          <a:latin typeface="Calibri"/>
                          <a:cs typeface="Calibri"/>
                        </a:rPr>
                        <a:t>life</a:t>
                      </a:r>
                      <a:r>
                        <a:rPr sz="600" b="1" spc="5">
                          <a:latin typeface="Calibri"/>
                          <a:cs typeface="Calibri"/>
                        </a:rPr>
                        <a:t> </a:t>
                      </a:r>
                      <a:r>
                        <a:rPr sz="600" b="1" spc="-5">
                          <a:latin typeface="Calibri"/>
                          <a:cs typeface="Calibri"/>
                        </a:rPr>
                        <a:t>and growth</a:t>
                      </a:r>
                      <a:r>
                        <a:rPr sz="600" b="1" spc="5">
                          <a:latin typeface="Calibri"/>
                          <a:cs typeface="Calibri"/>
                        </a:rPr>
                        <a:t> </a:t>
                      </a:r>
                      <a:r>
                        <a:rPr sz="600" b="1" spc="-5">
                          <a:latin typeface="Calibri"/>
                          <a:cs typeface="Calibri"/>
                        </a:rPr>
                        <a:t>(air, </a:t>
                      </a:r>
                      <a:r>
                        <a:rPr sz="600" b="1" spc="-145">
                          <a:latin typeface="Calibri"/>
                          <a:cs typeface="Calibri"/>
                        </a:rPr>
                        <a:t> </a:t>
                      </a:r>
                      <a:r>
                        <a:rPr sz="600" b="1" spc="-5">
                          <a:latin typeface="Calibri"/>
                          <a:cs typeface="Calibri"/>
                        </a:rPr>
                        <a:t>light,</a:t>
                      </a:r>
                      <a:r>
                        <a:rPr sz="600" b="1" spc="10">
                          <a:latin typeface="Calibri"/>
                          <a:cs typeface="Calibri"/>
                        </a:rPr>
                        <a:t> </a:t>
                      </a:r>
                      <a:r>
                        <a:rPr sz="600" b="1" spc="-5">
                          <a:latin typeface="Calibri"/>
                          <a:cs typeface="Calibri"/>
                        </a:rPr>
                        <a:t>water, nutrients</a:t>
                      </a:r>
                      <a:r>
                        <a:rPr sz="600" b="1" spc="5">
                          <a:latin typeface="Calibri"/>
                          <a:cs typeface="Calibri"/>
                        </a:rPr>
                        <a:t> </a:t>
                      </a:r>
                      <a:r>
                        <a:rPr sz="600" b="1" spc="-5">
                          <a:latin typeface="Calibri"/>
                          <a:cs typeface="Calibri"/>
                        </a:rPr>
                        <a:t>from</a:t>
                      </a:r>
                      <a:r>
                        <a:rPr sz="600" b="1" spc="5">
                          <a:latin typeface="Calibri"/>
                          <a:cs typeface="Calibri"/>
                        </a:rPr>
                        <a:t> </a:t>
                      </a:r>
                      <a:r>
                        <a:rPr sz="600" b="1" spc="-5">
                          <a:latin typeface="Calibri"/>
                          <a:cs typeface="Calibri"/>
                        </a:rPr>
                        <a:t>soil, room</a:t>
                      </a:r>
                      <a:r>
                        <a:rPr sz="600" b="1" spc="-10">
                          <a:latin typeface="Calibri"/>
                          <a:cs typeface="Calibri"/>
                        </a:rPr>
                        <a:t> </a:t>
                      </a:r>
                      <a:r>
                        <a:rPr sz="600" b="1">
                          <a:latin typeface="Calibri"/>
                          <a:cs typeface="Calibri"/>
                        </a:rPr>
                        <a:t>to</a:t>
                      </a:r>
                      <a:r>
                        <a:rPr sz="600" b="1" spc="-5">
                          <a:latin typeface="Calibri"/>
                          <a:cs typeface="Calibri"/>
                        </a:rPr>
                        <a:t> grow) and</a:t>
                      </a:r>
                      <a:r>
                        <a:rPr sz="600" b="1" spc="5">
                          <a:latin typeface="Calibri"/>
                          <a:cs typeface="Calibri"/>
                        </a:rPr>
                        <a:t> </a:t>
                      </a:r>
                      <a:r>
                        <a:rPr sz="600" b="1" spc="-5">
                          <a:latin typeface="Calibri"/>
                          <a:cs typeface="Calibri"/>
                        </a:rPr>
                        <a:t>how </a:t>
                      </a:r>
                      <a:r>
                        <a:rPr sz="600" b="1">
                          <a:latin typeface="Calibri"/>
                          <a:cs typeface="Calibri"/>
                        </a:rPr>
                        <a:t> </a:t>
                      </a:r>
                      <a:r>
                        <a:rPr sz="600" b="1" spc="-5">
                          <a:latin typeface="Calibri"/>
                          <a:cs typeface="Calibri"/>
                        </a:rPr>
                        <a:t>they vary</a:t>
                      </a:r>
                      <a:r>
                        <a:rPr sz="600" b="1">
                          <a:latin typeface="Calibri"/>
                          <a:cs typeface="Calibri"/>
                        </a:rPr>
                        <a:t> </a:t>
                      </a:r>
                      <a:r>
                        <a:rPr sz="600" b="1" spc="-5">
                          <a:latin typeface="Calibri"/>
                          <a:cs typeface="Calibri"/>
                        </a:rPr>
                        <a:t>between</a:t>
                      </a:r>
                      <a:r>
                        <a:rPr sz="600" b="1" spc="5">
                          <a:latin typeface="Calibri"/>
                          <a:cs typeface="Calibri"/>
                        </a:rPr>
                        <a:t> </a:t>
                      </a:r>
                      <a:r>
                        <a:rPr sz="600" b="1" spc="-5">
                          <a:latin typeface="Calibri"/>
                          <a:cs typeface="Calibri"/>
                        </a:rPr>
                        <a:t>plants</a:t>
                      </a:r>
                      <a:endParaRPr sz="600">
                        <a:latin typeface="Calibri"/>
                        <a:cs typeface="Calibri"/>
                      </a:endParaRPr>
                    </a:p>
                    <a:p>
                      <a:pPr marL="525780" marR="278130" indent="-228600">
                        <a:lnSpc>
                          <a:spcPct val="102899"/>
                        </a:lnSpc>
                        <a:spcBef>
                          <a:spcPts val="20"/>
                        </a:spcBef>
                        <a:buFont typeface="Symbol"/>
                        <a:buChar char=""/>
                        <a:tabLst>
                          <a:tab pos="525145" algn="l"/>
                          <a:tab pos="525780" algn="l"/>
                        </a:tabLst>
                      </a:pPr>
                      <a:r>
                        <a:rPr sz="600" b="1" spc="-5">
                          <a:latin typeface="Calibri"/>
                          <a:cs typeface="Calibri"/>
                        </a:rPr>
                        <a:t>Know the</a:t>
                      </a:r>
                      <a:r>
                        <a:rPr sz="600" b="1">
                          <a:latin typeface="Calibri"/>
                          <a:cs typeface="Calibri"/>
                        </a:rPr>
                        <a:t> </a:t>
                      </a:r>
                      <a:r>
                        <a:rPr sz="600" b="1" spc="-5">
                          <a:latin typeface="Calibri"/>
                          <a:cs typeface="Calibri"/>
                        </a:rPr>
                        <a:t>way</a:t>
                      </a:r>
                      <a:r>
                        <a:rPr sz="600" b="1">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which</a:t>
                      </a:r>
                      <a:r>
                        <a:rPr sz="600" b="1" spc="5">
                          <a:latin typeface="Calibri"/>
                          <a:cs typeface="Calibri"/>
                        </a:rPr>
                        <a:t> </a:t>
                      </a:r>
                      <a:r>
                        <a:rPr sz="600" b="1" spc="-5">
                          <a:latin typeface="Calibri"/>
                          <a:cs typeface="Calibri"/>
                        </a:rPr>
                        <a:t>water</a:t>
                      </a:r>
                      <a:r>
                        <a:rPr sz="600" b="1">
                          <a:latin typeface="Calibri"/>
                          <a:cs typeface="Calibri"/>
                        </a:rPr>
                        <a:t> is</a:t>
                      </a:r>
                      <a:r>
                        <a:rPr sz="600" b="1" spc="-5">
                          <a:latin typeface="Calibri"/>
                          <a:cs typeface="Calibri"/>
                        </a:rPr>
                        <a:t> transported between </a:t>
                      </a:r>
                      <a:r>
                        <a:rPr sz="600" b="1" spc="-145">
                          <a:latin typeface="Calibri"/>
                          <a:cs typeface="Calibri"/>
                        </a:rPr>
                        <a:t> </a:t>
                      </a:r>
                      <a:r>
                        <a:rPr sz="600" b="1" spc="-5">
                          <a:latin typeface="Calibri"/>
                          <a:cs typeface="Calibri"/>
                        </a:rPr>
                        <a:t>plants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Plants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producers,</a:t>
                      </a:r>
                      <a:r>
                        <a:rPr sz="600" spc="10">
                          <a:latin typeface="Calibri"/>
                          <a:cs typeface="Calibri"/>
                        </a:rPr>
                        <a:t> </a:t>
                      </a:r>
                      <a:r>
                        <a:rPr sz="600" spc="-5">
                          <a:latin typeface="Calibri"/>
                          <a:cs typeface="Calibri"/>
                        </a:rPr>
                        <a:t>they</a:t>
                      </a:r>
                      <a:r>
                        <a:rPr sz="600">
                          <a:latin typeface="Calibri"/>
                          <a:cs typeface="Calibri"/>
                        </a:rPr>
                        <a:t> </a:t>
                      </a:r>
                      <a:r>
                        <a:rPr sz="600" spc="-5">
                          <a:latin typeface="Calibri"/>
                          <a:cs typeface="Calibri"/>
                        </a:rPr>
                        <a:t>make</a:t>
                      </a:r>
                      <a:r>
                        <a:rPr sz="600">
                          <a:latin typeface="Calibri"/>
                          <a:cs typeface="Calibri"/>
                        </a:rPr>
                        <a:t> </a:t>
                      </a:r>
                      <a:r>
                        <a:rPr sz="600" spc="-5">
                          <a:latin typeface="Calibri"/>
                          <a:cs typeface="Calibri"/>
                        </a:rPr>
                        <a:t>their</a:t>
                      </a:r>
                      <a:r>
                        <a:rPr sz="600">
                          <a:latin typeface="Calibri"/>
                          <a:cs typeface="Calibri"/>
                        </a:rPr>
                        <a:t> </a:t>
                      </a:r>
                      <a:r>
                        <a:rPr sz="600" spc="-5">
                          <a:latin typeface="Calibri"/>
                          <a:cs typeface="Calibri"/>
                        </a:rPr>
                        <a:t>own</a:t>
                      </a:r>
                      <a:r>
                        <a:rPr sz="600" spc="5">
                          <a:latin typeface="Calibri"/>
                          <a:cs typeface="Calibri"/>
                        </a:rPr>
                        <a:t> </a:t>
                      </a:r>
                      <a:r>
                        <a:rPr sz="600" spc="-5">
                          <a:latin typeface="Calibri"/>
                          <a:cs typeface="Calibri"/>
                        </a:rPr>
                        <a:t>food.</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Their</a:t>
                      </a:r>
                      <a:r>
                        <a:rPr sz="600">
                          <a:latin typeface="Calibri"/>
                          <a:cs typeface="Calibri"/>
                        </a:rPr>
                        <a:t> </a:t>
                      </a:r>
                      <a:r>
                        <a:rPr sz="600" spc="-5">
                          <a:latin typeface="Calibri"/>
                          <a:cs typeface="Calibri"/>
                        </a:rPr>
                        <a:t>leaves</a:t>
                      </a:r>
                      <a:r>
                        <a:rPr sz="600" spc="5">
                          <a:latin typeface="Calibri"/>
                          <a:cs typeface="Calibri"/>
                        </a:rPr>
                        <a:t> </a:t>
                      </a:r>
                      <a:r>
                        <a:rPr sz="600" spc="-5">
                          <a:latin typeface="Calibri"/>
                          <a:cs typeface="Calibri"/>
                        </a:rPr>
                        <a:t>absorb</a:t>
                      </a:r>
                      <a:r>
                        <a:rPr sz="600" spc="5">
                          <a:latin typeface="Calibri"/>
                          <a:cs typeface="Calibri"/>
                        </a:rPr>
                        <a:t> </a:t>
                      </a:r>
                      <a:r>
                        <a:rPr sz="600" spc="-5">
                          <a:latin typeface="Calibri"/>
                          <a:cs typeface="Calibri"/>
                        </a:rPr>
                        <a:t>sunlight and</a:t>
                      </a:r>
                      <a:r>
                        <a:rPr sz="600" spc="5">
                          <a:latin typeface="Calibri"/>
                          <a:cs typeface="Calibri"/>
                        </a:rPr>
                        <a:t> </a:t>
                      </a:r>
                      <a:r>
                        <a:rPr sz="600" spc="-5">
                          <a:latin typeface="Calibri"/>
                          <a:cs typeface="Calibri"/>
                        </a:rPr>
                        <a:t>carbon</a:t>
                      </a:r>
                      <a:r>
                        <a:rPr sz="600" spc="5">
                          <a:latin typeface="Calibri"/>
                          <a:cs typeface="Calibri"/>
                        </a:rPr>
                        <a:t> </a:t>
                      </a:r>
                      <a:r>
                        <a:rPr sz="600" spc="-5">
                          <a:latin typeface="Calibri"/>
                          <a:cs typeface="Calibri"/>
                        </a:rPr>
                        <a:t>dioxide</a:t>
                      </a:r>
                      <a:endParaRPr sz="600">
                        <a:latin typeface="Calibri"/>
                        <a:cs typeface="Calibri"/>
                      </a:endParaRPr>
                    </a:p>
                    <a:p>
                      <a:pPr marL="525780" marR="122555" indent="-229235">
                        <a:lnSpc>
                          <a:spcPct val="101400"/>
                        </a:lnSpc>
                        <a:spcBef>
                          <a:spcPts val="35"/>
                        </a:spcBef>
                        <a:buFont typeface="Symbol"/>
                        <a:buChar char=""/>
                        <a:tabLst>
                          <a:tab pos="525780" algn="l"/>
                          <a:tab pos="526415" algn="l"/>
                        </a:tabLst>
                      </a:pPr>
                      <a:r>
                        <a:rPr sz="600" spc="-5">
                          <a:latin typeface="Calibri"/>
                          <a:cs typeface="Calibri"/>
                        </a:rPr>
                        <a:t>Plants</a:t>
                      </a:r>
                      <a:r>
                        <a:rPr sz="600">
                          <a:latin typeface="Calibri"/>
                          <a:cs typeface="Calibri"/>
                        </a:rPr>
                        <a:t> </a:t>
                      </a:r>
                      <a:r>
                        <a:rPr sz="600" spc="-5">
                          <a:latin typeface="Calibri"/>
                          <a:cs typeface="Calibri"/>
                        </a:rPr>
                        <a:t>have</a:t>
                      </a:r>
                      <a:r>
                        <a:rPr sz="600">
                          <a:latin typeface="Calibri"/>
                          <a:cs typeface="Calibri"/>
                        </a:rPr>
                        <a:t> </a:t>
                      </a:r>
                      <a:r>
                        <a:rPr sz="600" spc="-5">
                          <a:latin typeface="Calibri"/>
                          <a:cs typeface="Calibri"/>
                        </a:rPr>
                        <a:t>roots,</a:t>
                      </a:r>
                      <a:r>
                        <a:rPr sz="600" spc="10">
                          <a:latin typeface="Calibri"/>
                          <a:cs typeface="Calibri"/>
                        </a:rPr>
                        <a:t> </a:t>
                      </a:r>
                      <a:r>
                        <a:rPr sz="600" spc="-5">
                          <a:latin typeface="Calibri"/>
                          <a:cs typeface="Calibri"/>
                        </a:rPr>
                        <a:t>which</a:t>
                      </a:r>
                      <a:r>
                        <a:rPr sz="600" spc="15">
                          <a:latin typeface="Calibri"/>
                          <a:cs typeface="Calibri"/>
                        </a:rPr>
                        <a:t> </a:t>
                      </a:r>
                      <a:r>
                        <a:rPr sz="600" spc="-5">
                          <a:latin typeface="Calibri"/>
                          <a:cs typeface="Calibri"/>
                        </a:rPr>
                        <a:t>provide</a:t>
                      </a:r>
                      <a:r>
                        <a:rPr sz="600">
                          <a:latin typeface="Calibri"/>
                          <a:cs typeface="Calibri"/>
                        </a:rPr>
                        <a:t> </a:t>
                      </a:r>
                      <a:r>
                        <a:rPr sz="600" spc="-5">
                          <a:latin typeface="Calibri"/>
                          <a:cs typeface="Calibri"/>
                        </a:rPr>
                        <a:t>support and</a:t>
                      </a:r>
                      <a:r>
                        <a:rPr sz="600" spc="5">
                          <a:latin typeface="Calibri"/>
                          <a:cs typeface="Calibri"/>
                        </a:rPr>
                        <a:t> </a:t>
                      </a:r>
                      <a:r>
                        <a:rPr sz="600" spc="-5">
                          <a:latin typeface="Calibri"/>
                          <a:cs typeface="Calibri"/>
                        </a:rPr>
                        <a:t>draw</a:t>
                      </a:r>
                      <a:r>
                        <a:rPr sz="600">
                          <a:latin typeface="Calibri"/>
                          <a:cs typeface="Calibri"/>
                        </a:rPr>
                        <a:t> </a:t>
                      </a:r>
                      <a:r>
                        <a:rPr sz="600" spc="-5">
                          <a:latin typeface="Calibri"/>
                          <a:cs typeface="Calibri"/>
                        </a:rPr>
                        <a:t>water</a:t>
                      </a:r>
                      <a:r>
                        <a:rPr sz="600">
                          <a:latin typeface="Calibri"/>
                          <a:cs typeface="Calibri"/>
                        </a:rPr>
                        <a:t> </a:t>
                      </a:r>
                      <a:r>
                        <a:rPr sz="600" spc="-5">
                          <a:latin typeface="Calibri"/>
                          <a:cs typeface="Calibri"/>
                        </a:rPr>
                        <a:t>from</a:t>
                      </a:r>
                      <a:r>
                        <a:rPr sz="600">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soil</a:t>
                      </a:r>
                      <a:endParaRPr sz="600">
                        <a:latin typeface="Calibri"/>
                        <a:cs typeface="Calibri"/>
                      </a:endParaRPr>
                    </a:p>
                    <a:p>
                      <a:pPr marL="525780" marR="74295" indent="-229235">
                        <a:lnSpc>
                          <a:spcPct val="102899"/>
                        </a:lnSpc>
                        <a:spcBef>
                          <a:spcPts val="25"/>
                        </a:spcBef>
                        <a:buFont typeface="Symbol"/>
                        <a:buChar char=""/>
                        <a:tabLst>
                          <a:tab pos="525780" algn="l"/>
                          <a:tab pos="526415" algn="l"/>
                        </a:tabLst>
                      </a:pPr>
                      <a:r>
                        <a:rPr sz="600" spc="-5">
                          <a:latin typeface="Calibri"/>
                          <a:cs typeface="Calibri"/>
                        </a:rPr>
                        <a:t>Flowering plants</a:t>
                      </a:r>
                      <a:r>
                        <a:rPr sz="600" spc="5">
                          <a:latin typeface="Calibri"/>
                          <a:cs typeface="Calibri"/>
                        </a:rPr>
                        <a:t> </a:t>
                      </a:r>
                      <a:r>
                        <a:rPr sz="600" spc="-5">
                          <a:latin typeface="Calibri"/>
                          <a:cs typeface="Calibri"/>
                        </a:rPr>
                        <a:t>have</a:t>
                      </a:r>
                      <a:r>
                        <a:rPr sz="600">
                          <a:latin typeface="Calibri"/>
                          <a:cs typeface="Calibri"/>
                        </a:rPr>
                        <a:t> </a:t>
                      </a:r>
                      <a:r>
                        <a:rPr sz="600" spc="-5">
                          <a:latin typeface="Calibri"/>
                          <a:cs typeface="Calibri"/>
                        </a:rPr>
                        <a:t>specific</a:t>
                      </a:r>
                      <a:r>
                        <a:rPr sz="600" spc="5">
                          <a:latin typeface="Calibri"/>
                          <a:cs typeface="Calibri"/>
                        </a:rPr>
                        <a:t> </a:t>
                      </a:r>
                      <a:r>
                        <a:rPr sz="600" spc="-5">
                          <a:latin typeface="Calibri"/>
                          <a:cs typeface="Calibri"/>
                        </a:rPr>
                        <a:t>adaptations</a:t>
                      </a:r>
                      <a:r>
                        <a:rPr sz="600" spc="20">
                          <a:latin typeface="Calibri"/>
                          <a:cs typeface="Calibri"/>
                        </a:rPr>
                        <a:t> </a:t>
                      </a:r>
                      <a:r>
                        <a:rPr sz="600">
                          <a:latin typeface="Calibri"/>
                          <a:cs typeface="Calibri"/>
                        </a:rPr>
                        <a:t>which</a:t>
                      </a:r>
                      <a:r>
                        <a:rPr sz="600" spc="5">
                          <a:latin typeface="Calibri"/>
                          <a:cs typeface="Calibri"/>
                        </a:rPr>
                        <a:t> </a:t>
                      </a:r>
                      <a:r>
                        <a:rPr sz="600" spc="-5">
                          <a:latin typeface="Calibri"/>
                          <a:cs typeface="Calibri"/>
                        </a:rPr>
                        <a:t>help</a:t>
                      </a:r>
                      <a:r>
                        <a:rPr sz="600" spc="5">
                          <a:latin typeface="Calibri"/>
                          <a:cs typeface="Calibri"/>
                        </a:rPr>
                        <a:t> </a:t>
                      </a:r>
                      <a:r>
                        <a:rPr sz="600" spc="-10">
                          <a:latin typeface="Calibri"/>
                          <a:cs typeface="Calibri"/>
                        </a:rPr>
                        <a:t>it to</a:t>
                      </a:r>
                      <a:r>
                        <a:rPr sz="600" spc="5">
                          <a:latin typeface="Calibri"/>
                          <a:cs typeface="Calibri"/>
                        </a:rPr>
                        <a:t> </a:t>
                      </a:r>
                      <a:r>
                        <a:rPr sz="600" spc="-5">
                          <a:latin typeface="Calibri"/>
                          <a:cs typeface="Calibri"/>
                        </a:rPr>
                        <a:t>carry</a:t>
                      </a:r>
                      <a:r>
                        <a:rPr sz="600" spc="10">
                          <a:latin typeface="Calibri"/>
                          <a:cs typeface="Calibri"/>
                        </a:rPr>
                        <a:t> </a:t>
                      </a:r>
                      <a:r>
                        <a:rPr sz="600" spc="-5">
                          <a:latin typeface="Calibri"/>
                          <a:cs typeface="Calibri"/>
                        </a:rPr>
                        <a:t>out </a:t>
                      </a:r>
                      <a:r>
                        <a:rPr sz="600" spc="-140">
                          <a:latin typeface="Calibri"/>
                          <a:cs typeface="Calibri"/>
                        </a:rPr>
                        <a:t> </a:t>
                      </a:r>
                      <a:r>
                        <a:rPr sz="600" spc="-5">
                          <a:latin typeface="Calibri"/>
                          <a:cs typeface="Calibri"/>
                        </a:rPr>
                        <a:t>pollination,</a:t>
                      </a:r>
                      <a:r>
                        <a:rPr sz="600" spc="5">
                          <a:latin typeface="Calibri"/>
                          <a:cs typeface="Calibri"/>
                        </a:rPr>
                        <a:t> </a:t>
                      </a:r>
                      <a:r>
                        <a:rPr sz="600" spc="-5">
                          <a:latin typeface="Calibri"/>
                          <a:cs typeface="Calibri"/>
                        </a:rPr>
                        <a:t>fertilisation</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seed</a:t>
                      </a:r>
                      <a:r>
                        <a:rPr sz="600">
                          <a:latin typeface="Calibri"/>
                          <a:cs typeface="Calibri"/>
                        </a:rPr>
                        <a:t> </a:t>
                      </a:r>
                      <a:r>
                        <a:rPr sz="600" spc="-5">
                          <a:latin typeface="Calibri"/>
                          <a:cs typeface="Calibri"/>
                        </a:rPr>
                        <a:t>production</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Seed</a:t>
                      </a:r>
                      <a:r>
                        <a:rPr sz="600">
                          <a:latin typeface="Calibri"/>
                          <a:cs typeface="Calibri"/>
                        </a:rPr>
                        <a:t> </a:t>
                      </a:r>
                      <a:r>
                        <a:rPr sz="600" spc="-5">
                          <a:latin typeface="Calibri"/>
                          <a:cs typeface="Calibri"/>
                        </a:rPr>
                        <a:t>dispersal</a:t>
                      </a:r>
                      <a:r>
                        <a:rPr sz="600">
                          <a:latin typeface="Calibri"/>
                          <a:cs typeface="Calibri"/>
                        </a:rPr>
                        <a:t> </a:t>
                      </a:r>
                      <a:r>
                        <a:rPr sz="600" spc="-5">
                          <a:latin typeface="Calibri"/>
                          <a:cs typeface="Calibri"/>
                        </a:rPr>
                        <a:t>improves</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plants</a:t>
                      </a:r>
                      <a:r>
                        <a:rPr sz="600">
                          <a:latin typeface="Calibri"/>
                          <a:cs typeface="Calibri"/>
                        </a:rPr>
                        <a:t> chances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successful</a:t>
                      </a:r>
                      <a:r>
                        <a:rPr sz="600">
                          <a:latin typeface="Calibri"/>
                          <a:cs typeface="Calibri"/>
                        </a:rPr>
                        <a:t> reproduction</a:t>
                      </a:r>
                    </a:p>
                    <a:p>
                      <a:pPr marL="525780" indent="-229870">
                        <a:lnSpc>
                          <a:spcPct val="100000"/>
                        </a:lnSpc>
                        <a:spcBef>
                          <a:spcPts val="50"/>
                        </a:spcBef>
                        <a:buFont typeface="Symbol"/>
                        <a:buChar char=""/>
                        <a:tabLst>
                          <a:tab pos="525780" algn="l"/>
                          <a:tab pos="526415" algn="l"/>
                        </a:tabLst>
                      </a:pPr>
                      <a:r>
                        <a:rPr sz="600" spc="-5">
                          <a:latin typeface="Calibri"/>
                          <a:cs typeface="Calibri"/>
                        </a:rPr>
                        <a:t>Seeds/bulbs</a:t>
                      </a:r>
                      <a:r>
                        <a:rPr sz="600" spc="5">
                          <a:latin typeface="Calibri"/>
                          <a:cs typeface="Calibri"/>
                        </a:rPr>
                        <a:t> </a:t>
                      </a:r>
                      <a:r>
                        <a:rPr sz="600" spc="-5">
                          <a:latin typeface="Calibri"/>
                          <a:cs typeface="Calibri"/>
                        </a:rPr>
                        <a:t>require</a:t>
                      </a:r>
                      <a:r>
                        <a:rPr sz="600" spc="5">
                          <a:latin typeface="Calibri"/>
                          <a:cs typeface="Calibri"/>
                        </a:rPr>
                        <a:t> </a:t>
                      </a:r>
                      <a:r>
                        <a:rPr sz="600" spc="-5">
                          <a:latin typeface="Calibri"/>
                          <a:cs typeface="Calibri"/>
                        </a:rPr>
                        <a:t>the</a:t>
                      </a:r>
                      <a:r>
                        <a:rPr sz="600">
                          <a:latin typeface="Calibri"/>
                          <a:cs typeface="Calibri"/>
                        </a:rPr>
                        <a:t> right </a:t>
                      </a:r>
                      <a:r>
                        <a:rPr sz="600" spc="-5">
                          <a:latin typeface="Calibri"/>
                          <a:cs typeface="Calibri"/>
                        </a:rPr>
                        <a:t>conditions</a:t>
                      </a:r>
                      <a:r>
                        <a:rPr sz="600" spc="5">
                          <a:latin typeface="Calibri"/>
                          <a:cs typeface="Calibri"/>
                        </a:rPr>
                        <a:t> </a:t>
                      </a:r>
                      <a:r>
                        <a:rPr sz="600" spc="-10">
                          <a:latin typeface="Calibri"/>
                          <a:cs typeface="Calibri"/>
                        </a:rPr>
                        <a:t>to</a:t>
                      </a:r>
                      <a:r>
                        <a:rPr sz="600" spc="25">
                          <a:latin typeface="Calibri"/>
                          <a:cs typeface="Calibri"/>
                        </a:rPr>
                        <a:t> </a:t>
                      </a:r>
                      <a:r>
                        <a:rPr sz="600" spc="-5">
                          <a:latin typeface="Calibri"/>
                          <a:cs typeface="Calibri"/>
                        </a:rPr>
                        <a:t>germinate</a:t>
                      </a:r>
                      <a:r>
                        <a:rPr sz="60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grow.</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Seeds</a:t>
                      </a:r>
                      <a:r>
                        <a:rPr sz="600">
                          <a:latin typeface="Calibri"/>
                          <a:cs typeface="Calibri"/>
                        </a:rPr>
                        <a:t> </a:t>
                      </a:r>
                      <a:r>
                        <a:rPr sz="600" spc="-5">
                          <a:latin typeface="Calibri"/>
                          <a:cs typeface="Calibri"/>
                        </a:rPr>
                        <a:t>contain</a:t>
                      </a:r>
                      <a:r>
                        <a:rPr sz="600">
                          <a:latin typeface="Calibri"/>
                          <a:cs typeface="Calibri"/>
                        </a:rPr>
                        <a:t> </a:t>
                      </a:r>
                      <a:r>
                        <a:rPr sz="600" spc="-5">
                          <a:latin typeface="Calibri"/>
                          <a:cs typeface="Calibri"/>
                        </a:rPr>
                        <a:t>enough</a:t>
                      </a:r>
                      <a:r>
                        <a:rPr sz="600">
                          <a:latin typeface="Calibri"/>
                          <a:cs typeface="Calibri"/>
                        </a:rPr>
                        <a:t> </a:t>
                      </a:r>
                      <a:r>
                        <a:rPr sz="600" spc="-5">
                          <a:latin typeface="Calibri"/>
                          <a:cs typeface="Calibri"/>
                        </a:rPr>
                        <a:t>food</a:t>
                      </a:r>
                      <a:r>
                        <a:rPr sz="600" spc="5">
                          <a:latin typeface="Calibri"/>
                          <a:cs typeface="Calibri"/>
                        </a:rPr>
                        <a:t> </a:t>
                      </a:r>
                      <a:r>
                        <a:rPr sz="600" spc="-5">
                          <a:latin typeface="Calibri"/>
                          <a:cs typeface="Calibri"/>
                        </a:rPr>
                        <a:t>for the plant’s</a:t>
                      </a:r>
                      <a:r>
                        <a:rPr sz="600">
                          <a:latin typeface="Calibri"/>
                          <a:cs typeface="Calibri"/>
                        </a:rPr>
                        <a:t> </a:t>
                      </a:r>
                      <a:r>
                        <a:rPr sz="600" spc="-5">
                          <a:latin typeface="Calibri"/>
                          <a:cs typeface="Calibri"/>
                        </a:rPr>
                        <a:t>initial</a:t>
                      </a:r>
                      <a:r>
                        <a:rPr sz="600" spc="5">
                          <a:latin typeface="Calibri"/>
                          <a:cs typeface="Calibri"/>
                        </a:rPr>
                        <a:t> </a:t>
                      </a:r>
                      <a:r>
                        <a:rPr sz="600" spc="-5">
                          <a:latin typeface="Calibri"/>
                          <a:cs typeface="Calibri"/>
                        </a:rPr>
                        <a:t>growth</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219075">
                        <a:lnSpc>
                          <a:spcPct val="101400"/>
                        </a:lnSpc>
                        <a:spcBef>
                          <a:spcPts val="5"/>
                        </a:spcBef>
                      </a:pPr>
                      <a:r>
                        <a:rPr sz="600" spc="-5">
                          <a:latin typeface="Calibri"/>
                          <a:cs typeface="Calibri"/>
                        </a:rPr>
                        <a:t>Air,</a:t>
                      </a:r>
                      <a:r>
                        <a:rPr sz="600" spc="15">
                          <a:latin typeface="Calibri"/>
                          <a:cs typeface="Calibri"/>
                        </a:rPr>
                        <a:t> </a:t>
                      </a:r>
                      <a:r>
                        <a:rPr sz="600" spc="-5">
                          <a:latin typeface="Calibri"/>
                          <a:cs typeface="Calibri"/>
                        </a:rPr>
                        <a:t>light,</a:t>
                      </a:r>
                      <a:r>
                        <a:rPr sz="600" spc="15">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nutrients,</a:t>
                      </a:r>
                      <a:r>
                        <a:rPr sz="600" spc="15">
                          <a:latin typeface="Calibri"/>
                          <a:cs typeface="Calibri"/>
                        </a:rPr>
                        <a:t> </a:t>
                      </a:r>
                      <a:r>
                        <a:rPr sz="600" spc="-5">
                          <a:latin typeface="Calibri"/>
                          <a:cs typeface="Calibri"/>
                        </a:rPr>
                        <a:t>soil,</a:t>
                      </a:r>
                      <a:r>
                        <a:rPr sz="600" spc="15">
                          <a:latin typeface="Calibri"/>
                          <a:cs typeface="Calibri"/>
                        </a:rPr>
                        <a:t> </a:t>
                      </a:r>
                      <a:r>
                        <a:rPr sz="600" spc="-5">
                          <a:latin typeface="Calibri"/>
                          <a:cs typeface="Calibri"/>
                        </a:rPr>
                        <a:t>support,</a:t>
                      </a:r>
                      <a:r>
                        <a:rPr sz="600" spc="15">
                          <a:latin typeface="Calibri"/>
                          <a:cs typeface="Calibri"/>
                        </a:rPr>
                        <a:t> </a:t>
                      </a:r>
                      <a:r>
                        <a:rPr sz="600" spc="-5">
                          <a:latin typeface="Calibri"/>
                          <a:cs typeface="Calibri"/>
                        </a:rPr>
                        <a:t>anchor,</a:t>
                      </a:r>
                      <a:r>
                        <a:rPr sz="600" spc="15">
                          <a:latin typeface="Calibri"/>
                          <a:cs typeface="Calibri"/>
                        </a:rPr>
                        <a:t> </a:t>
                      </a:r>
                      <a:r>
                        <a:rPr sz="600" spc="-5">
                          <a:latin typeface="Calibri"/>
                          <a:cs typeface="Calibri"/>
                        </a:rPr>
                        <a:t>reproduction,</a:t>
                      </a:r>
                      <a:r>
                        <a:rPr sz="600" spc="20">
                          <a:latin typeface="Calibri"/>
                          <a:cs typeface="Calibri"/>
                        </a:rPr>
                        <a:t> </a:t>
                      </a:r>
                      <a:r>
                        <a:rPr sz="600" spc="-5">
                          <a:latin typeface="Calibri"/>
                          <a:cs typeface="Calibri"/>
                        </a:rPr>
                        <a:t>pollination,</a:t>
                      </a:r>
                      <a:r>
                        <a:rPr sz="600" spc="15">
                          <a:latin typeface="Calibri"/>
                          <a:cs typeface="Calibri"/>
                        </a:rPr>
                        <a:t> </a:t>
                      </a:r>
                      <a:r>
                        <a:rPr sz="600" spc="-5">
                          <a:latin typeface="Calibri"/>
                          <a:cs typeface="Calibri"/>
                        </a:rPr>
                        <a:t>dispersal,</a:t>
                      </a:r>
                      <a:r>
                        <a:rPr sz="600" spc="15">
                          <a:latin typeface="Calibri"/>
                          <a:cs typeface="Calibri"/>
                        </a:rPr>
                        <a:t> </a:t>
                      </a:r>
                      <a:r>
                        <a:rPr sz="600" spc="-5">
                          <a:latin typeface="Calibri"/>
                          <a:cs typeface="Calibri"/>
                        </a:rPr>
                        <a:t>transportation, </a:t>
                      </a:r>
                      <a:r>
                        <a:rPr sz="600">
                          <a:latin typeface="Calibri"/>
                          <a:cs typeface="Calibri"/>
                        </a:rPr>
                        <a:t> </a:t>
                      </a:r>
                      <a:r>
                        <a:rPr sz="600" spc="-5">
                          <a:latin typeface="Calibri"/>
                          <a:cs typeface="Calibri"/>
                        </a:rPr>
                        <a:t>flower,</a:t>
                      </a:r>
                      <a:r>
                        <a:rPr sz="600" spc="15">
                          <a:latin typeface="Calibri"/>
                          <a:cs typeface="Calibri"/>
                        </a:rPr>
                        <a:t> </a:t>
                      </a:r>
                      <a:r>
                        <a:rPr sz="600" spc="-5">
                          <a:latin typeface="Calibri"/>
                          <a:cs typeface="Calibri"/>
                        </a:rPr>
                        <a:t>energy,</a:t>
                      </a:r>
                      <a:r>
                        <a:rPr sz="600" spc="20">
                          <a:latin typeface="Calibri"/>
                          <a:cs typeface="Calibri"/>
                        </a:rPr>
                        <a:t> </a:t>
                      </a:r>
                      <a:r>
                        <a:rPr sz="600" spc="-5">
                          <a:latin typeface="Calibri"/>
                          <a:cs typeface="Calibri"/>
                        </a:rPr>
                        <a:t>growth,</a:t>
                      </a:r>
                      <a:r>
                        <a:rPr sz="600" spc="15">
                          <a:latin typeface="Calibri"/>
                          <a:cs typeface="Calibri"/>
                        </a:rPr>
                        <a:t> </a:t>
                      </a:r>
                      <a:r>
                        <a:rPr sz="600" spc="-5">
                          <a:latin typeface="Calibri"/>
                          <a:cs typeface="Calibri"/>
                        </a:rPr>
                        <a:t>seedling,</a:t>
                      </a:r>
                      <a:r>
                        <a:rPr sz="600" spc="20">
                          <a:latin typeface="Calibri"/>
                          <a:cs typeface="Calibri"/>
                        </a:rPr>
                        <a:t> </a:t>
                      </a:r>
                      <a:r>
                        <a:rPr sz="600" spc="-5">
                          <a:latin typeface="Calibri"/>
                          <a:cs typeface="Calibri"/>
                        </a:rPr>
                        <a:t>carbon</a:t>
                      </a:r>
                      <a:r>
                        <a:rPr sz="600" spc="10">
                          <a:latin typeface="Calibri"/>
                          <a:cs typeface="Calibri"/>
                        </a:rPr>
                        <a:t> </a:t>
                      </a:r>
                      <a:r>
                        <a:rPr sz="600" spc="-5">
                          <a:latin typeface="Calibri"/>
                          <a:cs typeface="Calibri"/>
                        </a:rPr>
                        <a:t>dioxide,</a:t>
                      </a:r>
                      <a:r>
                        <a:rPr sz="600" spc="35">
                          <a:latin typeface="Calibri"/>
                          <a:cs typeface="Calibri"/>
                        </a:rPr>
                        <a:t> </a:t>
                      </a:r>
                      <a:r>
                        <a:rPr sz="600" spc="-5">
                          <a:latin typeface="Calibri"/>
                          <a:cs typeface="Calibri"/>
                        </a:rPr>
                        <a:t>oxygen,</a:t>
                      </a:r>
                      <a:r>
                        <a:rPr sz="600" spc="20">
                          <a:latin typeface="Calibri"/>
                          <a:cs typeface="Calibri"/>
                        </a:rPr>
                        <a:t> </a:t>
                      </a:r>
                      <a:r>
                        <a:rPr sz="600" spc="-5">
                          <a:latin typeface="Calibri"/>
                          <a:cs typeface="Calibri"/>
                        </a:rPr>
                        <a:t>sugar,</a:t>
                      </a:r>
                      <a:r>
                        <a:rPr sz="600" spc="20">
                          <a:latin typeface="Calibri"/>
                          <a:cs typeface="Calibri"/>
                        </a:rPr>
                        <a:t> </a:t>
                      </a:r>
                      <a:r>
                        <a:rPr sz="600" spc="-5">
                          <a:latin typeface="Calibri"/>
                          <a:cs typeface="Calibri"/>
                        </a:rPr>
                        <a:t>material,</a:t>
                      </a:r>
                      <a:r>
                        <a:rPr sz="600" spc="10">
                          <a:latin typeface="Calibri"/>
                          <a:cs typeface="Calibri"/>
                        </a:rPr>
                        <a:t> </a:t>
                      </a:r>
                      <a:r>
                        <a:rPr sz="600" spc="-5">
                          <a:latin typeface="Calibri"/>
                          <a:cs typeface="Calibri"/>
                        </a:rPr>
                        <a:t>photosynthesis,</a:t>
                      </a:r>
                      <a:r>
                        <a:rPr sz="600" spc="20">
                          <a:latin typeface="Calibri"/>
                          <a:cs typeface="Calibri"/>
                        </a:rPr>
                        <a:t> </a:t>
                      </a:r>
                      <a:r>
                        <a:rPr sz="600" spc="-5">
                          <a:latin typeface="Calibri"/>
                          <a:cs typeface="Calibri"/>
                        </a:rPr>
                        <a:t>chlorophyll</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93475">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693861">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spc="-5">
                          <a:latin typeface="Calibri"/>
                          <a:cs typeface="Calibri"/>
                        </a:rPr>
                        <a:t>Jan</a:t>
                      </a:r>
                      <a:r>
                        <a:rPr sz="600" b="1" spc="-35">
                          <a:latin typeface="Calibri"/>
                          <a:cs typeface="Calibri"/>
                        </a:rPr>
                        <a:t> </a:t>
                      </a:r>
                      <a:r>
                        <a:rPr sz="600" b="1" spc="-5">
                          <a:latin typeface="Calibri"/>
                          <a:cs typeface="Calibri"/>
                        </a:rPr>
                        <a:t>Ingenhousz</a:t>
                      </a:r>
                      <a:endParaRPr sz="600">
                        <a:latin typeface="Calibri"/>
                        <a:cs typeface="Calibri"/>
                      </a:endParaRPr>
                    </a:p>
                    <a:p>
                      <a:pPr marL="67945">
                        <a:lnSpc>
                          <a:spcPct val="100000"/>
                        </a:lnSpc>
                        <a:spcBef>
                          <a:spcPts val="10"/>
                        </a:spcBef>
                      </a:pPr>
                      <a:r>
                        <a:rPr sz="600" spc="-5">
                          <a:latin typeface="Calibri"/>
                          <a:cs typeface="Calibri"/>
                        </a:rPr>
                        <a:t>(Photosynthesis)</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spcBef>
                          <a:spcPts val="5"/>
                        </a:spcBef>
                      </a:pPr>
                      <a:r>
                        <a:rPr sz="600" b="1" spc="-5">
                          <a:latin typeface="Calibri"/>
                          <a:cs typeface="Calibri"/>
                        </a:rPr>
                        <a:t>Joseph</a:t>
                      </a:r>
                      <a:r>
                        <a:rPr sz="600" b="1" spc="-35">
                          <a:latin typeface="Calibri"/>
                          <a:cs typeface="Calibri"/>
                        </a:rPr>
                        <a:t> </a:t>
                      </a:r>
                      <a:r>
                        <a:rPr sz="600" b="1" spc="-5">
                          <a:latin typeface="Calibri"/>
                          <a:cs typeface="Calibri"/>
                        </a:rPr>
                        <a:t>Banks</a:t>
                      </a:r>
                      <a:endParaRPr sz="600">
                        <a:latin typeface="Calibri"/>
                        <a:cs typeface="Calibri"/>
                      </a:endParaRPr>
                    </a:p>
                    <a:p>
                      <a:pPr marL="67945">
                        <a:lnSpc>
                          <a:spcPct val="100000"/>
                        </a:lnSpc>
                        <a:spcBef>
                          <a:spcPts val="10"/>
                        </a:spcBef>
                      </a:pPr>
                      <a:r>
                        <a:rPr sz="600" spc="-5">
                          <a:latin typeface="Calibri"/>
                          <a:cs typeface="Calibri"/>
                        </a:rPr>
                        <a:t>(Botanist)</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The</a:t>
                      </a:r>
                      <a:r>
                        <a:rPr sz="600" b="1" i="1" spc="-20">
                          <a:latin typeface="Calibri"/>
                          <a:cs typeface="Calibri"/>
                        </a:rPr>
                        <a:t> </a:t>
                      </a:r>
                      <a:r>
                        <a:rPr sz="600" b="1" i="1" spc="-5">
                          <a:latin typeface="Calibri"/>
                          <a:cs typeface="Calibri"/>
                        </a:rPr>
                        <a:t>Hidden</a:t>
                      </a:r>
                      <a:r>
                        <a:rPr sz="600" b="1" i="1" spc="-20">
                          <a:latin typeface="Calibri"/>
                          <a:cs typeface="Calibri"/>
                        </a:rPr>
                        <a:t> </a:t>
                      </a:r>
                      <a:r>
                        <a:rPr sz="600" b="1" i="1" spc="-5">
                          <a:latin typeface="Calibri"/>
                          <a:cs typeface="Calibri"/>
                        </a:rPr>
                        <a:t>Forest</a:t>
                      </a:r>
                      <a:endParaRPr sz="600">
                        <a:latin typeface="Calibri"/>
                        <a:cs typeface="Calibri"/>
                      </a:endParaRPr>
                    </a:p>
                    <a:p>
                      <a:pPr marL="66675">
                        <a:lnSpc>
                          <a:spcPct val="100000"/>
                        </a:lnSpc>
                        <a:spcBef>
                          <a:spcPts val="10"/>
                        </a:spcBef>
                      </a:pPr>
                      <a:r>
                        <a:rPr sz="600" i="1" spc="-5">
                          <a:latin typeface="Calibri"/>
                          <a:cs typeface="Calibri"/>
                        </a:rPr>
                        <a:t>(Jeannie</a:t>
                      </a:r>
                      <a:r>
                        <a:rPr sz="600" i="1" spc="-25">
                          <a:latin typeface="Calibri"/>
                          <a:cs typeface="Calibri"/>
                        </a:rPr>
                        <a:t> </a:t>
                      </a:r>
                      <a:r>
                        <a:rPr sz="600" i="1" spc="-5">
                          <a:latin typeface="Calibri"/>
                          <a:cs typeface="Calibri"/>
                        </a:rPr>
                        <a:t>Baker)</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spcBef>
                          <a:spcPts val="5"/>
                        </a:spcBef>
                      </a:pPr>
                      <a:r>
                        <a:rPr sz="600" b="1" i="1" spc="-5">
                          <a:latin typeface="Calibri"/>
                          <a:cs typeface="Calibri"/>
                        </a:rPr>
                        <a:t>George</a:t>
                      </a:r>
                      <a:r>
                        <a:rPr sz="600" b="1" i="1" spc="-10">
                          <a:latin typeface="Calibri"/>
                          <a:cs typeface="Calibri"/>
                        </a:rPr>
                        <a:t> </a:t>
                      </a:r>
                      <a:r>
                        <a:rPr sz="600" b="1" i="1" spc="-5">
                          <a:latin typeface="Calibri"/>
                          <a:cs typeface="Calibri"/>
                        </a:rPr>
                        <a:t>and Flora’s</a:t>
                      </a:r>
                      <a:r>
                        <a:rPr sz="600" b="1" i="1" spc="-10">
                          <a:latin typeface="Calibri"/>
                          <a:cs typeface="Calibri"/>
                        </a:rPr>
                        <a:t> </a:t>
                      </a:r>
                      <a:r>
                        <a:rPr sz="600" b="1" i="1" spc="-5">
                          <a:latin typeface="Calibri"/>
                          <a:cs typeface="Calibri"/>
                        </a:rPr>
                        <a:t>Secret</a:t>
                      </a:r>
                      <a:r>
                        <a:rPr sz="600" b="1" i="1" spc="-10">
                          <a:latin typeface="Calibri"/>
                          <a:cs typeface="Calibri"/>
                        </a:rPr>
                        <a:t> </a:t>
                      </a:r>
                      <a:r>
                        <a:rPr sz="600" b="1" i="1" spc="-5">
                          <a:latin typeface="Calibri"/>
                          <a:cs typeface="Calibri"/>
                        </a:rPr>
                        <a:t>Garden</a:t>
                      </a:r>
                      <a:endParaRPr sz="600">
                        <a:latin typeface="Calibri"/>
                        <a:cs typeface="Calibri"/>
                      </a:endParaRPr>
                    </a:p>
                    <a:p>
                      <a:pPr marL="66675">
                        <a:lnSpc>
                          <a:spcPct val="100000"/>
                        </a:lnSpc>
                        <a:spcBef>
                          <a:spcPts val="10"/>
                        </a:spcBef>
                      </a:pPr>
                      <a:r>
                        <a:rPr sz="600" i="1">
                          <a:latin typeface="Calibri"/>
                          <a:cs typeface="Calibri"/>
                        </a:rPr>
                        <a:t>(Jo</a:t>
                      </a:r>
                      <a:r>
                        <a:rPr sz="600" i="1" spc="-35">
                          <a:latin typeface="Calibri"/>
                          <a:cs typeface="Calibri"/>
                        </a:rPr>
                        <a:t> </a:t>
                      </a:r>
                      <a:r>
                        <a:rPr sz="600" i="1" spc="-5">
                          <a:latin typeface="Calibri"/>
                          <a:cs typeface="Calibri"/>
                        </a:rPr>
                        <a:t>Elworthy)</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04799">
                <a:tc gridSpan="2">
                  <a:txBody>
                    <a:bodyPr/>
                    <a:lstStyle/>
                    <a:p>
                      <a:pPr algn="ctr">
                        <a:lnSpc>
                          <a:spcPts val="81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44922">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KS1</a:t>
                      </a:r>
                      <a:r>
                        <a:rPr sz="600" b="1" spc="-2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marR="293370" indent="-228600">
                        <a:lnSpc>
                          <a:spcPct val="102899"/>
                        </a:lnSpc>
                        <a:spcBef>
                          <a:spcPts val="25"/>
                        </a:spcBef>
                        <a:buFont typeface="Symbol"/>
                        <a:buChar char=""/>
                        <a:tabLst>
                          <a:tab pos="525145" algn="l"/>
                          <a:tab pos="525780" algn="l"/>
                        </a:tabLst>
                      </a:pPr>
                      <a:r>
                        <a:rPr sz="600" b="1" spc="-5">
                          <a:latin typeface="Calibri"/>
                          <a:cs typeface="Calibri"/>
                        </a:rPr>
                        <a:t>Observe </a:t>
                      </a:r>
                      <a:r>
                        <a:rPr sz="600" b="1">
                          <a:latin typeface="Calibri"/>
                          <a:cs typeface="Calibri"/>
                        </a:rPr>
                        <a:t>and </a:t>
                      </a:r>
                      <a:r>
                        <a:rPr sz="600" b="1" spc="-5">
                          <a:latin typeface="Calibri"/>
                          <a:cs typeface="Calibri"/>
                        </a:rPr>
                        <a:t>describe how seeds </a:t>
                      </a:r>
                      <a:r>
                        <a:rPr sz="600" b="1">
                          <a:latin typeface="Calibri"/>
                          <a:cs typeface="Calibri"/>
                        </a:rPr>
                        <a:t>and bulbs </a:t>
                      </a:r>
                      <a:r>
                        <a:rPr sz="600" b="1" spc="-5">
                          <a:latin typeface="Calibri"/>
                          <a:cs typeface="Calibri"/>
                        </a:rPr>
                        <a:t>grow into </a:t>
                      </a:r>
                      <a:r>
                        <a:rPr sz="600" b="1" spc="-145">
                          <a:latin typeface="Calibri"/>
                          <a:cs typeface="Calibri"/>
                        </a:rPr>
                        <a:t> </a:t>
                      </a:r>
                      <a:r>
                        <a:rPr sz="600" b="1" spc="-5">
                          <a:latin typeface="Calibri"/>
                          <a:cs typeface="Calibri"/>
                        </a:rPr>
                        <a:t>mature</a:t>
                      </a:r>
                      <a:r>
                        <a:rPr sz="600" b="1" spc="-10">
                          <a:latin typeface="Calibri"/>
                          <a:cs typeface="Calibri"/>
                        </a:rPr>
                        <a:t> </a:t>
                      </a:r>
                      <a:r>
                        <a:rPr sz="600" b="1" spc="-5">
                          <a:latin typeface="Calibri"/>
                          <a:cs typeface="Calibri"/>
                        </a:rPr>
                        <a:t>plants.</a:t>
                      </a:r>
                      <a:endParaRPr sz="600">
                        <a:latin typeface="Calibri"/>
                        <a:cs typeface="Calibri"/>
                      </a:endParaRPr>
                    </a:p>
                    <a:p>
                      <a:pPr marL="525780" marR="223520" indent="-228600">
                        <a:lnSpc>
                          <a:spcPct val="101400"/>
                        </a:lnSpc>
                        <a:spcBef>
                          <a:spcPts val="35"/>
                        </a:spcBef>
                        <a:buFont typeface="Symbol"/>
                        <a:buChar char=""/>
                        <a:tabLst>
                          <a:tab pos="525145" algn="l"/>
                          <a:tab pos="525780" algn="l"/>
                        </a:tabLst>
                      </a:pPr>
                      <a:r>
                        <a:rPr sz="600" b="1" spc="-5">
                          <a:latin typeface="Calibri"/>
                          <a:cs typeface="Calibri"/>
                        </a:rPr>
                        <a:t>Find out and</a:t>
                      </a:r>
                      <a:r>
                        <a:rPr sz="600" b="1" spc="10">
                          <a:latin typeface="Calibri"/>
                          <a:cs typeface="Calibri"/>
                        </a:rPr>
                        <a:t> </a:t>
                      </a:r>
                      <a:r>
                        <a:rPr sz="600" b="1" spc="-5">
                          <a:latin typeface="Calibri"/>
                          <a:cs typeface="Calibri"/>
                        </a:rPr>
                        <a:t>describe how plants</a:t>
                      </a:r>
                      <a:r>
                        <a:rPr sz="600" b="1" spc="10">
                          <a:latin typeface="Calibri"/>
                          <a:cs typeface="Calibri"/>
                        </a:rPr>
                        <a:t> </a:t>
                      </a:r>
                      <a:r>
                        <a:rPr sz="600" b="1" spc="-5">
                          <a:latin typeface="Calibri"/>
                          <a:cs typeface="Calibri"/>
                        </a:rPr>
                        <a:t>need</a:t>
                      </a:r>
                      <a:r>
                        <a:rPr sz="600" b="1" spc="5">
                          <a:latin typeface="Calibri"/>
                          <a:cs typeface="Calibri"/>
                        </a:rPr>
                        <a:t> </a:t>
                      </a:r>
                      <a:r>
                        <a:rPr sz="600" b="1" spc="-5">
                          <a:latin typeface="Calibri"/>
                          <a:cs typeface="Calibri"/>
                        </a:rPr>
                        <a:t>water, light</a:t>
                      </a:r>
                      <a:r>
                        <a:rPr sz="600" b="1" spc="10">
                          <a:latin typeface="Calibri"/>
                          <a:cs typeface="Calibri"/>
                        </a:rPr>
                        <a:t> </a:t>
                      </a:r>
                      <a:r>
                        <a:rPr sz="600" b="1" spc="-5">
                          <a:latin typeface="Calibri"/>
                          <a:cs typeface="Calibri"/>
                        </a:rPr>
                        <a:t>and </a:t>
                      </a:r>
                      <a:r>
                        <a:rPr sz="600" b="1" spc="-145">
                          <a:latin typeface="Calibri"/>
                          <a:cs typeface="Calibri"/>
                        </a:rPr>
                        <a:t> </a:t>
                      </a:r>
                      <a:r>
                        <a:rPr sz="600" b="1" spc="-5">
                          <a:latin typeface="Calibri"/>
                          <a:cs typeface="Calibri"/>
                        </a:rPr>
                        <a:t>warmth</a:t>
                      </a:r>
                      <a:r>
                        <a:rPr sz="600" b="1" spc="-10">
                          <a:latin typeface="Calibri"/>
                          <a:cs typeface="Calibri"/>
                        </a:rPr>
                        <a:t> </a:t>
                      </a:r>
                      <a:r>
                        <a:rPr sz="600" b="1">
                          <a:latin typeface="Calibri"/>
                          <a:cs typeface="Calibri"/>
                        </a:rPr>
                        <a:t>to </a:t>
                      </a:r>
                      <a:r>
                        <a:rPr sz="600" b="1" spc="-5">
                          <a:latin typeface="Calibri"/>
                          <a:cs typeface="Calibri"/>
                        </a:rPr>
                        <a:t>grow </a:t>
                      </a:r>
                      <a:r>
                        <a:rPr sz="600" b="1">
                          <a:latin typeface="Calibri"/>
                          <a:cs typeface="Calibri"/>
                        </a:rPr>
                        <a:t>and</a:t>
                      </a:r>
                      <a:r>
                        <a:rPr sz="600" b="1" spc="-5">
                          <a:latin typeface="Calibri"/>
                          <a:cs typeface="Calibri"/>
                        </a:rPr>
                        <a:t> stay healthy.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do plants reproduce?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Do</a:t>
                      </a:r>
                      <a:r>
                        <a:rPr sz="600" spc="-10">
                          <a:latin typeface="Calibri"/>
                          <a:cs typeface="Calibri"/>
                        </a:rPr>
                        <a:t> </a:t>
                      </a:r>
                      <a:r>
                        <a:rPr sz="600" spc="-5">
                          <a:latin typeface="Calibri"/>
                          <a:cs typeface="Calibri"/>
                        </a:rPr>
                        <a:t>all</a:t>
                      </a:r>
                      <a:r>
                        <a:rPr sz="600" spc="-10">
                          <a:latin typeface="Calibri"/>
                          <a:cs typeface="Calibri"/>
                        </a:rPr>
                        <a:t> </a:t>
                      </a:r>
                      <a:r>
                        <a:rPr sz="600" spc="-5">
                          <a:latin typeface="Calibri"/>
                          <a:cs typeface="Calibri"/>
                        </a:rPr>
                        <a:t>flowers look</a:t>
                      </a:r>
                      <a:r>
                        <a:rPr sz="600" spc="-1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 do</a:t>
                      </a:r>
                      <a:r>
                        <a:rPr sz="600">
                          <a:latin typeface="Calibri"/>
                          <a:cs typeface="Calibri"/>
                        </a:rPr>
                        <a:t> </a:t>
                      </a:r>
                      <a:r>
                        <a:rPr sz="600" spc="-5">
                          <a:latin typeface="Calibri"/>
                          <a:cs typeface="Calibri"/>
                        </a:rPr>
                        <a:t>insects</a:t>
                      </a:r>
                      <a:r>
                        <a:rPr sz="600">
                          <a:latin typeface="Calibri"/>
                          <a:cs typeface="Calibri"/>
                        </a:rPr>
                        <a:t> </a:t>
                      </a:r>
                      <a:r>
                        <a:rPr sz="600" spc="-5">
                          <a:latin typeface="Calibri"/>
                          <a:cs typeface="Calibri"/>
                        </a:rPr>
                        <a:t>know</a:t>
                      </a:r>
                      <a:r>
                        <a:rPr sz="600">
                          <a:latin typeface="Calibri"/>
                          <a:cs typeface="Calibri"/>
                        </a:rPr>
                        <a:t> </a:t>
                      </a:r>
                      <a:r>
                        <a:rPr sz="600" spc="-5">
                          <a:latin typeface="Calibri"/>
                          <a:cs typeface="Calibri"/>
                        </a:rPr>
                        <a:t>which</a:t>
                      </a:r>
                      <a:r>
                        <a:rPr sz="600">
                          <a:latin typeface="Calibri"/>
                          <a:cs typeface="Calibri"/>
                        </a:rPr>
                        <a:t> </a:t>
                      </a:r>
                      <a:r>
                        <a:rPr sz="600" spc="-5">
                          <a:latin typeface="Calibri"/>
                          <a:cs typeface="Calibri"/>
                        </a:rPr>
                        <a:t>flowers</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pollinate?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a:t>
                      </a:r>
                      <a:r>
                        <a:rPr sz="600" spc="-20">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flowers</a:t>
                      </a:r>
                      <a:r>
                        <a:rPr sz="600" spc="-15">
                          <a:latin typeface="Calibri"/>
                          <a:cs typeface="Calibri"/>
                        </a:rPr>
                        <a:t> </a:t>
                      </a:r>
                      <a:r>
                        <a:rPr sz="600" spc="-5">
                          <a:latin typeface="Calibri"/>
                          <a:cs typeface="Calibri"/>
                        </a:rPr>
                        <a:t>smell?</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seeds</a:t>
                      </a:r>
                      <a:r>
                        <a:rPr sz="600" spc="-10">
                          <a:latin typeface="Calibri"/>
                          <a:cs typeface="Calibri"/>
                        </a:rPr>
                        <a:t> </a:t>
                      </a:r>
                      <a:r>
                        <a:rPr sz="600" spc="-5">
                          <a:latin typeface="Calibri"/>
                          <a:cs typeface="Calibri"/>
                        </a:rPr>
                        <a:t>do?</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Can a plant</a:t>
                      </a:r>
                      <a:r>
                        <a:rPr sz="600" spc="-10">
                          <a:latin typeface="Calibri"/>
                          <a:cs typeface="Calibri"/>
                        </a:rPr>
                        <a:t> </a:t>
                      </a:r>
                      <a:r>
                        <a:rPr sz="600" spc="-5">
                          <a:latin typeface="Calibri"/>
                          <a:cs typeface="Calibri"/>
                        </a:rPr>
                        <a:t>live</a:t>
                      </a:r>
                      <a:r>
                        <a:rPr sz="600" spc="-10">
                          <a:latin typeface="Calibri"/>
                          <a:cs typeface="Calibri"/>
                        </a:rPr>
                        <a:t> </a:t>
                      </a:r>
                      <a:r>
                        <a:rPr sz="600" spc="-5">
                          <a:latin typeface="Calibri"/>
                          <a:cs typeface="Calibri"/>
                        </a:rPr>
                        <a:t>without</a:t>
                      </a:r>
                      <a:r>
                        <a:rPr sz="600">
                          <a:latin typeface="Calibri"/>
                          <a:cs typeface="Calibri"/>
                        </a:rPr>
                        <a:t> </a:t>
                      </a:r>
                      <a:r>
                        <a:rPr sz="600" spc="-5">
                          <a:latin typeface="Calibri"/>
                          <a:cs typeface="Calibri"/>
                        </a:rPr>
                        <a:t>its</a:t>
                      </a:r>
                      <a:r>
                        <a:rPr sz="600">
                          <a:latin typeface="Calibri"/>
                          <a:cs typeface="Calibri"/>
                        </a:rPr>
                        <a:t> </a:t>
                      </a:r>
                      <a:r>
                        <a:rPr sz="600" spc="-5">
                          <a:latin typeface="Calibri"/>
                          <a:cs typeface="Calibri"/>
                        </a:rPr>
                        <a:t>leaves?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a:t>
                      </a:r>
                      <a:r>
                        <a:rPr sz="600" spc="-10">
                          <a:latin typeface="Calibri"/>
                          <a:cs typeface="Calibri"/>
                        </a:rPr>
                        <a:t> </a:t>
                      </a:r>
                      <a:r>
                        <a:rPr sz="600" spc="-5">
                          <a:latin typeface="Calibri"/>
                          <a:cs typeface="Calibri"/>
                        </a:rPr>
                        <a:t>grass/trees</a:t>
                      </a:r>
                      <a:r>
                        <a:rPr sz="600" spc="-10">
                          <a:latin typeface="Calibri"/>
                          <a:cs typeface="Calibri"/>
                        </a:rPr>
                        <a:t> </a:t>
                      </a:r>
                      <a:r>
                        <a:rPr sz="600" spc="-5">
                          <a:latin typeface="Calibri"/>
                          <a:cs typeface="Calibri"/>
                        </a:rPr>
                        <a:t>make</a:t>
                      </a:r>
                      <a:r>
                        <a:rPr sz="600" spc="-15">
                          <a:latin typeface="Calibri"/>
                          <a:cs typeface="Calibri"/>
                        </a:rPr>
                        <a:t> </a:t>
                      </a:r>
                      <a:r>
                        <a:rPr sz="600" spc="-5">
                          <a:latin typeface="Calibri"/>
                          <a:cs typeface="Calibri"/>
                        </a:rPr>
                        <a:t>flowers?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conditions</a:t>
                      </a:r>
                      <a:r>
                        <a:rPr sz="600">
                          <a:latin typeface="Calibri"/>
                          <a:cs typeface="Calibri"/>
                        </a:rPr>
                        <a:t> </a:t>
                      </a:r>
                      <a:r>
                        <a:rPr sz="600" spc="-5">
                          <a:latin typeface="Calibri"/>
                          <a:cs typeface="Calibri"/>
                        </a:rPr>
                        <a:t>are </a:t>
                      </a:r>
                      <a:r>
                        <a:rPr sz="600">
                          <a:latin typeface="Calibri"/>
                          <a:cs typeface="Calibri"/>
                        </a:rPr>
                        <a:t>perfect</a:t>
                      </a:r>
                      <a:r>
                        <a:rPr sz="600" spc="-5">
                          <a:latin typeface="Calibri"/>
                          <a:cs typeface="Calibri"/>
                        </a:rPr>
                        <a:t> for a seed</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grow?</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Where</a:t>
                      </a:r>
                      <a:r>
                        <a:rPr sz="600" spc="-1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weeds come from?</a:t>
                      </a:r>
                      <a:endParaRPr sz="600">
                        <a:latin typeface="Calibri"/>
                        <a:cs typeface="Calibri"/>
                      </a:endParaRPr>
                    </a:p>
                    <a:p>
                      <a:pPr marL="525780" indent="-229870">
                        <a:lnSpc>
                          <a:spcPct val="100000"/>
                        </a:lnSpc>
                        <a:spcBef>
                          <a:spcPts val="6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 </a:t>
                      </a:r>
                      <a:r>
                        <a:rPr sz="600">
                          <a:latin typeface="Calibri"/>
                          <a:cs typeface="Calibri"/>
                        </a:rPr>
                        <a:t>space </a:t>
                      </a:r>
                      <a:r>
                        <a:rPr sz="600" spc="-5">
                          <a:latin typeface="Calibri"/>
                          <a:cs typeface="Calibri"/>
                        </a:rPr>
                        <a:t>between</a:t>
                      </a:r>
                      <a:r>
                        <a:rPr sz="600" spc="5">
                          <a:latin typeface="Calibri"/>
                          <a:cs typeface="Calibri"/>
                        </a:rPr>
                        <a:t> </a:t>
                      </a:r>
                      <a:r>
                        <a:rPr sz="600" spc="-5">
                          <a:latin typeface="Calibri"/>
                          <a:cs typeface="Calibri"/>
                        </a:rPr>
                        <a:t>seeds</a:t>
                      </a:r>
                      <a:r>
                        <a:rPr sz="600">
                          <a:latin typeface="Calibri"/>
                          <a:cs typeface="Calibri"/>
                        </a:rPr>
                        <a:t> </a:t>
                      </a:r>
                      <a:r>
                        <a:rPr sz="600" spc="-5">
                          <a:latin typeface="Calibri"/>
                          <a:cs typeface="Calibri"/>
                        </a:rPr>
                        <a:t>affect</a:t>
                      </a:r>
                      <a:r>
                        <a:rPr sz="600" spc="-15">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well they</a:t>
                      </a:r>
                      <a:r>
                        <a:rPr sz="600">
                          <a:latin typeface="Calibri"/>
                          <a:cs typeface="Calibri"/>
                        </a:rPr>
                        <a:t> </a:t>
                      </a:r>
                      <a:r>
                        <a:rPr sz="600" spc="-5">
                          <a:latin typeface="Calibri"/>
                          <a:cs typeface="Calibri"/>
                        </a:rPr>
                        <a:t>grow?</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Does</a:t>
                      </a:r>
                      <a:r>
                        <a:rPr sz="600" spc="-10">
                          <a:latin typeface="Calibri"/>
                          <a:cs typeface="Calibri"/>
                        </a:rPr>
                        <a:t> </a:t>
                      </a:r>
                      <a:r>
                        <a:rPr sz="600" spc="-5">
                          <a:latin typeface="Calibri"/>
                          <a:cs typeface="Calibri"/>
                        </a:rPr>
                        <a:t>seed size match plant</a:t>
                      </a:r>
                      <a:r>
                        <a:rPr sz="600" spc="-15">
                          <a:latin typeface="Calibri"/>
                          <a:cs typeface="Calibri"/>
                        </a:rPr>
                        <a:t> </a:t>
                      </a:r>
                      <a:r>
                        <a:rPr sz="600" spc="-5">
                          <a:latin typeface="Calibri"/>
                          <a:cs typeface="Calibri"/>
                        </a:rPr>
                        <a:t>size?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plants</a:t>
                      </a:r>
                      <a:r>
                        <a:rPr sz="600">
                          <a:latin typeface="Calibri"/>
                          <a:cs typeface="Calibri"/>
                        </a:rPr>
                        <a:t> </a:t>
                      </a:r>
                      <a:r>
                        <a:rPr sz="600" spc="-10">
                          <a:latin typeface="Calibri"/>
                          <a:cs typeface="Calibri"/>
                        </a:rPr>
                        <a:t>take</a:t>
                      </a:r>
                      <a:r>
                        <a:rPr sz="600" spc="5">
                          <a:latin typeface="Calibri"/>
                          <a:cs typeface="Calibri"/>
                        </a:rPr>
                        <a:t> </a:t>
                      </a:r>
                      <a:r>
                        <a:rPr sz="600" spc="-5">
                          <a:latin typeface="Calibri"/>
                          <a:cs typeface="Calibri"/>
                        </a:rPr>
                        <a:t>in</a:t>
                      </a:r>
                      <a:r>
                        <a:rPr sz="600">
                          <a:latin typeface="Calibri"/>
                          <a:cs typeface="Calibri"/>
                        </a:rPr>
                        <a:t> </a:t>
                      </a:r>
                      <a:r>
                        <a:rPr sz="600" spc="-5">
                          <a:latin typeface="Calibri"/>
                          <a:cs typeface="Calibri"/>
                        </a:rPr>
                        <a:t>water</a:t>
                      </a:r>
                      <a:r>
                        <a:rPr sz="600" spc="5">
                          <a:latin typeface="Calibri"/>
                          <a:cs typeface="Calibri"/>
                        </a:rPr>
                        <a:t> </a:t>
                      </a:r>
                      <a:r>
                        <a:rPr sz="600" spc="-5">
                          <a:latin typeface="Calibri"/>
                          <a:cs typeface="Calibri"/>
                        </a:rPr>
                        <a:t>through</a:t>
                      </a:r>
                      <a:r>
                        <a:rPr sz="600">
                          <a:latin typeface="Calibri"/>
                          <a:cs typeface="Calibri"/>
                        </a:rPr>
                        <a:t> </a:t>
                      </a:r>
                      <a:r>
                        <a:rPr sz="600" spc="-5">
                          <a:latin typeface="Calibri"/>
                          <a:cs typeface="Calibri"/>
                        </a:rPr>
                        <a:t>their</a:t>
                      </a:r>
                      <a:r>
                        <a:rPr sz="600" spc="5">
                          <a:latin typeface="Calibri"/>
                          <a:cs typeface="Calibri"/>
                        </a:rPr>
                        <a:t> </a:t>
                      </a:r>
                      <a:r>
                        <a:rPr sz="600" spc="-5">
                          <a:latin typeface="Calibri"/>
                          <a:cs typeface="Calibri"/>
                        </a:rPr>
                        <a:t>roots?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 does water</a:t>
                      </a:r>
                      <a:r>
                        <a:rPr sz="600" spc="-10">
                          <a:latin typeface="Calibri"/>
                          <a:cs typeface="Calibri"/>
                        </a:rPr>
                        <a:t> </a:t>
                      </a:r>
                      <a:r>
                        <a:rPr sz="600" spc="-5">
                          <a:latin typeface="Calibri"/>
                          <a:cs typeface="Calibri"/>
                        </a:rPr>
                        <a:t>move</a:t>
                      </a:r>
                      <a:r>
                        <a:rPr sz="600" spc="10">
                          <a:latin typeface="Calibri"/>
                          <a:cs typeface="Calibri"/>
                        </a:rPr>
                        <a:t> </a:t>
                      </a:r>
                      <a:r>
                        <a:rPr sz="600" spc="-5">
                          <a:latin typeface="Calibri"/>
                          <a:cs typeface="Calibri"/>
                        </a:rPr>
                        <a:t>through the</a:t>
                      </a:r>
                      <a:r>
                        <a:rPr sz="600" spc="-10">
                          <a:latin typeface="Calibri"/>
                          <a:cs typeface="Calibri"/>
                        </a:rPr>
                        <a:t> </a:t>
                      </a:r>
                      <a:r>
                        <a:rPr sz="600" spc="-5">
                          <a:latin typeface="Calibri"/>
                          <a:cs typeface="Calibri"/>
                        </a:rPr>
                        <a:t>plant?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 do plants </a:t>
                      </a:r>
                      <a:r>
                        <a:rPr sz="600" spc="-10">
                          <a:latin typeface="Calibri"/>
                          <a:cs typeface="Calibri"/>
                        </a:rPr>
                        <a:t>make</a:t>
                      </a:r>
                      <a:r>
                        <a:rPr sz="600" spc="15">
                          <a:latin typeface="Calibri"/>
                          <a:cs typeface="Calibri"/>
                        </a:rPr>
                        <a:t> </a:t>
                      </a:r>
                      <a:r>
                        <a:rPr sz="600" spc="-5">
                          <a:latin typeface="Calibri"/>
                          <a:cs typeface="Calibri"/>
                        </a:rPr>
                        <a:t>their</a:t>
                      </a:r>
                      <a:r>
                        <a:rPr sz="600" spc="-10">
                          <a:latin typeface="Calibri"/>
                          <a:cs typeface="Calibri"/>
                        </a:rPr>
                        <a:t> </a:t>
                      </a:r>
                      <a:r>
                        <a:rPr sz="600" spc="-5">
                          <a:latin typeface="Calibri"/>
                          <a:cs typeface="Calibri"/>
                        </a:rPr>
                        <a:t>food?</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 does light</a:t>
                      </a:r>
                      <a:r>
                        <a:rPr sz="600" spc="-10">
                          <a:latin typeface="Calibri"/>
                          <a:cs typeface="Calibri"/>
                        </a:rPr>
                        <a:t> </a:t>
                      </a:r>
                      <a:r>
                        <a:rPr sz="600" spc="-5">
                          <a:latin typeface="Calibri"/>
                          <a:cs typeface="Calibri"/>
                        </a:rPr>
                        <a:t>affect</a:t>
                      </a:r>
                      <a:r>
                        <a:rPr sz="600" spc="-15">
                          <a:latin typeface="Calibri"/>
                          <a:cs typeface="Calibri"/>
                        </a:rPr>
                        <a:t> </a:t>
                      </a:r>
                      <a:r>
                        <a:rPr sz="600" spc="-5">
                          <a:latin typeface="Calibri"/>
                          <a:cs typeface="Calibri"/>
                        </a:rPr>
                        <a:t>plant</a:t>
                      </a:r>
                      <a:r>
                        <a:rPr sz="600">
                          <a:latin typeface="Calibri"/>
                          <a:cs typeface="Calibri"/>
                        </a:rPr>
                        <a:t> </a:t>
                      </a:r>
                      <a:r>
                        <a:rPr sz="600" spc="-5">
                          <a:latin typeface="Calibri"/>
                          <a:cs typeface="Calibri"/>
                        </a:rPr>
                        <a:t>growth?</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 does</a:t>
                      </a:r>
                      <a:r>
                        <a:rPr sz="600">
                          <a:latin typeface="Calibri"/>
                          <a:cs typeface="Calibri"/>
                        </a:rPr>
                        <a:t> </a:t>
                      </a:r>
                      <a:r>
                        <a:rPr sz="600" spc="-5">
                          <a:latin typeface="Calibri"/>
                          <a:cs typeface="Calibri"/>
                        </a:rPr>
                        <a:t>a</a:t>
                      </a:r>
                      <a:r>
                        <a:rPr sz="600" spc="-10">
                          <a:latin typeface="Calibri"/>
                          <a:cs typeface="Calibri"/>
                        </a:rPr>
                        <a:t> </a:t>
                      </a:r>
                      <a:r>
                        <a:rPr sz="600" spc="-5">
                          <a:latin typeface="Calibri"/>
                          <a:cs typeface="Calibri"/>
                        </a:rPr>
                        <a:t>plant</a:t>
                      </a:r>
                      <a:r>
                        <a:rPr sz="600" spc="-10">
                          <a:latin typeface="Calibri"/>
                          <a:cs typeface="Calibri"/>
                        </a:rPr>
                        <a:t> </a:t>
                      </a:r>
                      <a:r>
                        <a:rPr sz="600" spc="-5">
                          <a:latin typeface="Calibri"/>
                          <a:cs typeface="Calibri"/>
                        </a:rPr>
                        <a:t>get</a:t>
                      </a:r>
                      <a:r>
                        <a:rPr sz="600" spc="-10">
                          <a:latin typeface="Calibri"/>
                          <a:cs typeface="Calibri"/>
                        </a:rPr>
                        <a:t> </a:t>
                      </a:r>
                      <a:r>
                        <a:rPr sz="600" spc="-5">
                          <a:latin typeface="Calibri"/>
                          <a:cs typeface="Calibri"/>
                        </a:rPr>
                        <a:t>carbon</a:t>
                      </a:r>
                      <a:r>
                        <a:rPr sz="600">
                          <a:latin typeface="Calibri"/>
                          <a:cs typeface="Calibri"/>
                        </a:rPr>
                        <a:t> </a:t>
                      </a:r>
                      <a:r>
                        <a:rPr sz="600" spc="-5">
                          <a:latin typeface="Calibri"/>
                          <a:cs typeface="Calibri"/>
                        </a:rPr>
                        <a:t>dioxide?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5"/>
                        </a:spcBef>
                      </a:pPr>
                      <a:endParaRPr sz="600">
                        <a:latin typeface="Times New Roman"/>
                        <a:cs typeface="Times New Roman"/>
                      </a:endParaRPr>
                    </a:p>
                    <a:p>
                      <a:pPr marL="525145" marR="250190" indent="-228600">
                        <a:lnSpc>
                          <a:spcPct val="101400"/>
                        </a:lnSpc>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a:t>
                      </a:r>
                      <a:r>
                        <a:rPr sz="600">
                          <a:latin typeface="Calibri"/>
                          <a:cs typeface="Calibri"/>
                        </a:rPr>
                        <a:t> </a:t>
                      </a:r>
                      <a:r>
                        <a:rPr sz="600" spc="-5">
                          <a:latin typeface="Calibri"/>
                          <a:cs typeface="Calibri"/>
                        </a:rPr>
                        <a:t>living</a:t>
                      </a:r>
                      <a:r>
                        <a:rPr sz="600" spc="15">
                          <a:latin typeface="Calibri"/>
                          <a:cs typeface="Calibri"/>
                        </a:rPr>
                        <a:t> </a:t>
                      </a:r>
                      <a:r>
                        <a:rPr sz="600" spc="-5">
                          <a:latin typeface="Calibri"/>
                          <a:cs typeface="Calibri"/>
                        </a:rPr>
                        <a:t>things</a:t>
                      </a:r>
                      <a:r>
                        <a:rPr sz="600" spc="10">
                          <a:latin typeface="Calibri"/>
                          <a:cs typeface="Calibri"/>
                        </a:rPr>
                        <a:t> </a:t>
                      </a:r>
                      <a:r>
                        <a:rPr sz="600" spc="-5">
                          <a:latin typeface="Calibri"/>
                          <a:cs typeface="Calibri"/>
                        </a:rPr>
                        <a:t>have</a:t>
                      </a:r>
                      <a:r>
                        <a:rPr sz="600" spc="5">
                          <a:latin typeface="Calibri"/>
                          <a:cs typeface="Calibri"/>
                        </a:rPr>
                        <a:t> </a:t>
                      </a:r>
                      <a:r>
                        <a:rPr sz="600" spc="-5">
                          <a:latin typeface="Calibri"/>
                          <a:cs typeface="Calibri"/>
                        </a:rPr>
                        <a:t>changed</a:t>
                      </a:r>
                      <a:r>
                        <a:rPr sz="600" spc="15">
                          <a:latin typeface="Calibri"/>
                          <a:cs typeface="Calibri"/>
                        </a:rPr>
                        <a:t> </a:t>
                      </a:r>
                      <a:r>
                        <a:rPr sz="600" spc="-5">
                          <a:latin typeface="Calibri"/>
                          <a:cs typeface="Calibri"/>
                        </a:rPr>
                        <a:t>over</a:t>
                      </a:r>
                      <a:r>
                        <a:rPr sz="600" spc="5">
                          <a:latin typeface="Calibri"/>
                          <a:cs typeface="Calibri"/>
                        </a:rPr>
                        <a:t> </a:t>
                      </a:r>
                      <a:r>
                        <a:rPr sz="600" spc="-5">
                          <a:latin typeface="Calibri"/>
                          <a:cs typeface="Calibri"/>
                        </a:rPr>
                        <a:t>time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that fossils</a:t>
                      </a:r>
                      <a:r>
                        <a:rPr sz="600" spc="10">
                          <a:latin typeface="Calibri"/>
                          <a:cs typeface="Calibri"/>
                        </a:rPr>
                        <a:t> </a:t>
                      </a:r>
                      <a:r>
                        <a:rPr sz="600" spc="-5">
                          <a:latin typeface="Calibri"/>
                          <a:cs typeface="Calibri"/>
                        </a:rPr>
                        <a:t>provide</a:t>
                      </a:r>
                      <a:r>
                        <a:rPr sz="600" spc="5">
                          <a:latin typeface="Calibri"/>
                          <a:cs typeface="Calibri"/>
                        </a:rPr>
                        <a:t> </a:t>
                      </a:r>
                      <a:r>
                        <a:rPr sz="600" spc="-5">
                          <a:latin typeface="Calibri"/>
                          <a:cs typeface="Calibri"/>
                        </a:rPr>
                        <a:t>information </a:t>
                      </a:r>
                      <a:r>
                        <a:rPr sz="600">
                          <a:latin typeface="Calibri"/>
                          <a:cs typeface="Calibri"/>
                        </a:rPr>
                        <a:t> about</a:t>
                      </a:r>
                      <a:r>
                        <a:rPr sz="600" spc="-15">
                          <a:latin typeface="Calibri"/>
                          <a:cs typeface="Calibri"/>
                        </a:rPr>
                        <a:t> </a:t>
                      </a:r>
                      <a:r>
                        <a:rPr sz="600" spc="-5">
                          <a:latin typeface="Calibri"/>
                          <a:cs typeface="Calibri"/>
                        </a:rPr>
                        <a:t>living</a:t>
                      </a:r>
                      <a:r>
                        <a:rPr sz="600" spc="5">
                          <a:latin typeface="Calibri"/>
                          <a:cs typeface="Calibri"/>
                        </a:rPr>
                        <a:t> </a:t>
                      </a:r>
                      <a:r>
                        <a:rPr sz="600" spc="-5">
                          <a:latin typeface="Calibri"/>
                          <a:cs typeface="Calibri"/>
                        </a:rPr>
                        <a:t>things</a:t>
                      </a:r>
                      <a:endParaRPr sz="600">
                        <a:latin typeface="Calibri"/>
                        <a:cs typeface="Calibri"/>
                      </a:endParaRPr>
                    </a:p>
                    <a:p>
                      <a:pPr marL="525145" marR="139700" indent="-228600">
                        <a:lnSpc>
                          <a:spcPct val="101400"/>
                        </a:lnSpc>
                        <a:spcBef>
                          <a:spcPts val="45"/>
                        </a:spcBef>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a:t>
                      </a:r>
                      <a:r>
                        <a:rPr sz="600">
                          <a:latin typeface="Calibri"/>
                          <a:cs typeface="Calibri"/>
                        </a:rPr>
                        <a:t> </a:t>
                      </a:r>
                      <a:r>
                        <a:rPr sz="600" spc="-5">
                          <a:latin typeface="Calibri"/>
                          <a:cs typeface="Calibri"/>
                        </a:rPr>
                        <a:t>living</a:t>
                      </a:r>
                      <a:r>
                        <a:rPr sz="600" spc="15">
                          <a:latin typeface="Calibri"/>
                          <a:cs typeface="Calibri"/>
                        </a:rPr>
                        <a:t> </a:t>
                      </a:r>
                      <a:r>
                        <a:rPr sz="600" spc="-5">
                          <a:latin typeface="Calibri"/>
                          <a:cs typeface="Calibri"/>
                        </a:rPr>
                        <a:t>things</a:t>
                      </a:r>
                      <a:r>
                        <a:rPr sz="600" spc="10">
                          <a:latin typeface="Calibri"/>
                          <a:cs typeface="Calibri"/>
                        </a:rPr>
                        <a:t> </a:t>
                      </a:r>
                      <a:r>
                        <a:rPr sz="600" spc="-5">
                          <a:latin typeface="Calibri"/>
                          <a:cs typeface="Calibri"/>
                        </a:rPr>
                        <a:t>produce</a:t>
                      </a:r>
                      <a:r>
                        <a:rPr sz="600" spc="5">
                          <a:latin typeface="Calibri"/>
                          <a:cs typeface="Calibri"/>
                        </a:rPr>
                        <a:t> </a:t>
                      </a:r>
                      <a:r>
                        <a:rPr sz="600" spc="-5">
                          <a:latin typeface="Calibri"/>
                          <a:cs typeface="Calibri"/>
                        </a:rPr>
                        <a:t>offspring</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spc="5">
                          <a:latin typeface="Calibri"/>
                          <a:cs typeface="Calibri"/>
                        </a:rPr>
                        <a:t> </a:t>
                      </a:r>
                      <a:r>
                        <a:rPr sz="600">
                          <a:latin typeface="Calibri"/>
                          <a:cs typeface="Calibri"/>
                        </a:rPr>
                        <a:t>same</a:t>
                      </a:r>
                      <a:r>
                        <a:rPr sz="600" spc="20">
                          <a:latin typeface="Calibri"/>
                          <a:cs typeface="Calibri"/>
                        </a:rPr>
                        <a:t> </a:t>
                      </a:r>
                      <a:r>
                        <a:rPr sz="600" spc="-5">
                          <a:latin typeface="Calibri"/>
                          <a:cs typeface="Calibri"/>
                        </a:rPr>
                        <a:t>kind,</a:t>
                      </a:r>
                      <a:r>
                        <a:rPr sz="600" spc="15">
                          <a:latin typeface="Calibri"/>
                          <a:cs typeface="Calibri"/>
                        </a:rPr>
                        <a:t> </a:t>
                      </a:r>
                      <a:r>
                        <a:rPr sz="600" spc="-5">
                          <a:latin typeface="Calibri"/>
                          <a:cs typeface="Calibri"/>
                        </a:rPr>
                        <a:t>but</a:t>
                      </a:r>
                      <a:r>
                        <a:rPr sz="600">
                          <a:latin typeface="Calibri"/>
                          <a:cs typeface="Calibri"/>
                        </a:rPr>
                        <a:t> </a:t>
                      </a:r>
                      <a:r>
                        <a:rPr sz="600" spc="-5">
                          <a:latin typeface="Calibri"/>
                          <a:cs typeface="Calibri"/>
                        </a:rPr>
                        <a:t>normally</a:t>
                      </a:r>
                      <a:r>
                        <a:rPr sz="600">
                          <a:latin typeface="Calibri"/>
                          <a:cs typeface="Calibri"/>
                        </a:rPr>
                        <a:t> </a:t>
                      </a:r>
                      <a:r>
                        <a:rPr sz="600" spc="-5">
                          <a:latin typeface="Calibri"/>
                          <a:cs typeface="Calibri"/>
                        </a:rPr>
                        <a:t>offspring</a:t>
                      </a:r>
                      <a:r>
                        <a:rPr sz="600" spc="5">
                          <a:latin typeface="Calibri"/>
                          <a:cs typeface="Calibri"/>
                        </a:rPr>
                        <a:t> </a:t>
                      </a:r>
                      <a:r>
                        <a:rPr sz="600" spc="-5">
                          <a:latin typeface="Calibri"/>
                          <a:cs typeface="Calibri"/>
                        </a:rPr>
                        <a:t>vary </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are not</a:t>
                      </a:r>
                      <a:r>
                        <a:rPr sz="600" spc="-10">
                          <a:latin typeface="Calibri"/>
                          <a:cs typeface="Calibri"/>
                        </a:rPr>
                        <a:t> </a:t>
                      </a:r>
                      <a:r>
                        <a:rPr sz="600" spc="-5">
                          <a:latin typeface="Calibri"/>
                          <a:cs typeface="Calibri"/>
                        </a:rPr>
                        <a:t>identical </a:t>
                      </a:r>
                      <a:r>
                        <a:rPr sz="600" spc="-10">
                          <a:latin typeface="Calibri"/>
                          <a:cs typeface="Calibri"/>
                        </a:rPr>
                        <a:t>to</a:t>
                      </a:r>
                      <a:r>
                        <a:rPr sz="600" spc="10">
                          <a:latin typeface="Calibri"/>
                          <a:cs typeface="Calibri"/>
                        </a:rPr>
                        <a:t> </a:t>
                      </a:r>
                      <a:r>
                        <a:rPr sz="600" spc="-5">
                          <a:latin typeface="Calibri"/>
                          <a:cs typeface="Calibri"/>
                        </a:rPr>
                        <a:t>their</a:t>
                      </a:r>
                      <a:r>
                        <a:rPr sz="600" spc="5">
                          <a:latin typeface="Calibri"/>
                          <a:cs typeface="Calibri"/>
                        </a:rPr>
                        <a:t> </a:t>
                      </a:r>
                      <a:r>
                        <a:rPr sz="600" spc="-5">
                          <a:latin typeface="Calibri"/>
                          <a:cs typeface="Calibri"/>
                        </a:rPr>
                        <a:t>parents</a:t>
                      </a:r>
                      <a:endParaRPr sz="600">
                        <a:latin typeface="Calibri"/>
                        <a:cs typeface="Calibri"/>
                      </a:endParaRPr>
                    </a:p>
                    <a:p>
                      <a:pPr marL="525145" marR="89535" indent="-228600">
                        <a:lnSpc>
                          <a:spcPct val="101400"/>
                        </a:lnSpc>
                        <a:spcBef>
                          <a:spcPts val="40"/>
                        </a:spcBef>
                        <a:buFont typeface="Symbol"/>
                        <a:buChar char=""/>
                        <a:tabLst>
                          <a:tab pos="525145" algn="l"/>
                          <a:tab pos="525780" algn="l"/>
                        </a:tabLst>
                      </a:pPr>
                      <a:r>
                        <a:rPr sz="600" spc="-5">
                          <a:latin typeface="Calibri"/>
                          <a:cs typeface="Calibri"/>
                        </a:rPr>
                        <a:t>Identify</a:t>
                      </a:r>
                      <a:r>
                        <a:rPr sz="600">
                          <a:latin typeface="Calibri"/>
                          <a:cs typeface="Calibri"/>
                        </a:rPr>
                        <a:t> </a:t>
                      </a:r>
                      <a:r>
                        <a:rPr sz="600" spc="-5">
                          <a:latin typeface="Calibri"/>
                          <a:cs typeface="Calibri"/>
                        </a:rPr>
                        <a:t>how</a:t>
                      </a:r>
                      <a:r>
                        <a:rPr sz="600" spc="10">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plants</a:t>
                      </a:r>
                      <a:r>
                        <a:rPr sz="600" spc="10">
                          <a:latin typeface="Calibri"/>
                          <a:cs typeface="Calibri"/>
                        </a:rPr>
                        <a:t> </a:t>
                      </a:r>
                      <a:r>
                        <a:rPr sz="600" spc="-5">
                          <a:latin typeface="Calibri"/>
                          <a:cs typeface="Calibri"/>
                        </a:rPr>
                        <a:t>are</a:t>
                      </a:r>
                      <a:r>
                        <a:rPr sz="600" spc="5">
                          <a:latin typeface="Calibri"/>
                          <a:cs typeface="Calibri"/>
                        </a:rPr>
                        <a:t> </a:t>
                      </a:r>
                      <a:r>
                        <a:rPr sz="600" spc="-5">
                          <a:latin typeface="Calibri"/>
                          <a:cs typeface="Calibri"/>
                        </a:rPr>
                        <a:t>adapted</a:t>
                      </a:r>
                      <a:r>
                        <a:rPr sz="600" spc="10">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suit</a:t>
                      </a:r>
                      <a:r>
                        <a:rPr sz="600">
                          <a:latin typeface="Calibri"/>
                          <a:cs typeface="Calibri"/>
                        </a:rPr>
                        <a:t> </a:t>
                      </a:r>
                      <a:r>
                        <a:rPr sz="600" spc="-5">
                          <a:latin typeface="Calibri"/>
                          <a:cs typeface="Calibri"/>
                        </a:rPr>
                        <a:t>their</a:t>
                      </a:r>
                      <a:r>
                        <a:rPr sz="600" spc="5">
                          <a:latin typeface="Calibri"/>
                          <a:cs typeface="Calibri"/>
                        </a:rPr>
                        <a:t> </a:t>
                      </a:r>
                      <a:r>
                        <a:rPr sz="600" spc="-5">
                          <a:latin typeface="Calibri"/>
                          <a:cs typeface="Calibri"/>
                        </a:rPr>
                        <a:t>environment</a:t>
                      </a:r>
                      <a:r>
                        <a:rPr sz="600" spc="10">
                          <a:latin typeface="Calibri"/>
                          <a:cs typeface="Calibri"/>
                        </a:rPr>
                        <a:t> </a:t>
                      </a:r>
                      <a:r>
                        <a:rPr sz="600" spc="-5">
                          <a:latin typeface="Calibri"/>
                          <a:cs typeface="Calibri"/>
                        </a:rPr>
                        <a:t>in</a:t>
                      </a:r>
                      <a:r>
                        <a:rPr sz="600" spc="10">
                          <a:latin typeface="Calibri"/>
                          <a:cs typeface="Calibri"/>
                        </a:rPr>
                        <a:t> </a:t>
                      </a:r>
                      <a:r>
                        <a:rPr sz="600" spc="-5">
                          <a:latin typeface="Calibri"/>
                          <a:cs typeface="Calibri"/>
                        </a:rPr>
                        <a:t>different </a:t>
                      </a:r>
                      <a:r>
                        <a:rPr sz="600">
                          <a:latin typeface="Calibri"/>
                          <a:cs typeface="Calibri"/>
                        </a:rPr>
                        <a:t>ways,</a:t>
                      </a:r>
                      <a:r>
                        <a:rPr sz="600" spc="15">
                          <a:latin typeface="Calibri"/>
                          <a:cs typeface="Calibri"/>
                        </a:rPr>
                        <a:t> </a:t>
                      </a:r>
                      <a:r>
                        <a:rPr sz="600" spc="-5">
                          <a:latin typeface="Calibri"/>
                          <a:cs typeface="Calibri"/>
                        </a:rPr>
                        <a:t>and </a:t>
                      </a:r>
                      <a:r>
                        <a:rPr sz="600">
                          <a:latin typeface="Calibri"/>
                          <a:cs typeface="Calibri"/>
                        </a:rPr>
                        <a:t> </a:t>
                      </a:r>
                      <a:r>
                        <a:rPr sz="600" spc="-5">
                          <a:latin typeface="Calibri"/>
                          <a:cs typeface="Calibri"/>
                        </a:rPr>
                        <a:t>that</a:t>
                      </a:r>
                      <a:r>
                        <a:rPr sz="600" spc="-15">
                          <a:latin typeface="Calibri"/>
                          <a:cs typeface="Calibri"/>
                        </a:rPr>
                        <a:t> </a:t>
                      </a:r>
                      <a:r>
                        <a:rPr sz="600" spc="-5">
                          <a:latin typeface="Calibri"/>
                          <a:cs typeface="Calibri"/>
                        </a:rPr>
                        <a:t>adaptation</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lead</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evolution.</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lang="en-GB" sz="600" u="sng" spc="-5">
                          <a:latin typeface="Calibri"/>
                          <a:cs typeface="Calibri"/>
                        </a:rPr>
                        <a:t>Identify</a:t>
                      </a:r>
                      <a:r>
                        <a:rPr lang="en-GB" sz="600" u="sng" spc="-25">
                          <a:latin typeface="Calibri"/>
                          <a:cs typeface="Calibri"/>
                        </a:rPr>
                        <a:t> </a:t>
                      </a:r>
                      <a:r>
                        <a:rPr lang="en-GB" sz="600" u="sng" spc="-5">
                          <a:latin typeface="Calibri"/>
                          <a:cs typeface="Calibri"/>
                        </a:rPr>
                        <a:t>&amp;</a:t>
                      </a:r>
                      <a:r>
                        <a:rPr lang="en-GB" sz="600" u="sng" spc="-15">
                          <a:latin typeface="Calibri"/>
                          <a:cs typeface="Calibri"/>
                        </a:rPr>
                        <a:t> </a:t>
                      </a:r>
                      <a:r>
                        <a:rPr lang="en-GB" sz="600" u="sng" spc="-5">
                          <a:latin typeface="Calibri"/>
                          <a:cs typeface="Calibri"/>
                        </a:rPr>
                        <a:t>Classify</a:t>
                      </a:r>
                      <a:endParaRPr sz="600" u="sng">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087721">
                <a:tc>
                  <a:txBody>
                    <a:bodyPr/>
                    <a:lstStyle/>
                    <a:p>
                      <a:pPr>
                        <a:lnSpc>
                          <a:spcPct val="100000"/>
                        </a:lnSpc>
                        <a:spcBef>
                          <a:spcPts val="10"/>
                        </a:spcBef>
                      </a:pPr>
                      <a:endParaRPr sz="600">
                        <a:latin typeface="Times New Roman"/>
                        <a:cs typeface="Times New Roman"/>
                      </a:endParaRPr>
                    </a:p>
                    <a:p>
                      <a:pPr marL="68580" marR="86995">
                        <a:lnSpc>
                          <a:spcPct val="102000"/>
                        </a:lnSpc>
                        <a:spcBef>
                          <a:spcPts val="5"/>
                        </a:spcBef>
                      </a:pPr>
                      <a:r>
                        <a:rPr sz="600" b="1" spc="-5">
                          <a:latin typeface="Calibri"/>
                          <a:cs typeface="Calibri"/>
                        </a:rPr>
                        <a:t>How does the length </a:t>
                      </a:r>
                      <a:r>
                        <a:rPr sz="600" b="1">
                          <a:latin typeface="Calibri"/>
                          <a:cs typeface="Calibri"/>
                        </a:rPr>
                        <a:t>of </a:t>
                      </a:r>
                      <a:r>
                        <a:rPr sz="600" b="1" spc="-5">
                          <a:latin typeface="Calibri"/>
                          <a:cs typeface="Calibri"/>
                        </a:rPr>
                        <a:t>the </a:t>
                      </a:r>
                      <a:r>
                        <a:rPr sz="600" b="1">
                          <a:latin typeface="Calibri"/>
                          <a:cs typeface="Calibri"/>
                        </a:rPr>
                        <a:t> </a:t>
                      </a:r>
                      <a:r>
                        <a:rPr sz="600" b="1" spc="-5">
                          <a:latin typeface="Calibri"/>
                          <a:cs typeface="Calibri"/>
                        </a:rPr>
                        <a:t>carnation stem affect how long </a:t>
                      </a:r>
                      <a:r>
                        <a:rPr sz="600" b="1">
                          <a:latin typeface="Calibri"/>
                          <a:cs typeface="Calibri"/>
                        </a:rPr>
                        <a:t>it </a:t>
                      </a:r>
                      <a:r>
                        <a:rPr sz="600" b="1" spc="5">
                          <a:latin typeface="Calibri"/>
                          <a:cs typeface="Calibri"/>
                        </a:rPr>
                        <a:t> </a:t>
                      </a:r>
                      <a:r>
                        <a:rPr sz="600" b="1" spc="-5">
                          <a:latin typeface="Calibri"/>
                          <a:cs typeface="Calibri"/>
                        </a:rPr>
                        <a:t>takes</a:t>
                      </a:r>
                      <a:r>
                        <a:rPr sz="600" b="1" spc="-10">
                          <a:latin typeface="Calibri"/>
                          <a:cs typeface="Calibri"/>
                        </a:rPr>
                        <a:t> </a:t>
                      </a:r>
                      <a:r>
                        <a:rPr sz="600" b="1" spc="-5">
                          <a:latin typeface="Calibri"/>
                          <a:cs typeface="Calibri"/>
                        </a:rPr>
                        <a:t>for the</a:t>
                      </a:r>
                      <a:r>
                        <a:rPr sz="600" b="1">
                          <a:latin typeface="Calibri"/>
                          <a:cs typeface="Calibri"/>
                        </a:rPr>
                        <a:t> </a:t>
                      </a:r>
                      <a:r>
                        <a:rPr sz="600" b="1" spc="-5">
                          <a:latin typeface="Calibri"/>
                          <a:cs typeface="Calibri"/>
                        </a:rPr>
                        <a:t>food</a:t>
                      </a:r>
                      <a:r>
                        <a:rPr sz="600" b="1">
                          <a:latin typeface="Calibri"/>
                          <a:cs typeface="Calibri"/>
                        </a:rPr>
                        <a:t> </a:t>
                      </a:r>
                      <a:r>
                        <a:rPr sz="600" b="1" spc="-5">
                          <a:latin typeface="Calibri"/>
                          <a:cs typeface="Calibri"/>
                        </a:rPr>
                        <a:t>colouring to</a:t>
                      </a:r>
                      <a:r>
                        <a:rPr sz="600" b="1" spc="-10">
                          <a:latin typeface="Calibri"/>
                          <a:cs typeface="Calibri"/>
                        </a:rPr>
                        <a:t> </a:t>
                      </a:r>
                      <a:r>
                        <a:rPr sz="600" b="1" spc="-5">
                          <a:latin typeface="Calibri"/>
                          <a:cs typeface="Calibri"/>
                        </a:rPr>
                        <a:t>dye </a:t>
                      </a:r>
                      <a:r>
                        <a:rPr sz="600" b="1" spc="-14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petals?</a:t>
                      </a:r>
                      <a:endParaRPr sz="600">
                        <a:latin typeface="Calibri"/>
                        <a:cs typeface="Calibri"/>
                      </a:endParaRPr>
                    </a:p>
                    <a:p>
                      <a:pPr>
                        <a:lnSpc>
                          <a:spcPct val="100000"/>
                        </a:lnSpc>
                        <a:spcBef>
                          <a:spcPts val="45"/>
                        </a:spcBef>
                      </a:pPr>
                      <a:endParaRPr sz="600">
                        <a:latin typeface="Times New Roman"/>
                        <a:cs typeface="Times New Roman"/>
                      </a:endParaRPr>
                    </a:p>
                    <a:p>
                      <a:pPr marL="68580" marR="313690">
                        <a:lnSpc>
                          <a:spcPct val="101400"/>
                        </a:lnSpc>
                      </a:pPr>
                      <a:r>
                        <a:rPr sz="600" b="1" spc="-5">
                          <a:latin typeface="Calibri"/>
                          <a:cs typeface="Calibri"/>
                        </a:rPr>
                        <a:t>Which conditions help seeds </a:t>
                      </a:r>
                      <a:r>
                        <a:rPr sz="600" b="1" spc="-145">
                          <a:latin typeface="Calibri"/>
                          <a:cs typeface="Calibri"/>
                        </a:rPr>
                        <a:t> </a:t>
                      </a:r>
                      <a:r>
                        <a:rPr sz="600" b="1" spc="-5">
                          <a:latin typeface="Calibri"/>
                          <a:cs typeface="Calibri"/>
                        </a:rPr>
                        <a:t>germinate</a:t>
                      </a:r>
                      <a:r>
                        <a:rPr sz="600" b="1">
                          <a:latin typeface="Calibri"/>
                          <a:cs typeface="Calibri"/>
                        </a:rPr>
                        <a:t> </a:t>
                      </a:r>
                      <a:r>
                        <a:rPr sz="600" b="1" spc="-5">
                          <a:latin typeface="Calibri"/>
                          <a:cs typeface="Calibri"/>
                        </a:rPr>
                        <a:t>faster?</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8580" marR="139065">
                        <a:lnSpc>
                          <a:spcPct val="101400"/>
                        </a:lnSpc>
                        <a:spcBef>
                          <a:spcPts val="5"/>
                        </a:spcBef>
                      </a:pPr>
                      <a:r>
                        <a:rPr sz="600" spc="-5">
                          <a:latin typeface="Calibri"/>
                          <a:cs typeface="Calibri"/>
                        </a:rPr>
                        <a:t>How many different ways can you </a:t>
                      </a:r>
                      <a:r>
                        <a:rPr sz="600" spc="-145">
                          <a:latin typeface="Calibri"/>
                          <a:cs typeface="Calibri"/>
                        </a:rPr>
                        <a:t> </a:t>
                      </a:r>
                      <a:r>
                        <a:rPr sz="600" spc="-5">
                          <a:latin typeface="Calibri"/>
                          <a:cs typeface="Calibri"/>
                        </a:rPr>
                        <a:t>group our seed</a:t>
                      </a:r>
                      <a:r>
                        <a:rPr sz="600">
                          <a:latin typeface="Calibri"/>
                          <a:cs typeface="Calibri"/>
                        </a:rPr>
                        <a:t> </a:t>
                      </a:r>
                      <a:r>
                        <a:rPr sz="600" spc="-5">
                          <a:latin typeface="Calibri"/>
                          <a:cs typeface="Calibri"/>
                        </a:rPr>
                        <a:t>collection?</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139065">
                        <a:lnSpc>
                          <a:spcPct val="101400"/>
                        </a:lnSpc>
                        <a:spcBef>
                          <a:spcPts val="5"/>
                        </a:spcBef>
                      </a:pPr>
                      <a:r>
                        <a:rPr sz="600" spc="-5">
                          <a:latin typeface="Calibri"/>
                          <a:cs typeface="Calibri"/>
                        </a:rPr>
                        <a:t>What </a:t>
                      </a:r>
                      <a:r>
                        <a:rPr sz="600">
                          <a:latin typeface="Calibri"/>
                          <a:cs typeface="Calibri"/>
                        </a:rPr>
                        <a:t>happens </a:t>
                      </a:r>
                      <a:r>
                        <a:rPr sz="600" spc="-10">
                          <a:latin typeface="Calibri"/>
                          <a:cs typeface="Calibri"/>
                        </a:rPr>
                        <a:t>to </a:t>
                      </a:r>
                      <a:r>
                        <a:rPr sz="600" spc="-5">
                          <a:latin typeface="Calibri"/>
                          <a:cs typeface="Calibri"/>
                        </a:rPr>
                        <a:t>celery when </a:t>
                      </a:r>
                      <a:r>
                        <a:rPr sz="600" spc="-10">
                          <a:latin typeface="Calibri"/>
                          <a:cs typeface="Calibri"/>
                        </a:rPr>
                        <a:t>it is </a:t>
                      </a:r>
                      <a:r>
                        <a:rPr sz="600" spc="-145">
                          <a:latin typeface="Calibri"/>
                          <a:cs typeface="Calibri"/>
                        </a:rPr>
                        <a:t> </a:t>
                      </a:r>
                      <a:r>
                        <a:rPr sz="600" spc="-5">
                          <a:latin typeface="Calibri"/>
                          <a:cs typeface="Calibri"/>
                        </a:rPr>
                        <a:t>left</a:t>
                      </a:r>
                      <a:r>
                        <a:rPr sz="600" spc="-15">
                          <a:latin typeface="Calibri"/>
                          <a:cs typeface="Calibri"/>
                        </a:rPr>
                        <a:t> </a:t>
                      </a:r>
                      <a:r>
                        <a:rPr sz="600" spc="-10">
                          <a:latin typeface="Calibri"/>
                          <a:cs typeface="Calibri"/>
                        </a:rPr>
                        <a:t>in</a:t>
                      </a:r>
                      <a:r>
                        <a:rPr sz="600" spc="-5">
                          <a:latin typeface="Calibri"/>
                          <a:cs typeface="Calibri"/>
                        </a:rPr>
                        <a:t> a</a:t>
                      </a:r>
                      <a:r>
                        <a:rPr sz="600" spc="5">
                          <a:latin typeface="Calibri"/>
                          <a:cs typeface="Calibri"/>
                        </a:rPr>
                        <a:t> </a:t>
                      </a:r>
                      <a:r>
                        <a:rPr sz="600" spc="-5">
                          <a:latin typeface="Calibri"/>
                          <a:cs typeface="Calibri"/>
                        </a:rPr>
                        <a:t>glass</a:t>
                      </a:r>
                      <a:r>
                        <a:rPr sz="600">
                          <a:latin typeface="Calibri"/>
                          <a:cs typeface="Calibri"/>
                        </a:rPr>
                        <a:t> </a:t>
                      </a:r>
                      <a:r>
                        <a:rPr sz="600" spc="-5">
                          <a:latin typeface="Calibri"/>
                          <a:cs typeface="Calibri"/>
                        </a:rPr>
                        <a:t>of coloured</a:t>
                      </a:r>
                      <a:r>
                        <a:rPr sz="600">
                          <a:latin typeface="Calibri"/>
                          <a:cs typeface="Calibri"/>
                        </a:rPr>
                        <a:t> </a:t>
                      </a:r>
                      <a:r>
                        <a:rPr sz="600" spc="-5">
                          <a:latin typeface="Calibri"/>
                          <a:cs typeface="Calibri"/>
                        </a:rPr>
                        <a:t>water?</a:t>
                      </a:r>
                      <a:endParaRPr sz="600">
                        <a:latin typeface="Calibri"/>
                        <a:cs typeface="Calibri"/>
                      </a:endParaRPr>
                    </a:p>
                    <a:p>
                      <a:pPr>
                        <a:lnSpc>
                          <a:spcPct val="100000"/>
                        </a:lnSpc>
                      </a:pPr>
                      <a:endParaRPr sz="600">
                        <a:latin typeface="Times New Roman"/>
                        <a:cs typeface="Times New Roman"/>
                      </a:endParaRPr>
                    </a:p>
                    <a:p>
                      <a:pPr>
                        <a:lnSpc>
                          <a:spcPct val="100000"/>
                        </a:lnSpc>
                        <a:spcBef>
                          <a:spcPts val="50"/>
                        </a:spcBef>
                      </a:pPr>
                      <a:endParaRPr sz="700">
                        <a:latin typeface="Times New Roman"/>
                        <a:cs typeface="Times New Roman"/>
                      </a:endParaRPr>
                    </a:p>
                    <a:p>
                      <a:pPr marL="68580" marR="186055">
                        <a:lnSpc>
                          <a:spcPct val="101400"/>
                        </a:lnSpc>
                      </a:pPr>
                      <a:r>
                        <a:rPr sz="600" spc="-5">
                          <a:latin typeface="Calibri"/>
                          <a:cs typeface="Calibri"/>
                        </a:rPr>
                        <a:t>How do flowers</a:t>
                      </a:r>
                      <a:r>
                        <a:rPr sz="600">
                          <a:latin typeface="Calibri"/>
                          <a:cs typeface="Calibri"/>
                        </a:rPr>
                        <a:t> </a:t>
                      </a:r>
                      <a:r>
                        <a:rPr sz="600" spc="-10">
                          <a:latin typeface="Calibri"/>
                          <a:cs typeface="Calibri"/>
                        </a:rPr>
                        <a:t>in</a:t>
                      </a:r>
                      <a:r>
                        <a:rPr sz="600" spc="-5">
                          <a:latin typeface="Calibri"/>
                          <a:cs typeface="Calibri"/>
                        </a:rPr>
                        <a:t> a vase</a:t>
                      </a:r>
                      <a:r>
                        <a:rPr sz="600" spc="-10">
                          <a:latin typeface="Calibri"/>
                          <a:cs typeface="Calibri"/>
                        </a:rPr>
                        <a:t> </a:t>
                      </a:r>
                      <a:r>
                        <a:rPr sz="600" spc="-5">
                          <a:latin typeface="Calibri"/>
                          <a:cs typeface="Calibri"/>
                        </a:rPr>
                        <a:t>change </a:t>
                      </a:r>
                      <a:r>
                        <a:rPr sz="600" spc="-140">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time?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112395">
                        <a:lnSpc>
                          <a:spcPct val="101400"/>
                        </a:lnSpc>
                        <a:spcBef>
                          <a:spcPts val="5"/>
                        </a:spcBef>
                      </a:pPr>
                      <a:r>
                        <a:rPr sz="600" spc="-5">
                          <a:latin typeface="Calibri"/>
                          <a:cs typeface="Calibri"/>
                        </a:rPr>
                        <a:t>What colour flowers do pollinating </a:t>
                      </a:r>
                      <a:r>
                        <a:rPr sz="600" spc="-145">
                          <a:latin typeface="Calibri"/>
                          <a:cs typeface="Calibri"/>
                        </a:rPr>
                        <a:t> </a:t>
                      </a:r>
                      <a:r>
                        <a:rPr sz="600" spc="-5">
                          <a:latin typeface="Calibri"/>
                          <a:cs typeface="Calibri"/>
                        </a:rPr>
                        <a:t>insects prefer?</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78105">
                        <a:lnSpc>
                          <a:spcPct val="101400"/>
                        </a:lnSpc>
                        <a:spcBef>
                          <a:spcPts val="5"/>
                        </a:spcBef>
                      </a:pPr>
                      <a:r>
                        <a:rPr sz="600" spc="-5">
                          <a:latin typeface="Calibri"/>
                          <a:cs typeface="Calibri"/>
                        </a:rPr>
                        <a:t>What</a:t>
                      </a:r>
                      <a:r>
                        <a:rPr sz="600" spc="-15">
                          <a:latin typeface="Calibri"/>
                          <a:cs typeface="Calibri"/>
                        </a:rPr>
                        <a:t> </a:t>
                      </a:r>
                      <a:r>
                        <a:rPr sz="600" spc="-5">
                          <a:latin typeface="Calibri"/>
                          <a:cs typeface="Calibri"/>
                        </a:rPr>
                        <a:t>are all</a:t>
                      </a:r>
                      <a:r>
                        <a:rPr sz="600" spc="5">
                          <a:latin typeface="Calibri"/>
                          <a:cs typeface="Calibri"/>
                        </a:rPr>
                        <a:t> </a:t>
                      </a:r>
                      <a:r>
                        <a:rPr sz="600" spc="-5">
                          <a:latin typeface="Calibri"/>
                          <a:cs typeface="Calibri"/>
                        </a:rPr>
                        <a:t>the different</a:t>
                      </a:r>
                      <a:r>
                        <a:rPr sz="600" spc="-10">
                          <a:latin typeface="Calibri"/>
                          <a:cs typeface="Calibri"/>
                        </a:rPr>
                        <a:t> </a:t>
                      </a:r>
                      <a:r>
                        <a:rPr sz="600" spc="-5">
                          <a:latin typeface="Calibri"/>
                          <a:cs typeface="Calibri"/>
                        </a:rPr>
                        <a:t>ways</a:t>
                      </a:r>
                      <a:r>
                        <a:rPr sz="600">
                          <a:latin typeface="Calibri"/>
                          <a:cs typeface="Calibri"/>
                        </a:rPr>
                        <a:t> </a:t>
                      </a:r>
                      <a:r>
                        <a:rPr sz="600" spc="-5">
                          <a:latin typeface="Calibri"/>
                          <a:cs typeface="Calibri"/>
                        </a:rPr>
                        <a:t>that </a:t>
                      </a:r>
                      <a:r>
                        <a:rPr sz="600" spc="-145">
                          <a:latin typeface="Calibri"/>
                          <a:cs typeface="Calibri"/>
                        </a:rPr>
                        <a:t> </a:t>
                      </a:r>
                      <a:r>
                        <a:rPr sz="600" spc="-5">
                          <a:latin typeface="Calibri"/>
                          <a:cs typeface="Calibri"/>
                        </a:rPr>
                        <a:t>seeds disperse?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Why</a:t>
                      </a:r>
                      <a:r>
                        <a:rPr sz="600" spc="-15">
                          <a:latin typeface="Calibri"/>
                          <a:cs typeface="Calibri"/>
                        </a:rPr>
                        <a:t> </a:t>
                      </a:r>
                      <a:r>
                        <a:rPr sz="600" spc="-5">
                          <a:latin typeface="Calibri"/>
                          <a:cs typeface="Calibri"/>
                        </a:rPr>
                        <a:t>do plants have</a:t>
                      </a:r>
                      <a:r>
                        <a:rPr sz="600" spc="-10">
                          <a:latin typeface="Calibri"/>
                          <a:cs typeface="Calibri"/>
                        </a:rPr>
                        <a:t> </a:t>
                      </a:r>
                      <a:r>
                        <a:rPr sz="600" spc="-5">
                          <a:latin typeface="Calibri"/>
                          <a:cs typeface="Calibri"/>
                        </a:rPr>
                        <a:t>flowers?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8" name="Picture 7">
            <a:extLst>
              <a:ext uri="{FF2B5EF4-FFF2-40B4-BE49-F238E27FC236}">
                <a16:creationId xmlns:a16="http://schemas.microsoft.com/office/drawing/2014/main" id="{4ED32AEB-59DF-4960-B7A7-6EA0F543FA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Animals including humans </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1300C0CC-0A8C-270A-BF67-5FE8A82FAB5C}"/>
              </a:ext>
            </a:extLst>
          </p:cNvPr>
          <p:cNvPicPr>
            <a:picLocks noChangeAspect="1"/>
          </p:cNvPicPr>
          <p:nvPr/>
        </p:nvPicPr>
        <p:blipFill>
          <a:blip r:embed="rId4"/>
          <a:stretch>
            <a:fillRect/>
          </a:stretch>
        </p:blipFill>
        <p:spPr>
          <a:xfrm>
            <a:off x="8042787" y="0"/>
            <a:ext cx="1863213" cy="6844457"/>
          </a:xfrm>
          <a:prstGeom prst="rect">
            <a:avLst/>
          </a:prstGeom>
        </p:spPr>
      </p:pic>
      <p:sp>
        <p:nvSpPr>
          <p:cNvPr id="9" name="TextBox 8">
            <a:extLst>
              <a:ext uri="{FF2B5EF4-FFF2-40B4-BE49-F238E27FC236}">
                <a16:creationId xmlns:a16="http://schemas.microsoft.com/office/drawing/2014/main" id="{5E1921F1-AF16-7631-1C6B-D1670AA331D2}"/>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360285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E0A73FDD-EEAE-4EB8-AF1D-4A9D89990C48}"/>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5" name="Picture 14" descr="A picture containing background pattern&#10;&#10;Description automatically generated">
            <a:extLst>
              <a:ext uri="{FF2B5EF4-FFF2-40B4-BE49-F238E27FC236}">
                <a16:creationId xmlns:a16="http://schemas.microsoft.com/office/drawing/2014/main" id="{BF9E7D79-F074-4C0F-84BD-862F65B346AE}"/>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6449" y="0"/>
            <a:ext cx="9906001" cy="959927"/>
          </a:xfrm>
          <a:prstGeom prst="rect">
            <a:avLst/>
          </a:prstGeom>
        </p:spPr>
      </p:pic>
      <p:pic>
        <p:nvPicPr>
          <p:cNvPr id="8" name="object 8"/>
          <p:cNvPicPr/>
          <p:nvPr/>
        </p:nvPicPr>
        <p:blipFill>
          <a:blip r:embed="rId3" cstate="print"/>
          <a:stretch>
            <a:fillRect/>
          </a:stretch>
        </p:blipFill>
        <p:spPr>
          <a:xfrm>
            <a:off x="6575771" y="3347695"/>
            <a:ext cx="80154" cy="98119"/>
          </a:xfrm>
          <a:prstGeom prst="rect">
            <a:avLst/>
          </a:prstGeom>
        </p:spPr>
      </p:pic>
      <p:graphicFrame>
        <p:nvGraphicFramePr>
          <p:cNvPr id="9" name="object 9"/>
          <p:cNvGraphicFramePr>
            <a:graphicFrameLocks noGrp="1"/>
          </p:cNvGraphicFramePr>
          <p:nvPr>
            <p:extLst>
              <p:ext uri="{D42A27DB-BD31-4B8C-83A1-F6EECF244321}">
                <p14:modId xmlns:p14="http://schemas.microsoft.com/office/powerpoint/2010/main" val="1466008983"/>
              </p:ext>
            </p:extLst>
          </p:nvPr>
        </p:nvGraphicFramePr>
        <p:xfrm>
          <a:off x="434033" y="803535"/>
          <a:ext cx="8892941" cy="4676491"/>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81190">
                  <a:extLst>
                    <a:ext uri="{9D8B030D-6E8A-4147-A177-3AD203B41FA5}">
                      <a16:colId xmlns:a16="http://schemas.microsoft.com/office/drawing/2014/main" val="20005"/>
                    </a:ext>
                  </a:extLst>
                </a:gridCol>
                <a:gridCol w="1224190">
                  <a:extLst>
                    <a:ext uri="{9D8B030D-6E8A-4147-A177-3AD203B41FA5}">
                      <a16:colId xmlns:a16="http://schemas.microsoft.com/office/drawing/2014/main" val="20006"/>
                    </a:ext>
                  </a:extLst>
                </a:gridCol>
                <a:gridCol w="490597">
                  <a:extLst>
                    <a:ext uri="{9D8B030D-6E8A-4147-A177-3AD203B41FA5}">
                      <a16:colId xmlns:a16="http://schemas.microsoft.com/office/drawing/2014/main" val="20007"/>
                    </a:ext>
                  </a:extLst>
                </a:gridCol>
                <a:gridCol w="1877169">
                  <a:extLst>
                    <a:ext uri="{9D8B030D-6E8A-4147-A177-3AD203B41FA5}">
                      <a16:colId xmlns:a16="http://schemas.microsoft.com/office/drawing/2014/main" val="20008"/>
                    </a:ext>
                  </a:extLst>
                </a:gridCol>
              </a:tblGrid>
              <a:tr h="247026">
                <a:tc gridSpan="9">
                  <a:txBody>
                    <a:bodyPr/>
                    <a:lstStyle/>
                    <a:p>
                      <a:pPr>
                        <a:lnSpc>
                          <a:spcPct val="100000"/>
                        </a:lnSpc>
                        <a:spcBef>
                          <a:spcPts val="35"/>
                        </a:spcBef>
                      </a:pPr>
                      <a:endParaRPr sz="700">
                        <a:latin typeface="Times New Roman"/>
                        <a:cs typeface="Times New Roman"/>
                      </a:endParaRPr>
                    </a:p>
                    <a:p>
                      <a:pPr marL="635" algn="ctr">
                        <a:lnSpc>
                          <a:spcPct val="100000"/>
                        </a:lnSpc>
                        <a:spcBef>
                          <a:spcPts val="5"/>
                        </a:spcBef>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1</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Humans</a:t>
                      </a:r>
                      <a:endParaRPr sz="900">
                        <a:solidFill>
                          <a:schemeClr val="bg1"/>
                        </a:solidFill>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557">
                <a:tc gridSpan="2">
                  <a:txBody>
                    <a:bodyPr/>
                    <a:lstStyle/>
                    <a:p>
                      <a:pPr marL="818515">
                        <a:lnSpc>
                          <a:spcPts val="815"/>
                        </a:lnSpc>
                        <a:spcBef>
                          <a:spcPts val="4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5"/>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5"/>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44149">
                <a:tc rowSpan="3" gridSpan="2">
                  <a:txBody>
                    <a:bodyPr/>
                    <a:lstStyle/>
                    <a:p>
                      <a:pPr>
                        <a:lnSpc>
                          <a:spcPct val="100000"/>
                        </a:lnSpc>
                        <a:spcBef>
                          <a:spcPts val="5"/>
                        </a:spcBef>
                      </a:pPr>
                      <a:endParaRPr sz="700">
                        <a:latin typeface="Times New Roman"/>
                        <a:cs typeface="Times New Roman"/>
                      </a:endParaRPr>
                    </a:p>
                    <a:p>
                      <a:pPr marL="525780" marR="137795" indent="-228600">
                        <a:lnSpc>
                          <a:spcPct val="101400"/>
                        </a:lnSpc>
                        <a:spcBef>
                          <a:spcPts val="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a:t>
                      </a:r>
                      <a:r>
                        <a:rPr sz="600" b="1" spc="-10">
                          <a:latin typeface="Calibri"/>
                          <a:cs typeface="Calibri"/>
                        </a:rPr>
                        <a:t> </a:t>
                      </a:r>
                      <a:r>
                        <a:rPr sz="600" b="1" spc="-5">
                          <a:latin typeface="Calibri"/>
                          <a:cs typeface="Calibri"/>
                        </a:rPr>
                        <a:t>a</a:t>
                      </a:r>
                      <a:r>
                        <a:rPr sz="600" b="1" spc="15">
                          <a:latin typeface="Calibri"/>
                          <a:cs typeface="Calibri"/>
                        </a:rPr>
                        <a:t> </a:t>
                      </a:r>
                      <a:r>
                        <a:rPr sz="600" b="1" spc="-5">
                          <a:latin typeface="Calibri"/>
                          <a:cs typeface="Calibri"/>
                        </a:rPr>
                        <a:t>variety</a:t>
                      </a:r>
                      <a:r>
                        <a:rPr sz="600" b="1">
                          <a:latin typeface="Calibri"/>
                          <a:cs typeface="Calibri"/>
                        </a:rPr>
                        <a:t> of</a:t>
                      </a:r>
                      <a:r>
                        <a:rPr sz="600" b="1" spc="-5">
                          <a:latin typeface="Calibri"/>
                          <a:cs typeface="Calibri"/>
                        </a:rPr>
                        <a:t> common animals</a:t>
                      </a:r>
                      <a:r>
                        <a:rPr sz="600" b="1" spc="10">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fish,</a:t>
                      </a:r>
                      <a:r>
                        <a:rPr sz="600" b="1" spc="10">
                          <a:latin typeface="Calibri"/>
                          <a:cs typeface="Calibri"/>
                        </a:rPr>
                        <a:t> </a:t>
                      </a:r>
                      <a:r>
                        <a:rPr sz="600" b="1" spc="-5">
                          <a:latin typeface="Calibri"/>
                          <a:cs typeface="Calibri"/>
                        </a:rPr>
                        <a:t>amphibians, reptiles, birds </a:t>
                      </a:r>
                      <a:r>
                        <a:rPr sz="600" b="1">
                          <a:latin typeface="Calibri"/>
                          <a:cs typeface="Calibri"/>
                        </a:rPr>
                        <a:t>and</a:t>
                      </a:r>
                      <a:r>
                        <a:rPr sz="600" b="1" spc="-5">
                          <a:latin typeface="Calibri"/>
                          <a:cs typeface="Calibri"/>
                        </a:rPr>
                        <a:t> mammals.</a:t>
                      </a:r>
                      <a:endParaRPr sz="600">
                        <a:latin typeface="Calibri"/>
                        <a:cs typeface="Calibri"/>
                      </a:endParaRPr>
                    </a:p>
                    <a:p>
                      <a:pPr marL="525780" marR="177800" indent="-228600">
                        <a:lnSpc>
                          <a:spcPct val="101400"/>
                        </a:lnSpc>
                        <a:spcBef>
                          <a:spcPts val="3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 name</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spc="5">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common animals</a:t>
                      </a:r>
                      <a:r>
                        <a:rPr sz="600" b="1" spc="20">
                          <a:latin typeface="Calibri"/>
                          <a:cs typeface="Calibri"/>
                        </a:rPr>
                        <a:t> </a:t>
                      </a:r>
                      <a:r>
                        <a:rPr sz="600" b="1" spc="-5">
                          <a:latin typeface="Calibri"/>
                          <a:cs typeface="Calibri"/>
                        </a:rPr>
                        <a:t>that are </a:t>
                      </a:r>
                      <a:r>
                        <a:rPr sz="600" b="1" spc="-140">
                          <a:latin typeface="Calibri"/>
                          <a:cs typeface="Calibri"/>
                        </a:rPr>
                        <a:t> </a:t>
                      </a:r>
                      <a:r>
                        <a:rPr sz="600" b="1" spc="-5">
                          <a:latin typeface="Calibri"/>
                          <a:cs typeface="Calibri"/>
                        </a:rPr>
                        <a:t>carnivores,</a:t>
                      </a:r>
                      <a:r>
                        <a:rPr sz="600" b="1" spc="-10">
                          <a:latin typeface="Calibri"/>
                          <a:cs typeface="Calibri"/>
                        </a:rPr>
                        <a:t> </a:t>
                      </a:r>
                      <a:r>
                        <a:rPr sz="600" b="1" spc="-5">
                          <a:latin typeface="Calibri"/>
                          <a:cs typeface="Calibri"/>
                        </a:rPr>
                        <a:t>herbivores and</a:t>
                      </a:r>
                      <a:r>
                        <a:rPr sz="600" b="1" spc="5">
                          <a:latin typeface="Calibri"/>
                          <a:cs typeface="Calibri"/>
                        </a:rPr>
                        <a:t> </a:t>
                      </a:r>
                      <a:r>
                        <a:rPr sz="600" b="1" spc="-5">
                          <a:latin typeface="Calibri"/>
                          <a:cs typeface="Calibri"/>
                        </a:rPr>
                        <a:t>omnivores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There</a:t>
                      </a:r>
                      <a:r>
                        <a:rPr sz="600" spc="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many</a:t>
                      </a:r>
                      <a:r>
                        <a:rPr sz="600" spc="5">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with</a:t>
                      </a:r>
                      <a:r>
                        <a:rPr sz="600" spc="10">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characteristics.</a:t>
                      </a:r>
                      <a:endParaRPr sz="600">
                        <a:latin typeface="Calibri"/>
                        <a:cs typeface="Calibri"/>
                      </a:endParaRPr>
                    </a:p>
                    <a:p>
                      <a:pPr marL="525780" marR="274320" indent="-229235">
                        <a:lnSpc>
                          <a:spcPct val="101400"/>
                        </a:lnSpc>
                        <a:spcBef>
                          <a:spcPts val="35"/>
                        </a:spcBef>
                        <a:buFont typeface="Symbol"/>
                        <a:buChar char=""/>
                        <a:tabLst>
                          <a:tab pos="525780" algn="l"/>
                          <a:tab pos="526415" algn="l"/>
                        </a:tabLst>
                      </a:pPr>
                      <a:r>
                        <a:rPr sz="600" spc="-5">
                          <a:latin typeface="Calibri"/>
                          <a:cs typeface="Calibri"/>
                        </a:rPr>
                        <a:t>Animals</a:t>
                      </a:r>
                      <a:r>
                        <a:rPr sz="600">
                          <a:latin typeface="Calibri"/>
                          <a:cs typeface="Calibri"/>
                        </a:rPr>
                        <a:t> </a:t>
                      </a:r>
                      <a:r>
                        <a:rPr sz="600" spc="-5">
                          <a:latin typeface="Calibri"/>
                          <a:cs typeface="Calibri"/>
                        </a:rPr>
                        <a:t>have</a:t>
                      </a:r>
                      <a:r>
                        <a:rPr sz="600">
                          <a:latin typeface="Calibri"/>
                          <a:cs typeface="Calibri"/>
                        </a:rPr>
                        <a:t> </a:t>
                      </a:r>
                      <a:r>
                        <a:rPr sz="600" spc="-5">
                          <a:latin typeface="Calibri"/>
                          <a:cs typeface="Calibri"/>
                        </a:rPr>
                        <a:t>senses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help</a:t>
                      </a:r>
                      <a:r>
                        <a:rPr sz="600" spc="5">
                          <a:latin typeface="Calibri"/>
                          <a:cs typeface="Calibri"/>
                        </a:rPr>
                        <a:t> </a:t>
                      </a:r>
                      <a:r>
                        <a:rPr sz="600" spc="-5">
                          <a:latin typeface="Calibri"/>
                          <a:cs typeface="Calibri"/>
                        </a:rPr>
                        <a:t>individuals</a:t>
                      </a:r>
                      <a:r>
                        <a:rPr sz="600">
                          <a:latin typeface="Calibri"/>
                          <a:cs typeface="Calibri"/>
                        </a:rPr>
                        <a:t> </a:t>
                      </a:r>
                      <a:r>
                        <a:rPr sz="600" spc="-5">
                          <a:latin typeface="Calibri"/>
                          <a:cs typeface="Calibri"/>
                        </a:rPr>
                        <a:t>survive.</a:t>
                      </a:r>
                      <a:r>
                        <a:rPr sz="600" spc="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animals </a:t>
                      </a:r>
                      <a:r>
                        <a:rPr sz="600" spc="-145">
                          <a:latin typeface="Calibri"/>
                          <a:cs typeface="Calibri"/>
                        </a:rPr>
                        <a:t> </a:t>
                      </a:r>
                      <a:r>
                        <a:rPr sz="600" spc="-5">
                          <a:latin typeface="Calibri"/>
                          <a:cs typeface="Calibri"/>
                        </a:rPr>
                        <a:t>sense</a:t>
                      </a:r>
                      <a:r>
                        <a:rPr sz="600" spc="-10">
                          <a:latin typeface="Calibri"/>
                          <a:cs typeface="Calibri"/>
                        </a:rPr>
                        <a:t> </a:t>
                      </a:r>
                      <a:r>
                        <a:rPr sz="600" spc="-5">
                          <a:latin typeface="Calibri"/>
                          <a:cs typeface="Calibri"/>
                        </a:rPr>
                        <a:t>things</a:t>
                      </a:r>
                      <a:r>
                        <a:rPr sz="600">
                          <a:latin typeface="Calibri"/>
                          <a:cs typeface="Calibri"/>
                        </a:rPr>
                        <a:t> </a:t>
                      </a:r>
                      <a:r>
                        <a:rPr sz="600" spc="-5">
                          <a:latin typeface="Calibri"/>
                          <a:cs typeface="Calibri"/>
                        </a:rPr>
                        <a:t>they are</a:t>
                      </a:r>
                      <a:r>
                        <a:rPr sz="600" spc="10">
                          <a:latin typeface="Calibri"/>
                          <a:cs typeface="Calibri"/>
                        </a:rPr>
                        <a:t> </a:t>
                      </a:r>
                      <a:r>
                        <a:rPr sz="600" spc="-5">
                          <a:latin typeface="Calibri"/>
                          <a:cs typeface="Calibri"/>
                        </a:rPr>
                        <a:t>able to</a:t>
                      </a:r>
                      <a:r>
                        <a:rPr sz="600" spc="10">
                          <a:latin typeface="Calibri"/>
                          <a:cs typeface="Calibri"/>
                        </a:rPr>
                        <a:t> </a:t>
                      </a:r>
                      <a:r>
                        <a:rPr sz="600">
                          <a:latin typeface="Calibri"/>
                          <a:cs typeface="Calibri"/>
                        </a:rPr>
                        <a:t>respond.</a:t>
                      </a:r>
                    </a:p>
                    <a:p>
                      <a:pPr marL="525780" indent="-229870">
                        <a:lnSpc>
                          <a:spcPct val="100000"/>
                        </a:lnSpc>
                        <a:spcBef>
                          <a:spcPts val="50"/>
                        </a:spcBef>
                        <a:buFont typeface="Symbol"/>
                        <a:buChar char=""/>
                        <a:tabLst>
                          <a:tab pos="525780" algn="l"/>
                          <a:tab pos="526415" algn="l"/>
                        </a:tabLst>
                      </a:pPr>
                      <a:r>
                        <a:rPr sz="600" spc="-5">
                          <a:latin typeface="Calibri"/>
                          <a:cs typeface="Calibri"/>
                        </a:rPr>
                        <a:t>Animals</a:t>
                      </a:r>
                      <a:r>
                        <a:rPr sz="600" spc="-10">
                          <a:latin typeface="Calibri"/>
                          <a:cs typeface="Calibri"/>
                        </a:rPr>
                        <a:t> </a:t>
                      </a:r>
                      <a:r>
                        <a:rPr sz="600" spc="-5">
                          <a:latin typeface="Calibri"/>
                          <a:cs typeface="Calibri"/>
                        </a:rPr>
                        <a:t>need</a:t>
                      </a:r>
                      <a:r>
                        <a:rPr sz="600" spc="-10">
                          <a:latin typeface="Calibri"/>
                          <a:cs typeface="Calibri"/>
                        </a:rPr>
                        <a:t> </a:t>
                      </a:r>
                      <a:r>
                        <a:rPr sz="600" spc="-5">
                          <a:latin typeface="Calibri"/>
                          <a:cs typeface="Calibri"/>
                        </a:rPr>
                        <a:t>food </a:t>
                      </a:r>
                      <a:r>
                        <a:rPr sz="600" spc="-10">
                          <a:latin typeface="Calibri"/>
                          <a:cs typeface="Calibri"/>
                        </a:rPr>
                        <a:t>to </a:t>
                      </a:r>
                      <a:r>
                        <a:rPr sz="600" spc="-5">
                          <a:latin typeface="Calibri"/>
                          <a:cs typeface="Calibri"/>
                        </a:rPr>
                        <a:t>survive.</a:t>
                      </a:r>
                      <a:endParaRPr sz="600">
                        <a:latin typeface="Calibri"/>
                        <a:cs typeface="Calibri"/>
                      </a:endParaRPr>
                    </a:p>
                    <a:p>
                      <a:pPr marL="525780" marR="285115" indent="-229235">
                        <a:lnSpc>
                          <a:spcPct val="101400"/>
                        </a:lnSpc>
                        <a:spcBef>
                          <a:spcPts val="50"/>
                        </a:spcBef>
                        <a:buFont typeface="Symbol"/>
                        <a:buChar char=""/>
                        <a:tabLst>
                          <a:tab pos="525780" algn="l"/>
                          <a:tab pos="526415" algn="l"/>
                        </a:tabLst>
                      </a:pPr>
                      <a:r>
                        <a:rPr sz="600" spc="-5">
                          <a:latin typeface="Calibri"/>
                          <a:cs typeface="Calibri"/>
                        </a:rPr>
                        <a:t>Animals</a:t>
                      </a:r>
                      <a:r>
                        <a:rPr sz="600">
                          <a:latin typeface="Calibri"/>
                          <a:cs typeface="Calibri"/>
                        </a:rPr>
                        <a:t> </a:t>
                      </a:r>
                      <a:r>
                        <a:rPr sz="600" spc="-5">
                          <a:latin typeface="Calibri"/>
                          <a:cs typeface="Calibri"/>
                        </a:rPr>
                        <a:t>need</a:t>
                      </a:r>
                      <a:r>
                        <a:rPr sz="600" spc="10">
                          <a:latin typeface="Calibri"/>
                          <a:cs typeface="Calibri"/>
                        </a:rPr>
                        <a:t> </a:t>
                      </a:r>
                      <a:r>
                        <a:rPr sz="600" spc="-5">
                          <a:latin typeface="Calibri"/>
                          <a:cs typeface="Calibri"/>
                        </a:rPr>
                        <a:t>a variety</a:t>
                      </a:r>
                      <a:r>
                        <a:rPr sz="600" spc="10">
                          <a:latin typeface="Calibri"/>
                          <a:cs typeface="Calibri"/>
                        </a:rPr>
                        <a:t> </a:t>
                      </a:r>
                      <a:r>
                        <a:rPr sz="600" spc="-5">
                          <a:latin typeface="Calibri"/>
                          <a:cs typeface="Calibri"/>
                        </a:rPr>
                        <a:t>of</a:t>
                      </a:r>
                      <a:r>
                        <a:rPr sz="600">
                          <a:latin typeface="Calibri"/>
                          <a:cs typeface="Calibri"/>
                        </a:rPr>
                        <a:t> </a:t>
                      </a:r>
                      <a:r>
                        <a:rPr sz="600" spc="-5">
                          <a:latin typeface="Calibri"/>
                          <a:cs typeface="Calibri"/>
                        </a:rPr>
                        <a:t>food</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help</a:t>
                      </a:r>
                      <a:r>
                        <a:rPr sz="600" spc="5">
                          <a:latin typeface="Calibri"/>
                          <a:cs typeface="Calibri"/>
                        </a:rPr>
                        <a:t> </a:t>
                      </a:r>
                      <a:r>
                        <a:rPr sz="600" spc="-5">
                          <a:latin typeface="Calibri"/>
                          <a:cs typeface="Calibri"/>
                        </a:rPr>
                        <a:t>them grow,</a:t>
                      </a:r>
                      <a:r>
                        <a:rPr sz="600" spc="10">
                          <a:latin typeface="Calibri"/>
                          <a:cs typeface="Calibri"/>
                        </a:rPr>
                        <a:t> </a:t>
                      </a:r>
                      <a:r>
                        <a:rPr sz="600" spc="-5">
                          <a:latin typeface="Calibri"/>
                          <a:cs typeface="Calibri"/>
                        </a:rPr>
                        <a:t>repair </a:t>
                      </a:r>
                      <a:r>
                        <a:rPr sz="600">
                          <a:latin typeface="Calibri"/>
                          <a:cs typeface="Calibri"/>
                        </a:rPr>
                        <a:t>their </a:t>
                      </a:r>
                      <a:r>
                        <a:rPr sz="600" spc="-145">
                          <a:latin typeface="Calibri"/>
                          <a:cs typeface="Calibri"/>
                        </a:rPr>
                        <a:t> </a:t>
                      </a:r>
                      <a:r>
                        <a:rPr sz="600" spc="-5">
                          <a:latin typeface="Calibri"/>
                          <a:cs typeface="Calibri"/>
                        </a:rPr>
                        <a:t>bodies,</a:t>
                      </a:r>
                      <a:r>
                        <a:rPr sz="600">
                          <a:latin typeface="Calibri"/>
                          <a:cs typeface="Calibri"/>
                        </a:rPr>
                        <a:t> </a:t>
                      </a:r>
                      <a:r>
                        <a:rPr sz="600" spc="-5">
                          <a:latin typeface="Calibri"/>
                          <a:cs typeface="Calibri"/>
                        </a:rPr>
                        <a:t>be active and</a:t>
                      </a:r>
                      <a:r>
                        <a:rPr sz="600">
                          <a:latin typeface="Calibri"/>
                          <a:cs typeface="Calibri"/>
                        </a:rPr>
                        <a:t> </a:t>
                      </a:r>
                      <a:r>
                        <a:rPr sz="600" spc="-5">
                          <a:latin typeface="Calibri"/>
                          <a:cs typeface="Calibri"/>
                        </a:rPr>
                        <a:t>stay healthy.</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marR="132080">
                        <a:lnSpc>
                          <a:spcPct val="101400"/>
                        </a:lnSpc>
                      </a:pPr>
                      <a:r>
                        <a:rPr sz="600" spc="-5">
                          <a:latin typeface="Calibri"/>
                          <a:cs typeface="Calibri"/>
                        </a:rPr>
                        <a:t>Amphibians,</a:t>
                      </a:r>
                      <a:r>
                        <a:rPr sz="600" spc="15">
                          <a:latin typeface="Calibri"/>
                          <a:cs typeface="Calibri"/>
                        </a:rPr>
                        <a:t> </a:t>
                      </a:r>
                      <a:r>
                        <a:rPr sz="600" spc="-5">
                          <a:latin typeface="Calibri"/>
                          <a:cs typeface="Calibri"/>
                        </a:rPr>
                        <a:t>birds,</a:t>
                      </a:r>
                      <a:r>
                        <a:rPr sz="600" spc="20">
                          <a:latin typeface="Calibri"/>
                          <a:cs typeface="Calibri"/>
                        </a:rPr>
                        <a:t> </a:t>
                      </a:r>
                      <a:r>
                        <a:rPr sz="600" spc="-5">
                          <a:latin typeface="Calibri"/>
                          <a:cs typeface="Calibri"/>
                        </a:rPr>
                        <a:t>fish,</a:t>
                      </a:r>
                      <a:r>
                        <a:rPr sz="600" spc="20">
                          <a:latin typeface="Calibri"/>
                          <a:cs typeface="Calibri"/>
                        </a:rPr>
                        <a:t> </a:t>
                      </a:r>
                      <a:r>
                        <a:rPr sz="600" spc="-10">
                          <a:latin typeface="Calibri"/>
                          <a:cs typeface="Calibri"/>
                        </a:rPr>
                        <a:t>mammals,</a:t>
                      </a:r>
                      <a:r>
                        <a:rPr sz="600" spc="15">
                          <a:latin typeface="Calibri"/>
                          <a:cs typeface="Calibri"/>
                        </a:rPr>
                        <a:t> </a:t>
                      </a:r>
                      <a:r>
                        <a:rPr sz="600" spc="-5">
                          <a:latin typeface="Calibri"/>
                          <a:cs typeface="Calibri"/>
                        </a:rPr>
                        <a:t>reptiles,</a:t>
                      </a:r>
                      <a:r>
                        <a:rPr sz="600" spc="30">
                          <a:latin typeface="Calibri"/>
                          <a:cs typeface="Calibri"/>
                        </a:rPr>
                        <a:t> </a:t>
                      </a:r>
                      <a:r>
                        <a:rPr sz="600" spc="-5">
                          <a:latin typeface="Calibri"/>
                          <a:cs typeface="Calibri"/>
                        </a:rPr>
                        <a:t>carnivores,</a:t>
                      </a:r>
                      <a:r>
                        <a:rPr sz="600" spc="20">
                          <a:latin typeface="Calibri"/>
                          <a:cs typeface="Calibri"/>
                        </a:rPr>
                        <a:t> </a:t>
                      </a:r>
                      <a:r>
                        <a:rPr sz="600" spc="-5">
                          <a:latin typeface="Calibri"/>
                          <a:cs typeface="Calibri"/>
                        </a:rPr>
                        <a:t>herbivore,</a:t>
                      </a:r>
                      <a:r>
                        <a:rPr sz="600" spc="15">
                          <a:latin typeface="Calibri"/>
                          <a:cs typeface="Calibri"/>
                        </a:rPr>
                        <a:t> </a:t>
                      </a:r>
                      <a:r>
                        <a:rPr sz="600" spc="-5">
                          <a:latin typeface="Calibri"/>
                          <a:cs typeface="Calibri"/>
                        </a:rPr>
                        <a:t>omnivore,</a:t>
                      </a:r>
                      <a:r>
                        <a:rPr sz="600" spc="20">
                          <a:latin typeface="Calibri"/>
                          <a:cs typeface="Calibri"/>
                        </a:rPr>
                        <a:t> </a:t>
                      </a:r>
                      <a:r>
                        <a:rPr sz="600" spc="-5">
                          <a:latin typeface="Calibri"/>
                          <a:cs typeface="Calibri"/>
                        </a:rPr>
                        <a:t>sight,</a:t>
                      </a:r>
                      <a:r>
                        <a:rPr sz="600" spc="20">
                          <a:latin typeface="Calibri"/>
                          <a:cs typeface="Calibri"/>
                        </a:rPr>
                        <a:t> </a:t>
                      </a:r>
                      <a:r>
                        <a:rPr sz="600" spc="-5">
                          <a:latin typeface="Calibri"/>
                          <a:cs typeface="Calibri"/>
                        </a:rPr>
                        <a:t>hearing,</a:t>
                      </a:r>
                      <a:r>
                        <a:rPr sz="600" spc="15">
                          <a:latin typeface="Calibri"/>
                          <a:cs typeface="Calibri"/>
                        </a:rPr>
                        <a:t> </a:t>
                      </a:r>
                      <a:r>
                        <a:rPr sz="600" spc="-5">
                          <a:latin typeface="Calibri"/>
                          <a:cs typeface="Calibri"/>
                        </a:rPr>
                        <a:t>touch,</a:t>
                      </a:r>
                      <a:r>
                        <a:rPr sz="600" spc="20">
                          <a:latin typeface="Calibri"/>
                          <a:cs typeface="Calibri"/>
                        </a:rPr>
                        <a:t> </a:t>
                      </a:r>
                      <a:r>
                        <a:rPr sz="600" spc="-5">
                          <a:latin typeface="Calibri"/>
                          <a:cs typeface="Calibri"/>
                        </a:rPr>
                        <a:t>taste, </a:t>
                      </a:r>
                      <a:r>
                        <a:rPr sz="600">
                          <a:latin typeface="Calibri"/>
                          <a:cs typeface="Calibri"/>
                        </a:rPr>
                        <a:t> </a:t>
                      </a:r>
                      <a:r>
                        <a:rPr sz="600" spc="-5">
                          <a:latin typeface="Calibri"/>
                          <a:cs typeface="Calibri"/>
                        </a:rPr>
                        <a:t>smell,</a:t>
                      </a:r>
                      <a:r>
                        <a:rPr sz="600" spc="10">
                          <a:latin typeface="Calibri"/>
                          <a:cs typeface="Calibri"/>
                        </a:rPr>
                        <a:t> </a:t>
                      </a:r>
                      <a:r>
                        <a:rPr sz="600" spc="-5">
                          <a:latin typeface="Calibri"/>
                          <a:cs typeface="Calibri"/>
                        </a:rPr>
                        <a:t>head,</a:t>
                      </a:r>
                      <a:r>
                        <a:rPr sz="600" spc="10">
                          <a:latin typeface="Calibri"/>
                          <a:cs typeface="Calibri"/>
                        </a:rPr>
                        <a:t> </a:t>
                      </a:r>
                      <a:r>
                        <a:rPr sz="600" spc="-5">
                          <a:latin typeface="Calibri"/>
                          <a:cs typeface="Calibri"/>
                        </a:rPr>
                        <a:t>neck,</a:t>
                      </a:r>
                      <a:r>
                        <a:rPr sz="600" spc="10">
                          <a:latin typeface="Calibri"/>
                          <a:cs typeface="Calibri"/>
                        </a:rPr>
                        <a:t> </a:t>
                      </a:r>
                      <a:r>
                        <a:rPr sz="600" spc="-5">
                          <a:latin typeface="Calibri"/>
                          <a:cs typeface="Calibri"/>
                        </a:rPr>
                        <a:t>ear,</a:t>
                      </a:r>
                      <a:r>
                        <a:rPr sz="600" spc="10">
                          <a:latin typeface="Calibri"/>
                          <a:cs typeface="Calibri"/>
                        </a:rPr>
                        <a:t> </a:t>
                      </a:r>
                      <a:r>
                        <a:rPr sz="600" spc="-5">
                          <a:latin typeface="Calibri"/>
                          <a:cs typeface="Calibri"/>
                        </a:rPr>
                        <a:t>mouth,</a:t>
                      </a:r>
                      <a:r>
                        <a:rPr sz="600" spc="10">
                          <a:latin typeface="Calibri"/>
                          <a:cs typeface="Calibri"/>
                        </a:rPr>
                        <a:t> </a:t>
                      </a:r>
                      <a:r>
                        <a:rPr sz="600" spc="-5">
                          <a:latin typeface="Calibri"/>
                          <a:cs typeface="Calibri"/>
                        </a:rPr>
                        <a:t>shoulder,</a:t>
                      </a:r>
                      <a:r>
                        <a:rPr sz="600" spc="5">
                          <a:latin typeface="Calibri"/>
                          <a:cs typeface="Calibri"/>
                        </a:rPr>
                        <a:t> </a:t>
                      </a:r>
                      <a:r>
                        <a:rPr sz="600" spc="-5">
                          <a:latin typeface="Calibri"/>
                          <a:cs typeface="Calibri"/>
                        </a:rPr>
                        <a:t>hand,</a:t>
                      </a:r>
                      <a:r>
                        <a:rPr sz="600" spc="10">
                          <a:latin typeface="Calibri"/>
                          <a:cs typeface="Calibri"/>
                        </a:rPr>
                        <a:t> </a:t>
                      </a:r>
                      <a:r>
                        <a:rPr sz="600" spc="-5">
                          <a:latin typeface="Calibri"/>
                          <a:cs typeface="Calibri"/>
                        </a:rPr>
                        <a:t>fingers,</a:t>
                      </a:r>
                      <a:r>
                        <a:rPr sz="600" spc="15">
                          <a:latin typeface="Calibri"/>
                          <a:cs typeface="Calibri"/>
                        </a:rPr>
                        <a:t> </a:t>
                      </a:r>
                      <a:r>
                        <a:rPr sz="600" spc="-5">
                          <a:latin typeface="Calibri"/>
                          <a:cs typeface="Calibri"/>
                        </a:rPr>
                        <a:t>leg,</a:t>
                      </a:r>
                      <a:r>
                        <a:rPr sz="600" spc="10">
                          <a:latin typeface="Calibri"/>
                          <a:cs typeface="Calibri"/>
                        </a:rPr>
                        <a:t> </a:t>
                      </a:r>
                      <a:r>
                        <a:rPr sz="600" spc="-5">
                          <a:latin typeface="Calibri"/>
                          <a:cs typeface="Calibri"/>
                        </a:rPr>
                        <a:t>foot,</a:t>
                      </a:r>
                      <a:r>
                        <a:rPr sz="600" spc="10">
                          <a:latin typeface="Calibri"/>
                          <a:cs typeface="Calibri"/>
                        </a:rPr>
                        <a:t> </a:t>
                      </a:r>
                      <a:r>
                        <a:rPr sz="600" spc="-5">
                          <a:latin typeface="Calibri"/>
                          <a:cs typeface="Calibri"/>
                        </a:rPr>
                        <a:t>thumb,</a:t>
                      </a:r>
                      <a:r>
                        <a:rPr sz="600" spc="10">
                          <a:latin typeface="Calibri"/>
                          <a:cs typeface="Calibri"/>
                        </a:rPr>
                        <a:t> </a:t>
                      </a:r>
                      <a:r>
                        <a:rPr sz="600" spc="-5">
                          <a:latin typeface="Calibri"/>
                          <a:cs typeface="Calibri"/>
                        </a:rPr>
                        <a:t>eye,</a:t>
                      </a:r>
                      <a:r>
                        <a:rPr sz="600" spc="10">
                          <a:latin typeface="Calibri"/>
                          <a:cs typeface="Calibri"/>
                        </a:rPr>
                        <a:t> </a:t>
                      </a:r>
                      <a:r>
                        <a:rPr sz="600" spc="-5">
                          <a:latin typeface="Calibri"/>
                          <a:cs typeface="Calibri"/>
                        </a:rPr>
                        <a:t>nose,</a:t>
                      </a:r>
                      <a:r>
                        <a:rPr sz="600" spc="10">
                          <a:latin typeface="Calibri"/>
                          <a:cs typeface="Calibri"/>
                        </a:rPr>
                        <a:t> </a:t>
                      </a:r>
                      <a:r>
                        <a:rPr sz="600" spc="-5">
                          <a:latin typeface="Calibri"/>
                          <a:cs typeface="Calibri"/>
                        </a:rPr>
                        <a:t>knee,</a:t>
                      </a:r>
                      <a:r>
                        <a:rPr sz="600" spc="10">
                          <a:latin typeface="Calibri"/>
                          <a:cs typeface="Calibri"/>
                        </a:rPr>
                        <a:t> </a:t>
                      </a:r>
                      <a:r>
                        <a:rPr sz="600" spc="-5">
                          <a:latin typeface="Calibri"/>
                          <a:cs typeface="Calibri"/>
                        </a:rPr>
                        <a:t>toes,</a:t>
                      </a:r>
                      <a:r>
                        <a:rPr sz="600" spc="15">
                          <a:latin typeface="Calibri"/>
                          <a:cs typeface="Calibri"/>
                        </a:rPr>
                        <a:t> </a:t>
                      </a:r>
                      <a:r>
                        <a:rPr sz="600" spc="-5">
                          <a:latin typeface="Calibri"/>
                          <a:cs typeface="Calibri"/>
                        </a:rPr>
                        <a:t>teeth, </a:t>
                      </a:r>
                      <a:r>
                        <a:rPr sz="600">
                          <a:latin typeface="Calibri"/>
                          <a:cs typeface="Calibri"/>
                        </a:rPr>
                        <a:t> </a:t>
                      </a:r>
                      <a:r>
                        <a:rPr sz="600" spc="-5">
                          <a:latin typeface="Calibri"/>
                          <a:cs typeface="Calibri"/>
                        </a:rPr>
                        <a:t>elbow</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03647">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00"/>
                        </a:lnSpc>
                      </a:pPr>
                      <a:r>
                        <a:rPr sz="600" spc="-5">
                          <a:latin typeface="Calibri"/>
                          <a:cs typeface="Calibri"/>
                        </a:rPr>
                        <a:t>Some Suggested</a:t>
                      </a:r>
                      <a:r>
                        <a:rPr sz="600" spc="5">
                          <a:latin typeface="Calibri"/>
                          <a:cs typeface="Calibri"/>
                        </a:rPr>
                        <a:t> </a:t>
                      </a:r>
                      <a:r>
                        <a:rPr sz="600">
                          <a:latin typeface="Calibri"/>
                          <a:cs typeface="Calibri"/>
                        </a:rPr>
                        <a:t>Key</a:t>
                      </a:r>
                      <a:r>
                        <a:rPr sz="600" spc="-5">
                          <a:latin typeface="Calibri"/>
                          <a:cs typeface="Calibri"/>
                        </a:rPr>
                        <a:t> Scientists</a:t>
                      </a:r>
                      <a:r>
                        <a:rPr sz="600">
                          <a:latin typeface="Calibri"/>
                          <a:cs typeface="Calibri"/>
                        </a:rPr>
                        <a:t> </a:t>
                      </a:r>
                      <a:r>
                        <a:rPr sz="600" spc="-5">
                          <a:latin typeface="Calibri"/>
                          <a:cs typeface="Calibri"/>
                        </a:rPr>
                        <a:t>for Study</a:t>
                      </a:r>
                      <a:endParaRPr sz="600">
                        <a:latin typeface="Calibri"/>
                        <a:cs typeface="Calibri"/>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00"/>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90984">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Chris</a:t>
                      </a:r>
                      <a:r>
                        <a:rPr sz="600" spc="-30">
                          <a:latin typeface="Calibri"/>
                          <a:cs typeface="Calibri"/>
                        </a:rPr>
                        <a:t> </a:t>
                      </a:r>
                      <a:r>
                        <a:rPr sz="600" spc="-5">
                          <a:latin typeface="Calibri"/>
                          <a:cs typeface="Calibri"/>
                        </a:rPr>
                        <a:t>Packham</a:t>
                      </a:r>
                      <a:endParaRPr sz="600">
                        <a:latin typeface="Calibri"/>
                        <a:cs typeface="Calibri"/>
                      </a:endParaRPr>
                    </a:p>
                    <a:p>
                      <a:pPr marL="67945">
                        <a:lnSpc>
                          <a:spcPct val="100000"/>
                        </a:lnSpc>
                        <a:spcBef>
                          <a:spcPts val="15"/>
                        </a:spcBef>
                      </a:pPr>
                      <a:r>
                        <a:rPr sz="600" spc="-5">
                          <a:latin typeface="Calibri"/>
                          <a:cs typeface="Calibri"/>
                        </a:rPr>
                        <a:t>(Animal</a:t>
                      </a:r>
                      <a:r>
                        <a:rPr sz="600" spc="-25">
                          <a:latin typeface="Calibri"/>
                          <a:cs typeface="Calibri"/>
                        </a:rPr>
                        <a:t> </a:t>
                      </a:r>
                      <a:r>
                        <a:rPr sz="600" spc="-5">
                          <a:latin typeface="Calibri"/>
                          <a:cs typeface="Calibri"/>
                        </a:rPr>
                        <a:t>Conservationist)</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One</a:t>
                      </a:r>
                      <a:r>
                        <a:rPr sz="600" b="1" i="1" spc="-15">
                          <a:latin typeface="Calibri"/>
                          <a:cs typeface="Calibri"/>
                        </a:rPr>
                        <a:t> </a:t>
                      </a:r>
                      <a:r>
                        <a:rPr sz="600" b="1" i="1" spc="-5">
                          <a:latin typeface="Calibri"/>
                          <a:cs typeface="Calibri"/>
                        </a:rPr>
                        <a:t>Year</a:t>
                      </a:r>
                      <a:r>
                        <a:rPr sz="600" b="1" i="1" spc="-20">
                          <a:latin typeface="Calibri"/>
                          <a:cs typeface="Calibri"/>
                        </a:rPr>
                        <a:t> </a:t>
                      </a:r>
                      <a:r>
                        <a:rPr sz="600" b="1" i="1" spc="-5">
                          <a:latin typeface="Calibri"/>
                          <a:cs typeface="Calibri"/>
                        </a:rPr>
                        <a:t>with</a:t>
                      </a:r>
                      <a:r>
                        <a:rPr sz="600" b="1" i="1" spc="-10">
                          <a:latin typeface="Calibri"/>
                          <a:cs typeface="Calibri"/>
                        </a:rPr>
                        <a:t> </a:t>
                      </a:r>
                      <a:r>
                        <a:rPr sz="600" b="1" i="1" spc="-5">
                          <a:latin typeface="Calibri"/>
                          <a:cs typeface="Calibri"/>
                        </a:rPr>
                        <a:t>Kipper</a:t>
                      </a:r>
                      <a:endParaRPr sz="600">
                        <a:latin typeface="Calibri"/>
                        <a:cs typeface="Calibri"/>
                      </a:endParaRPr>
                    </a:p>
                    <a:p>
                      <a:pPr marL="66675">
                        <a:lnSpc>
                          <a:spcPct val="100000"/>
                        </a:lnSpc>
                        <a:spcBef>
                          <a:spcPts val="15"/>
                        </a:spcBef>
                      </a:pPr>
                      <a:r>
                        <a:rPr sz="600" i="1">
                          <a:latin typeface="Calibri"/>
                          <a:cs typeface="Calibri"/>
                        </a:rPr>
                        <a:t>(M</a:t>
                      </a:r>
                      <a:r>
                        <a:rPr sz="600" i="1" spc="-5">
                          <a:latin typeface="Calibri"/>
                          <a:cs typeface="Calibri"/>
                        </a:rPr>
                        <a:t>i</a:t>
                      </a:r>
                      <a:r>
                        <a:rPr sz="600" i="1">
                          <a:latin typeface="Calibri"/>
                          <a:cs typeface="Calibri"/>
                        </a:rPr>
                        <a:t>ck</a:t>
                      </a:r>
                      <a:r>
                        <a:rPr sz="600" i="1" spc="-10">
                          <a:latin typeface="Calibri"/>
                          <a:cs typeface="Calibri"/>
                        </a:rPr>
                        <a:t> </a:t>
                      </a:r>
                      <a:r>
                        <a:rPr sz="600" i="1">
                          <a:latin typeface="Calibri"/>
                          <a:cs typeface="Calibri"/>
                        </a:rPr>
                        <a:t>In</a:t>
                      </a:r>
                      <a:r>
                        <a:rPr sz="600" i="1" spc="-5">
                          <a:latin typeface="Calibri"/>
                          <a:cs typeface="Calibri"/>
                        </a:rPr>
                        <a:t>k</a:t>
                      </a:r>
                      <a:r>
                        <a:rPr sz="600" i="1">
                          <a:latin typeface="Calibri"/>
                          <a:cs typeface="Calibri"/>
                        </a:rPr>
                        <a:t>pen)</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spc="-5">
                          <a:latin typeface="Calibri"/>
                          <a:cs typeface="Calibri"/>
                        </a:rPr>
                        <a:t>Snail</a:t>
                      </a:r>
                      <a:r>
                        <a:rPr sz="600" b="1" spc="-30">
                          <a:latin typeface="Calibri"/>
                          <a:cs typeface="Calibri"/>
                        </a:rPr>
                        <a:t> </a:t>
                      </a:r>
                      <a:r>
                        <a:rPr sz="600" b="1" spc="-5">
                          <a:latin typeface="Calibri"/>
                          <a:cs typeface="Calibri"/>
                        </a:rPr>
                        <a:t>Trail</a:t>
                      </a:r>
                      <a:endParaRPr sz="600">
                        <a:latin typeface="Calibri"/>
                        <a:cs typeface="Calibri"/>
                      </a:endParaRPr>
                    </a:p>
                    <a:p>
                      <a:pPr marL="66675">
                        <a:lnSpc>
                          <a:spcPct val="100000"/>
                        </a:lnSpc>
                        <a:spcBef>
                          <a:spcPts val="20"/>
                        </a:spcBef>
                      </a:pPr>
                      <a:r>
                        <a:rPr sz="600" spc="-5">
                          <a:latin typeface="Calibri"/>
                          <a:cs typeface="Calibri"/>
                        </a:rPr>
                        <a:t>(Ruth</a:t>
                      </a:r>
                      <a:r>
                        <a:rPr sz="600" spc="-30">
                          <a:latin typeface="Calibri"/>
                          <a:cs typeface="Calibri"/>
                        </a:rPr>
                        <a:t> </a:t>
                      </a:r>
                      <a:r>
                        <a:rPr sz="600" spc="-5">
                          <a:latin typeface="Calibri"/>
                          <a:cs typeface="Calibri"/>
                        </a:rPr>
                        <a:t>Brown)</a:t>
                      </a:r>
                      <a:endParaRPr sz="600">
                        <a:latin typeface="Calibri"/>
                        <a:cs typeface="Calibri"/>
                      </a:endParaRPr>
                    </a:p>
                    <a:p>
                      <a:pPr>
                        <a:lnSpc>
                          <a:spcPct val="100000"/>
                        </a:lnSpc>
                        <a:spcBef>
                          <a:spcPts val="5"/>
                        </a:spcBef>
                      </a:pPr>
                      <a:endParaRPr sz="700">
                        <a:latin typeface="Times New Roman"/>
                        <a:cs typeface="Times New Roman"/>
                      </a:endParaRPr>
                    </a:p>
                    <a:p>
                      <a:pPr marL="66675">
                        <a:lnSpc>
                          <a:spcPct val="100000"/>
                        </a:lnSpc>
                      </a:pPr>
                      <a:r>
                        <a:rPr sz="600" b="1" spc="-5">
                          <a:latin typeface="Calibri"/>
                          <a:cs typeface="Calibri"/>
                        </a:rPr>
                        <a:t>Superworm</a:t>
                      </a:r>
                      <a:endParaRPr sz="600">
                        <a:latin typeface="Calibri"/>
                        <a:cs typeface="Calibri"/>
                      </a:endParaRPr>
                    </a:p>
                    <a:p>
                      <a:pPr marL="66675">
                        <a:lnSpc>
                          <a:spcPct val="100000"/>
                        </a:lnSpc>
                        <a:spcBef>
                          <a:spcPts val="10"/>
                        </a:spcBef>
                      </a:pPr>
                      <a:r>
                        <a:rPr sz="600" spc="-5">
                          <a:latin typeface="Calibri"/>
                          <a:cs typeface="Calibri"/>
                        </a:rPr>
                        <a:t>(Julia Donaldson</a:t>
                      </a:r>
                      <a:r>
                        <a:rPr sz="600">
                          <a:latin typeface="Calibri"/>
                          <a:cs typeface="Calibri"/>
                        </a:rPr>
                        <a:t> </a:t>
                      </a:r>
                      <a:r>
                        <a:rPr sz="600" spc="-5">
                          <a:latin typeface="Calibri"/>
                          <a:cs typeface="Calibri"/>
                        </a:rPr>
                        <a:t>&amp; </a:t>
                      </a:r>
                      <a:r>
                        <a:rPr sz="600">
                          <a:latin typeface="Calibri"/>
                          <a:cs typeface="Calibri"/>
                        </a:rPr>
                        <a:t>Axel</a:t>
                      </a:r>
                      <a:r>
                        <a:rPr sz="600" spc="-5">
                          <a:latin typeface="Calibri"/>
                          <a:cs typeface="Calibri"/>
                        </a:rPr>
                        <a:t> Scheffler)</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03647">
                <a:tc gridSpan="2">
                  <a:txBody>
                    <a:bodyPr/>
                    <a:lstStyle/>
                    <a:p>
                      <a:pPr algn="ctr">
                        <a:lnSpc>
                          <a:spcPts val="80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0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0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36858">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Early Years</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lang="en-GB" sz="600">
                        <a:latin typeface="Calibri"/>
                        <a:cs typeface="Calibri"/>
                      </a:endParaRPr>
                    </a:p>
                    <a:p>
                      <a:pPr marL="525780" indent="-228600">
                        <a:lnSpc>
                          <a:spcPct val="100000"/>
                        </a:lnSpc>
                        <a:spcBef>
                          <a:spcPts val="50"/>
                        </a:spcBef>
                        <a:buFont typeface="Symbol"/>
                        <a:buChar char=""/>
                        <a:tabLst>
                          <a:tab pos="525145" algn="l"/>
                          <a:tab pos="525780" algn="l"/>
                        </a:tabLst>
                      </a:pPr>
                      <a:r>
                        <a:rPr lang="en-GB" sz="600" b="1" spc="-5">
                          <a:latin typeface="Calibri"/>
                          <a:cs typeface="Calibri"/>
                        </a:rPr>
                        <a:t>be able to</a:t>
                      </a:r>
                      <a:r>
                        <a:rPr lang="en-GB" sz="600" b="1" spc="5">
                          <a:latin typeface="Calibri"/>
                          <a:cs typeface="Calibri"/>
                        </a:rPr>
                        <a:t> </a:t>
                      </a:r>
                      <a:r>
                        <a:rPr lang="en-GB" sz="600" b="1" spc="-5">
                          <a:latin typeface="Calibri"/>
                          <a:cs typeface="Calibri"/>
                        </a:rPr>
                        <a:t>identify</a:t>
                      </a:r>
                      <a:r>
                        <a:rPr lang="en-GB" sz="600" b="1">
                          <a:latin typeface="Calibri"/>
                          <a:cs typeface="Calibri"/>
                        </a:rPr>
                        <a:t> </a:t>
                      </a:r>
                      <a:r>
                        <a:rPr lang="en-GB" sz="600" b="1" spc="-5">
                          <a:latin typeface="Calibri"/>
                          <a:cs typeface="Calibri"/>
                        </a:rPr>
                        <a:t>different</a:t>
                      </a:r>
                      <a:r>
                        <a:rPr lang="en-GB" sz="600" b="1" spc="5">
                          <a:latin typeface="Calibri"/>
                          <a:cs typeface="Calibri"/>
                        </a:rPr>
                        <a:t> </a:t>
                      </a:r>
                      <a:r>
                        <a:rPr lang="en-GB" sz="600" b="1" spc="-5">
                          <a:latin typeface="Calibri"/>
                          <a:cs typeface="Calibri"/>
                        </a:rPr>
                        <a:t>parts </a:t>
                      </a:r>
                      <a:r>
                        <a:rPr lang="en-GB" sz="600" b="1">
                          <a:latin typeface="Calibri"/>
                          <a:cs typeface="Calibri"/>
                        </a:rPr>
                        <a:t>of</a:t>
                      </a:r>
                      <a:r>
                        <a:rPr lang="en-GB" sz="600" b="1" spc="-10">
                          <a:latin typeface="Calibri"/>
                          <a:cs typeface="Calibri"/>
                        </a:rPr>
                        <a:t> </a:t>
                      </a:r>
                      <a:r>
                        <a:rPr lang="en-GB" sz="600" b="1" spc="-5">
                          <a:latin typeface="Calibri"/>
                          <a:cs typeface="Calibri"/>
                        </a:rPr>
                        <a:t>their</a:t>
                      </a:r>
                      <a:r>
                        <a:rPr lang="en-GB" sz="600" b="1" spc="10">
                          <a:latin typeface="Calibri"/>
                          <a:cs typeface="Calibri"/>
                        </a:rPr>
                        <a:t> </a:t>
                      </a:r>
                      <a:r>
                        <a:rPr lang="en-GB" sz="600" b="1" spc="-5">
                          <a:latin typeface="Calibri"/>
                          <a:cs typeface="Calibri"/>
                        </a:rPr>
                        <a:t>body.</a:t>
                      </a:r>
                      <a:endParaRPr lang="en-GB" sz="600">
                        <a:latin typeface="Calibri"/>
                        <a:cs typeface="Calibri"/>
                      </a:endParaRPr>
                    </a:p>
                    <a:p>
                      <a:pPr marL="525780" marR="72390" indent="-228600">
                        <a:lnSpc>
                          <a:spcPct val="101400"/>
                        </a:lnSpc>
                        <a:spcBef>
                          <a:spcPts val="45"/>
                        </a:spcBef>
                        <a:buFont typeface="Symbol"/>
                        <a:buChar char=""/>
                        <a:tabLst>
                          <a:tab pos="525145" algn="l"/>
                          <a:tab pos="525780" algn="l"/>
                        </a:tabLst>
                      </a:pPr>
                      <a:r>
                        <a:rPr sz="600" b="1" spc="-5">
                          <a:latin typeface="Calibri"/>
                          <a:cs typeface="Calibri"/>
                        </a:rPr>
                        <a:t>Have some</a:t>
                      </a:r>
                      <a:r>
                        <a:rPr sz="600" b="1">
                          <a:latin typeface="Calibri"/>
                          <a:cs typeface="Calibri"/>
                        </a:rPr>
                        <a:t> </a:t>
                      </a:r>
                      <a:r>
                        <a:rPr sz="600" b="1" spc="-5">
                          <a:latin typeface="Calibri"/>
                          <a:cs typeface="Calibri"/>
                        </a:rPr>
                        <a:t>understanding</a:t>
                      </a:r>
                      <a:r>
                        <a:rPr sz="600" b="1">
                          <a:latin typeface="Calibri"/>
                          <a:cs typeface="Calibri"/>
                        </a:rPr>
                        <a:t> of</a:t>
                      </a:r>
                      <a:r>
                        <a:rPr sz="600" b="1" spc="-15">
                          <a:latin typeface="Calibri"/>
                          <a:cs typeface="Calibri"/>
                        </a:rPr>
                        <a:t> </a:t>
                      </a:r>
                      <a:r>
                        <a:rPr sz="600" b="1" spc="-5">
                          <a:latin typeface="Calibri"/>
                          <a:cs typeface="Calibri"/>
                        </a:rPr>
                        <a:t>healthy</a:t>
                      </a:r>
                      <a:r>
                        <a:rPr sz="600" b="1">
                          <a:latin typeface="Calibri"/>
                          <a:cs typeface="Calibri"/>
                        </a:rPr>
                        <a:t> </a:t>
                      </a:r>
                      <a:r>
                        <a:rPr sz="600" b="1" spc="-5">
                          <a:latin typeface="Calibri"/>
                          <a:cs typeface="Calibri"/>
                        </a:rPr>
                        <a:t>food</a:t>
                      </a:r>
                      <a:r>
                        <a:rPr sz="600" b="1" spc="5">
                          <a:latin typeface="Calibri"/>
                          <a:cs typeface="Calibri"/>
                        </a:rPr>
                        <a:t> </a:t>
                      </a:r>
                      <a:r>
                        <a:rPr sz="600" b="1" spc="-5">
                          <a:latin typeface="Calibri"/>
                          <a:cs typeface="Calibri"/>
                        </a:rPr>
                        <a:t>and the need</a:t>
                      </a:r>
                      <a:r>
                        <a:rPr sz="600" b="1" spc="5">
                          <a:latin typeface="Calibri"/>
                          <a:cs typeface="Calibri"/>
                        </a:rPr>
                        <a:t> </a:t>
                      </a:r>
                      <a:r>
                        <a:rPr sz="600" b="1" spc="-5">
                          <a:latin typeface="Calibri"/>
                          <a:cs typeface="Calibri"/>
                        </a:rPr>
                        <a:t>for </a:t>
                      </a:r>
                      <a:r>
                        <a:rPr sz="600" b="1" spc="-140">
                          <a:latin typeface="Calibri"/>
                          <a:cs typeface="Calibri"/>
                        </a:rPr>
                        <a:t> </a:t>
                      </a:r>
                      <a:r>
                        <a:rPr sz="600" b="1" spc="-5">
                          <a:latin typeface="Calibri"/>
                          <a:cs typeface="Calibri"/>
                        </a:rPr>
                        <a:t>variety </a:t>
                      </a:r>
                      <a:r>
                        <a:rPr sz="600" b="1">
                          <a:latin typeface="Calibri"/>
                          <a:cs typeface="Calibri"/>
                        </a:rPr>
                        <a:t>in</a:t>
                      </a:r>
                      <a:r>
                        <a:rPr sz="600" b="1" spc="-5">
                          <a:latin typeface="Calibri"/>
                          <a:cs typeface="Calibri"/>
                        </a:rPr>
                        <a:t> their</a:t>
                      </a:r>
                      <a:r>
                        <a:rPr sz="600" b="1">
                          <a:latin typeface="Calibri"/>
                          <a:cs typeface="Calibri"/>
                        </a:rPr>
                        <a:t> </a:t>
                      </a:r>
                      <a:r>
                        <a:rPr sz="600" b="1" spc="-5">
                          <a:latin typeface="Calibri"/>
                          <a:cs typeface="Calibri"/>
                        </a:rPr>
                        <a:t>diets.</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a:latin typeface="Calibri"/>
                          <a:cs typeface="Calibri"/>
                        </a:rPr>
                        <a:t>Be</a:t>
                      </a:r>
                      <a:r>
                        <a:rPr sz="600" b="1" spc="-5">
                          <a:latin typeface="Calibri"/>
                          <a:cs typeface="Calibri"/>
                        </a:rPr>
                        <a:t> able </a:t>
                      </a:r>
                      <a:r>
                        <a:rPr sz="600" b="1">
                          <a:latin typeface="Calibri"/>
                          <a:cs typeface="Calibri"/>
                        </a:rPr>
                        <a:t>to</a:t>
                      </a:r>
                      <a:r>
                        <a:rPr sz="600" b="1" spc="-10">
                          <a:latin typeface="Calibri"/>
                          <a:cs typeface="Calibri"/>
                        </a:rPr>
                        <a:t> </a:t>
                      </a:r>
                      <a:r>
                        <a:rPr sz="600" b="1" spc="-5">
                          <a:latin typeface="Calibri"/>
                          <a:cs typeface="Calibri"/>
                        </a:rPr>
                        <a:t>show</a:t>
                      </a:r>
                      <a:r>
                        <a:rPr sz="600" b="1" spc="5">
                          <a:latin typeface="Calibri"/>
                          <a:cs typeface="Calibri"/>
                        </a:rPr>
                        <a:t> </a:t>
                      </a:r>
                      <a:r>
                        <a:rPr sz="600" b="1" spc="-5">
                          <a:latin typeface="Calibri"/>
                          <a:cs typeface="Calibri"/>
                        </a:rPr>
                        <a:t>care </a:t>
                      </a:r>
                      <a:r>
                        <a:rPr sz="600" b="1">
                          <a:latin typeface="Calibri"/>
                          <a:cs typeface="Calibri"/>
                        </a:rPr>
                        <a:t>and</a:t>
                      </a:r>
                      <a:r>
                        <a:rPr sz="600" b="1" spc="-5">
                          <a:latin typeface="Calibri"/>
                          <a:cs typeface="Calibri"/>
                        </a:rPr>
                        <a:t> concern for</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Know the</a:t>
                      </a:r>
                      <a:r>
                        <a:rPr sz="600" b="1">
                          <a:latin typeface="Calibri"/>
                          <a:cs typeface="Calibri"/>
                        </a:rPr>
                        <a:t> </a:t>
                      </a:r>
                      <a:r>
                        <a:rPr sz="600" b="1" spc="-5">
                          <a:latin typeface="Calibri"/>
                          <a:cs typeface="Calibri"/>
                        </a:rPr>
                        <a:t>effects exercise has</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bodies.</a:t>
                      </a:r>
                      <a:endParaRPr sz="600">
                        <a:latin typeface="Calibri"/>
                        <a:cs typeface="Calibri"/>
                      </a:endParaRPr>
                    </a:p>
                    <a:p>
                      <a:pPr marL="525780" indent="-228600">
                        <a:lnSpc>
                          <a:spcPct val="100000"/>
                        </a:lnSpc>
                        <a:spcBef>
                          <a:spcPts val="45"/>
                        </a:spcBef>
                        <a:buFont typeface="Symbol"/>
                        <a:buChar char=""/>
                        <a:tabLst>
                          <a:tab pos="525145" algn="l"/>
                          <a:tab pos="525780" algn="l"/>
                        </a:tabLst>
                      </a:pPr>
                      <a:r>
                        <a:rPr sz="600" b="1" spc="-5">
                          <a:latin typeface="Calibri"/>
                          <a:cs typeface="Calibri"/>
                        </a:rPr>
                        <a:t>Have</a:t>
                      </a:r>
                      <a:r>
                        <a:rPr sz="600" b="1" spc="-10">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understanding</a:t>
                      </a:r>
                      <a:r>
                        <a:rPr sz="600" b="1">
                          <a:latin typeface="Calibri"/>
                          <a:cs typeface="Calibri"/>
                        </a:rPr>
                        <a:t> of</a:t>
                      </a:r>
                      <a:r>
                        <a:rPr sz="600" b="1" spc="-15">
                          <a:latin typeface="Calibri"/>
                          <a:cs typeface="Calibri"/>
                        </a:rPr>
                        <a:t> </a:t>
                      </a:r>
                      <a:r>
                        <a:rPr sz="600" b="1" spc="-5">
                          <a:latin typeface="Calibri"/>
                          <a:cs typeface="Calibri"/>
                        </a:rPr>
                        <a:t>growth and</a:t>
                      </a:r>
                      <a:r>
                        <a:rPr sz="600" b="1" spc="5">
                          <a:latin typeface="Calibri"/>
                          <a:cs typeface="Calibri"/>
                        </a:rPr>
                        <a:t> </a:t>
                      </a:r>
                      <a:r>
                        <a:rPr sz="600" b="1" spc="-5">
                          <a:latin typeface="Calibri"/>
                          <a:cs typeface="Calibri"/>
                        </a:rPr>
                        <a:t>change.</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Can</a:t>
                      </a:r>
                      <a:r>
                        <a:rPr sz="600" b="1">
                          <a:latin typeface="Calibri"/>
                          <a:cs typeface="Calibri"/>
                        </a:rPr>
                        <a:t> </a:t>
                      </a:r>
                      <a:r>
                        <a:rPr sz="600" b="1" spc="-5">
                          <a:latin typeface="Calibri"/>
                          <a:cs typeface="Calibri"/>
                        </a:rPr>
                        <a:t>talk</a:t>
                      </a:r>
                      <a:r>
                        <a:rPr sz="600" b="1">
                          <a:latin typeface="Calibri"/>
                          <a:cs typeface="Calibri"/>
                        </a:rPr>
                        <a:t> </a:t>
                      </a:r>
                      <a:r>
                        <a:rPr sz="600" b="1" spc="-5">
                          <a:latin typeface="Calibri"/>
                          <a:cs typeface="Calibri"/>
                        </a:rPr>
                        <a:t>about things</a:t>
                      </a:r>
                      <a:r>
                        <a:rPr sz="600" b="1">
                          <a:latin typeface="Calibri"/>
                          <a:cs typeface="Calibri"/>
                        </a:rPr>
                        <a:t> </a:t>
                      </a:r>
                      <a:r>
                        <a:rPr sz="600" b="1" spc="-5">
                          <a:latin typeface="Calibri"/>
                          <a:cs typeface="Calibri"/>
                        </a:rPr>
                        <a:t>they</a:t>
                      </a:r>
                      <a:r>
                        <a:rPr sz="600" b="1" spc="10">
                          <a:latin typeface="Calibri"/>
                          <a:cs typeface="Calibri"/>
                        </a:rPr>
                        <a:t> </a:t>
                      </a:r>
                      <a:r>
                        <a:rPr sz="600" b="1" spc="-5">
                          <a:latin typeface="Calibri"/>
                          <a:cs typeface="Calibri"/>
                        </a:rPr>
                        <a:t>have</a:t>
                      </a:r>
                      <a:r>
                        <a:rPr sz="600" b="1" spc="10">
                          <a:latin typeface="Calibri"/>
                          <a:cs typeface="Calibri"/>
                        </a:rPr>
                        <a:t> </a:t>
                      </a:r>
                      <a:r>
                        <a:rPr sz="600" b="1" spc="-5">
                          <a:latin typeface="Calibri"/>
                          <a:cs typeface="Calibri"/>
                        </a:rPr>
                        <a:t>observed</a:t>
                      </a:r>
                      <a:r>
                        <a:rPr sz="600" b="1" spc="20">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animals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eat?</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Do all</a:t>
                      </a:r>
                      <a:r>
                        <a:rPr sz="600" spc="-10">
                          <a:latin typeface="Calibri"/>
                          <a:cs typeface="Calibri"/>
                        </a:rPr>
                        <a:t> </a:t>
                      </a:r>
                      <a:r>
                        <a:rPr sz="600" spc="-5">
                          <a:latin typeface="Calibri"/>
                          <a:cs typeface="Calibri"/>
                        </a:rPr>
                        <a:t>animals</a:t>
                      </a:r>
                      <a:r>
                        <a:rPr sz="600">
                          <a:latin typeface="Calibri"/>
                          <a:cs typeface="Calibri"/>
                        </a:rPr>
                        <a:t> </a:t>
                      </a:r>
                      <a:r>
                        <a:rPr sz="600" spc="-5">
                          <a:latin typeface="Calibri"/>
                          <a:cs typeface="Calibri"/>
                        </a:rPr>
                        <a:t>eat the same</a:t>
                      </a:r>
                      <a:r>
                        <a:rPr sz="600" spc="-10">
                          <a:latin typeface="Calibri"/>
                          <a:cs typeface="Calibri"/>
                        </a:rPr>
                        <a:t> </a:t>
                      </a:r>
                      <a:r>
                        <a:rPr sz="600" spc="-5">
                          <a:latin typeface="Calibri"/>
                          <a:cs typeface="Calibri"/>
                        </a:rPr>
                        <a:t>food?</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Which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our</a:t>
                      </a:r>
                      <a:r>
                        <a:rPr sz="600">
                          <a:latin typeface="Calibri"/>
                          <a:cs typeface="Calibri"/>
                        </a:rPr>
                        <a:t> </a:t>
                      </a:r>
                      <a:r>
                        <a:rPr sz="600" spc="-5">
                          <a:latin typeface="Calibri"/>
                          <a:cs typeface="Calibri"/>
                        </a:rPr>
                        <a:t>senses</a:t>
                      </a:r>
                      <a:r>
                        <a:rPr sz="600" spc="5">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most accurate</a:t>
                      </a:r>
                      <a:r>
                        <a:rPr sz="600">
                          <a:latin typeface="Calibri"/>
                          <a:cs typeface="Calibri"/>
                        </a:rPr>
                        <a:t> at</a:t>
                      </a:r>
                      <a:r>
                        <a:rPr sz="600" spc="-5">
                          <a:latin typeface="Calibri"/>
                          <a:cs typeface="Calibri"/>
                        </a:rPr>
                        <a:t> identifying</a:t>
                      </a:r>
                      <a:r>
                        <a:rPr sz="600" spc="5">
                          <a:latin typeface="Calibri"/>
                          <a:cs typeface="Calibri"/>
                        </a:rPr>
                        <a:t> </a:t>
                      </a:r>
                      <a:r>
                        <a:rPr sz="600" spc="-5">
                          <a:latin typeface="Calibri"/>
                          <a:cs typeface="Calibri"/>
                        </a:rPr>
                        <a:t>food?</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a:t>
                      </a:r>
                      <a:r>
                        <a:rPr sz="600" spc="-15">
                          <a:latin typeface="Calibri"/>
                          <a:cs typeface="Calibri"/>
                        </a:rPr>
                        <a:t> </a:t>
                      </a:r>
                      <a:r>
                        <a:rPr sz="600" spc="-5">
                          <a:latin typeface="Calibri"/>
                          <a:cs typeface="Calibri"/>
                        </a:rPr>
                        <a:t>all</a:t>
                      </a:r>
                      <a:r>
                        <a:rPr sz="600" spc="-15">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hunt?</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Why are</a:t>
                      </a:r>
                      <a:r>
                        <a:rPr sz="60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different colours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patterns?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525780" indent="-229235">
                        <a:lnSpc>
                          <a:spcPct val="100000"/>
                        </a:lnSpc>
                        <a:spcBef>
                          <a:spcPts val="20"/>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that animals,</a:t>
                      </a:r>
                      <a:r>
                        <a:rPr sz="600" spc="15">
                          <a:latin typeface="Calibri"/>
                          <a:cs typeface="Calibri"/>
                        </a:rPr>
                        <a:t> </a:t>
                      </a:r>
                      <a:r>
                        <a:rPr sz="600" spc="-5">
                          <a:latin typeface="Calibri"/>
                          <a:cs typeface="Calibri"/>
                        </a:rPr>
                        <a:t>including</a:t>
                      </a:r>
                      <a:r>
                        <a:rPr sz="600">
                          <a:latin typeface="Calibri"/>
                          <a:cs typeface="Calibri"/>
                        </a:rPr>
                        <a:t> </a:t>
                      </a:r>
                      <a:r>
                        <a:rPr sz="600" spc="-5">
                          <a:latin typeface="Calibri"/>
                          <a:cs typeface="Calibri"/>
                        </a:rPr>
                        <a:t>humans,</a:t>
                      </a:r>
                      <a:r>
                        <a:rPr sz="600" spc="15">
                          <a:latin typeface="Calibri"/>
                          <a:cs typeface="Calibri"/>
                        </a:rPr>
                        <a:t> </a:t>
                      </a:r>
                      <a:r>
                        <a:rPr sz="600" spc="-5">
                          <a:latin typeface="Calibri"/>
                          <a:cs typeface="Calibri"/>
                        </a:rPr>
                        <a:t>have</a:t>
                      </a:r>
                      <a:r>
                        <a:rPr sz="600">
                          <a:latin typeface="Calibri"/>
                          <a:cs typeface="Calibri"/>
                        </a:rPr>
                        <a:t> </a:t>
                      </a:r>
                      <a:r>
                        <a:rPr sz="600" spc="-5">
                          <a:latin typeface="Calibri"/>
                          <a:cs typeface="Calibri"/>
                        </a:rPr>
                        <a:t>offspring</a:t>
                      </a:r>
                      <a:r>
                        <a:rPr sz="600">
                          <a:latin typeface="Calibri"/>
                          <a:cs typeface="Calibri"/>
                        </a:rPr>
                        <a:t> </a:t>
                      </a:r>
                      <a:r>
                        <a:rPr sz="600" spc="-5">
                          <a:latin typeface="Calibri"/>
                          <a:cs typeface="Calibri"/>
                        </a:rPr>
                        <a:t>which</a:t>
                      </a:r>
                      <a:r>
                        <a:rPr sz="600" spc="10">
                          <a:latin typeface="Calibri"/>
                          <a:cs typeface="Calibri"/>
                        </a:rPr>
                        <a:t> </a:t>
                      </a:r>
                      <a:r>
                        <a:rPr sz="600" spc="-5">
                          <a:latin typeface="Calibri"/>
                          <a:cs typeface="Calibri"/>
                        </a:rPr>
                        <a:t>grow</a:t>
                      </a:r>
                      <a:r>
                        <a:rPr sz="600" spc="5">
                          <a:latin typeface="Calibri"/>
                          <a:cs typeface="Calibri"/>
                        </a:rPr>
                        <a:t> </a:t>
                      </a:r>
                      <a:r>
                        <a:rPr sz="600" spc="-5">
                          <a:latin typeface="Calibri"/>
                          <a:cs typeface="Calibri"/>
                        </a:rPr>
                        <a:t>into</a:t>
                      </a:r>
                      <a:r>
                        <a:rPr sz="600" spc="5">
                          <a:latin typeface="Calibri"/>
                          <a:cs typeface="Calibri"/>
                        </a:rPr>
                        <a:t> </a:t>
                      </a:r>
                      <a:r>
                        <a:rPr sz="600" spc="-5">
                          <a:latin typeface="Calibri"/>
                          <a:cs typeface="Calibri"/>
                        </a:rPr>
                        <a:t>adults</a:t>
                      </a:r>
                      <a:endParaRPr sz="600">
                        <a:latin typeface="Calibri"/>
                        <a:cs typeface="Calibri"/>
                      </a:endParaRPr>
                    </a:p>
                    <a:p>
                      <a:pPr marL="525780" indent="-229235">
                        <a:lnSpc>
                          <a:spcPct val="100000"/>
                        </a:lnSpc>
                        <a:spcBef>
                          <a:spcPts val="45"/>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basic</a:t>
                      </a:r>
                      <a:r>
                        <a:rPr sz="600" spc="5">
                          <a:latin typeface="Calibri"/>
                          <a:cs typeface="Calibri"/>
                        </a:rPr>
                        <a:t> </a:t>
                      </a:r>
                      <a:r>
                        <a:rPr sz="600" spc="-5">
                          <a:latin typeface="Calibri"/>
                          <a:cs typeface="Calibri"/>
                        </a:rPr>
                        <a:t>stages</a:t>
                      </a:r>
                      <a:r>
                        <a:rPr sz="600" spc="1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life</a:t>
                      </a:r>
                      <a:r>
                        <a:rPr sz="600" spc="5">
                          <a:latin typeface="Calibri"/>
                          <a:cs typeface="Calibri"/>
                        </a:rPr>
                        <a:t> </a:t>
                      </a:r>
                      <a:r>
                        <a:rPr sz="600" spc="-5">
                          <a:latin typeface="Calibri"/>
                          <a:cs typeface="Calibri"/>
                        </a:rPr>
                        <a:t>cycle</a:t>
                      </a:r>
                      <a:r>
                        <a:rPr sz="600">
                          <a:latin typeface="Calibri"/>
                          <a:cs typeface="Calibri"/>
                        </a:rPr>
                        <a:t> </a:t>
                      </a:r>
                      <a:r>
                        <a:rPr sz="600" spc="-5">
                          <a:latin typeface="Calibri"/>
                          <a:cs typeface="Calibri"/>
                        </a:rPr>
                        <a:t>for</a:t>
                      </a:r>
                      <a:r>
                        <a:rPr sz="600">
                          <a:latin typeface="Calibri"/>
                          <a:cs typeface="Calibri"/>
                        </a:rPr>
                        <a:t> </a:t>
                      </a:r>
                      <a:r>
                        <a:rPr sz="600" spc="-5">
                          <a:latin typeface="Calibri"/>
                          <a:cs typeface="Calibri"/>
                        </a:rPr>
                        <a:t>animals,</a:t>
                      </a:r>
                      <a:r>
                        <a:rPr sz="600" spc="15">
                          <a:latin typeface="Calibri"/>
                          <a:cs typeface="Calibri"/>
                        </a:rPr>
                        <a:t> </a:t>
                      </a:r>
                      <a:r>
                        <a:rPr sz="600" spc="-5">
                          <a:latin typeface="Calibri"/>
                          <a:cs typeface="Calibri"/>
                        </a:rPr>
                        <a:t>including</a:t>
                      </a:r>
                      <a:r>
                        <a:rPr sz="600">
                          <a:latin typeface="Calibri"/>
                          <a:cs typeface="Calibri"/>
                        </a:rPr>
                        <a:t> </a:t>
                      </a:r>
                      <a:r>
                        <a:rPr sz="600" spc="-5">
                          <a:latin typeface="Calibri"/>
                          <a:cs typeface="Calibri"/>
                        </a:rPr>
                        <a:t>humans.</a:t>
                      </a:r>
                      <a:endParaRPr sz="600">
                        <a:latin typeface="Calibri"/>
                        <a:cs typeface="Calibri"/>
                      </a:endParaRPr>
                    </a:p>
                    <a:p>
                      <a:pPr marL="525145" marR="86360" indent="-228600">
                        <a:lnSpc>
                          <a:spcPct val="101400"/>
                        </a:lnSpc>
                        <a:spcBef>
                          <a:spcPts val="50"/>
                        </a:spcBef>
                        <a:buFont typeface="Symbol"/>
                        <a:buChar char=""/>
                        <a:tabLst>
                          <a:tab pos="525145" algn="l"/>
                          <a:tab pos="525780" algn="l"/>
                        </a:tabLst>
                      </a:pPr>
                      <a:r>
                        <a:rPr sz="600" spc="-5">
                          <a:latin typeface="Calibri"/>
                          <a:cs typeface="Calibri"/>
                        </a:rPr>
                        <a:t>Find</a:t>
                      </a:r>
                      <a:r>
                        <a:rPr sz="600" spc="5">
                          <a:latin typeface="Calibri"/>
                          <a:cs typeface="Calibri"/>
                        </a:rPr>
                        <a:t> </a:t>
                      </a:r>
                      <a:r>
                        <a:rPr sz="600" spc="-5">
                          <a:latin typeface="Calibri"/>
                          <a:cs typeface="Calibri"/>
                        </a:rPr>
                        <a:t>out</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describe</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basic</a:t>
                      </a:r>
                      <a:r>
                        <a:rPr sz="600" spc="10">
                          <a:latin typeface="Calibri"/>
                          <a:cs typeface="Calibri"/>
                        </a:rPr>
                        <a:t> </a:t>
                      </a:r>
                      <a:r>
                        <a:rPr sz="600" spc="-5">
                          <a:latin typeface="Calibri"/>
                          <a:cs typeface="Calibri"/>
                        </a:rPr>
                        <a:t>needs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animals,</a:t>
                      </a:r>
                      <a:r>
                        <a:rPr sz="600" spc="15">
                          <a:latin typeface="Calibri"/>
                          <a:cs typeface="Calibri"/>
                        </a:rPr>
                        <a:t> </a:t>
                      </a:r>
                      <a:r>
                        <a:rPr sz="600">
                          <a:latin typeface="Calibri"/>
                          <a:cs typeface="Calibri"/>
                        </a:rPr>
                        <a:t>including </a:t>
                      </a:r>
                      <a:r>
                        <a:rPr sz="600" spc="-5">
                          <a:latin typeface="Calibri"/>
                          <a:cs typeface="Calibri"/>
                        </a:rPr>
                        <a:t>humans,</a:t>
                      </a:r>
                      <a:r>
                        <a:rPr sz="600" spc="15">
                          <a:latin typeface="Calibri"/>
                          <a:cs typeface="Calibri"/>
                        </a:rPr>
                        <a:t> </a:t>
                      </a:r>
                      <a:r>
                        <a:rPr sz="600" spc="-5">
                          <a:latin typeface="Calibri"/>
                          <a:cs typeface="Calibri"/>
                        </a:rPr>
                        <a:t>for</a:t>
                      </a:r>
                      <a:r>
                        <a:rPr sz="600">
                          <a:latin typeface="Calibri"/>
                          <a:cs typeface="Calibri"/>
                        </a:rPr>
                        <a:t> </a:t>
                      </a:r>
                      <a:r>
                        <a:rPr sz="600" spc="-5">
                          <a:latin typeface="Calibri"/>
                          <a:cs typeface="Calibri"/>
                        </a:rPr>
                        <a:t>survival</a:t>
                      </a:r>
                      <a:r>
                        <a:rPr sz="600" spc="5">
                          <a:latin typeface="Calibri"/>
                          <a:cs typeface="Calibri"/>
                        </a:rPr>
                        <a:t> </a:t>
                      </a:r>
                      <a:r>
                        <a:rPr sz="600" spc="-5">
                          <a:latin typeface="Calibri"/>
                          <a:cs typeface="Calibri"/>
                        </a:rPr>
                        <a:t>(water,</a:t>
                      </a:r>
                      <a:r>
                        <a:rPr sz="600" spc="5">
                          <a:latin typeface="Calibri"/>
                          <a:cs typeface="Calibri"/>
                        </a:rPr>
                        <a:t> </a:t>
                      </a:r>
                      <a:r>
                        <a:rPr sz="600" spc="-5">
                          <a:latin typeface="Calibri"/>
                          <a:cs typeface="Calibri"/>
                        </a:rPr>
                        <a:t>food </a:t>
                      </a:r>
                      <a:r>
                        <a:rPr sz="600">
                          <a:latin typeface="Calibri"/>
                          <a:cs typeface="Calibri"/>
                        </a:rPr>
                        <a:t> </a:t>
                      </a:r>
                      <a:r>
                        <a:rPr sz="600" spc="-5">
                          <a:latin typeface="Calibri"/>
                          <a:cs typeface="Calibri"/>
                        </a:rPr>
                        <a:t>and air).</a:t>
                      </a:r>
                      <a:endParaRPr sz="600">
                        <a:latin typeface="Calibri"/>
                        <a:cs typeface="Calibri"/>
                      </a:endParaRPr>
                    </a:p>
                    <a:p>
                      <a:pPr marL="525145" marR="112395" indent="-228600">
                        <a:lnSpc>
                          <a:spcPct val="102899"/>
                        </a:lnSpc>
                        <a:spcBef>
                          <a:spcPts val="25"/>
                        </a:spcBef>
                        <a:buFont typeface="Symbol"/>
                        <a:buChar char=""/>
                        <a:tabLst>
                          <a:tab pos="525145" algn="l"/>
                          <a:tab pos="525780" algn="l"/>
                        </a:tabLst>
                      </a:pPr>
                      <a:r>
                        <a:rPr sz="600" spc="-5">
                          <a:latin typeface="Calibri"/>
                          <a:cs typeface="Calibri"/>
                        </a:rPr>
                        <a:t>Describe</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importance</a:t>
                      </a:r>
                      <a:r>
                        <a:rPr sz="600" spc="10">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humans</a:t>
                      </a:r>
                      <a:r>
                        <a:rPr sz="600" spc="10">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exercise,</a:t>
                      </a:r>
                      <a:r>
                        <a:rPr sz="600" spc="15">
                          <a:latin typeface="Calibri"/>
                          <a:cs typeface="Calibri"/>
                        </a:rPr>
                        <a:t> </a:t>
                      </a:r>
                      <a:r>
                        <a:rPr sz="600" spc="-5">
                          <a:latin typeface="Calibri"/>
                          <a:cs typeface="Calibri"/>
                        </a:rPr>
                        <a:t>eating</a:t>
                      </a:r>
                      <a:r>
                        <a:rPr sz="600" spc="2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right</a:t>
                      </a:r>
                      <a:r>
                        <a:rPr sz="600" spc="5">
                          <a:latin typeface="Calibri"/>
                          <a:cs typeface="Calibri"/>
                        </a:rPr>
                        <a:t> </a:t>
                      </a:r>
                      <a:r>
                        <a:rPr sz="600" spc="-5">
                          <a:latin typeface="Calibri"/>
                          <a:cs typeface="Calibri"/>
                        </a:rPr>
                        <a:t>amounts</a:t>
                      </a:r>
                      <a:r>
                        <a:rPr sz="600" spc="10">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types </a:t>
                      </a:r>
                      <a:r>
                        <a:rPr sz="600">
                          <a:latin typeface="Calibri"/>
                          <a:cs typeface="Calibri"/>
                        </a:rPr>
                        <a:t> </a:t>
                      </a:r>
                      <a:r>
                        <a:rPr sz="600" spc="-5">
                          <a:latin typeface="Calibri"/>
                          <a:cs typeface="Calibri"/>
                        </a:rPr>
                        <a:t>of food,</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hygiene.</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u="sng" spc="-5">
                          <a:latin typeface="Calibri"/>
                          <a:cs typeface="Calibri"/>
                        </a:rPr>
                        <a:t>Identify</a:t>
                      </a:r>
                      <a:r>
                        <a:rPr sz="600" u="sng" spc="-25">
                          <a:latin typeface="Calibri"/>
                          <a:cs typeface="Calibri"/>
                        </a:rPr>
                        <a:t> </a:t>
                      </a:r>
                      <a:r>
                        <a:rPr sz="600" u="sng" spc="-5">
                          <a:latin typeface="Calibri"/>
                          <a:cs typeface="Calibri"/>
                        </a:rPr>
                        <a:t>&amp;</a:t>
                      </a:r>
                      <a:r>
                        <a:rPr sz="600" u="sng" spc="-15">
                          <a:latin typeface="Calibri"/>
                          <a:cs typeface="Calibri"/>
                        </a:rPr>
                        <a:t> </a:t>
                      </a:r>
                      <a:r>
                        <a:rPr sz="600" u="sng" spc="-5">
                          <a:latin typeface="Calibri"/>
                          <a:cs typeface="Calibri"/>
                        </a:rPr>
                        <a:t>Classify</a:t>
                      </a:r>
                      <a:endParaRPr sz="600" u="sng">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25">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990984">
                <a:tc>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Is</a:t>
                      </a:r>
                      <a:r>
                        <a:rPr sz="600" b="1" spc="-15">
                          <a:latin typeface="Calibri"/>
                          <a:cs typeface="Calibri"/>
                        </a:rPr>
                        <a:t> </a:t>
                      </a:r>
                      <a:r>
                        <a:rPr sz="600" b="1" spc="-5">
                          <a:latin typeface="Calibri"/>
                          <a:cs typeface="Calibri"/>
                        </a:rPr>
                        <a:t>our sense</a:t>
                      </a:r>
                      <a:r>
                        <a:rPr sz="600" b="1">
                          <a:latin typeface="Calibri"/>
                          <a:cs typeface="Calibri"/>
                        </a:rPr>
                        <a:t> </a:t>
                      </a:r>
                      <a:r>
                        <a:rPr sz="600" b="1" spc="-5">
                          <a:latin typeface="Calibri"/>
                          <a:cs typeface="Calibri"/>
                        </a:rPr>
                        <a:t>of smell</a:t>
                      </a:r>
                      <a:r>
                        <a:rPr sz="600" b="1">
                          <a:latin typeface="Calibri"/>
                          <a:cs typeface="Calibri"/>
                        </a:rPr>
                        <a:t> </a:t>
                      </a:r>
                      <a:r>
                        <a:rPr sz="600" b="1" spc="-5">
                          <a:latin typeface="Calibri"/>
                          <a:cs typeface="Calibri"/>
                        </a:rPr>
                        <a:t>better</a:t>
                      </a:r>
                      <a:r>
                        <a:rPr sz="600" b="1" spc="-10">
                          <a:latin typeface="Calibri"/>
                          <a:cs typeface="Calibri"/>
                        </a:rPr>
                        <a:t> </a:t>
                      </a:r>
                      <a:r>
                        <a:rPr sz="600" b="1" spc="-5">
                          <a:latin typeface="Calibri"/>
                          <a:cs typeface="Calibri"/>
                        </a:rPr>
                        <a:t>when</a:t>
                      </a:r>
                      <a:endParaRPr sz="600">
                        <a:latin typeface="Calibri"/>
                        <a:cs typeface="Calibri"/>
                      </a:endParaRPr>
                    </a:p>
                    <a:p>
                      <a:pPr marL="68580">
                        <a:lnSpc>
                          <a:spcPct val="100000"/>
                        </a:lnSpc>
                        <a:spcBef>
                          <a:spcPts val="15"/>
                        </a:spcBef>
                      </a:pPr>
                      <a:r>
                        <a:rPr sz="600" b="1" spc="-5">
                          <a:latin typeface="Calibri"/>
                          <a:cs typeface="Calibri"/>
                        </a:rPr>
                        <a:t>we</a:t>
                      </a:r>
                      <a:r>
                        <a:rPr sz="600" b="1" spc="-35">
                          <a:latin typeface="Calibri"/>
                          <a:cs typeface="Calibri"/>
                        </a:rPr>
                        <a:t> </a:t>
                      </a:r>
                      <a:r>
                        <a:rPr sz="600" b="1">
                          <a:latin typeface="Calibri"/>
                          <a:cs typeface="Calibri"/>
                        </a:rPr>
                        <a:t>can’t</a:t>
                      </a:r>
                      <a:r>
                        <a:rPr sz="600" b="1" spc="-30">
                          <a:latin typeface="Calibri"/>
                          <a:cs typeface="Calibri"/>
                        </a:rPr>
                        <a:t> </a:t>
                      </a:r>
                      <a:r>
                        <a:rPr sz="600" b="1" spc="-5">
                          <a:latin typeface="Calibri"/>
                          <a:cs typeface="Calibri"/>
                        </a:rPr>
                        <a:t>see?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8580" marR="202565">
                        <a:lnSpc>
                          <a:spcPct val="101400"/>
                        </a:lnSpc>
                      </a:pPr>
                      <a:r>
                        <a:rPr sz="600" spc="-5">
                          <a:latin typeface="Calibri"/>
                          <a:cs typeface="Calibri"/>
                        </a:rPr>
                        <a:t>How can we organise all the zoo </a:t>
                      </a:r>
                      <a:r>
                        <a:rPr sz="600" spc="-145">
                          <a:latin typeface="Calibri"/>
                          <a:cs typeface="Calibri"/>
                        </a:rPr>
                        <a:t> </a:t>
                      </a:r>
                      <a:r>
                        <a:rPr sz="600" spc="-5">
                          <a:latin typeface="Calibri"/>
                          <a:cs typeface="Calibri"/>
                        </a:rPr>
                        <a:t>animals?</a:t>
                      </a:r>
                      <a:endParaRPr sz="600">
                        <a:latin typeface="Calibri"/>
                        <a:cs typeface="Calibri"/>
                      </a:endParaRPr>
                    </a:p>
                    <a:p>
                      <a:pPr>
                        <a:lnSpc>
                          <a:spcPct val="100000"/>
                        </a:lnSpc>
                        <a:spcBef>
                          <a:spcPts val="35"/>
                        </a:spcBef>
                      </a:pPr>
                      <a:endParaRPr sz="600">
                        <a:latin typeface="Times New Roman"/>
                        <a:cs typeface="Times New Roman"/>
                      </a:endParaRPr>
                    </a:p>
                    <a:p>
                      <a:pPr marL="68580" marR="258445">
                        <a:lnSpc>
                          <a:spcPct val="102899"/>
                        </a:lnSpc>
                      </a:pPr>
                      <a:r>
                        <a:rPr sz="600" spc="-5">
                          <a:latin typeface="Calibri"/>
                          <a:cs typeface="Calibri"/>
                        </a:rPr>
                        <a:t>What are the names for </a:t>
                      </a:r>
                      <a:r>
                        <a:rPr sz="600">
                          <a:latin typeface="Calibri"/>
                          <a:cs typeface="Calibri"/>
                        </a:rPr>
                        <a:t>all </a:t>
                      </a:r>
                      <a:r>
                        <a:rPr sz="600" spc="-5">
                          <a:latin typeface="Calibri"/>
                          <a:cs typeface="Calibri"/>
                        </a:rPr>
                        <a:t>the </a:t>
                      </a:r>
                      <a:r>
                        <a:rPr sz="600" spc="-145">
                          <a:latin typeface="Calibri"/>
                          <a:cs typeface="Calibri"/>
                        </a:rPr>
                        <a:t> </a:t>
                      </a:r>
                      <a:r>
                        <a:rPr sz="600" spc="-5">
                          <a:latin typeface="Calibri"/>
                          <a:cs typeface="Calibri"/>
                        </a:rPr>
                        <a:t>parts of</a:t>
                      </a:r>
                      <a:r>
                        <a:rPr sz="600">
                          <a:latin typeface="Calibri"/>
                          <a:cs typeface="Calibri"/>
                        </a:rPr>
                        <a:t> </a:t>
                      </a:r>
                      <a:r>
                        <a:rPr sz="600" spc="-5">
                          <a:latin typeface="Calibri"/>
                          <a:cs typeface="Calibri"/>
                        </a:rPr>
                        <a:t>our</a:t>
                      </a:r>
                      <a:r>
                        <a:rPr sz="600" spc="-10">
                          <a:latin typeface="Calibri"/>
                          <a:cs typeface="Calibri"/>
                        </a:rPr>
                        <a:t> </a:t>
                      </a:r>
                      <a:r>
                        <a:rPr sz="600" spc="-5">
                          <a:latin typeface="Calibri"/>
                          <a:cs typeface="Calibri"/>
                        </a:rPr>
                        <a:t>bodies?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marR="163830">
                        <a:lnSpc>
                          <a:spcPct val="101400"/>
                        </a:lnSpc>
                      </a:pPr>
                      <a:r>
                        <a:rPr sz="600" spc="-5">
                          <a:latin typeface="Calibri"/>
                          <a:cs typeface="Calibri"/>
                        </a:rPr>
                        <a:t>How does </a:t>
                      </a:r>
                      <a:r>
                        <a:rPr sz="600" spc="-10">
                          <a:latin typeface="Calibri"/>
                          <a:cs typeface="Calibri"/>
                        </a:rPr>
                        <a:t>my </a:t>
                      </a:r>
                      <a:r>
                        <a:rPr sz="600" spc="-5">
                          <a:latin typeface="Calibri"/>
                          <a:cs typeface="Calibri"/>
                        </a:rPr>
                        <a:t>height change over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year?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30"/>
                        </a:spcBef>
                      </a:pPr>
                      <a:endParaRPr sz="600">
                        <a:latin typeface="Times New Roman"/>
                        <a:cs typeface="Times New Roman"/>
                      </a:endParaRPr>
                    </a:p>
                    <a:p>
                      <a:pPr marL="67945" marR="64135">
                        <a:lnSpc>
                          <a:spcPct val="101400"/>
                        </a:lnSpc>
                      </a:pPr>
                      <a:r>
                        <a:rPr sz="600" spc="-5">
                          <a:latin typeface="Calibri"/>
                          <a:cs typeface="Calibri"/>
                        </a:rPr>
                        <a:t>Do you get better </a:t>
                      </a:r>
                      <a:r>
                        <a:rPr sz="600">
                          <a:latin typeface="Calibri"/>
                          <a:cs typeface="Calibri"/>
                        </a:rPr>
                        <a:t>at </a:t>
                      </a:r>
                      <a:r>
                        <a:rPr sz="600" spc="-5">
                          <a:latin typeface="Calibri"/>
                          <a:cs typeface="Calibri"/>
                        </a:rPr>
                        <a:t>smelling as you </a:t>
                      </a:r>
                      <a:r>
                        <a:rPr sz="600" spc="-145">
                          <a:latin typeface="Calibri"/>
                          <a:cs typeface="Calibri"/>
                        </a:rPr>
                        <a:t> </a:t>
                      </a:r>
                      <a:r>
                        <a:rPr sz="600" spc="-5">
                          <a:latin typeface="Calibri"/>
                          <a:cs typeface="Calibri"/>
                        </a:rPr>
                        <a:t>get</a:t>
                      </a:r>
                      <a:r>
                        <a:rPr sz="600" spc="-10">
                          <a:latin typeface="Calibri"/>
                          <a:cs typeface="Calibri"/>
                        </a:rPr>
                        <a:t> </a:t>
                      </a:r>
                      <a:r>
                        <a:rPr sz="600" spc="-5">
                          <a:latin typeface="Calibri"/>
                          <a:cs typeface="Calibri"/>
                        </a:rPr>
                        <a:t>older?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marR="314960">
                        <a:lnSpc>
                          <a:spcPct val="101400"/>
                        </a:lnSpc>
                      </a:pPr>
                      <a:r>
                        <a:rPr sz="600" spc="-5">
                          <a:latin typeface="Calibri"/>
                          <a:cs typeface="Calibri"/>
                        </a:rPr>
                        <a:t>Do all animals have the same </a:t>
                      </a:r>
                      <a:r>
                        <a:rPr sz="600" spc="-145">
                          <a:latin typeface="Calibri"/>
                          <a:cs typeface="Calibri"/>
                        </a:rPr>
                        <a:t> </a:t>
                      </a:r>
                      <a:r>
                        <a:rPr sz="600" spc="-5">
                          <a:latin typeface="Calibri"/>
                          <a:cs typeface="Calibri"/>
                        </a:rPr>
                        <a:t>senses as</a:t>
                      </a:r>
                      <a:r>
                        <a:rPr sz="600">
                          <a:latin typeface="Calibri"/>
                          <a:cs typeface="Calibri"/>
                        </a:rPr>
                        <a:t> </a:t>
                      </a:r>
                      <a:r>
                        <a:rPr sz="600" spc="-5">
                          <a:latin typeface="Calibri"/>
                          <a:cs typeface="Calibri"/>
                        </a:rPr>
                        <a:t>humans?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What</a:t>
                      </a:r>
                      <a:r>
                        <a:rPr sz="600" spc="-2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like?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11" name="object 11"/>
          <p:cNvPicPr/>
          <p:nvPr/>
        </p:nvPicPr>
        <p:blipFill>
          <a:blip r:embed="rId3" cstate="print"/>
          <a:stretch>
            <a:fillRect/>
          </a:stretch>
        </p:blipFill>
        <p:spPr>
          <a:xfrm>
            <a:off x="8798317" y="3043662"/>
            <a:ext cx="80154" cy="98119"/>
          </a:xfrm>
          <a:prstGeom prst="rect">
            <a:avLst/>
          </a:prstGeom>
        </p:spPr>
      </p:pic>
      <p:pic>
        <p:nvPicPr>
          <p:cNvPr id="12" name="object 12"/>
          <p:cNvPicPr/>
          <p:nvPr/>
        </p:nvPicPr>
        <p:blipFill>
          <a:blip r:embed="rId3" cstate="print"/>
          <a:stretch>
            <a:fillRect/>
          </a:stretch>
        </p:blipFill>
        <p:spPr>
          <a:xfrm>
            <a:off x="8481846" y="3145928"/>
            <a:ext cx="80154" cy="98119"/>
          </a:xfrm>
          <a:prstGeom prst="rect">
            <a:avLst/>
          </a:prstGeom>
        </p:spPr>
      </p:pic>
      <p:pic>
        <p:nvPicPr>
          <p:cNvPr id="16" name="Picture 15">
            <a:extLst>
              <a:ext uri="{FF2B5EF4-FFF2-40B4-BE49-F238E27FC236}">
                <a16:creationId xmlns:a16="http://schemas.microsoft.com/office/drawing/2014/main" id="{F0D36B08-84BF-48D3-BD26-A826BBBDE63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F80B40E1-E10F-46E4-A482-569AE2594BEA}"/>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F522A818-AFF5-4C0D-9E9D-62B2A121558E}"/>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6449" y="0"/>
            <a:ext cx="9906001" cy="959927"/>
          </a:xfrm>
          <a:prstGeom prst="rect">
            <a:avLst/>
          </a:prstGeom>
        </p:spPr>
      </p:pic>
      <p:pic>
        <p:nvPicPr>
          <p:cNvPr id="7" name="object 7"/>
          <p:cNvPicPr/>
          <p:nvPr/>
        </p:nvPicPr>
        <p:blipFill>
          <a:blip r:embed="rId3" cstate="print"/>
          <a:stretch>
            <a:fillRect/>
          </a:stretch>
        </p:blipFill>
        <p:spPr>
          <a:xfrm>
            <a:off x="8288371" y="3676602"/>
            <a:ext cx="80154" cy="98119"/>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480709880"/>
              </p:ext>
            </p:extLst>
          </p:nvPr>
        </p:nvGraphicFramePr>
        <p:xfrm>
          <a:off x="411173" y="963271"/>
          <a:ext cx="8891213" cy="5014836"/>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16124">
                <a:tc gridSpan="9">
                  <a:txBody>
                    <a:bodyPr/>
                    <a:lstStyle/>
                    <a:p>
                      <a:pPr>
                        <a:lnSpc>
                          <a:spcPct val="100000"/>
                        </a:lnSpc>
                        <a:spcBef>
                          <a:spcPts val="45"/>
                        </a:spcBef>
                      </a:pPr>
                      <a:endParaRPr sz="700">
                        <a:latin typeface="Times New Roman"/>
                        <a:cs typeface="Times New Roman"/>
                      </a:endParaRPr>
                    </a:p>
                    <a:p>
                      <a:pPr marL="635" algn="ctr">
                        <a:lnSpc>
                          <a:spcPct val="100000"/>
                        </a:lnSpc>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2</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Humans</a:t>
                      </a:r>
                      <a:endParaRPr sz="900">
                        <a:solidFill>
                          <a:schemeClr val="bg1"/>
                        </a:solidFill>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557">
                <a:tc gridSpan="2">
                  <a:txBody>
                    <a:bodyPr/>
                    <a:lstStyle/>
                    <a:p>
                      <a:pPr marL="818515">
                        <a:lnSpc>
                          <a:spcPts val="83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88870">
                <a:tc rowSpan="3" gridSpan="2">
                  <a:txBody>
                    <a:bodyPr/>
                    <a:lstStyle/>
                    <a:p>
                      <a:pPr>
                        <a:lnSpc>
                          <a:spcPct val="100000"/>
                        </a:lnSpc>
                        <a:spcBef>
                          <a:spcPts val="55"/>
                        </a:spcBef>
                      </a:pPr>
                      <a:endParaRPr sz="600">
                        <a:latin typeface="Times New Roman"/>
                        <a:cs typeface="Times New Roman"/>
                      </a:endParaRPr>
                    </a:p>
                    <a:p>
                      <a:pPr marL="525780" marR="299085" indent="-228600">
                        <a:lnSpc>
                          <a:spcPct val="101400"/>
                        </a:lnSpc>
                        <a:buFont typeface="Symbol"/>
                        <a:buChar char=""/>
                        <a:tabLst>
                          <a:tab pos="525145" algn="l"/>
                          <a:tab pos="525780" algn="l"/>
                        </a:tabLst>
                      </a:pPr>
                      <a:r>
                        <a:rPr sz="600" b="1" spc="-5">
                          <a:latin typeface="Calibri"/>
                          <a:cs typeface="Calibri"/>
                        </a:rPr>
                        <a:t>Know that animals,</a:t>
                      </a:r>
                      <a:r>
                        <a:rPr sz="600" b="1" spc="5">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humans,</a:t>
                      </a:r>
                      <a:r>
                        <a:rPr sz="600" b="1" spc="15">
                          <a:latin typeface="Calibri"/>
                          <a:cs typeface="Calibri"/>
                        </a:rPr>
                        <a:t> </a:t>
                      </a:r>
                      <a:r>
                        <a:rPr sz="600" b="1">
                          <a:latin typeface="Calibri"/>
                          <a:cs typeface="Calibri"/>
                        </a:rPr>
                        <a:t>have</a:t>
                      </a:r>
                      <a:r>
                        <a:rPr sz="600" b="1" spc="5">
                          <a:latin typeface="Calibri"/>
                          <a:cs typeface="Calibri"/>
                        </a:rPr>
                        <a:t> </a:t>
                      </a:r>
                      <a:r>
                        <a:rPr sz="600" b="1" spc="-5">
                          <a:latin typeface="Calibri"/>
                          <a:cs typeface="Calibri"/>
                        </a:rPr>
                        <a:t>offspring </a:t>
                      </a:r>
                      <a:r>
                        <a:rPr sz="600" b="1" spc="-145">
                          <a:latin typeface="Calibri"/>
                          <a:cs typeface="Calibri"/>
                        </a:rPr>
                        <a:t> </a:t>
                      </a:r>
                      <a:r>
                        <a:rPr sz="600" b="1" spc="-5">
                          <a:latin typeface="Calibri"/>
                          <a:cs typeface="Calibri"/>
                        </a:rPr>
                        <a:t>which</a:t>
                      </a:r>
                      <a:r>
                        <a:rPr sz="600" b="1" spc="-10">
                          <a:latin typeface="Calibri"/>
                          <a:cs typeface="Calibri"/>
                        </a:rPr>
                        <a:t> </a:t>
                      </a:r>
                      <a:r>
                        <a:rPr sz="600" b="1" spc="-5">
                          <a:latin typeface="Calibri"/>
                          <a:cs typeface="Calibri"/>
                        </a:rPr>
                        <a:t>grow</a:t>
                      </a:r>
                      <a:r>
                        <a:rPr sz="600" b="1" spc="5">
                          <a:latin typeface="Calibri"/>
                          <a:cs typeface="Calibri"/>
                        </a:rPr>
                        <a:t> </a:t>
                      </a:r>
                      <a:r>
                        <a:rPr sz="600" b="1" spc="-5">
                          <a:latin typeface="Calibri"/>
                          <a:cs typeface="Calibri"/>
                        </a:rPr>
                        <a:t>into adults</a:t>
                      </a:r>
                      <a:endParaRPr sz="600">
                        <a:latin typeface="Calibri"/>
                        <a:cs typeface="Calibri"/>
                      </a:endParaRPr>
                    </a:p>
                    <a:p>
                      <a:pPr marL="525780" marR="138430" indent="-228600">
                        <a:lnSpc>
                          <a:spcPct val="102899"/>
                        </a:lnSpc>
                        <a:spcBef>
                          <a:spcPts val="20"/>
                        </a:spcBef>
                        <a:buFont typeface="Symbol"/>
                        <a:buChar char=""/>
                        <a:tabLst>
                          <a:tab pos="525145" algn="l"/>
                          <a:tab pos="525780" algn="l"/>
                        </a:tabLst>
                      </a:pPr>
                      <a:r>
                        <a:rPr sz="600" b="1" spc="-5">
                          <a:latin typeface="Calibri"/>
                          <a:cs typeface="Calibri"/>
                        </a:rPr>
                        <a:t>Know the</a:t>
                      </a:r>
                      <a:r>
                        <a:rPr sz="600" b="1">
                          <a:latin typeface="Calibri"/>
                          <a:cs typeface="Calibri"/>
                        </a:rPr>
                        <a:t> </a:t>
                      </a:r>
                      <a:r>
                        <a:rPr sz="600" b="1" spc="-5">
                          <a:latin typeface="Calibri"/>
                          <a:cs typeface="Calibri"/>
                        </a:rPr>
                        <a:t>basic</a:t>
                      </a:r>
                      <a:r>
                        <a:rPr sz="600" b="1" spc="10">
                          <a:latin typeface="Calibri"/>
                          <a:cs typeface="Calibri"/>
                        </a:rPr>
                        <a:t> </a:t>
                      </a:r>
                      <a:r>
                        <a:rPr sz="600" b="1" spc="-5">
                          <a:latin typeface="Calibri"/>
                          <a:cs typeface="Calibri"/>
                        </a:rPr>
                        <a:t>stages</a:t>
                      </a:r>
                      <a:r>
                        <a:rPr sz="600" b="1" spc="5">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life</a:t>
                      </a:r>
                      <a:r>
                        <a:rPr sz="600" b="1">
                          <a:latin typeface="Calibri"/>
                          <a:cs typeface="Calibri"/>
                        </a:rPr>
                        <a:t> </a:t>
                      </a:r>
                      <a:r>
                        <a:rPr sz="600" b="1" spc="-5">
                          <a:latin typeface="Calibri"/>
                          <a:cs typeface="Calibri"/>
                        </a:rPr>
                        <a:t>cycle</a:t>
                      </a:r>
                      <a:r>
                        <a:rPr sz="600" b="1" spc="5">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humans.</a:t>
                      </a:r>
                      <a:endParaRPr sz="600">
                        <a:latin typeface="Calibri"/>
                        <a:cs typeface="Calibri"/>
                      </a:endParaRPr>
                    </a:p>
                    <a:p>
                      <a:pPr marL="525780" marR="90805" indent="-228600">
                        <a:lnSpc>
                          <a:spcPct val="101400"/>
                        </a:lnSpc>
                        <a:spcBef>
                          <a:spcPts val="40"/>
                        </a:spcBef>
                        <a:buFont typeface="Symbol"/>
                        <a:buChar char=""/>
                        <a:tabLst>
                          <a:tab pos="525145" algn="l"/>
                          <a:tab pos="525780" algn="l"/>
                        </a:tabLst>
                      </a:pPr>
                      <a:r>
                        <a:rPr sz="600" b="1" spc="-5">
                          <a:latin typeface="Calibri"/>
                          <a:cs typeface="Calibri"/>
                        </a:rPr>
                        <a:t>Find</a:t>
                      </a:r>
                      <a:r>
                        <a:rPr sz="600" b="1">
                          <a:latin typeface="Calibri"/>
                          <a:cs typeface="Calibri"/>
                        </a:rPr>
                        <a:t> </a:t>
                      </a:r>
                      <a:r>
                        <a:rPr sz="600" b="1" spc="-5">
                          <a:latin typeface="Calibri"/>
                          <a:cs typeface="Calibri"/>
                        </a:rPr>
                        <a:t>out</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describe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basic</a:t>
                      </a:r>
                      <a:r>
                        <a:rPr sz="600" b="1" spc="15">
                          <a:latin typeface="Calibri"/>
                          <a:cs typeface="Calibri"/>
                        </a:rPr>
                        <a:t> </a:t>
                      </a:r>
                      <a:r>
                        <a:rPr sz="600" b="1" spc="-5">
                          <a:latin typeface="Calibri"/>
                          <a:cs typeface="Calibri"/>
                        </a:rPr>
                        <a:t>needs</a:t>
                      </a:r>
                      <a:r>
                        <a:rPr sz="600" b="1">
                          <a:latin typeface="Calibri"/>
                          <a:cs typeface="Calibri"/>
                        </a:rPr>
                        <a:t> of</a:t>
                      </a:r>
                      <a:r>
                        <a:rPr sz="600" b="1" spc="-5">
                          <a:latin typeface="Calibri"/>
                          <a:cs typeface="Calibri"/>
                        </a:rPr>
                        <a:t> animals,</a:t>
                      </a:r>
                      <a:r>
                        <a:rPr sz="600" b="1">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humans,</a:t>
                      </a:r>
                      <a:r>
                        <a:rPr sz="600" b="1" spc="5">
                          <a:latin typeface="Calibri"/>
                          <a:cs typeface="Calibri"/>
                        </a:rPr>
                        <a:t> </a:t>
                      </a:r>
                      <a:r>
                        <a:rPr sz="600" b="1" spc="-10">
                          <a:latin typeface="Calibri"/>
                          <a:cs typeface="Calibri"/>
                        </a:rPr>
                        <a:t>for</a:t>
                      </a:r>
                      <a:r>
                        <a:rPr sz="600" b="1" spc="10">
                          <a:latin typeface="Calibri"/>
                          <a:cs typeface="Calibri"/>
                        </a:rPr>
                        <a:t> </a:t>
                      </a:r>
                      <a:r>
                        <a:rPr sz="600" b="1" spc="-5">
                          <a:latin typeface="Calibri"/>
                          <a:cs typeface="Calibri"/>
                        </a:rPr>
                        <a:t>survival</a:t>
                      </a:r>
                      <a:r>
                        <a:rPr sz="600" b="1" spc="5">
                          <a:latin typeface="Calibri"/>
                          <a:cs typeface="Calibri"/>
                        </a:rPr>
                        <a:t> </a:t>
                      </a:r>
                      <a:r>
                        <a:rPr sz="600" b="1" spc="-5">
                          <a:latin typeface="Calibri"/>
                          <a:cs typeface="Calibri"/>
                        </a:rPr>
                        <a:t>(water, food </a:t>
                      </a:r>
                      <a:r>
                        <a:rPr sz="600" b="1">
                          <a:latin typeface="Calibri"/>
                          <a:cs typeface="Calibri"/>
                        </a:rPr>
                        <a:t>and</a:t>
                      </a:r>
                      <a:r>
                        <a:rPr sz="600" b="1" spc="-5">
                          <a:latin typeface="Calibri"/>
                          <a:cs typeface="Calibri"/>
                        </a:rPr>
                        <a:t> air).</a:t>
                      </a:r>
                      <a:endParaRPr sz="600">
                        <a:latin typeface="Calibri"/>
                        <a:cs typeface="Calibri"/>
                      </a:endParaRPr>
                    </a:p>
                    <a:p>
                      <a:pPr marL="525780" marR="69850" indent="-228600">
                        <a:lnSpc>
                          <a:spcPct val="101400"/>
                        </a:lnSpc>
                        <a:spcBef>
                          <a:spcPts val="45"/>
                        </a:spcBef>
                        <a:buFont typeface="Symbol"/>
                        <a:buChar char=""/>
                        <a:tabLst>
                          <a:tab pos="525145" algn="l"/>
                          <a:tab pos="525780" algn="l"/>
                        </a:tabLst>
                      </a:pPr>
                      <a:r>
                        <a:rPr sz="600" b="1" spc="-5">
                          <a:latin typeface="Calibri"/>
                          <a:cs typeface="Calibri"/>
                        </a:rPr>
                        <a:t>Describe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importance</a:t>
                      </a:r>
                      <a:r>
                        <a:rPr sz="600" b="1" spc="15">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humans</a:t>
                      </a:r>
                      <a:r>
                        <a:rPr sz="600" b="1">
                          <a:latin typeface="Calibri"/>
                          <a:cs typeface="Calibri"/>
                        </a:rPr>
                        <a:t> of </a:t>
                      </a:r>
                      <a:r>
                        <a:rPr sz="600" b="1" spc="-5">
                          <a:latin typeface="Calibri"/>
                          <a:cs typeface="Calibri"/>
                        </a:rPr>
                        <a:t>exercise,</a:t>
                      </a:r>
                      <a:r>
                        <a:rPr sz="600" b="1">
                          <a:latin typeface="Calibri"/>
                          <a:cs typeface="Calibri"/>
                        </a:rPr>
                        <a:t> </a:t>
                      </a:r>
                      <a:r>
                        <a:rPr sz="600" b="1" spc="-5">
                          <a:latin typeface="Calibri"/>
                          <a:cs typeface="Calibri"/>
                        </a:rPr>
                        <a:t>eating</a:t>
                      </a:r>
                      <a:r>
                        <a:rPr sz="600" b="1" spc="5">
                          <a:latin typeface="Calibri"/>
                          <a:cs typeface="Calibri"/>
                        </a:rPr>
                        <a:t> </a:t>
                      </a:r>
                      <a:r>
                        <a:rPr sz="600" b="1" spc="-5">
                          <a:latin typeface="Calibri"/>
                          <a:cs typeface="Calibri"/>
                        </a:rPr>
                        <a:t>the </a:t>
                      </a:r>
                      <a:r>
                        <a:rPr sz="600" b="1" spc="-140">
                          <a:latin typeface="Calibri"/>
                          <a:cs typeface="Calibri"/>
                        </a:rPr>
                        <a:t> </a:t>
                      </a:r>
                      <a:r>
                        <a:rPr sz="600" b="1" spc="-5">
                          <a:latin typeface="Calibri"/>
                          <a:cs typeface="Calibri"/>
                        </a:rPr>
                        <a:t>right amounts</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different</a:t>
                      </a:r>
                      <a:r>
                        <a:rPr sz="600" b="1">
                          <a:latin typeface="Calibri"/>
                          <a:cs typeface="Calibri"/>
                        </a:rPr>
                        <a:t> </a:t>
                      </a:r>
                      <a:r>
                        <a:rPr sz="600" b="1" spc="-5">
                          <a:latin typeface="Calibri"/>
                          <a:cs typeface="Calibri"/>
                        </a:rPr>
                        <a:t>types </a:t>
                      </a:r>
                      <a:r>
                        <a:rPr sz="600" b="1">
                          <a:latin typeface="Calibri"/>
                          <a:cs typeface="Calibri"/>
                        </a:rPr>
                        <a:t>of </a:t>
                      </a:r>
                      <a:r>
                        <a:rPr sz="600" b="1" spc="-5">
                          <a:latin typeface="Calibri"/>
                          <a:cs typeface="Calibri"/>
                        </a:rPr>
                        <a:t>food,</a:t>
                      </a:r>
                      <a:r>
                        <a:rPr sz="600" b="1">
                          <a:latin typeface="Calibri"/>
                          <a:cs typeface="Calibri"/>
                        </a:rPr>
                        <a:t> and</a:t>
                      </a:r>
                      <a:r>
                        <a:rPr sz="600" b="1" spc="-5">
                          <a:latin typeface="Calibri"/>
                          <a:cs typeface="Calibri"/>
                        </a:rPr>
                        <a:t> hygiene.</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Animals </a:t>
                      </a:r>
                      <a:r>
                        <a:rPr sz="600" spc="-10">
                          <a:latin typeface="Calibri"/>
                          <a:cs typeface="Calibri"/>
                        </a:rPr>
                        <a:t>move</a:t>
                      </a:r>
                      <a:r>
                        <a:rPr sz="600" spc="5">
                          <a:latin typeface="Calibri"/>
                          <a:cs typeface="Calibri"/>
                        </a:rPr>
                        <a:t> </a:t>
                      </a:r>
                      <a:r>
                        <a:rPr sz="600" spc="-10">
                          <a:latin typeface="Calibri"/>
                          <a:cs typeface="Calibri"/>
                        </a:rPr>
                        <a:t>in</a:t>
                      </a:r>
                      <a:r>
                        <a:rPr sz="600" spc="-5">
                          <a:latin typeface="Calibri"/>
                          <a:cs typeface="Calibri"/>
                        </a:rPr>
                        <a:t> order</a:t>
                      </a:r>
                      <a:r>
                        <a:rPr sz="600">
                          <a:latin typeface="Calibri"/>
                          <a:cs typeface="Calibri"/>
                        </a:rPr>
                        <a:t> </a:t>
                      </a:r>
                      <a:r>
                        <a:rPr sz="600" spc="-5">
                          <a:latin typeface="Calibri"/>
                          <a:cs typeface="Calibri"/>
                        </a:rPr>
                        <a:t>to</a:t>
                      </a:r>
                      <a:r>
                        <a:rPr sz="600">
                          <a:latin typeface="Calibri"/>
                          <a:cs typeface="Calibri"/>
                        </a:rPr>
                        <a:t> </a:t>
                      </a:r>
                      <a:r>
                        <a:rPr sz="600" spc="-5">
                          <a:latin typeface="Calibri"/>
                          <a:cs typeface="Calibri"/>
                        </a:rPr>
                        <a:t>survive.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Different</a:t>
                      </a:r>
                      <a:r>
                        <a:rPr sz="600" spc="-10">
                          <a:latin typeface="Calibri"/>
                          <a:cs typeface="Calibri"/>
                        </a:rPr>
                        <a:t> </a:t>
                      </a:r>
                      <a:r>
                        <a:rPr sz="600" spc="-5">
                          <a:latin typeface="Calibri"/>
                          <a:cs typeface="Calibri"/>
                        </a:rPr>
                        <a:t>animals</a:t>
                      </a:r>
                      <a:r>
                        <a:rPr sz="600" spc="5">
                          <a:latin typeface="Calibri"/>
                          <a:cs typeface="Calibri"/>
                        </a:rPr>
                        <a:t> </a:t>
                      </a:r>
                      <a:r>
                        <a:rPr sz="600" spc="-10">
                          <a:latin typeface="Calibri"/>
                          <a:cs typeface="Calibri"/>
                        </a:rPr>
                        <a:t>move</a:t>
                      </a:r>
                      <a:r>
                        <a:rPr sz="600" spc="1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different ways</a:t>
                      </a:r>
                      <a:r>
                        <a:rPr sz="600" spc="15">
                          <a:latin typeface="Calibri"/>
                          <a:cs typeface="Calibri"/>
                        </a:rPr>
                        <a:t> </a:t>
                      </a:r>
                      <a:r>
                        <a:rPr sz="600">
                          <a:latin typeface="Calibri"/>
                          <a:cs typeface="Calibri"/>
                        </a:rPr>
                        <a:t>to</a:t>
                      </a:r>
                      <a:r>
                        <a:rPr sz="600" spc="5">
                          <a:latin typeface="Calibri"/>
                          <a:cs typeface="Calibri"/>
                        </a:rPr>
                        <a:t> </a:t>
                      </a:r>
                      <a:r>
                        <a:rPr sz="600" spc="-5">
                          <a:latin typeface="Calibri"/>
                          <a:cs typeface="Calibri"/>
                        </a:rPr>
                        <a:t>help</a:t>
                      </a:r>
                      <a:r>
                        <a:rPr sz="600" spc="5">
                          <a:latin typeface="Calibri"/>
                          <a:cs typeface="Calibri"/>
                        </a:rPr>
                        <a:t> </a:t>
                      </a:r>
                      <a:r>
                        <a:rPr sz="600" spc="-5">
                          <a:latin typeface="Calibri"/>
                          <a:cs typeface="Calibri"/>
                        </a:rPr>
                        <a:t>them</a:t>
                      </a:r>
                      <a:r>
                        <a:rPr sz="600">
                          <a:latin typeface="Calibri"/>
                          <a:cs typeface="Calibri"/>
                        </a:rPr>
                        <a:t> </a:t>
                      </a:r>
                      <a:r>
                        <a:rPr sz="600" spc="-5">
                          <a:latin typeface="Calibri"/>
                          <a:cs typeface="Calibri"/>
                        </a:rPr>
                        <a:t>survive.</a:t>
                      </a:r>
                      <a:endParaRPr sz="600">
                        <a:latin typeface="Calibri"/>
                        <a:cs typeface="Calibri"/>
                      </a:endParaRPr>
                    </a:p>
                    <a:p>
                      <a:pPr marL="525780" marR="347345" indent="-229235">
                        <a:lnSpc>
                          <a:spcPct val="101400"/>
                        </a:lnSpc>
                        <a:spcBef>
                          <a:spcPts val="50"/>
                        </a:spcBef>
                        <a:buFont typeface="Symbol"/>
                        <a:buChar char=""/>
                        <a:tabLst>
                          <a:tab pos="525780" algn="l"/>
                          <a:tab pos="526415" algn="l"/>
                        </a:tabLst>
                      </a:pPr>
                      <a:r>
                        <a:rPr sz="600" spc="-5">
                          <a:latin typeface="Calibri"/>
                          <a:cs typeface="Calibri"/>
                        </a:rPr>
                        <a:t>Exercise</a:t>
                      </a:r>
                      <a:r>
                        <a:rPr sz="600" spc="15">
                          <a:latin typeface="Calibri"/>
                          <a:cs typeface="Calibri"/>
                        </a:rPr>
                        <a:t> </a:t>
                      </a:r>
                      <a:r>
                        <a:rPr sz="600" spc="-5">
                          <a:latin typeface="Calibri"/>
                          <a:cs typeface="Calibri"/>
                        </a:rPr>
                        <a:t>keeps</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bodies</a:t>
                      </a:r>
                      <a:r>
                        <a:rPr sz="600" spc="1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good</a:t>
                      </a:r>
                      <a:r>
                        <a:rPr sz="600" spc="5">
                          <a:latin typeface="Calibri"/>
                          <a:cs typeface="Calibri"/>
                        </a:rPr>
                        <a:t> </a:t>
                      </a:r>
                      <a:r>
                        <a:rPr sz="600" spc="-5">
                          <a:latin typeface="Calibri"/>
                          <a:cs typeface="Calibri"/>
                        </a:rPr>
                        <a:t>condition</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increases </a:t>
                      </a:r>
                      <a:r>
                        <a:rPr sz="600" spc="-145">
                          <a:latin typeface="Calibri"/>
                          <a:cs typeface="Calibri"/>
                        </a:rPr>
                        <a:t> </a:t>
                      </a:r>
                      <a:r>
                        <a:rPr sz="600" spc="-5">
                          <a:latin typeface="Calibri"/>
                          <a:cs typeface="Calibri"/>
                        </a:rPr>
                        <a:t>survival</a:t>
                      </a:r>
                      <a:r>
                        <a:rPr sz="600" spc="-10">
                          <a:latin typeface="Calibri"/>
                          <a:cs typeface="Calibri"/>
                        </a:rPr>
                        <a:t> </a:t>
                      </a:r>
                      <a:r>
                        <a:rPr sz="600">
                          <a:latin typeface="Calibri"/>
                          <a:cs typeface="Calibri"/>
                        </a:rPr>
                        <a:t>chances.</a:t>
                      </a:r>
                    </a:p>
                    <a:p>
                      <a:pPr marL="525780" indent="-229870">
                        <a:lnSpc>
                          <a:spcPct val="100000"/>
                        </a:lnSpc>
                        <a:spcBef>
                          <a:spcPts val="45"/>
                        </a:spcBef>
                        <a:buFont typeface="Symbol"/>
                        <a:buChar char=""/>
                        <a:tabLst>
                          <a:tab pos="525780" algn="l"/>
                          <a:tab pos="526415" algn="l"/>
                        </a:tabLst>
                      </a:pPr>
                      <a:r>
                        <a:rPr sz="600" spc="-5">
                          <a:latin typeface="Calibri"/>
                          <a:cs typeface="Calibri"/>
                        </a:rPr>
                        <a:t>All</a:t>
                      </a:r>
                      <a:r>
                        <a:rPr sz="600" spc="-15">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eventually</a:t>
                      </a:r>
                      <a:r>
                        <a:rPr sz="600" spc="-15">
                          <a:latin typeface="Calibri"/>
                          <a:cs typeface="Calibri"/>
                        </a:rPr>
                        <a:t> </a:t>
                      </a:r>
                      <a:r>
                        <a:rPr sz="600" spc="-5">
                          <a:latin typeface="Calibri"/>
                          <a:cs typeface="Calibri"/>
                        </a:rPr>
                        <a:t>die.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Animals</a:t>
                      </a:r>
                      <a:r>
                        <a:rPr sz="600">
                          <a:latin typeface="Calibri"/>
                          <a:cs typeface="Calibri"/>
                        </a:rPr>
                        <a:t> </a:t>
                      </a:r>
                      <a:r>
                        <a:rPr sz="600" spc="-5">
                          <a:latin typeface="Calibri"/>
                          <a:cs typeface="Calibri"/>
                        </a:rPr>
                        <a:t>reproduce</a:t>
                      </a:r>
                      <a:r>
                        <a:rPr sz="600">
                          <a:latin typeface="Calibri"/>
                          <a:cs typeface="Calibri"/>
                        </a:rPr>
                        <a:t> </a:t>
                      </a:r>
                      <a:r>
                        <a:rPr sz="600" spc="-5">
                          <a:latin typeface="Calibri"/>
                          <a:cs typeface="Calibri"/>
                        </a:rPr>
                        <a:t>new</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they reach</a:t>
                      </a:r>
                      <a:r>
                        <a:rPr sz="600" spc="5">
                          <a:latin typeface="Calibri"/>
                          <a:cs typeface="Calibri"/>
                        </a:rPr>
                        <a:t> </a:t>
                      </a:r>
                      <a:r>
                        <a:rPr sz="600" spc="-5">
                          <a:latin typeface="Calibri"/>
                          <a:cs typeface="Calibri"/>
                        </a:rPr>
                        <a:t>maturity.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Animals</a:t>
                      </a:r>
                      <a:r>
                        <a:rPr sz="600">
                          <a:latin typeface="Calibri"/>
                          <a:cs typeface="Calibri"/>
                        </a:rPr>
                        <a:t> </a:t>
                      </a:r>
                      <a:r>
                        <a:rPr sz="600" spc="-5">
                          <a:latin typeface="Calibri"/>
                          <a:cs typeface="Calibri"/>
                        </a:rPr>
                        <a:t>grow</a:t>
                      </a:r>
                      <a:r>
                        <a:rPr sz="600">
                          <a:latin typeface="Calibri"/>
                          <a:cs typeface="Calibri"/>
                        </a:rPr>
                        <a:t> </a:t>
                      </a:r>
                      <a:r>
                        <a:rPr sz="600" spc="-5">
                          <a:latin typeface="Calibri"/>
                          <a:cs typeface="Calibri"/>
                        </a:rPr>
                        <a:t>until</a:t>
                      </a:r>
                      <a:r>
                        <a:rPr sz="600" spc="10">
                          <a:latin typeface="Calibri"/>
                          <a:cs typeface="Calibri"/>
                        </a:rPr>
                        <a:t> </a:t>
                      </a:r>
                      <a:r>
                        <a:rPr sz="600" spc="-5">
                          <a:latin typeface="Calibri"/>
                          <a:cs typeface="Calibri"/>
                        </a:rPr>
                        <a:t>maturity</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then</a:t>
                      </a:r>
                      <a:r>
                        <a:rPr sz="600" spc="5">
                          <a:latin typeface="Calibri"/>
                          <a:cs typeface="Calibri"/>
                        </a:rPr>
                        <a:t> </a:t>
                      </a:r>
                      <a:r>
                        <a:rPr sz="600" spc="-5">
                          <a:latin typeface="Calibri"/>
                          <a:cs typeface="Calibri"/>
                        </a:rPr>
                        <a:t>don’t grow</a:t>
                      </a:r>
                      <a:r>
                        <a:rPr sz="600">
                          <a:latin typeface="Calibri"/>
                          <a:cs typeface="Calibri"/>
                        </a:rPr>
                        <a:t> </a:t>
                      </a:r>
                      <a:r>
                        <a:rPr sz="600" spc="-5">
                          <a:latin typeface="Calibri"/>
                          <a:cs typeface="Calibri"/>
                        </a:rPr>
                        <a:t>any</a:t>
                      </a:r>
                      <a:r>
                        <a:rPr sz="600">
                          <a:latin typeface="Calibri"/>
                          <a:cs typeface="Calibri"/>
                        </a:rPr>
                        <a:t> </a:t>
                      </a:r>
                      <a:r>
                        <a:rPr sz="600" spc="-5">
                          <a:latin typeface="Calibri"/>
                          <a:cs typeface="Calibri"/>
                        </a:rPr>
                        <a:t>larger.</a:t>
                      </a:r>
                      <a:endParaRPr sz="600">
                        <a:latin typeface="Calibri"/>
                        <a:cs typeface="Calibri"/>
                      </a:endParaRPr>
                    </a:p>
                  </a:txBody>
                  <a:tcPr marL="0" marR="0" marT="576" marB="0">
                    <a:lnL w="6350">
                      <a:solidFill>
                        <a:srgbClr val="999999"/>
                      </a:solidFill>
                      <a:prstDash val="solid"/>
                    </a:lnL>
                    <a:lnR w="6350">
                      <a:solidFill>
                        <a:srgbClr val="000000"/>
                      </a:solidFill>
                      <a:prstDash val="solid"/>
                    </a:lnR>
                    <a:lnT w="6350">
                      <a:solidFill>
                        <a:srgbClr val="999999"/>
                      </a:solidFill>
                      <a:prstDash val="solid"/>
                    </a:lnT>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316230">
                        <a:lnSpc>
                          <a:spcPct val="101400"/>
                        </a:lnSpc>
                        <a:spcBef>
                          <a:spcPts val="5"/>
                        </a:spcBef>
                      </a:pPr>
                      <a:r>
                        <a:rPr sz="600" spc="-5">
                          <a:latin typeface="Calibri"/>
                          <a:cs typeface="Calibri"/>
                        </a:rPr>
                        <a:t>Living,</a:t>
                      </a:r>
                      <a:r>
                        <a:rPr sz="600" spc="15">
                          <a:latin typeface="Calibri"/>
                          <a:cs typeface="Calibri"/>
                        </a:rPr>
                        <a:t> </a:t>
                      </a:r>
                      <a:r>
                        <a:rPr sz="600" spc="-5">
                          <a:latin typeface="Calibri"/>
                          <a:cs typeface="Calibri"/>
                        </a:rPr>
                        <a:t>dead,</a:t>
                      </a:r>
                      <a:r>
                        <a:rPr sz="600" spc="15">
                          <a:latin typeface="Calibri"/>
                          <a:cs typeface="Calibri"/>
                        </a:rPr>
                        <a:t> </a:t>
                      </a:r>
                      <a:r>
                        <a:rPr sz="600" spc="-5">
                          <a:latin typeface="Calibri"/>
                          <a:cs typeface="Calibri"/>
                        </a:rPr>
                        <a:t>never</a:t>
                      </a:r>
                      <a:r>
                        <a:rPr sz="600" spc="5">
                          <a:latin typeface="Calibri"/>
                          <a:cs typeface="Calibri"/>
                        </a:rPr>
                        <a:t> </a:t>
                      </a:r>
                      <a:r>
                        <a:rPr sz="600" spc="-5">
                          <a:latin typeface="Calibri"/>
                          <a:cs typeface="Calibri"/>
                        </a:rPr>
                        <a:t>alive,</a:t>
                      </a:r>
                      <a:r>
                        <a:rPr sz="600" spc="15">
                          <a:latin typeface="Calibri"/>
                          <a:cs typeface="Calibri"/>
                        </a:rPr>
                        <a:t> </a:t>
                      </a:r>
                      <a:r>
                        <a:rPr sz="600" spc="-5">
                          <a:latin typeface="Calibri"/>
                          <a:cs typeface="Calibri"/>
                        </a:rPr>
                        <a:t>habitats,</a:t>
                      </a:r>
                      <a:r>
                        <a:rPr sz="600" spc="15">
                          <a:latin typeface="Calibri"/>
                          <a:cs typeface="Calibri"/>
                        </a:rPr>
                        <a:t> </a:t>
                      </a:r>
                      <a:r>
                        <a:rPr sz="600" spc="-5">
                          <a:latin typeface="Calibri"/>
                          <a:cs typeface="Calibri"/>
                        </a:rPr>
                        <a:t>micro-habitats,</a:t>
                      </a:r>
                      <a:r>
                        <a:rPr sz="600" spc="15">
                          <a:latin typeface="Calibri"/>
                          <a:cs typeface="Calibri"/>
                        </a:rPr>
                        <a:t> </a:t>
                      </a:r>
                      <a:r>
                        <a:rPr sz="600" spc="-5">
                          <a:latin typeface="Calibri"/>
                          <a:cs typeface="Calibri"/>
                        </a:rPr>
                        <a:t>food,</a:t>
                      </a:r>
                      <a:r>
                        <a:rPr sz="600" spc="15">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chain,</a:t>
                      </a:r>
                      <a:r>
                        <a:rPr sz="600" spc="15">
                          <a:latin typeface="Calibri"/>
                          <a:cs typeface="Calibri"/>
                        </a:rPr>
                        <a:t> </a:t>
                      </a:r>
                      <a:r>
                        <a:rPr sz="600" spc="-5">
                          <a:latin typeface="Calibri"/>
                          <a:cs typeface="Calibri"/>
                        </a:rPr>
                        <a:t>leaf</a:t>
                      </a:r>
                      <a:r>
                        <a:rPr sz="600" spc="10">
                          <a:latin typeface="Calibri"/>
                          <a:cs typeface="Calibri"/>
                        </a:rPr>
                        <a:t> </a:t>
                      </a:r>
                      <a:r>
                        <a:rPr sz="600" spc="-5">
                          <a:latin typeface="Calibri"/>
                          <a:cs typeface="Calibri"/>
                        </a:rPr>
                        <a:t>litter,</a:t>
                      </a:r>
                      <a:r>
                        <a:rPr sz="600" spc="10">
                          <a:latin typeface="Calibri"/>
                          <a:cs typeface="Calibri"/>
                        </a:rPr>
                        <a:t> </a:t>
                      </a:r>
                      <a:r>
                        <a:rPr sz="600" spc="-5">
                          <a:latin typeface="Calibri"/>
                          <a:cs typeface="Calibri"/>
                        </a:rPr>
                        <a:t>shelter,</a:t>
                      </a:r>
                      <a:r>
                        <a:rPr sz="600" spc="15">
                          <a:latin typeface="Calibri"/>
                          <a:cs typeface="Calibri"/>
                        </a:rPr>
                        <a:t> </a:t>
                      </a:r>
                      <a:r>
                        <a:rPr sz="600" spc="-5">
                          <a:latin typeface="Calibri"/>
                          <a:cs typeface="Calibri"/>
                        </a:rPr>
                        <a:t>sea</a:t>
                      </a:r>
                      <a:r>
                        <a:rPr sz="600" spc="15">
                          <a:latin typeface="Calibri"/>
                          <a:cs typeface="Calibri"/>
                        </a:rPr>
                        <a:t> </a:t>
                      </a:r>
                      <a:r>
                        <a:rPr sz="600" spc="-5">
                          <a:latin typeface="Calibri"/>
                          <a:cs typeface="Calibri"/>
                        </a:rPr>
                        <a:t>shore, </a:t>
                      </a:r>
                      <a:r>
                        <a:rPr sz="600">
                          <a:latin typeface="Calibri"/>
                          <a:cs typeface="Calibri"/>
                        </a:rPr>
                        <a:t> </a:t>
                      </a:r>
                      <a:r>
                        <a:rPr sz="600" spc="-5">
                          <a:latin typeface="Calibri"/>
                          <a:cs typeface="Calibri"/>
                        </a:rPr>
                        <a:t>woodland,</a:t>
                      </a:r>
                      <a:r>
                        <a:rPr sz="600" spc="5">
                          <a:latin typeface="Calibri"/>
                          <a:cs typeface="Calibri"/>
                        </a:rPr>
                        <a:t> </a:t>
                      </a:r>
                      <a:r>
                        <a:rPr sz="600" spc="-5">
                          <a:latin typeface="Calibri"/>
                          <a:cs typeface="Calibri"/>
                        </a:rPr>
                        <a:t>ocean,</a:t>
                      </a:r>
                      <a:r>
                        <a:rPr sz="600" spc="5">
                          <a:latin typeface="Calibri"/>
                          <a:cs typeface="Calibri"/>
                        </a:rPr>
                        <a:t> </a:t>
                      </a:r>
                      <a:r>
                        <a:rPr sz="600" spc="-5">
                          <a:latin typeface="Calibri"/>
                          <a:cs typeface="Calibri"/>
                        </a:rPr>
                        <a:t>rainforest,</a:t>
                      </a:r>
                      <a:r>
                        <a:rPr sz="600" spc="5">
                          <a:latin typeface="Calibri"/>
                          <a:cs typeface="Calibri"/>
                        </a:rPr>
                        <a:t> </a:t>
                      </a:r>
                      <a:r>
                        <a:rPr sz="600" spc="-5">
                          <a:latin typeface="Calibri"/>
                          <a:cs typeface="Calibri"/>
                        </a:rPr>
                        <a:t>conditions,</a:t>
                      </a:r>
                      <a:r>
                        <a:rPr sz="600" spc="5">
                          <a:latin typeface="Calibri"/>
                          <a:cs typeface="Calibri"/>
                        </a:rPr>
                        <a:t> </a:t>
                      </a:r>
                      <a:r>
                        <a:rPr sz="600" spc="-5">
                          <a:latin typeface="Calibri"/>
                          <a:cs typeface="Calibri"/>
                        </a:rPr>
                        <a:t>desert,</a:t>
                      </a:r>
                      <a:r>
                        <a:rPr sz="600" spc="5">
                          <a:latin typeface="Calibri"/>
                          <a:cs typeface="Calibri"/>
                        </a:rPr>
                        <a:t> </a:t>
                      </a:r>
                      <a:r>
                        <a:rPr sz="600" spc="-5">
                          <a:latin typeface="Calibri"/>
                          <a:cs typeface="Calibri"/>
                        </a:rPr>
                        <a:t>damp,</a:t>
                      </a:r>
                      <a:r>
                        <a:rPr sz="600" spc="10">
                          <a:latin typeface="Calibri"/>
                          <a:cs typeface="Calibri"/>
                        </a:rPr>
                        <a:t> </a:t>
                      </a:r>
                      <a:r>
                        <a:rPr sz="600" spc="-5">
                          <a:latin typeface="Calibri"/>
                          <a:cs typeface="Calibri"/>
                        </a:rPr>
                        <a:t>shade,</a:t>
                      </a:r>
                      <a:endParaRPr sz="600">
                        <a:latin typeface="Calibri"/>
                        <a:cs typeface="Calibri"/>
                      </a:endParaRPr>
                    </a:p>
                  </a:txBody>
                  <a:tcPr marL="0" marR="0" marT="1727" marB="0">
                    <a:lnL w="6350">
                      <a:solidFill>
                        <a:srgbClr val="000000"/>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14587">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000000"/>
                      </a:solidFill>
                      <a:prstDash val="solid"/>
                    </a:lnR>
                    <a:lnT w="6350">
                      <a:solidFill>
                        <a:srgbClr val="999999"/>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355856">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000000"/>
                      </a:solidFill>
                      <a:prstDash val="solid"/>
                    </a:lnR>
                    <a:lnT w="6350">
                      <a:solidFill>
                        <a:srgbClr val="999999"/>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15"/>
                        </a:spcBef>
                      </a:pPr>
                      <a:endParaRPr sz="600">
                        <a:latin typeface="Times New Roman"/>
                        <a:cs typeface="Times New Roman"/>
                      </a:endParaRPr>
                    </a:p>
                    <a:p>
                      <a:pPr marL="67945" marR="1057910">
                        <a:lnSpc>
                          <a:spcPct val="101400"/>
                        </a:lnSpc>
                        <a:spcBef>
                          <a:spcPts val="5"/>
                        </a:spcBef>
                      </a:pPr>
                      <a:r>
                        <a:rPr sz="600" spc="-5">
                          <a:latin typeface="Calibri"/>
                          <a:cs typeface="Calibri"/>
                        </a:rPr>
                        <a:t>Steve Irwin </a:t>
                      </a:r>
                      <a:r>
                        <a:rPr sz="600">
                          <a:latin typeface="Calibri"/>
                          <a:cs typeface="Calibri"/>
                        </a:rPr>
                        <a:t> (</a:t>
                      </a:r>
                      <a:r>
                        <a:rPr sz="600" spc="-5">
                          <a:latin typeface="Calibri"/>
                          <a:cs typeface="Calibri"/>
                        </a:rPr>
                        <a:t>Cr</a:t>
                      </a:r>
                      <a:r>
                        <a:rPr sz="600">
                          <a:latin typeface="Calibri"/>
                          <a:cs typeface="Calibri"/>
                        </a:rPr>
                        <a:t>o</a:t>
                      </a:r>
                      <a:r>
                        <a:rPr sz="600" spc="5">
                          <a:latin typeface="Calibri"/>
                          <a:cs typeface="Calibri"/>
                        </a:rPr>
                        <a:t>c</a:t>
                      </a:r>
                      <a:r>
                        <a:rPr sz="600">
                          <a:latin typeface="Calibri"/>
                          <a:cs typeface="Calibri"/>
                        </a:rPr>
                        <a:t>o</a:t>
                      </a:r>
                      <a:r>
                        <a:rPr sz="600" spc="5">
                          <a:latin typeface="Calibri"/>
                          <a:cs typeface="Calibri"/>
                        </a:rPr>
                        <a:t>d</a:t>
                      </a:r>
                      <a:r>
                        <a:rPr sz="600" spc="-5">
                          <a:latin typeface="Calibri"/>
                          <a:cs typeface="Calibri"/>
                        </a:rPr>
                        <a:t>il</a:t>
                      </a:r>
                      <a:r>
                        <a:rPr sz="600">
                          <a:latin typeface="Calibri"/>
                          <a:cs typeface="Calibri"/>
                        </a:rPr>
                        <a:t>e</a:t>
                      </a:r>
                      <a:r>
                        <a:rPr sz="600" spc="-5">
                          <a:latin typeface="Calibri"/>
                          <a:cs typeface="Calibri"/>
                        </a:rPr>
                        <a:t> </a:t>
                      </a:r>
                      <a:r>
                        <a:rPr sz="600">
                          <a:latin typeface="Calibri"/>
                          <a:cs typeface="Calibri"/>
                        </a:rPr>
                        <a:t>Hu</a:t>
                      </a:r>
                      <a:r>
                        <a:rPr sz="600" spc="5">
                          <a:latin typeface="Calibri"/>
                          <a:cs typeface="Calibri"/>
                        </a:rPr>
                        <a:t>n</a:t>
                      </a:r>
                      <a:r>
                        <a:rPr sz="600" spc="-5">
                          <a:latin typeface="Calibri"/>
                          <a:cs typeface="Calibri"/>
                        </a:rPr>
                        <a:t>t</a:t>
                      </a:r>
                      <a:r>
                        <a:rPr sz="600">
                          <a:latin typeface="Calibri"/>
                          <a:cs typeface="Calibri"/>
                        </a:rPr>
                        <a:t>er)</a:t>
                      </a:r>
                    </a:p>
                  </a:txBody>
                  <a:tcPr marL="0" marR="0" marT="1727" marB="0">
                    <a:lnL w="6350">
                      <a:solidFill>
                        <a:srgbClr val="000000"/>
                      </a:solidFill>
                      <a:prstDash val="solid"/>
                    </a:lnL>
                    <a:lnR w="6350">
                      <a:solidFill>
                        <a:srgbClr val="000000"/>
                      </a:solidFill>
                      <a:prstDash val="solid"/>
                    </a:lnR>
                    <a:lnT w="6350">
                      <a:solidFill>
                        <a:srgbClr val="000000"/>
                      </a:solidFill>
                      <a:prstDash val="solid"/>
                    </a:lnT>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The</a:t>
                      </a:r>
                      <a:r>
                        <a:rPr sz="600" b="1" i="1" spc="-25">
                          <a:latin typeface="Calibri"/>
                          <a:cs typeface="Calibri"/>
                        </a:rPr>
                        <a:t> </a:t>
                      </a:r>
                      <a:r>
                        <a:rPr sz="600" b="1" i="1" spc="-10">
                          <a:latin typeface="Calibri"/>
                          <a:cs typeface="Calibri"/>
                        </a:rPr>
                        <a:t>Gruffalo</a:t>
                      </a:r>
                      <a:endParaRPr sz="600">
                        <a:latin typeface="Calibri"/>
                        <a:cs typeface="Calibri"/>
                      </a:endParaRPr>
                    </a:p>
                    <a:p>
                      <a:pPr marL="66675">
                        <a:lnSpc>
                          <a:spcPct val="100000"/>
                        </a:lnSpc>
                        <a:spcBef>
                          <a:spcPts val="10"/>
                        </a:spcBef>
                      </a:pPr>
                      <a:r>
                        <a:rPr sz="600" i="1" spc="-5">
                          <a:latin typeface="Calibri"/>
                          <a:cs typeface="Calibri"/>
                        </a:rPr>
                        <a:t>(Julia</a:t>
                      </a:r>
                      <a:r>
                        <a:rPr sz="600" i="1" spc="-25">
                          <a:latin typeface="Calibri"/>
                          <a:cs typeface="Calibri"/>
                        </a:rPr>
                        <a:t> </a:t>
                      </a:r>
                      <a:r>
                        <a:rPr sz="600" i="1" spc="-5">
                          <a:latin typeface="Calibri"/>
                          <a:cs typeface="Calibri"/>
                        </a:rPr>
                        <a:t>Donaldson)</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tcPr>
                </a:tc>
                <a:extLst>
                  <a:ext uri="{0D108BD9-81ED-4DB2-BD59-A6C34878D82A}">
                    <a16:rowId xmlns:a16="http://schemas.microsoft.com/office/drawing/2014/main" val="10004"/>
                  </a:ext>
                </a:extLst>
              </a:tr>
              <a:tr h="293092">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67945" marR="1085850">
                        <a:lnSpc>
                          <a:spcPct val="101400"/>
                        </a:lnSpc>
                        <a:spcBef>
                          <a:spcPts val="300"/>
                        </a:spcBef>
                      </a:pPr>
                      <a:r>
                        <a:rPr sz="600" spc="-5">
                          <a:latin typeface="Calibri"/>
                          <a:cs typeface="Calibri"/>
                        </a:rPr>
                        <a:t>Robert Winston </a:t>
                      </a:r>
                      <a:r>
                        <a:rPr sz="600">
                          <a:latin typeface="Calibri"/>
                          <a:cs typeface="Calibri"/>
                        </a:rPr>
                        <a:t> (Hu</a:t>
                      </a:r>
                      <a:r>
                        <a:rPr sz="600" spc="-5">
                          <a:latin typeface="Calibri"/>
                          <a:cs typeface="Calibri"/>
                        </a:rPr>
                        <a:t>m</a:t>
                      </a:r>
                      <a:r>
                        <a:rPr sz="600">
                          <a:latin typeface="Calibri"/>
                          <a:cs typeface="Calibri"/>
                        </a:rPr>
                        <a:t>an S</a:t>
                      </a:r>
                      <a:r>
                        <a:rPr sz="600" spc="5">
                          <a:latin typeface="Calibri"/>
                          <a:cs typeface="Calibri"/>
                        </a:rPr>
                        <a:t>c</a:t>
                      </a:r>
                      <a:r>
                        <a:rPr sz="600" spc="-5">
                          <a:latin typeface="Calibri"/>
                          <a:cs typeface="Calibri"/>
                        </a:rPr>
                        <a:t>i</a:t>
                      </a:r>
                      <a:r>
                        <a:rPr sz="600">
                          <a:latin typeface="Calibri"/>
                          <a:cs typeface="Calibri"/>
                        </a:rPr>
                        <a:t>e</a:t>
                      </a:r>
                      <a:r>
                        <a:rPr sz="600" spc="5">
                          <a:latin typeface="Calibri"/>
                          <a:cs typeface="Calibri"/>
                        </a:rPr>
                        <a:t>n</a:t>
                      </a:r>
                      <a:r>
                        <a:rPr sz="600" spc="-5">
                          <a:latin typeface="Calibri"/>
                          <a:cs typeface="Calibri"/>
                        </a:rPr>
                        <a:t>ti</a:t>
                      </a:r>
                      <a:r>
                        <a:rPr sz="600">
                          <a:latin typeface="Calibri"/>
                          <a:cs typeface="Calibri"/>
                        </a:rPr>
                        <a:t>s</a:t>
                      </a:r>
                      <a:r>
                        <a:rPr sz="600" spc="-5">
                          <a:latin typeface="Calibri"/>
                          <a:cs typeface="Calibri"/>
                        </a:rPr>
                        <a:t>t</a:t>
                      </a:r>
                      <a:r>
                        <a:rPr sz="600">
                          <a:latin typeface="Calibri"/>
                          <a:cs typeface="Calibri"/>
                        </a:rPr>
                        <a:t>)</a:t>
                      </a:r>
                    </a:p>
                  </a:txBody>
                  <a:tcPr marL="0" marR="0" marT="34549" marB="0">
                    <a:lnL w="6350">
                      <a:solidFill>
                        <a:srgbClr val="000000"/>
                      </a:solidFill>
                      <a:prstDash val="solid"/>
                    </a:lnL>
                    <a:lnR w="6350">
                      <a:solidFill>
                        <a:srgbClr val="000000"/>
                      </a:solidFill>
                      <a:prstDash val="solid"/>
                    </a:lnR>
                  </a:tcPr>
                </a:tc>
                <a:tc hMerge="1">
                  <a:txBody>
                    <a:bodyPr/>
                    <a:lstStyle/>
                    <a:p>
                      <a:endParaRPr/>
                    </a:p>
                  </a:txBody>
                  <a:tcPr marL="0" marR="0" marT="0" marB="0"/>
                </a:tc>
                <a:tc>
                  <a:txBody>
                    <a:bodyPr/>
                    <a:lstStyle/>
                    <a:p>
                      <a:pPr marL="66675">
                        <a:lnSpc>
                          <a:spcPct val="100000"/>
                        </a:lnSpc>
                        <a:spcBef>
                          <a:spcPts val="315"/>
                        </a:spcBef>
                      </a:pPr>
                      <a:r>
                        <a:rPr sz="600" b="1" i="1" spc="-5">
                          <a:latin typeface="Calibri"/>
                          <a:cs typeface="Calibri"/>
                        </a:rPr>
                        <a:t>Meerkat</a:t>
                      </a:r>
                      <a:r>
                        <a:rPr sz="600" b="1" i="1" spc="-30">
                          <a:latin typeface="Calibri"/>
                          <a:cs typeface="Calibri"/>
                        </a:rPr>
                        <a:t> </a:t>
                      </a:r>
                      <a:r>
                        <a:rPr sz="600" b="1" i="1" spc="-5">
                          <a:latin typeface="Calibri"/>
                          <a:cs typeface="Calibri"/>
                        </a:rPr>
                        <a:t>Mail</a:t>
                      </a:r>
                      <a:endParaRPr sz="600">
                        <a:latin typeface="Calibri"/>
                        <a:cs typeface="Calibri"/>
                      </a:endParaRPr>
                    </a:p>
                    <a:p>
                      <a:pPr marL="66675">
                        <a:lnSpc>
                          <a:spcPct val="100000"/>
                        </a:lnSpc>
                        <a:spcBef>
                          <a:spcPts val="10"/>
                        </a:spcBef>
                      </a:pPr>
                      <a:r>
                        <a:rPr sz="600" i="1" spc="-5">
                          <a:latin typeface="Calibri"/>
                          <a:cs typeface="Calibri"/>
                        </a:rPr>
                        <a:t>(Emily</a:t>
                      </a:r>
                      <a:r>
                        <a:rPr sz="600" i="1" spc="-35">
                          <a:latin typeface="Calibri"/>
                          <a:cs typeface="Calibri"/>
                        </a:rPr>
                        <a:t> </a:t>
                      </a:r>
                      <a:r>
                        <a:rPr sz="600" i="1" spc="-5">
                          <a:latin typeface="Calibri"/>
                          <a:cs typeface="Calibri"/>
                        </a:rPr>
                        <a:t>Gravett)</a:t>
                      </a:r>
                      <a:endParaRPr sz="600">
                        <a:latin typeface="Calibri"/>
                        <a:cs typeface="Calibri"/>
                      </a:endParaRPr>
                    </a:p>
                  </a:txBody>
                  <a:tcPr marL="0" marR="0" marT="36277"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5"/>
                  </a:ext>
                </a:extLst>
              </a:tr>
              <a:tr h="438197">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000000"/>
                      </a:solidFill>
                      <a:prstDash val="solid"/>
                    </a:lnR>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67945" marR="1081405">
                        <a:lnSpc>
                          <a:spcPct val="101400"/>
                        </a:lnSpc>
                        <a:spcBef>
                          <a:spcPts val="315"/>
                        </a:spcBef>
                      </a:pPr>
                      <a:r>
                        <a:rPr sz="600" spc="-5">
                          <a:latin typeface="Calibri"/>
                          <a:cs typeface="Calibri"/>
                        </a:rPr>
                        <a:t>Joe Wicks </a:t>
                      </a:r>
                      <a:r>
                        <a:rPr sz="600">
                          <a:latin typeface="Calibri"/>
                          <a:cs typeface="Calibri"/>
                        </a:rPr>
                        <a:t> (Perso</a:t>
                      </a:r>
                      <a:r>
                        <a:rPr sz="600" spc="5">
                          <a:latin typeface="Calibri"/>
                          <a:cs typeface="Calibri"/>
                        </a:rPr>
                        <a:t>n</a:t>
                      </a:r>
                      <a:r>
                        <a:rPr sz="600">
                          <a:latin typeface="Calibri"/>
                          <a:cs typeface="Calibri"/>
                        </a:rPr>
                        <a:t>al</a:t>
                      </a:r>
                      <a:r>
                        <a:rPr sz="600" spc="-5">
                          <a:latin typeface="Calibri"/>
                          <a:cs typeface="Calibri"/>
                        </a:rPr>
                        <a:t> Tr</a:t>
                      </a:r>
                      <a:r>
                        <a:rPr sz="600">
                          <a:latin typeface="Calibri"/>
                          <a:cs typeface="Calibri"/>
                        </a:rPr>
                        <a:t>a</a:t>
                      </a:r>
                      <a:r>
                        <a:rPr sz="600" spc="-5">
                          <a:latin typeface="Calibri"/>
                          <a:cs typeface="Calibri"/>
                        </a:rPr>
                        <a:t>i</a:t>
                      </a:r>
                      <a:r>
                        <a:rPr sz="600" spc="5">
                          <a:latin typeface="Calibri"/>
                          <a:cs typeface="Calibri"/>
                        </a:rPr>
                        <a:t>n</a:t>
                      </a:r>
                      <a:r>
                        <a:rPr sz="600">
                          <a:latin typeface="Calibri"/>
                          <a:cs typeface="Calibri"/>
                        </a:rPr>
                        <a:t>er)</a:t>
                      </a:r>
                    </a:p>
                  </a:txBody>
                  <a:tcPr marL="0" marR="0" marT="36277" marB="0">
                    <a:lnL w="6350">
                      <a:solidFill>
                        <a:srgbClr val="000000"/>
                      </a:solidFill>
                      <a:prstDash val="solid"/>
                    </a:lnL>
                    <a:lnR w="6350">
                      <a:solidFill>
                        <a:srgbClr val="000000"/>
                      </a:solidFill>
                      <a:prstDash val="solid"/>
                    </a:lnR>
                    <a:lnB w="6350">
                      <a:solidFill>
                        <a:srgbClr val="999999"/>
                      </a:solidFill>
                      <a:prstDash val="solid"/>
                    </a:lnB>
                  </a:tcPr>
                </a:tc>
                <a:tc hMerge="1">
                  <a:txBody>
                    <a:bodyPr/>
                    <a:lstStyle/>
                    <a:p>
                      <a:endParaRPr/>
                    </a:p>
                  </a:txBody>
                  <a:tcPr marL="0" marR="0" marT="0" marB="0"/>
                </a:tc>
                <a:tc>
                  <a:txBody>
                    <a:bodyPr/>
                    <a:lstStyle/>
                    <a:p>
                      <a:pPr marL="66675">
                        <a:lnSpc>
                          <a:spcPct val="100000"/>
                        </a:lnSpc>
                        <a:spcBef>
                          <a:spcPts val="325"/>
                        </a:spcBef>
                      </a:pPr>
                      <a:r>
                        <a:rPr sz="600" b="1" i="1" spc="-5">
                          <a:latin typeface="Calibri"/>
                          <a:cs typeface="Calibri"/>
                        </a:rPr>
                        <a:t>Tadpole's</a:t>
                      </a:r>
                      <a:r>
                        <a:rPr sz="600" b="1" i="1" spc="-30">
                          <a:latin typeface="Calibri"/>
                          <a:cs typeface="Calibri"/>
                        </a:rPr>
                        <a:t> </a:t>
                      </a:r>
                      <a:r>
                        <a:rPr sz="600" b="1" i="1" spc="-5">
                          <a:latin typeface="Calibri"/>
                          <a:cs typeface="Calibri"/>
                        </a:rPr>
                        <a:t>Promise</a:t>
                      </a:r>
                      <a:endParaRPr sz="600">
                        <a:latin typeface="Calibri"/>
                        <a:cs typeface="Calibri"/>
                      </a:endParaRPr>
                    </a:p>
                    <a:p>
                      <a:pPr marL="66675">
                        <a:lnSpc>
                          <a:spcPct val="100000"/>
                        </a:lnSpc>
                        <a:spcBef>
                          <a:spcPts val="10"/>
                        </a:spcBef>
                      </a:pPr>
                      <a:r>
                        <a:rPr sz="600" i="1" spc="-5">
                          <a:latin typeface="Calibri"/>
                          <a:cs typeface="Calibri"/>
                        </a:rPr>
                        <a:t>(Jeanne</a:t>
                      </a:r>
                      <a:r>
                        <a:rPr sz="600" i="1" spc="-10">
                          <a:latin typeface="Calibri"/>
                          <a:cs typeface="Calibri"/>
                        </a:rPr>
                        <a:t> </a:t>
                      </a:r>
                      <a:r>
                        <a:rPr sz="600" i="1" spc="-5">
                          <a:latin typeface="Calibri"/>
                          <a:cs typeface="Calibri"/>
                        </a:rPr>
                        <a:t>Willis</a:t>
                      </a:r>
                      <a:r>
                        <a:rPr sz="600" i="1" spc="-10">
                          <a:latin typeface="Calibri"/>
                          <a:cs typeface="Calibri"/>
                        </a:rPr>
                        <a:t> </a:t>
                      </a:r>
                      <a:r>
                        <a:rPr sz="600" i="1" spc="-5">
                          <a:latin typeface="Calibri"/>
                          <a:cs typeface="Calibri"/>
                        </a:rPr>
                        <a:t>and Tony</a:t>
                      </a:r>
                      <a:r>
                        <a:rPr sz="600" i="1" spc="-15">
                          <a:latin typeface="Calibri"/>
                          <a:cs typeface="Calibri"/>
                        </a:rPr>
                        <a:t> </a:t>
                      </a:r>
                      <a:r>
                        <a:rPr sz="600" i="1" spc="-5">
                          <a:latin typeface="Calibri"/>
                          <a:cs typeface="Calibri"/>
                        </a:rPr>
                        <a:t>Ross)</a:t>
                      </a:r>
                      <a:endParaRPr sz="600">
                        <a:latin typeface="Calibri"/>
                        <a:cs typeface="Calibri"/>
                      </a:endParaRPr>
                    </a:p>
                  </a:txBody>
                  <a:tcPr marL="0" marR="0" marT="37428" marB="0">
                    <a:lnL w="6350">
                      <a:solidFill>
                        <a:srgbClr val="000000"/>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06"/>
                  </a:ext>
                </a:extLst>
              </a:tr>
              <a:tr h="103647">
                <a:tc gridSpan="2">
                  <a:txBody>
                    <a:bodyPr/>
                    <a:lstStyle/>
                    <a:p>
                      <a:pPr algn="ctr">
                        <a:lnSpc>
                          <a:spcPts val="80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0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0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236858">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25">
                          <a:latin typeface="Calibri"/>
                          <a:cs typeface="Calibri"/>
                        </a:rPr>
                        <a:t> </a:t>
                      </a:r>
                      <a:r>
                        <a:rPr sz="600" b="1" spc="-5">
                          <a:latin typeface="Calibri"/>
                          <a:cs typeface="Calibri"/>
                        </a:rPr>
                        <a:t>KS1</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marR="137795" indent="-228600">
                        <a:lnSpc>
                          <a:spcPct val="101400"/>
                        </a:lnSpc>
                        <a:spcBef>
                          <a:spcPts val="4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a:t>
                      </a:r>
                      <a:r>
                        <a:rPr sz="600" b="1" spc="-10">
                          <a:latin typeface="Calibri"/>
                          <a:cs typeface="Calibri"/>
                        </a:rPr>
                        <a:t> </a:t>
                      </a:r>
                      <a:r>
                        <a:rPr sz="600" b="1" spc="-5">
                          <a:latin typeface="Calibri"/>
                          <a:cs typeface="Calibri"/>
                        </a:rPr>
                        <a:t>a</a:t>
                      </a:r>
                      <a:r>
                        <a:rPr sz="600" b="1" spc="15">
                          <a:latin typeface="Calibri"/>
                          <a:cs typeface="Calibri"/>
                        </a:rPr>
                        <a:t> </a:t>
                      </a:r>
                      <a:r>
                        <a:rPr sz="600" b="1" spc="-5">
                          <a:latin typeface="Calibri"/>
                          <a:cs typeface="Calibri"/>
                        </a:rPr>
                        <a:t>variety</a:t>
                      </a:r>
                      <a:r>
                        <a:rPr sz="600" b="1">
                          <a:latin typeface="Calibri"/>
                          <a:cs typeface="Calibri"/>
                        </a:rPr>
                        <a:t> of</a:t>
                      </a:r>
                      <a:r>
                        <a:rPr sz="600" b="1" spc="-5">
                          <a:latin typeface="Calibri"/>
                          <a:cs typeface="Calibri"/>
                        </a:rPr>
                        <a:t> common animals</a:t>
                      </a:r>
                      <a:r>
                        <a:rPr sz="600" b="1" spc="10">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fish,</a:t>
                      </a:r>
                      <a:r>
                        <a:rPr sz="600" b="1" spc="10">
                          <a:latin typeface="Calibri"/>
                          <a:cs typeface="Calibri"/>
                        </a:rPr>
                        <a:t> </a:t>
                      </a:r>
                      <a:r>
                        <a:rPr sz="600" b="1" spc="-5">
                          <a:latin typeface="Calibri"/>
                          <a:cs typeface="Calibri"/>
                        </a:rPr>
                        <a:t>amphibians, reptiles, birds </a:t>
                      </a:r>
                      <a:r>
                        <a:rPr sz="600" b="1">
                          <a:latin typeface="Calibri"/>
                          <a:cs typeface="Calibri"/>
                        </a:rPr>
                        <a:t>and</a:t>
                      </a:r>
                      <a:r>
                        <a:rPr sz="600" b="1" spc="-5">
                          <a:latin typeface="Calibri"/>
                          <a:cs typeface="Calibri"/>
                        </a:rPr>
                        <a:t> mammals.</a:t>
                      </a:r>
                      <a:endParaRPr sz="600">
                        <a:latin typeface="Calibri"/>
                        <a:cs typeface="Calibri"/>
                      </a:endParaRPr>
                    </a:p>
                    <a:p>
                      <a:pPr marL="525780" marR="160020" indent="-228600">
                        <a:lnSpc>
                          <a:spcPct val="101400"/>
                        </a:lnSpc>
                        <a:spcBef>
                          <a:spcPts val="45"/>
                        </a:spcBef>
                        <a:buFont typeface="Symbol"/>
                        <a:buChar char=""/>
                        <a:tabLst>
                          <a:tab pos="545465" algn="l"/>
                          <a:tab pos="546100" algn="l"/>
                        </a:tabLst>
                      </a:pPr>
                      <a:r>
                        <a:rPr sz="600" b="1" spc="-5">
                          <a:latin typeface="Calibri"/>
                          <a:cs typeface="Calibri"/>
                        </a:rPr>
                        <a:t>Identify and name</a:t>
                      </a:r>
                      <a:r>
                        <a:rPr sz="600" b="1" spc="-10">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variety</a:t>
                      </a:r>
                      <a:r>
                        <a:rPr sz="600" b="1">
                          <a:latin typeface="Calibri"/>
                          <a:cs typeface="Calibri"/>
                        </a:rPr>
                        <a:t> of </a:t>
                      </a:r>
                      <a:r>
                        <a:rPr sz="600" b="1" spc="-5">
                          <a:latin typeface="Calibri"/>
                          <a:cs typeface="Calibri"/>
                        </a:rPr>
                        <a:t>common</a:t>
                      </a:r>
                      <a:r>
                        <a:rPr sz="600" b="1">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that are </a:t>
                      </a:r>
                      <a:r>
                        <a:rPr sz="600" b="1" spc="-145">
                          <a:latin typeface="Calibri"/>
                          <a:cs typeface="Calibri"/>
                        </a:rPr>
                        <a:t> </a:t>
                      </a:r>
                      <a:r>
                        <a:rPr sz="600" b="1" spc="-5">
                          <a:latin typeface="Calibri"/>
                          <a:cs typeface="Calibri"/>
                        </a:rPr>
                        <a:t>carnivores,</a:t>
                      </a:r>
                      <a:r>
                        <a:rPr sz="600" b="1" spc="-10">
                          <a:latin typeface="Calibri"/>
                          <a:cs typeface="Calibri"/>
                        </a:rPr>
                        <a:t> </a:t>
                      </a:r>
                      <a:r>
                        <a:rPr sz="600" b="1" spc="-5">
                          <a:latin typeface="Calibri"/>
                          <a:cs typeface="Calibri"/>
                        </a:rPr>
                        <a:t>herbivores and</a:t>
                      </a:r>
                      <a:r>
                        <a:rPr sz="600" b="1" spc="5">
                          <a:latin typeface="Calibri"/>
                          <a:cs typeface="Calibri"/>
                        </a:rPr>
                        <a:t> </a:t>
                      </a:r>
                      <a:r>
                        <a:rPr sz="600" b="1" spc="-5">
                          <a:latin typeface="Calibri"/>
                          <a:cs typeface="Calibri"/>
                        </a:rPr>
                        <a:t>omnivores.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How long do should</a:t>
                      </a:r>
                      <a:r>
                        <a:rPr sz="600">
                          <a:latin typeface="Calibri"/>
                          <a:cs typeface="Calibri"/>
                        </a:rPr>
                        <a:t> </a:t>
                      </a:r>
                      <a:r>
                        <a:rPr sz="600" spc="-10">
                          <a:latin typeface="Calibri"/>
                          <a:cs typeface="Calibri"/>
                        </a:rPr>
                        <a:t>my </a:t>
                      </a:r>
                      <a:r>
                        <a:rPr sz="600" spc="-5">
                          <a:latin typeface="Calibri"/>
                          <a:cs typeface="Calibri"/>
                        </a:rPr>
                        <a:t>pets</a:t>
                      </a:r>
                      <a:r>
                        <a:rPr sz="600">
                          <a:latin typeface="Calibri"/>
                          <a:cs typeface="Calibri"/>
                        </a:rPr>
                        <a:t> </a:t>
                      </a:r>
                      <a:r>
                        <a:rPr sz="600" spc="-5">
                          <a:latin typeface="Calibri"/>
                          <a:cs typeface="Calibri"/>
                        </a:rPr>
                        <a:t>live</a:t>
                      </a:r>
                      <a:r>
                        <a:rPr sz="600" spc="-10">
                          <a:latin typeface="Calibri"/>
                          <a:cs typeface="Calibri"/>
                        </a:rPr>
                        <a:t> </a:t>
                      </a:r>
                      <a:r>
                        <a:rPr sz="600" spc="-5">
                          <a:latin typeface="Calibri"/>
                          <a:cs typeface="Calibri"/>
                        </a:rPr>
                        <a:t>for?</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 all animals grow</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live</a:t>
                      </a:r>
                      <a:r>
                        <a:rPr sz="600" spc="-10">
                          <a:latin typeface="Calibri"/>
                          <a:cs typeface="Calibri"/>
                        </a:rPr>
                        <a:t> </a:t>
                      </a:r>
                      <a:r>
                        <a:rPr sz="600" spc="-5">
                          <a:latin typeface="Calibri"/>
                          <a:cs typeface="Calibri"/>
                        </a:rPr>
                        <a:t>the same</a:t>
                      </a:r>
                      <a:r>
                        <a:rPr sz="600" spc="-10">
                          <a:latin typeface="Calibri"/>
                          <a:cs typeface="Calibri"/>
                        </a:rPr>
                        <a:t> </a:t>
                      </a:r>
                      <a:r>
                        <a:rPr sz="600">
                          <a:latin typeface="Calibri"/>
                          <a:cs typeface="Calibri"/>
                        </a:rPr>
                        <a:t>way?</a:t>
                      </a:r>
                    </a:p>
                    <a:p>
                      <a:pPr marL="525780" indent="-229870">
                        <a:lnSpc>
                          <a:spcPct val="100000"/>
                        </a:lnSpc>
                        <a:spcBef>
                          <a:spcPts val="45"/>
                        </a:spcBef>
                        <a:buFont typeface="Symbol"/>
                        <a:buChar char=""/>
                        <a:tabLst>
                          <a:tab pos="525780" algn="l"/>
                          <a:tab pos="526415" algn="l"/>
                        </a:tabLst>
                      </a:pPr>
                      <a:r>
                        <a:rPr sz="600" spc="-5">
                          <a:latin typeface="Calibri"/>
                          <a:cs typeface="Calibri"/>
                        </a:rPr>
                        <a:t>Do</a:t>
                      </a:r>
                      <a:r>
                        <a:rPr sz="600" spc="-10">
                          <a:latin typeface="Calibri"/>
                          <a:cs typeface="Calibri"/>
                        </a:rPr>
                        <a:t> </a:t>
                      </a:r>
                      <a:r>
                        <a:rPr sz="600" spc="-5">
                          <a:latin typeface="Calibri"/>
                          <a:cs typeface="Calibri"/>
                        </a:rPr>
                        <a:t>bigger</a:t>
                      </a:r>
                      <a:r>
                        <a:rPr sz="600" spc="-10">
                          <a:latin typeface="Calibri"/>
                          <a:cs typeface="Calibri"/>
                        </a:rPr>
                        <a:t> </a:t>
                      </a:r>
                      <a:r>
                        <a:rPr sz="600" spc="-5">
                          <a:latin typeface="Calibri"/>
                          <a:cs typeface="Calibri"/>
                        </a:rPr>
                        <a:t>animals</a:t>
                      </a:r>
                      <a:r>
                        <a:rPr sz="600" spc="5">
                          <a:latin typeface="Calibri"/>
                          <a:cs typeface="Calibri"/>
                        </a:rPr>
                        <a:t> </a:t>
                      </a:r>
                      <a:r>
                        <a:rPr sz="600" spc="-10">
                          <a:latin typeface="Calibri"/>
                          <a:cs typeface="Calibri"/>
                        </a:rPr>
                        <a:t>live</a:t>
                      </a:r>
                      <a:r>
                        <a:rPr sz="600">
                          <a:latin typeface="Calibri"/>
                          <a:cs typeface="Calibri"/>
                        </a:rPr>
                        <a:t> </a:t>
                      </a:r>
                      <a:r>
                        <a:rPr sz="600" spc="-5">
                          <a:latin typeface="Calibri"/>
                          <a:cs typeface="Calibri"/>
                        </a:rPr>
                        <a:t>longer?</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we</a:t>
                      </a:r>
                      <a:r>
                        <a:rPr sz="600" spc="-10">
                          <a:latin typeface="Calibri"/>
                          <a:cs typeface="Calibri"/>
                        </a:rPr>
                        <a:t> </a:t>
                      </a:r>
                      <a:r>
                        <a:rPr sz="600" spc="-5">
                          <a:latin typeface="Calibri"/>
                          <a:cs typeface="Calibri"/>
                        </a:rPr>
                        <a:t>all</a:t>
                      </a:r>
                      <a:r>
                        <a:rPr sz="600" spc="-10">
                          <a:latin typeface="Calibri"/>
                          <a:cs typeface="Calibri"/>
                        </a:rPr>
                        <a:t> </a:t>
                      </a:r>
                      <a:r>
                        <a:rPr sz="600">
                          <a:latin typeface="Calibri"/>
                          <a:cs typeface="Calibri"/>
                        </a:rPr>
                        <a:t>different</a:t>
                      </a:r>
                      <a:r>
                        <a:rPr sz="600" spc="-20">
                          <a:latin typeface="Calibri"/>
                          <a:cs typeface="Calibri"/>
                        </a:rPr>
                        <a:t> </a:t>
                      </a:r>
                      <a:r>
                        <a:rPr sz="600" spc="-5">
                          <a:latin typeface="Calibri"/>
                          <a:cs typeface="Calibri"/>
                        </a:rPr>
                        <a:t>heights?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 and</a:t>
                      </a:r>
                      <a:r>
                        <a:rPr sz="600">
                          <a:latin typeface="Calibri"/>
                          <a:cs typeface="Calibri"/>
                        </a:rPr>
                        <a:t> </a:t>
                      </a:r>
                      <a:r>
                        <a:rPr sz="600" spc="-5">
                          <a:latin typeface="Calibri"/>
                          <a:cs typeface="Calibri"/>
                        </a:rPr>
                        <a:t>why do</a:t>
                      </a:r>
                      <a:r>
                        <a:rPr sz="600">
                          <a:latin typeface="Calibri"/>
                          <a:cs typeface="Calibri"/>
                        </a:rPr>
                        <a:t> </a:t>
                      </a:r>
                      <a:r>
                        <a:rPr sz="600" spc="-5">
                          <a:latin typeface="Calibri"/>
                          <a:cs typeface="Calibri"/>
                        </a:rPr>
                        <a:t>we grow and</a:t>
                      </a:r>
                      <a:r>
                        <a:rPr sz="600" spc="-10">
                          <a:latin typeface="Calibri"/>
                          <a:cs typeface="Calibri"/>
                        </a:rPr>
                        <a:t> </a:t>
                      </a:r>
                      <a:r>
                        <a:rPr sz="600" spc="-5">
                          <a:latin typeface="Calibri"/>
                          <a:cs typeface="Calibri"/>
                        </a:rPr>
                        <a:t>change?</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L="525145" marR="76200" indent="-228600">
                        <a:lnSpc>
                          <a:spcPct val="101400"/>
                        </a:lnSpc>
                        <a:buFont typeface="Symbol"/>
                        <a:buChar char=""/>
                        <a:tabLst>
                          <a:tab pos="525145" algn="l"/>
                          <a:tab pos="525780" algn="l"/>
                        </a:tabLst>
                      </a:pPr>
                      <a:r>
                        <a:rPr sz="600" spc="-5">
                          <a:latin typeface="Calibri"/>
                          <a:cs typeface="Calibri"/>
                        </a:rPr>
                        <a:t>Identify</a:t>
                      </a:r>
                      <a:r>
                        <a:rPr sz="600" spc="5">
                          <a:latin typeface="Calibri"/>
                          <a:cs typeface="Calibri"/>
                        </a:rPr>
                        <a:t> </a:t>
                      </a:r>
                      <a:r>
                        <a:rPr sz="600" spc="-5">
                          <a:latin typeface="Calibri"/>
                          <a:cs typeface="Calibri"/>
                        </a:rPr>
                        <a:t>that</a:t>
                      </a:r>
                      <a:r>
                        <a:rPr sz="600">
                          <a:latin typeface="Calibri"/>
                          <a:cs typeface="Calibri"/>
                        </a:rPr>
                        <a:t> </a:t>
                      </a:r>
                      <a:r>
                        <a:rPr sz="600" spc="-5">
                          <a:latin typeface="Calibri"/>
                          <a:cs typeface="Calibri"/>
                        </a:rPr>
                        <a:t>animals,</a:t>
                      </a:r>
                      <a:r>
                        <a:rPr sz="600" spc="15">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humans,</a:t>
                      </a:r>
                      <a:r>
                        <a:rPr sz="600" spc="15">
                          <a:latin typeface="Calibri"/>
                          <a:cs typeface="Calibri"/>
                        </a:rPr>
                        <a:t> </a:t>
                      </a:r>
                      <a:r>
                        <a:rPr sz="600" spc="-5">
                          <a:latin typeface="Calibri"/>
                          <a:cs typeface="Calibri"/>
                        </a:rPr>
                        <a:t>need</a:t>
                      </a:r>
                      <a:r>
                        <a:rPr sz="600" spc="1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right</a:t>
                      </a:r>
                      <a:r>
                        <a:rPr sz="600">
                          <a:latin typeface="Calibri"/>
                          <a:cs typeface="Calibri"/>
                        </a:rPr>
                        <a:t> </a:t>
                      </a:r>
                      <a:r>
                        <a:rPr sz="600" spc="-5">
                          <a:latin typeface="Calibri"/>
                          <a:cs typeface="Calibri"/>
                        </a:rPr>
                        <a:t>types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amount</a:t>
                      </a:r>
                      <a:r>
                        <a:rPr sz="60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nutrition,</a:t>
                      </a:r>
                      <a:r>
                        <a:rPr sz="600" spc="20">
                          <a:latin typeface="Calibri"/>
                          <a:cs typeface="Calibri"/>
                        </a:rPr>
                        <a:t> </a:t>
                      </a:r>
                      <a:r>
                        <a:rPr sz="600" spc="-5">
                          <a:latin typeface="Calibri"/>
                          <a:cs typeface="Calibri"/>
                        </a:rPr>
                        <a:t>and </a:t>
                      </a:r>
                      <a:r>
                        <a:rPr sz="600" spc="-145">
                          <a:latin typeface="Calibri"/>
                          <a:cs typeface="Calibri"/>
                        </a:rPr>
                        <a:t> </a:t>
                      </a:r>
                      <a:r>
                        <a:rPr sz="600" spc="-5">
                          <a:latin typeface="Calibri"/>
                          <a:cs typeface="Calibri"/>
                        </a:rPr>
                        <a:t>they </a:t>
                      </a:r>
                      <a:r>
                        <a:rPr sz="600">
                          <a:latin typeface="Calibri"/>
                          <a:cs typeface="Calibri"/>
                        </a:rPr>
                        <a:t>cannot</a:t>
                      </a:r>
                      <a:r>
                        <a:rPr sz="600" spc="-10">
                          <a:latin typeface="Calibri"/>
                          <a:cs typeface="Calibri"/>
                        </a:rPr>
                        <a:t> make</a:t>
                      </a:r>
                      <a:r>
                        <a:rPr sz="600" spc="20">
                          <a:latin typeface="Calibri"/>
                          <a:cs typeface="Calibri"/>
                        </a:rPr>
                        <a:t> </a:t>
                      </a:r>
                      <a:r>
                        <a:rPr sz="600" spc="-5">
                          <a:latin typeface="Calibri"/>
                          <a:cs typeface="Calibri"/>
                        </a:rPr>
                        <a:t>their</a:t>
                      </a:r>
                      <a:r>
                        <a:rPr sz="600" spc="5">
                          <a:latin typeface="Calibri"/>
                          <a:cs typeface="Calibri"/>
                        </a:rPr>
                        <a:t> </a:t>
                      </a:r>
                      <a:r>
                        <a:rPr sz="600" spc="-5">
                          <a:latin typeface="Calibri"/>
                          <a:cs typeface="Calibri"/>
                        </a:rPr>
                        <a:t>own</a:t>
                      </a:r>
                      <a:r>
                        <a:rPr sz="600" spc="5">
                          <a:latin typeface="Calibri"/>
                          <a:cs typeface="Calibri"/>
                        </a:rPr>
                        <a:t> </a:t>
                      </a:r>
                      <a:r>
                        <a:rPr sz="600" spc="-5">
                          <a:latin typeface="Calibri"/>
                          <a:cs typeface="Calibri"/>
                        </a:rPr>
                        <a:t>food;</a:t>
                      </a:r>
                      <a:r>
                        <a:rPr sz="600">
                          <a:latin typeface="Calibri"/>
                          <a:cs typeface="Calibri"/>
                        </a:rPr>
                        <a:t> </a:t>
                      </a:r>
                      <a:r>
                        <a:rPr sz="600" spc="-5">
                          <a:latin typeface="Calibri"/>
                          <a:cs typeface="Calibri"/>
                        </a:rPr>
                        <a:t>they get</a:t>
                      </a:r>
                      <a:r>
                        <a:rPr sz="600" spc="10">
                          <a:latin typeface="Calibri"/>
                          <a:cs typeface="Calibri"/>
                        </a:rPr>
                        <a:t> </a:t>
                      </a:r>
                      <a:r>
                        <a:rPr sz="600" spc="-5">
                          <a:latin typeface="Calibri"/>
                          <a:cs typeface="Calibri"/>
                        </a:rPr>
                        <a:t>their nutrition</a:t>
                      </a:r>
                      <a:r>
                        <a:rPr sz="600" spc="5">
                          <a:latin typeface="Calibri"/>
                          <a:cs typeface="Calibri"/>
                        </a:rPr>
                        <a:t> </a:t>
                      </a:r>
                      <a:r>
                        <a:rPr sz="600" spc="-5">
                          <a:latin typeface="Calibri"/>
                          <a:cs typeface="Calibri"/>
                        </a:rPr>
                        <a:t>from what</a:t>
                      </a:r>
                      <a:r>
                        <a:rPr sz="600" spc="5">
                          <a:latin typeface="Calibri"/>
                          <a:cs typeface="Calibri"/>
                        </a:rPr>
                        <a:t> </a:t>
                      </a:r>
                      <a:r>
                        <a:rPr sz="600" spc="-5">
                          <a:latin typeface="Calibri"/>
                          <a:cs typeface="Calibri"/>
                        </a:rPr>
                        <a:t>they eat.</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nutrients,</a:t>
                      </a:r>
                      <a:r>
                        <a:rPr sz="600" spc="10">
                          <a:latin typeface="Calibri"/>
                          <a:cs typeface="Calibri"/>
                        </a:rPr>
                        <a:t> </a:t>
                      </a:r>
                      <a:r>
                        <a:rPr sz="600" spc="-5">
                          <a:latin typeface="Calibri"/>
                          <a:cs typeface="Calibri"/>
                        </a:rPr>
                        <a:t>water</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oxygen</a:t>
                      </a:r>
                      <a:r>
                        <a:rPr sz="600" spc="1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transported</a:t>
                      </a:r>
                      <a:r>
                        <a:rPr sz="600" spc="10">
                          <a:latin typeface="Calibri"/>
                          <a:cs typeface="Calibri"/>
                        </a:rPr>
                        <a:t> </a:t>
                      </a:r>
                      <a:r>
                        <a:rPr sz="600" spc="-5">
                          <a:latin typeface="Calibri"/>
                          <a:cs typeface="Calibri"/>
                        </a:rPr>
                        <a:t>within</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humans.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Know</a:t>
                      </a:r>
                      <a:r>
                        <a:rPr sz="600">
                          <a:latin typeface="Calibri"/>
                          <a:cs typeface="Calibri"/>
                        </a:rPr>
                        <a:t> about</a:t>
                      </a:r>
                      <a:r>
                        <a:rPr sz="600" spc="-5">
                          <a:latin typeface="Calibri"/>
                          <a:cs typeface="Calibri"/>
                        </a:rPr>
                        <a:t> the importance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nutritious,</a:t>
                      </a:r>
                      <a:r>
                        <a:rPr sz="600" spc="10">
                          <a:latin typeface="Calibri"/>
                          <a:cs typeface="Calibri"/>
                        </a:rPr>
                        <a:t> </a:t>
                      </a:r>
                      <a:r>
                        <a:rPr sz="600" spc="-5">
                          <a:latin typeface="Calibri"/>
                          <a:cs typeface="Calibri"/>
                        </a:rPr>
                        <a:t>balanced</a:t>
                      </a:r>
                      <a:r>
                        <a:rPr sz="600" spc="5">
                          <a:latin typeface="Calibri"/>
                          <a:cs typeface="Calibri"/>
                        </a:rPr>
                        <a:t> </a:t>
                      </a:r>
                      <a:r>
                        <a:rPr sz="600" spc="-5">
                          <a:latin typeface="Calibri"/>
                          <a:cs typeface="Calibri"/>
                        </a:rPr>
                        <a:t>diet.</a:t>
                      </a:r>
                      <a:endParaRPr sz="600">
                        <a:latin typeface="Calibri"/>
                        <a:cs typeface="Calibri"/>
                      </a:endParaRPr>
                    </a:p>
                    <a:p>
                      <a:pPr marL="525145" marR="203200" indent="-228600">
                        <a:lnSpc>
                          <a:spcPct val="102899"/>
                        </a:lnSpc>
                        <a:spcBef>
                          <a:spcPts val="25"/>
                        </a:spcBef>
                        <a:buFont typeface="Symbol"/>
                        <a:buChar char=""/>
                        <a:tabLst>
                          <a:tab pos="545465" algn="l"/>
                          <a:tab pos="546100" algn="l"/>
                        </a:tabLst>
                      </a:pPr>
                      <a:r>
                        <a:rPr sz="600" spc="-5">
                          <a:latin typeface="Calibri"/>
                          <a:cs typeface="Calibri"/>
                        </a:rPr>
                        <a:t>Identify</a:t>
                      </a:r>
                      <a:r>
                        <a:rPr sz="600">
                          <a:latin typeface="Calibri"/>
                          <a:cs typeface="Calibri"/>
                        </a:rPr>
                        <a:t> </a:t>
                      </a:r>
                      <a:r>
                        <a:rPr sz="600" spc="-5">
                          <a:latin typeface="Calibri"/>
                          <a:cs typeface="Calibri"/>
                        </a:rPr>
                        <a:t>that</a:t>
                      </a:r>
                      <a:r>
                        <a:rPr sz="600">
                          <a:latin typeface="Calibri"/>
                          <a:cs typeface="Calibri"/>
                        </a:rPr>
                        <a:t> </a:t>
                      </a:r>
                      <a:r>
                        <a:rPr sz="600" spc="-5">
                          <a:latin typeface="Calibri"/>
                          <a:cs typeface="Calibri"/>
                        </a:rPr>
                        <a:t>humans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some</a:t>
                      </a:r>
                      <a:r>
                        <a:rPr sz="600">
                          <a:latin typeface="Calibri"/>
                          <a:cs typeface="Calibri"/>
                        </a:rPr>
                        <a:t> </a:t>
                      </a:r>
                      <a:r>
                        <a:rPr sz="600" spc="-5">
                          <a:latin typeface="Calibri"/>
                          <a:cs typeface="Calibri"/>
                        </a:rPr>
                        <a:t>other</a:t>
                      </a:r>
                      <a:r>
                        <a:rPr sz="600" spc="5">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have</a:t>
                      </a:r>
                      <a:r>
                        <a:rPr sz="600" spc="25">
                          <a:latin typeface="Calibri"/>
                          <a:cs typeface="Calibri"/>
                        </a:rPr>
                        <a:t> </a:t>
                      </a:r>
                      <a:r>
                        <a:rPr sz="600" spc="-5">
                          <a:latin typeface="Calibri"/>
                          <a:cs typeface="Calibri"/>
                        </a:rPr>
                        <a:t>skeletons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muscles</a:t>
                      </a:r>
                      <a:r>
                        <a:rPr sz="600" spc="5">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support, </a:t>
                      </a:r>
                      <a:r>
                        <a:rPr sz="600" spc="-145">
                          <a:latin typeface="Calibri"/>
                          <a:cs typeface="Calibri"/>
                        </a:rPr>
                        <a:t> </a:t>
                      </a:r>
                      <a:r>
                        <a:rPr sz="600" spc="-5">
                          <a:latin typeface="Calibri"/>
                          <a:cs typeface="Calibri"/>
                        </a:rPr>
                        <a:t>protection and</a:t>
                      </a:r>
                      <a:r>
                        <a:rPr sz="600">
                          <a:latin typeface="Calibri"/>
                          <a:cs typeface="Calibri"/>
                        </a:rPr>
                        <a:t> </a:t>
                      </a:r>
                      <a:r>
                        <a:rPr sz="600" spc="-5">
                          <a:latin typeface="Calibri"/>
                          <a:cs typeface="Calibri"/>
                        </a:rPr>
                        <a:t>movement:</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73897">
                <a:tc>
                  <a:txBody>
                    <a:bodyPr/>
                    <a:lstStyle/>
                    <a:p>
                      <a:pPr marL="68580">
                        <a:lnSpc>
                          <a:spcPts val="825"/>
                        </a:lnSpc>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68580">
                        <a:lnSpc>
                          <a:spcPts val="825"/>
                        </a:lnSpc>
                      </a:pPr>
                      <a:r>
                        <a:rPr sz="600" u="sng" spc="-5">
                          <a:latin typeface="Calibri"/>
                          <a:cs typeface="Calibri"/>
                        </a:rPr>
                        <a:t>Identify</a:t>
                      </a:r>
                      <a:r>
                        <a:rPr sz="600" u="sng" spc="-25">
                          <a:latin typeface="Calibri"/>
                          <a:cs typeface="Calibri"/>
                        </a:rPr>
                        <a:t> </a:t>
                      </a:r>
                      <a:r>
                        <a:rPr sz="600" u="sng" spc="-5">
                          <a:latin typeface="Calibri"/>
                          <a:cs typeface="Calibri"/>
                        </a:rPr>
                        <a:t>&amp;</a:t>
                      </a:r>
                      <a:r>
                        <a:rPr sz="600" u="sng" spc="-15">
                          <a:latin typeface="Calibri"/>
                          <a:cs typeface="Calibri"/>
                        </a:rPr>
                        <a:t> </a:t>
                      </a:r>
                      <a:r>
                        <a:rPr sz="600" u="sng" spc="-5">
                          <a:latin typeface="Calibri"/>
                          <a:cs typeface="Calibri"/>
                        </a:rPr>
                        <a:t>Classify</a:t>
                      </a:r>
                      <a:endParaRPr sz="600" u="sng">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67945">
                        <a:lnSpc>
                          <a:spcPts val="825"/>
                        </a:lnSpc>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67945">
                        <a:lnSpc>
                          <a:spcPts val="825"/>
                        </a:lnSpc>
                      </a:pPr>
                      <a:r>
                        <a:rPr sz="600" u="sng" spc="-5">
                          <a:uFill>
                            <a:solidFill>
                              <a:srgbClr val="000000"/>
                            </a:solidFill>
                          </a:uFill>
                          <a:latin typeface="Calibri"/>
                          <a:cs typeface="Calibri"/>
                        </a:rPr>
                        <a:t>Research</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68580">
                        <a:lnSpc>
                          <a:spcPts val="825"/>
                        </a:lnSpc>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10"/>
                  </a:ext>
                </a:extLst>
              </a:tr>
              <a:tr h="354128">
                <a:tc>
                  <a:txBody>
                    <a:bodyPr/>
                    <a:lstStyle/>
                    <a:p>
                      <a:pPr>
                        <a:lnSpc>
                          <a:spcPct val="100000"/>
                        </a:lnSpc>
                        <a:spcBef>
                          <a:spcPts val="5"/>
                        </a:spcBef>
                      </a:pPr>
                      <a:endParaRPr sz="600">
                        <a:latin typeface="Times New Roman"/>
                        <a:cs typeface="Times New Roman"/>
                      </a:endParaRPr>
                    </a:p>
                    <a:p>
                      <a:pPr marL="68580" marR="260985">
                        <a:lnSpc>
                          <a:spcPct val="102899"/>
                        </a:lnSpc>
                      </a:pPr>
                      <a:r>
                        <a:rPr sz="600" b="1" spc="-5">
                          <a:latin typeface="Calibri"/>
                          <a:cs typeface="Calibri"/>
                        </a:rPr>
                        <a:t>Do amphibians have more </a:t>
                      </a:r>
                      <a:r>
                        <a:rPr sz="600" b="1">
                          <a:latin typeface="Calibri"/>
                          <a:cs typeface="Calibri"/>
                        </a:rPr>
                        <a:t>in </a:t>
                      </a:r>
                      <a:r>
                        <a:rPr sz="600" b="1" spc="5">
                          <a:latin typeface="Calibri"/>
                          <a:cs typeface="Calibri"/>
                        </a:rPr>
                        <a:t> </a:t>
                      </a:r>
                      <a:r>
                        <a:rPr sz="600" b="1" spc="-5">
                          <a:latin typeface="Calibri"/>
                          <a:cs typeface="Calibri"/>
                        </a:rPr>
                        <a:t>common</a:t>
                      </a:r>
                      <a:r>
                        <a:rPr sz="600" b="1" spc="-10">
                          <a:latin typeface="Calibri"/>
                          <a:cs typeface="Calibri"/>
                        </a:rPr>
                        <a:t> </a:t>
                      </a:r>
                      <a:r>
                        <a:rPr sz="600" b="1" spc="-5">
                          <a:latin typeface="Calibri"/>
                          <a:cs typeface="Calibri"/>
                        </a:rPr>
                        <a:t>with</a:t>
                      </a:r>
                      <a:r>
                        <a:rPr sz="600" b="1" spc="-15">
                          <a:latin typeface="Calibri"/>
                          <a:cs typeface="Calibri"/>
                        </a:rPr>
                        <a:t> </a:t>
                      </a:r>
                      <a:r>
                        <a:rPr sz="600" b="1" spc="-5">
                          <a:latin typeface="Calibri"/>
                          <a:cs typeface="Calibri"/>
                        </a:rPr>
                        <a:t>reptiles or</a:t>
                      </a:r>
                      <a:r>
                        <a:rPr sz="600" b="1" spc="-10">
                          <a:latin typeface="Calibri"/>
                          <a:cs typeface="Calibri"/>
                        </a:rPr>
                        <a:t> </a:t>
                      </a:r>
                      <a:r>
                        <a:rPr sz="600" b="1" spc="-5">
                          <a:latin typeface="Calibri"/>
                          <a:cs typeface="Calibri"/>
                        </a:rPr>
                        <a:t>fish?</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5"/>
                        </a:spcBef>
                      </a:pPr>
                      <a:endParaRPr sz="600">
                        <a:latin typeface="Times New Roman"/>
                        <a:cs typeface="Times New Roman"/>
                      </a:endParaRPr>
                    </a:p>
                    <a:p>
                      <a:pPr marL="68580" marR="157480">
                        <a:lnSpc>
                          <a:spcPct val="102899"/>
                        </a:lnSpc>
                      </a:pPr>
                      <a:r>
                        <a:rPr sz="600" spc="-5">
                          <a:latin typeface="Calibri"/>
                          <a:cs typeface="Calibri"/>
                        </a:rPr>
                        <a:t>Which offspring</a:t>
                      </a:r>
                      <a:r>
                        <a:rPr sz="600" spc="-10">
                          <a:latin typeface="Calibri"/>
                          <a:cs typeface="Calibri"/>
                        </a:rPr>
                        <a:t> </a:t>
                      </a:r>
                      <a:r>
                        <a:rPr sz="600" spc="-5">
                          <a:latin typeface="Calibri"/>
                          <a:cs typeface="Calibri"/>
                        </a:rPr>
                        <a:t>belongs </a:t>
                      </a:r>
                      <a:r>
                        <a:rPr sz="600" spc="-10">
                          <a:latin typeface="Calibri"/>
                          <a:cs typeface="Calibri"/>
                        </a:rPr>
                        <a:t>to</a:t>
                      </a:r>
                      <a:r>
                        <a:rPr sz="600">
                          <a:latin typeface="Calibri"/>
                          <a:cs typeface="Calibri"/>
                        </a:rPr>
                        <a:t> </a:t>
                      </a:r>
                      <a:r>
                        <a:rPr sz="600" spc="-5">
                          <a:latin typeface="Calibri"/>
                          <a:cs typeface="Calibri"/>
                        </a:rPr>
                        <a:t>which </a:t>
                      </a:r>
                      <a:r>
                        <a:rPr sz="600" spc="-145">
                          <a:latin typeface="Calibri"/>
                          <a:cs typeface="Calibri"/>
                        </a:rPr>
                        <a:t> </a:t>
                      </a:r>
                      <a:r>
                        <a:rPr sz="600" spc="-5">
                          <a:latin typeface="Calibri"/>
                          <a:cs typeface="Calibri"/>
                        </a:rPr>
                        <a:t>animal?</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184150">
                        <a:lnSpc>
                          <a:spcPct val="102899"/>
                        </a:lnSpc>
                      </a:pPr>
                      <a:r>
                        <a:rPr sz="600" spc="-5">
                          <a:latin typeface="Calibri"/>
                          <a:cs typeface="Calibri"/>
                        </a:rPr>
                        <a:t>How does a tadpole change over </a:t>
                      </a:r>
                      <a:r>
                        <a:rPr sz="600" spc="-145">
                          <a:latin typeface="Calibri"/>
                          <a:cs typeface="Calibri"/>
                        </a:rPr>
                        <a:t> </a:t>
                      </a:r>
                      <a:r>
                        <a:rPr sz="600" spc="-5">
                          <a:latin typeface="Calibri"/>
                          <a:cs typeface="Calibri"/>
                        </a:rPr>
                        <a:t>time?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a:txBody>
                    <a:bodyPr/>
                    <a:lstStyle/>
                    <a:p>
                      <a:pPr>
                        <a:lnSpc>
                          <a:spcPct val="100000"/>
                        </a:lnSpc>
                        <a:spcBef>
                          <a:spcPts val="5"/>
                        </a:spcBef>
                      </a:pPr>
                      <a:endParaRPr sz="600">
                        <a:latin typeface="Times New Roman"/>
                        <a:cs typeface="Times New Roman"/>
                      </a:endParaRPr>
                    </a:p>
                    <a:p>
                      <a:pPr marL="67945" marR="135255">
                        <a:lnSpc>
                          <a:spcPct val="102899"/>
                        </a:lnSpc>
                      </a:pPr>
                      <a:r>
                        <a:rPr sz="600" spc="-5">
                          <a:latin typeface="Calibri"/>
                          <a:cs typeface="Calibri"/>
                        </a:rPr>
                        <a:t>Which age</a:t>
                      </a:r>
                      <a:r>
                        <a:rPr sz="600" spc="-10">
                          <a:latin typeface="Calibri"/>
                          <a:cs typeface="Calibri"/>
                        </a:rPr>
                        <a:t> </a:t>
                      </a:r>
                      <a:r>
                        <a:rPr sz="600" spc="-5">
                          <a:latin typeface="Calibri"/>
                          <a:cs typeface="Calibri"/>
                        </a:rPr>
                        <a:t>group of children</a:t>
                      </a:r>
                      <a:r>
                        <a:rPr sz="600">
                          <a:latin typeface="Calibri"/>
                          <a:cs typeface="Calibri"/>
                        </a:rPr>
                        <a:t> </a:t>
                      </a:r>
                      <a:r>
                        <a:rPr sz="600" spc="-5">
                          <a:latin typeface="Calibri"/>
                          <a:cs typeface="Calibri"/>
                        </a:rPr>
                        <a:t>wash </a:t>
                      </a:r>
                      <a:r>
                        <a:rPr sz="600" spc="-145">
                          <a:latin typeface="Calibri"/>
                          <a:cs typeface="Calibri"/>
                        </a:rPr>
                        <a:t> </a:t>
                      </a:r>
                      <a:r>
                        <a:rPr sz="600" spc="-5">
                          <a:latin typeface="Calibri"/>
                          <a:cs typeface="Calibri"/>
                        </a:rPr>
                        <a:t>their</a:t>
                      </a:r>
                      <a:r>
                        <a:rPr sz="600" spc="-10">
                          <a:latin typeface="Calibri"/>
                          <a:cs typeface="Calibri"/>
                        </a:rPr>
                        <a:t> </a:t>
                      </a:r>
                      <a:r>
                        <a:rPr sz="600">
                          <a:latin typeface="Calibri"/>
                          <a:cs typeface="Calibri"/>
                        </a:rPr>
                        <a:t>hands</a:t>
                      </a:r>
                      <a:r>
                        <a:rPr sz="600" spc="-5">
                          <a:latin typeface="Calibri"/>
                          <a:cs typeface="Calibri"/>
                        </a:rPr>
                        <a:t> the</a:t>
                      </a:r>
                      <a:r>
                        <a:rPr sz="600" spc="-10">
                          <a:latin typeface="Calibri"/>
                          <a:cs typeface="Calibri"/>
                        </a:rPr>
                        <a:t> </a:t>
                      </a:r>
                      <a:r>
                        <a:rPr sz="600" spc="-5">
                          <a:latin typeface="Calibri"/>
                          <a:cs typeface="Calibri"/>
                        </a:rPr>
                        <a:t>most in a</a:t>
                      </a:r>
                      <a:r>
                        <a:rPr sz="600" spc="-10">
                          <a:latin typeface="Calibri"/>
                          <a:cs typeface="Calibri"/>
                        </a:rPr>
                        <a:t> </a:t>
                      </a:r>
                      <a:r>
                        <a:rPr sz="600" spc="-5">
                          <a:latin typeface="Calibri"/>
                          <a:cs typeface="Calibri"/>
                        </a:rPr>
                        <a:t>day?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5"/>
                        </a:spcBef>
                      </a:pPr>
                      <a:endParaRPr sz="600">
                        <a:latin typeface="Times New Roman"/>
                        <a:cs typeface="Times New Roman"/>
                      </a:endParaRPr>
                    </a:p>
                    <a:p>
                      <a:pPr marL="67945" marR="69850">
                        <a:lnSpc>
                          <a:spcPct val="102899"/>
                        </a:lnSpc>
                      </a:pPr>
                      <a:r>
                        <a:rPr sz="600" spc="-5">
                          <a:latin typeface="Calibri"/>
                          <a:cs typeface="Calibri"/>
                        </a:rPr>
                        <a:t>What food do you need </a:t>
                      </a:r>
                      <a:r>
                        <a:rPr sz="600" spc="-10">
                          <a:latin typeface="Calibri"/>
                          <a:cs typeface="Calibri"/>
                        </a:rPr>
                        <a:t>in </a:t>
                      </a:r>
                      <a:r>
                        <a:rPr sz="600" spc="-5">
                          <a:latin typeface="Calibri"/>
                          <a:cs typeface="Calibri"/>
                        </a:rPr>
                        <a:t>a healthy </a:t>
                      </a:r>
                      <a:r>
                        <a:rPr sz="600" spc="-145">
                          <a:latin typeface="Calibri"/>
                          <a:cs typeface="Calibri"/>
                        </a:rPr>
                        <a:t> </a:t>
                      </a:r>
                      <a:r>
                        <a:rPr sz="600" spc="-5">
                          <a:latin typeface="Calibri"/>
                          <a:cs typeface="Calibri"/>
                        </a:rPr>
                        <a:t>diet</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why?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Do living</a:t>
                      </a:r>
                      <a:r>
                        <a:rPr sz="600" spc="5">
                          <a:latin typeface="Calibri"/>
                          <a:cs typeface="Calibri"/>
                        </a:rPr>
                        <a:t> </a:t>
                      </a:r>
                      <a:r>
                        <a:rPr sz="600" spc="-5">
                          <a:latin typeface="Calibri"/>
                          <a:cs typeface="Calibri"/>
                        </a:rPr>
                        <a:t>things change or stay</a:t>
                      </a:r>
                      <a:r>
                        <a:rPr sz="600">
                          <a:latin typeface="Calibri"/>
                          <a:cs typeface="Calibri"/>
                        </a:rPr>
                        <a:t> </a:t>
                      </a:r>
                      <a:r>
                        <a:rPr sz="600" spc="-5">
                          <a:latin typeface="Calibri"/>
                          <a:cs typeface="Calibri"/>
                        </a:rPr>
                        <a:t>the same?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r h="734745">
                <a:tc>
                  <a:txBody>
                    <a:bodyPr/>
                    <a:lstStyle/>
                    <a:p>
                      <a:pPr marL="68580">
                        <a:lnSpc>
                          <a:spcPct val="100000"/>
                        </a:lnSpc>
                        <a:spcBef>
                          <a:spcPts val="325"/>
                        </a:spcBef>
                      </a:pPr>
                      <a:r>
                        <a:rPr sz="600" b="1" spc="-5">
                          <a:latin typeface="Calibri"/>
                          <a:cs typeface="Calibri"/>
                        </a:rPr>
                        <a:t>Do</a:t>
                      </a:r>
                      <a:r>
                        <a:rPr sz="600" b="1" spc="-15">
                          <a:latin typeface="Calibri"/>
                          <a:cs typeface="Calibri"/>
                        </a:rPr>
                        <a:t> </a:t>
                      </a:r>
                      <a:r>
                        <a:rPr sz="600" b="1" spc="-5">
                          <a:latin typeface="Calibri"/>
                          <a:cs typeface="Calibri"/>
                        </a:rPr>
                        <a:t>bananas make</a:t>
                      </a:r>
                      <a:r>
                        <a:rPr sz="600" b="1" spc="-10">
                          <a:latin typeface="Calibri"/>
                          <a:cs typeface="Calibri"/>
                        </a:rPr>
                        <a:t> </a:t>
                      </a:r>
                      <a:r>
                        <a:rPr sz="600" b="1" spc="-5">
                          <a:latin typeface="Calibri"/>
                          <a:cs typeface="Calibri"/>
                        </a:rPr>
                        <a:t>us run faster?</a:t>
                      </a:r>
                      <a:endParaRPr sz="600">
                        <a:latin typeface="Calibri"/>
                        <a:cs typeface="Calibri"/>
                      </a:endParaRPr>
                    </a:p>
                  </a:txBody>
                  <a:tcPr marL="0" marR="0" marT="37428"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marL="68580" marR="230504" algn="just">
                        <a:lnSpc>
                          <a:spcPct val="101600"/>
                        </a:lnSpc>
                        <a:spcBef>
                          <a:spcPts val="310"/>
                        </a:spcBef>
                      </a:pPr>
                      <a:r>
                        <a:rPr sz="600" spc="-5">
                          <a:latin typeface="Calibri"/>
                          <a:cs typeface="Calibri"/>
                        </a:rPr>
                        <a:t>How would you group things </a:t>
                      </a:r>
                      <a:r>
                        <a:rPr sz="600" spc="-10">
                          <a:latin typeface="Calibri"/>
                          <a:cs typeface="Calibri"/>
                        </a:rPr>
                        <a:t>to </a:t>
                      </a:r>
                      <a:r>
                        <a:rPr sz="600" spc="-145">
                          <a:latin typeface="Calibri"/>
                          <a:cs typeface="Calibri"/>
                        </a:rPr>
                        <a:t> </a:t>
                      </a:r>
                      <a:r>
                        <a:rPr sz="600" spc="-5">
                          <a:latin typeface="Calibri"/>
                          <a:cs typeface="Calibri"/>
                        </a:rPr>
                        <a:t>show which are living, </a:t>
                      </a:r>
                      <a:r>
                        <a:rPr sz="600">
                          <a:latin typeface="Calibri"/>
                          <a:cs typeface="Calibri"/>
                        </a:rPr>
                        <a:t>dead, </a:t>
                      </a:r>
                      <a:r>
                        <a:rPr sz="600" spc="-5">
                          <a:latin typeface="Calibri"/>
                          <a:cs typeface="Calibri"/>
                        </a:rPr>
                        <a:t>or </a:t>
                      </a:r>
                      <a:r>
                        <a:rPr sz="600" spc="-145">
                          <a:latin typeface="Calibri"/>
                          <a:cs typeface="Calibri"/>
                        </a:rPr>
                        <a:t> </a:t>
                      </a:r>
                      <a:r>
                        <a:rPr sz="600" spc="-5">
                          <a:latin typeface="Calibri"/>
                          <a:cs typeface="Calibri"/>
                        </a:rPr>
                        <a:t>have</a:t>
                      </a:r>
                      <a:r>
                        <a:rPr sz="600" spc="-10">
                          <a:latin typeface="Calibri"/>
                          <a:cs typeface="Calibri"/>
                        </a:rPr>
                        <a:t> </a:t>
                      </a:r>
                      <a:r>
                        <a:rPr sz="600" spc="-5">
                          <a:latin typeface="Calibri"/>
                          <a:cs typeface="Calibri"/>
                        </a:rPr>
                        <a:t>never</a:t>
                      </a:r>
                      <a:r>
                        <a:rPr sz="600" spc="-10">
                          <a:latin typeface="Calibri"/>
                          <a:cs typeface="Calibri"/>
                        </a:rPr>
                        <a:t> </a:t>
                      </a:r>
                      <a:r>
                        <a:rPr sz="600" spc="-5">
                          <a:latin typeface="Calibri"/>
                          <a:cs typeface="Calibri"/>
                        </a:rPr>
                        <a:t>been</a:t>
                      </a:r>
                      <a:r>
                        <a:rPr sz="600">
                          <a:latin typeface="Calibri"/>
                          <a:cs typeface="Calibri"/>
                        </a:rPr>
                        <a:t> </a:t>
                      </a:r>
                      <a:r>
                        <a:rPr sz="600" spc="-5">
                          <a:latin typeface="Calibri"/>
                          <a:cs typeface="Calibri"/>
                        </a:rPr>
                        <a:t>alive?</a:t>
                      </a:r>
                      <a:endParaRPr sz="600">
                        <a:latin typeface="Calibri"/>
                        <a:cs typeface="Calibri"/>
                      </a:endParaRPr>
                    </a:p>
                  </a:txBody>
                  <a:tcPr marL="0" marR="0" marT="35701"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a:txBody>
                    <a:bodyPr/>
                    <a:lstStyle/>
                    <a:p>
                      <a:pPr marL="68580" marR="78105">
                        <a:lnSpc>
                          <a:spcPct val="101400"/>
                        </a:lnSpc>
                        <a:spcBef>
                          <a:spcPts val="315"/>
                        </a:spcBef>
                      </a:pPr>
                      <a:r>
                        <a:rPr sz="600" spc="-5">
                          <a:latin typeface="Calibri"/>
                          <a:cs typeface="Calibri"/>
                        </a:rPr>
                        <a:t>How much food and drink do I have </a:t>
                      </a:r>
                      <a:r>
                        <a:rPr sz="600" spc="-145">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week?</a:t>
                      </a:r>
                      <a:endParaRPr sz="600">
                        <a:latin typeface="Calibri"/>
                        <a:cs typeface="Calibri"/>
                      </a:endParaRPr>
                    </a:p>
                  </a:txBody>
                  <a:tcPr marL="0" marR="0" marT="36277" marB="0">
                    <a:lnL w="6350">
                      <a:solidFill>
                        <a:srgbClr val="999999"/>
                      </a:solidFill>
                      <a:prstDash val="solid"/>
                    </a:lnL>
                    <a:lnR w="6350">
                      <a:solidFill>
                        <a:srgbClr val="999999"/>
                      </a:solidFill>
                      <a:prstDash val="solid"/>
                    </a:lnR>
                    <a:lnB w="6350">
                      <a:solidFill>
                        <a:srgbClr val="999999"/>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marL="67945" marR="105410">
                        <a:lnSpc>
                          <a:spcPct val="101600"/>
                        </a:lnSpc>
                        <a:spcBef>
                          <a:spcPts val="310"/>
                        </a:spcBef>
                      </a:pPr>
                      <a:r>
                        <a:rPr sz="600" spc="-5">
                          <a:latin typeface="Calibri"/>
                          <a:cs typeface="Calibri"/>
                        </a:rPr>
                        <a:t>What</a:t>
                      </a:r>
                      <a:r>
                        <a:rPr sz="600" spc="-15">
                          <a:latin typeface="Calibri"/>
                          <a:cs typeface="Calibri"/>
                        </a:rPr>
                        <a:t> </a:t>
                      </a:r>
                      <a:r>
                        <a:rPr sz="600" spc="-5">
                          <a:latin typeface="Calibri"/>
                          <a:cs typeface="Calibri"/>
                        </a:rPr>
                        <a:t>do you</a:t>
                      </a:r>
                      <a:r>
                        <a:rPr sz="600" spc="5">
                          <a:latin typeface="Calibri"/>
                          <a:cs typeface="Calibri"/>
                        </a:rPr>
                        <a:t> </a:t>
                      </a:r>
                      <a:r>
                        <a:rPr sz="600" spc="-5">
                          <a:latin typeface="Calibri"/>
                          <a:cs typeface="Calibri"/>
                        </a:rPr>
                        <a:t>need </a:t>
                      </a:r>
                      <a:r>
                        <a:rPr sz="600" spc="-10">
                          <a:latin typeface="Calibri"/>
                          <a:cs typeface="Calibri"/>
                        </a:rPr>
                        <a:t>to</a:t>
                      </a:r>
                      <a:r>
                        <a:rPr sz="600">
                          <a:latin typeface="Calibri"/>
                          <a:cs typeface="Calibri"/>
                        </a:rPr>
                        <a:t> </a:t>
                      </a:r>
                      <a:r>
                        <a:rPr sz="600" spc="-5">
                          <a:latin typeface="Calibri"/>
                          <a:cs typeface="Calibri"/>
                        </a:rPr>
                        <a:t>do </a:t>
                      </a:r>
                      <a:r>
                        <a:rPr sz="600" spc="-10">
                          <a:latin typeface="Calibri"/>
                          <a:cs typeface="Calibri"/>
                        </a:rPr>
                        <a:t>to</a:t>
                      </a:r>
                      <a:r>
                        <a:rPr sz="600">
                          <a:latin typeface="Calibri"/>
                          <a:cs typeface="Calibri"/>
                        </a:rPr>
                        <a:t> </a:t>
                      </a:r>
                      <a:r>
                        <a:rPr sz="600" spc="-5">
                          <a:latin typeface="Calibri"/>
                          <a:cs typeface="Calibri"/>
                        </a:rPr>
                        <a:t>look </a:t>
                      </a:r>
                      <a:r>
                        <a:rPr sz="600">
                          <a:latin typeface="Calibri"/>
                          <a:cs typeface="Calibri"/>
                        </a:rPr>
                        <a:t> </a:t>
                      </a:r>
                      <a:r>
                        <a:rPr sz="600" spc="-5">
                          <a:latin typeface="Calibri"/>
                          <a:cs typeface="Calibri"/>
                        </a:rPr>
                        <a:t>after</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pet dog/cat/lizard and</a:t>
                      </a:r>
                      <a:r>
                        <a:rPr sz="600">
                          <a:latin typeface="Calibri"/>
                          <a:cs typeface="Calibri"/>
                        </a:rPr>
                        <a:t> </a:t>
                      </a:r>
                      <a:r>
                        <a:rPr sz="600" spc="-5">
                          <a:latin typeface="Calibri"/>
                          <a:cs typeface="Calibri"/>
                        </a:rPr>
                        <a:t>keep </a:t>
                      </a:r>
                      <a:r>
                        <a:rPr sz="600" spc="-140">
                          <a:latin typeface="Calibri"/>
                          <a:cs typeface="Calibri"/>
                        </a:rPr>
                        <a:t> </a:t>
                      </a:r>
                      <a:r>
                        <a:rPr sz="600" spc="-5">
                          <a:latin typeface="Calibri"/>
                          <a:cs typeface="Calibri"/>
                        </a:rPr>
                        <a:t>it</a:t>
                      </a:r>
                      <a:r>
                        <a:rPr sz="600" spc="-15">
                          <a:latin typeface="Calibri"/>
                          <a:cs typeface="Calibri"/>
                        </a:rPr>
                        <a:t> </a:t>
                      </a:r>
                      <a:r>
                        <a:rPr sz="600" spc="-5">
                          <a:latin typeface="Calibri"/>
                          <a:cs typeface="Calibri"/>
                        </a:rPr>
                        <a:t>healthy?</a:t>
                      </a:r>
                      <a:endParaRPr sz="600">
                        <a:latin typeface="Calibri"/>
                        <a:cs typeface="Calibri"/>
                      </a:endParaRPr>
                    </a:p>
                  </a:txBody>
                  <a:tcPr marL="0" marR="0" marT="35701"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pic>
        <p:nvPicPr>
          <p:cNvPr id="10" name="object 10"/>
          <p:cNvPicPr/>
          <p:nvPr/>
        </p:nvPicPr>
        <p:blipFill>
          <a:blip r:embed="rId3" cstate="print"/>
          <a:stretch>
            <a:fillRect/>
          </a:stretch>
        </p:blipFill>
        <p:spPr>
          <a:xfrm>
            <a:off x="8958625" y="3470689"/>
            <a:ext cx="80154" cy="98119"/>
          </a:xfrm>
          <a:prstGeom prst="rect">
            <a:avLst/>
          </a:prstGeom>
        </p:spPr>
      </p:pic>
      <p:pic>
        <p:nvPicPr>
          <p:cNvPr id="14" name="Picture 13">
            <a:extLst>
              <a:ext uri="{FF2B5EF4-FFF2-40B4-BE49-F238E27FC236}">
                <a16:creationId xmlns:a16="http://schemas.microsoft.com/office/drawing/2014/main" id="{4D2F4523-C22D-476B-9A8F-54664DA237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8D8261DF-DF0F-453D-9E3D-AEB877E8EC18}"/>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6449" y="0"/>
            <a:ext cx="9906001" cy="959927"/>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AF5204D0-D0DB-4FB8-9519-B8E92FD8DE31}"/>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553830051"/>
              </p:ext>
            </p:extLst>
          </p:nvPr>
        </p:nvGraphicFramePr>
        <p:xfrm>
          <a:off x="513554" y="959927"/>
          <a:ext cx="8891789" cy="5057390"/>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571787">
                  <a:extLst>
                    <a:ext uri="{9D8B030D-6E8A-4147-A177-3AD203B41FA5}">
                      <a16:colId xmlns:a16="http://schemas.microsoft.com/office/drawing/2014/main" val="20007"/>
                    </a:ext>
                  </a:extLst>
                </a:gridCol>
                <a:gridCol w="1795402">
                  <a:extLst>
                    <a:ext uri="{9D8B030D-6E8A-4147-A177-3AD203B41FA5}">
                      <a16:colId xmlns:a16="http://schemas.microsoft.com/office/drawing/2014/main" val="20008"/>
                    </a:ext>
                  </a:extLst>
                </a:gridCol>
              </a:tblGrid>
              <a:tr h="247026">
                <a:tc gridSpan="9">
                  <a:txBody>
                    <a:bodyPr/>
                    <a:lstStyle/>
                    <a:p>
                      <a:pPr>
                        <a:lnSpc>
                          <a:spcPct val="100000"/>
                        </a:lnSpc>
                        <a:spcBef>
                          <a:spcPts val="25"/>
                        </a:spcBef>
                      </a:pPr>
                      <a:endParaRPr sz="700">
                        <a:latin typeface="Times New Roman"/>
                        <a:cs typeface="Times New Roman"/>
                      </a:endParaRPr>
                    </a:p>
                    <a:p>
                      <a:pPr marL="635" algn="ctr">
                        <a:lnSpc>
                          <a:spcPct val="100000"/>
                        </a:lnSpc>
                      </a:pPr>
                      <a:r>
                        <a:rPr sz="900" b="1" u="sng">
                          <a:solidFill>
                            <a:schemeClr val="bg1"/>
                          </a:solidFill>
                          <a:uFill>
                            <a:solidFill>
                              <a:srgbClr val="000000"/>
                            </a:solidFill>
                          </a:uFill>
                          <a:latin typeface="Calibri"/>
                          <a:cs typeface="Calibri"/>
                        </a:rPr>
                        <a:t>Year 3</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spc="5">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a:t>
                      </a:r>
                      <a:endParaRPr sz="9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9981">
                <a:tc gridSpan="2">
                  <a:txBody>
                    <a:bodyPr/>
                    <a:lstStyle/>
                    <a:p>
                      <a:pPr marL="818515">
                        <a:lnSpc>
                          <a:spcPts val="83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96548">
                <a:tc rowSpan="3" gridSpan="2">
                  <a:txBody>
                    <a:bodyPr/>
                    <a:lstStyle/>
                    <a:p>
                      <a:pPr>
                        <a:lnSpc>
                          <a:spcPct val="100000"/>
                        </a:lnSpc>
                        <a:spcBef>
                          <a:spcPts val="45"/>
                        </a:spcBef>
                      </a:pPr>
                      <a:endParaRPr sz="600">
                        <a:latin typeface="Times New Roman"/>
                        <a:cs typeface="Times New Roman"/>
                      </a:endParaRPr>
                    </a:p>
                    <a:p>
                      <a:pPr marL="525780" marR="80010" indent="-228600">
                        <a:lnSpc>
                          <a:spcPct val="102099"/>
                        </a:lnSpc>
                        <a:spcBef>
                          <a:spcPts val="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that animals,</a:t>
                      </a:r>
                      <a:r>
                        <a:rPr sz="600" b="1" spc="10">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humans,</a:t>
                      </a:r>
                      <a:r>
                        <a:rPr sz="600" b="1">
                          <a:latin typeface="Calibri"/>
                          <a:cs typeface="Calibri"/>
                        </a:rPr>
                        <a:t> </a:t>
                      </a:r>
                      <a:r>
                        <a:rPr sz="600" b="1" spc="-5">
                          <a:latin typeface="Calibri"/>
                          <a:cs typeface="Calibri"/>
                        </a:rPr>
                        <a:t>need </a:t>
                      </a:r>
                      <a:r>
                        <a:rPr sz="600" b="1">
                          <a:latin typeface="Calibri"/>
                          <a:cs typeface="Calibri"/>
                        </a:rPr>
                        <a:t>the</a:t>
                      </a:r>
                      <a:r>
                        <a:rPr sz="600" b="1" spc="-5">
                          <a:latin typeface="Calibri"/>
                          <a:cs typeface="Calibri"/>
                        </a:rPr>
                        <a:t> </a:t>
                      </a:r>
                      <a:r>
                        <a:rPr sz="600" b="1">
                          <a:latin typeface="Calibri"/>
                          <a:cs typeface="Calibri"/>
                        </a:rPr>
                        <a:t>right </a:t>
                      </a:r>
                      <a:r>
                        <a:rPr sz="600" b="1" spc="5">
                          <a:latin typeface="Calibri"/>
                          <a:cs typeface="Calibri"/>
                        </a:rPr>
                        <a:t> </a:t>
                      </a:r>
                      <a:r>
                        <a:rPr sz="600" b="1" spc="-5">
                          <a:latin typeface="Calibri"/>
                          <a:cs typeface="Calibri"/>
                        </a:rPr>
                        <a:t>types and</a:t>
                      </a:r>
                      <a:r>
                        <a:rPr sz="600" b="1" spc="5">
                          <a:latin typeface="Calibri"/>
                          <a:cs typeface="Calibri"/>
                        </a:rPr>
                        <a:t> </a:t>
                      </a:r>
                      <a:r>
                        <a:rPr sz="600" b="1" spc="-5">
                          <a:latin typeface="Calibri"/>
                          <a:cs typeface="Calibri"/>
                        </a:rPr>
                        <a:t>amount</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nutrition,</a:t>
                      </a:r>
                      <a:r>
                        <a:rPr sz="600" b="1" spc="10">
                          <a:latin typeface="Calibri"/>
                          <a:cs typeface="Calibri"/>
                        </a:rPr>
                        <a:t> </a:t>
                      </a:r>
                      <a:r>
                        <a:rPr sz="600" b="1" spc="-5">
                          <a:latin typeface="Calibri"/>
                          <a:cs typeface="Calibri"/>
                        </a:rPr>
                        <a:t>and they</a:t>
                      </a:r>
                      <a:r>
                        <a:rPr sz="600" b="1">
                          <a:latin typeface="Calibri"/>
                          <a:cs typeface="Calibri"/>
                        </a:rPr>
                        <a:t> </a:t>
                      </a:r>
                      <a:r>
                        <a:rPr sz="600" b="1" spc="-5">
                          <a:latin typeface="Calibri"/>
                          <a:cs typeface="Calibri"/>
                        </a:rPr>
                        <a:t>cannot</a:t>
                      </a:r>
                      <a:r>
                        <a:rPr sz="600" b="1" spc="5">
                          <a:latin typeface="Calibri"/>
                          <a:cs typeface="Calibri"/>
                        </a:rPr>
                        <a:t> </a:t>
                      </a:r>
                      <a:r>
                        <a:rPr sz="600" b="1" spc="-5">
                          <a:latin typeface="Calibri"/>
                          <a:cs typeface="Calibri"/>
                        </a:rPr>
                        <a:t>make their </a:t>
                      </a:r>
                      <a:r>
                        <a:rPr sz="600" b="1" spc="-140">
                          <a:latin typeface="Calibri"/>
                          <a:cs typeface="Calibri"/>
                        </a:rPr>
                        <a:t> </a:t>
                      </a:r>
                      <a:r>
                        <a:rPr sz="600" b="1" spc="-10">
                          <a:latin typeface="Calibri"/>
                          <a:cs typeface="Calibri"/>
                        </a:rPr>
                        <a:t>own</a:t>
                      </a:r>
                      <a:r>
                        <a:rPr sz="600" b="1" spc="5">
                          <a:latin typeface="Calibri"/>
                          <a:cs typeface="Calibri"/>
                        </a:rPr>
                        <a:t> </a:t>
                      </a:r>
                      <a:r>
                        <a:rPr sz="600" b="1" spc="-5">
                          <a:latin typeface="Calibri"/>
                          <a:cs typeface="Calibri"/>
                        </a:rPr>
                        <a:t>food; they</a:t>
                      </a:r>
                      <a:r>
                        <a:rPr sz="600" b="1" spc="5">
                          <a:latin typeface="Calibri"/>
                          <a:cs typeface="Calibri"/>
                        </a:rPr>
                        <a:t> </a:t>
                      </a:r>
                      <a:r>
                        <a:rPr sz="600" b="1" spc="-5">
                          <a:latin typeface="Calibri"/>
                          <a:cs typeface="Calibri"/>
                        </a:rPr>
                        <a:t>get their</a:t>
                      </a:r>
                      <a:r>
                        <a:rPr sz="600" b="1" spc="15">
                          <a:latin typeface="Calibri"/>
                          <a:cs typeface="Calibri"/>
                        </a:rPr>
                        <a:t> </a:t>
                      </a:r>
                      <a:r>
                        <a:rPr sz="600" b="1" spc="-5">
                          <a:latin typeface="Calibri"/>
                          <a:cs typeface="Calibri"/>
                        </a:rPr>
                        <a:t>nutrition from what they</a:t>
                      </a:r>
                      <a:r>
                        <a:rPr sz="600" b="1" spc="15">
                          <a:latin typeface="Calibri"/>
                          <a:cs typeface="Calibri"/>
                        </a:rPr>
                        <a:t> </a:t>
                      </a:r>
                      <a:r>
                        <a:rPr sz="600" b="1" spc="-5">
                          <a:latin typeface="Calibri"/>
                          <a:cs typeface="Calibri"/>
                        </a:rPr>
                        <a:t>eat.</a:t>
                      </a:r>
                      <a:endParaRPr sz="600">
                        <a:latin typeface="Calibri"/>
                        <a:cs typeface="Calibri"/>
                      </a:endParaRPr>
                    </a:p>
                    <a:p>
                      <a:pPr marL="525780" marR="201295" indent="-228600">
                        <a:lnSpc>
                          <a:spcPct val="101400"/>
                        </a:lnSpc>
                        <a:spcBef>
                          <a:spcPts val="35"/>
                        </a:spcBef>
                        <a:buFont typeface="Symbol"/>
                        <a:buChar char=""/>
                        <a:tabLst>
                          <a:tab pos="525145" algn="l"/>
                          <a:tab pos="525780" algn="l"/>
                        </a:tabLst>
                      </a:pPr>
                      <a:r>
                        <a:rPr sz="600" b="1" spc="-5">
                          <a:latin typeface="Calibri"/>
                          <a:cs typeface="Calibri"/>
                        </a:rPr>
                        <a:t>Know</a:t>
                      </a:r>
                      <a:r>
                        <a:rPr sz="600" b="1" spc="5">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nutrients,</a:t>
                      </a:r>
                      <a:r>
                        <a:rPr sz="600" b="1">
                          <a:latin typeface="Calibri"/>
                          <a:cs typeface="Calibri"/>
                        </a:rPr>
                        <a:t> </a:t>
                      </a:r>
                      <a:r>
                        <a:rPr sz="600" b="1" spc="-5">
                          <a:latin typeface="Calibri"/>
                          <a:cs typeface="Calibri"/>
                        </a:rPr>
                        <a:t>water</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oxygen</a:t>
                      </a:r>
                      <a:r>
                        <a:rPr sz="600" b="1">
                          <a:latin typeface="Calibri"/>
                          <a:cs typeface="Calibri"/>
                        </a:rPr>
                        <a:t> </a:t>
                      </a:r>
                      <a:r>
                        <a:rPr sz="600" b="1" spc="-5">
                          <a:latin typeface="Calibri"/>
                          <a:cs typeface="Calibri"/>
                        </a:rPr>
                        <a:t>are transported </a:t>
                      </a:r>
                      <a:r>
                        <a:rPr sz="600" b="1" spc="-145">
                          <a:latin typeface="Calibri"/>
                          <a:cs typeface="Calibri"/>
                        </a:rPr>
                        <a:t> </a:t>
                      </a:r>
                      <a:r>
                        <a:rPr sz="600" b="1" spc="-5">
                          <a:latin typeface="Calibri"/>
                          <a:cs typeface="Calibri"/>
                        </a:rPr>
                        <a:t>within</a:t>
                      </a:r>
                      <a:r>
                        <a:rPr sz="600" b="1" spc="-10">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humans.</a:t>
                      </a:r>
                      <a:endParaRPr sz="600">
                        <a:latin typeface="Calibri"/>
                        <a:cs typeface="Calibri"/>
                      </a:endParaRPr>
                    </a:p>
                    <a:p>
                      <a:pPr marL="525780" indent="-228600">
                        <a:lnSpc>
                          <a:spcPct val="100000"/>
                        </a:lnSpc>
                        <a:spcBef>
                          <a:spcPts val="45"/>
                        </a:spcBef>
                        <a:buFont typeface="Symbol"/>
                        <a:buChar char=""/>
                        <a:tabLst>
                          <a:tab pos="525145" algn="l"/>
                          <a:tab pos="525780" algn="l"/>
                        </a:tabLst>
                      </a:pPr>
                      <a:r>
                        <a:rPr sz="600" b="1" spc="-5">
                          <a:latin typeface="Calibri"/>
                          <a:cs typeface="Calibri"/>
                        </a:rPr>
                        <a:t>Know about</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importance</a:t>
                      </a:r>
                      <a:r>
                        <a:rPr sz="600" b="1">
                          <a:latin typeface="Calibri"/>
                          <a:cs typeface="Calibri"/>
                        </a:rPr>
                        <a:t> of</a:t>
                      </a:r>
                      <a:r>
                        <a:rPr sz="600" b="1" spc="-5">
                          <a:latin typeface="Calibri"/>
                          <a:cs typeface="Calibri"/>
                        </a:rPr>
                        <a:t> a</a:t>
                      </a:r>
                      <a:r>
                        <a:rPr sz="600" b="1" spc="5">
                          <a:latin typeface="Calibri"/>
                          <a:cs typeface="Calibri"/>
                        </a:rPr>
                        <a:t> </a:t>
                      </a:r>
                      <a:r>
                        <a:rPr sz="600" b="1" spc="-5">
                          <a:latin typeface="Calibri"/>
                          <a:cs typeface="Calibri"/>
                        </a:rPr>
                        <a:t>nutritious,</a:t>
                      </a:r>
                      <a:r>
                        <a:rPr sz="600" b="1">
                          <a:latin typeface="Calibri"/>
                          <a:cs typeface="Calibri"/>
                        </a:rPr>
                        <a:t> </a:t>
                      </a:r>
                      <a:r>
                        <a:rPr sz="600" b="1" spc="-5">
                          <a:latin typeface="Calibri"/>
                          <a:cs typeface="Calibri"/>
                        </a:rPr>
                        <a:t>balanced</a:t>
                      </a:r>
                      <a:r>
                        <a:rPr sz="600" b="1" spc="10">
                          <a:latin typeface="Calibri"/>
                          <a:cs typeface="Calibri"/>
                        </a:rPr>
                        <a:t> </a:t>
                      </a:r>
                      <a:r>
                        <a:rPr sz="600" b="1" spc="-5">
                          <a:latin typeface="Calibri"/>
                          <a:cs typeface="Calibri"/>
                        </a:rPr>
                        <a:t>diet.</a:t>
                      </a:r>
                      <a:endParaRPr sz="600">
                        <a:latin typeface="Calibri"/>
                        <a:cs typeface="Calibri"/>
                      </a:endParaRPr>
                    </a:p>
                    <a:p>
                      <a:pPr>
                        <a:lnSpc>
                          <a:spcPct val="100000"/>
                        </a:lnSpc>
                        <a:spcBef>
                          <a:spcPts val="35"/>
                        </a:spcBef>
                        <a:buFont typeface="Symbol"/>
                        <a:buChar char=""/>
                      </a:pPr>
                      <a:endParaRPr sz="700">
                        <a:latin typeface="Times New Roman"/>
                        <a:cs typeface="Times New Roman"/>
                      </a:endParaRPr>
                    </a:p>
                    <a:p>
                      <a:pPr marL="525780" marR="353060" indent="-228600">
                        <a:lnSpc>
                          <a:spcPct val="101600"/>
                        </a:lnSpc>
                        <a:spcBef>
                          <a:spcPts val="5"/>
                        </a:spcBef>
                        <a:buFont typeface="Symbol"/>
                        <a:buChar char=""/>
                        <a:tabLst>
                          <a:tab pos="545465" algn="l"/>
                          <a:tab pos="546100" algn="l"/>
                        </a:tabLst>
                      </a:pPr>
                      <a:r>
                        <a:rPr sz="600" b="1" spc="-5">
                          <a:latin typeface="Calibri"/>
                          <a:cs typeface="Calibri"/>
                        </a:rPr>
                        <a:t>Identify</a:t>
                      </a:r>
                      <a:r>
                        <a:rPr sz="600" b="1">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humans and</a:t>
                      </a:r>
                      <a:r>
                        <a:rPr sz="600" b="1" spc="5">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other</a:t>
                      </a:r>
                      <a:r>
                        <a:rPr sz="600" b="1" spc="5">
                          <a:latin typeface="Calibri"/>
                          <a:cs typeface="Calibri"/>
                        </a:rPr>
                        <a:t> </a:t>
                      </a:r>
                      <a:r>
                        <a:rPr sz="600" b="1" spc="-5">
                          <a:latin typeface="Calibri"/>
                          <a:cs typeface="Calibri"/>
                        </a:rPr>
                        <a:t>animals have </a:t>
                      </a:r>
                      <a:r>
                        <a:rPr sz="600" b="1" spc="-145">
                          <a:latin typeface="Calibri"/>
                          <a:cs typeface="Calibri"/>
                        </a:rPr>
                        <a:t> </a:t>
                      </a:r>
                      <a:r>
                        <a:rPr sz="600" b="1" spc="-5">
                          <a:latin typeface="Calibri"/>
                          <a:cs typeface="Calibri"/>
                        </a:rPr>
                        <a:t>skeletons and</a:t>
                      </a:r>
                      <a:r>
                        <a:rPr sz="600" b="1" spc="5">
                          <a:latin typeface="Calibri"/>
                          <a:cs typeface="Calibri"/>
                        </a:rPr>
                        <a:t> </a:t>
                      </a:r>
                      <a:r>
                        <a:rPr sz="600" b="1" spc="-5">
                          <a:latin typeface="Calibri"/>
                          <a:cs typeface="Calibri"/>
                        </a:rPr>
                        <a:t>muscles</a:t>
                      </a:r>
                      <a:r>
                        <a:rPr sz="600" b="1">
                          <a:latin typeface="Calibri"/>
                          <a:cs typeface="Calibri"/>
                        </a:rPr>
                        <a:t> </a:t>
                      </a:r>
                      <a:r>
                        <a:rPr sz="600" b="1" spc="-5">
                          <a:latin typeface="Calibri"/>
                          <a:cs typeface="Calibri"/>
                        </a:rPr>
                        <a:t>for</a:t>
                      </a:r>
                      <a:r>
                        <a:rPr sz="600" b="1">
                          <a:latin typeface="Calibri"/>
                          <a:cs typeface="Calibri"/>
                        </a:rPr>
                        <a:t> </a:t>
                      </a:r>
                      <a:r>
                        <a:rPr sz="600" b="1" spc="-5">
                          <a:latin typeface="Calibri"/>
                          <a:cs typeface="Calibri"/>
                        </a:rPr>
                        <a:t>support,</a:t>
                      </a:r>
                      <a:r>
                        <a:rPr sz="600" b="1" spc="10">
                          <a:latin typeface="Calibri"/>
                          <a:cs typeface="Calibri"/>
                        </a:rPr>
                        <a:t> </a:t>
                      </a:r>
                      <a:r>
                        <a:rPr sz="600" b="1" spc="-5">
                          <a:latin typeface="Calibri"/>
                          <a:cs typeface="Calibri"/>
                        </a:rPr>
                        <a:t>protection </a:t>
                      </a:r>
                      <a:r>
                        <a:rPr sz="600" b="1">
                          <a:latin typeface="Calibri"/>
                          <a:cs typeface="Calibri"/>
                        </a:rPr>
                        <a:t>and </a:t>
                      </a:r>
                      <a:r>
                        <a:rPr sz="600" b="1" spc="5">
                          <a:latin typeface="Calibri"/>
                          <a:cs typeface="Calibri"/>
                        </a:rPr>
                        <a:t> </a:t>
                      </a:r>
                      <a:r>
                        <a:rPr sz="600" b="1" spc="-5">
                          <a:latin typeface="Calibri"/>
                          <a:cs typeface="Calibri"/>
                        </a:rPr>
                        <a:t>movement:</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Different animals</a:t>
                      </a:r>
                      <a:r>
                        <a:rPr sz="600" spc="10">
                          <a:latin typeface="Calibri"/>
                          <a:cs typeface="Calibri"/>
                        </a:rPr>
                        <a:t> </a:t>
                      </a:r>
                      <a:r>
                        <a:rPr sz="600" spc="-5">
                          <a:latin typeface="Calibri"/>
                          <a:cs typeface="Calibri"/>
                        </a:rPr>
                        <a:t>are</a:t>
                      </a:r>
                      <a:r>
                        <a:rPr sz="600">
                          <a:latin typeface="Calibri"/>
                          <a:cs typeface="Calibri"/>
                        </a:rPr>
                        <a:t> </a:t>
                      </a:r>
                      <a:r>
                        <a:rPr sz="600" spc="-5">
                          <a:latin typeface="Calibri"/>
                          <a:cs typeface="Calibri"/>
                        </a:rPr>
                        <a:t>adapted</a:t>
                      </a:r>
                      <a:r>
                        <a:rPr sz="600" spc="15">
                          <a:latin typeface="Calibri"/>
                          <a:cs typeface="Calibri"/>
                        </a:rPr>
                        <a:t> </a:t>
                      </a:r>
                      <a:r>
                        <a:rPr sz="600" spc="-10">
                          <a:latin typeface="Calibri"/>
                          <a:cs typeface="Calibri"/>
                        </a:rPr>
                        <a:t>to</a:t>
                      </a:r>
                      <a:r>
                        <a:rPr sz="600" spc="5">
                          <a:latin typeface="Calibri"/>
                          <a:cs typeface="Calibri"/>
                        </a:rPr>
                        <a:t> </a:t>
                      </a:r>
                      <a:r>
                        <a:rPr sz="600">
                          <a:latin typeface="Calibri"/>
                          <a:cs typeface="Calibri"/>
                        </a:rPr>
                        <a:t>eat </a:t>
                      </a:r>
                      <a:r>
                        <a:rPr sz="600" spc="-5">
                          <a:latin typeface="Calibri"/>
                          <a:cs typeface="Calibri"/>
                        </a:rPr>
                        <a:t>different foods.</a:t>
                      </a:r>
                      <a:endParaRPr sz="600">
                        <a:latin typeface="Calibri"/>
                        <a:cs typeface="Calibri"/>
                      </a:endParaRPr>
                    </a:p>
                    <a:p>
                      <a:pPr marL="525780" marR="92710" indent="-229235">
                        <a:lnSpc>
                          <a:spcPct val="102899"/>
                        </a:lnSpc>
                        <a:spcBef>
                          <a:spcPts val="20"/>
                        </a:spcBef>
                        <a:buFont typeface="Symbol"/>
                        <a:buChar char=""/>
                        <a:tabLst>
                          <a:tab pos="525780" algn="l"/>
                          <a:tab pos="526415" algn="l"/>
                        </a:tabLst>
                      </a:pPr>
                      <a:r>
                        <a:rPr sz="600" spc="-5">
                          <a:latin typeface="Calibri"/>
                          <a:cs typeface="Calibri"/>
                        </a:rPr>
                        <a:t>Many</a:t>
                      </a:r>
                      <a:r>
                        <a:rPr sz="60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have</a:t>
                      </a:r>
                      <a:r>
                        <a:rPr sz="600" spc="5">
                          <a:latin typeface="Calibri"/>
                          <a:cs typeface="Calibri"/>
                        </a:rPr>
                        <a:t> </a:t>
                      </a:r>
                      <a:r>
                        <a:rPr sz="600" spc="-5">
                          <a:latin typeface="Calibri"/>
                          <a:cs typeface="Calibri"/>
                        </a:rPr>
                        <a:t>skeletons</a:t>
                      </a:r>
                      <a:r>
                        <a:rPr sz="600" spc="1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support</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bodies</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protect</a:t>
                      </a:r>
                      <a:r>
                        <a:rPr sz="600">
                          <a:latin typeface="Calibri"/>
                          <a:cs typeface="Calibri"/>
                        </a:rPr>
                        <a:t> </a:t>
                      </a:r>
                      <a:r>
                        <a:rPr sz="600" spc="-5">
                          <a:latin typeface="Calibri"/>
                          <a:cs typeface="Calibri"/>
                        </a:rPr>
                        <a:t>vital </a:t>
                      </a:r>
                      <a:r>
                        <a:rPr sz="600" spc="-145">
                          <a:latin typeface="Calibri"/>
                          <a:cs typeface="Calibri"/>
                        </a:rPr>
                        <a:t> </a:t>
                      </a:r>
                      <a:r>
                        <a:rPr sz="600" spc="-5">
                          <a:latin typeface="Calibri"/>
                          <a:cs typeface="Calibri"/>
                        </a:rPr>
                        <a:t>organs.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Muscles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connected</a:t>
                      </a:r>
                      <a:r>
                        <a:rPr sz="600" spc="1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bones</a:t>
                      </a:r>
                      <a:r>
                        <a:rPr sz="600" spc="10">
                          <a:latin typeface="Calibri"/>
                          <a:cs typeface="Calibri"/>
                        </a:rPr>
                        <a:t> </a:t>
                      </a:r>
                      <a:r>
                        <a:rPr sz="600" spc="-5">
                          <a:latin typeface="Calibri"/>
                          <a:cs typeface="Calibri"/>
                        </a:rPr>
                        <a:t>and</a:t>
                      </a:r>
                      <a:r>
                        <a:rPr sz="600" spc="5">
                          <a:latin typeface="Calibri"/>
                          <a:cs typeface="Calibri"/>
                        </a:rPr>
                        <a:t> </a:t>
                      </a:r>
                      <a:r>
                        <a:rPr sz="600" spc="-10">
                          <a:latin typeface="Calibri"/>
                          <a:cs typeface="Calibri"/>
                        </a:rPr>
                        <a:t>move</a:t>
                      </a:r>
                      <a:r>
                        <a:rPr sz="600">
                          <a:latin typeface="Calibri"/>
                          <a:cs typeface="Calibri"/>
                        </a:rPr>
                        <a:t> </a:t>
                      </a:r>
                      <a:r>
                        <a:rPr sz="600" spc="-5">
                          <a:latin typeface="Calibri"/>
                          <a:cs typeface="Calibri"/>
                        </a:rPr>
                        <a:t>them</a:t>
                      </a:r>
                      <a:r>
                        <a:rPr sz="600" spc="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they</a:t>
                      </a:r>
                      <a:r>
                        <a:rPr sz="600" spc="5">
                          <a:latin typeface="Calibri"/>
                          <a:cs typeface="Calibri"/>
                        </a:rPr>
                        <a:t> </a:t>
                      </a:r>
                      <a:r>
                        <a:rPr sz="600" spc="-5">
                          <a:latin typeface="Calibri"/>
                          <a:cs typeface="Calibri"/>
                        </a:rPr>
                        <a:t>contract.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Movable</a:t>
                      </a:r>
                      <a:r>
                        <a:rPr sz="600" spc="-20">
                          <a:latin typeface="Calibri"/>
                          <a:cs typeface="Calibri"/>
                        </a:rPr>
                        <a:t> </a:t>
                      </a:r>
                      <a:r>
                        <a:rPr sz="600" spc="-5">
                          <a:latin typeface="Calibri"/>
                          <a:cs typeface="Calibri"/>
                        </a:rPr>
                        <a:t>joints</a:t>
                      </a:r>
                      <a:r>
                        <a:rPr sz="600" spc="-10">
                          <a:latin typeface="Calibri"/>
                          <a:cs typeface="Calibri"/>
                        </a:rPr>
                        <a:t> </a:t>
                      </a:r>
                      <a:r>
                        <a:rPr sz="600">
                          <a:latin typeface="Calibri"/>
                          <a:cs typeface="Calibri"/>
                        </a:rPr>
                        <a:t>connect</a:t>
                      </a:r>
                      <a:r>
                        <a:rPr sz="600" spc="-20">
                          <a:latin typeface="Calibri"/>
                          <a:cs typeface="Calibri"/>
                        </a:rPr>
                        <a:t> </a:t>
                      </a:r>
                      <a:r>
                        <a:rPr sz="600" spc="-5">
                          <a:latin typeface="Calibri"/>
                          <a:cs typeface="Calibri"/>
                        </a:rPr>
                        <a:t>bones.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121920">
                        <a:lnSpc>
                          <a:spcPct val="101400"/>
                        </a:lnSpc>
                        <a:spcBef>
                          <a:spcPts val="5"/>
                        </a:spcBef>
                      </a:pPr>
                      <a:r>
                        <a:rPr sz="600" spc="-5">
                          <a:latin typeface="Calibri"/>
                          <a:cs typeface="Calibri"/>
                        </a:rPr>
                        <a:t>Nutrients,</a:t>
                      </a:r>
                      <a:r>
                        <a:rPr sz="600" spc="10">
                          <a:latin typeface="Calibri"/>
                          <a:cs typeface="Calibri"/>
                        </a:rPr>
                        <a:t> </a:t>
                      </a:r>
                      <a:r>
                        <a:rPr sz="600" spc="-5">
                          <a:latin typeface="Calibri"/>
                          <a:cs typeface="Calibri"/>
                        </a:rPr>
                        <a:t>nutrition,</a:t>
                      </a:r>
                      <a:r>
                        <a:rPr sz="600" spc="15">
                          <a:latin typeface="Calibri"/>
                          <a:cs typeface="Calibri"/>
                        </a:rPr>
                        <a:t> </a:t>
                      </a:r>
                      <a:r>
                        <a:rPr sz="600" spc="-5">
                          <a:latin typeface="Calibri"/>
                          <a:cs typeface="Calibri"/>
                        </a:rPr>
                        <a:t>carbohydrates,</a:t>
                      </a:r>
                      <a:r>
                        <a:rPr sz="600" spc="10">
                          <a:latin typeface="Calibri"/>
                          <a:cs typeface="Calibri"/>
                        </a:rPr>
                        <a:t> </a:t>
                      </a:r>
                      <a:r>
                        <a:rPr sz="600" spc="-5">
                          <a:latin typeface="Calibri"/>
                          <a:cs typeface="Calibri"/>
                        </a:rPr>
                        <a:t>protein,</a:t>
                      </a:r>
                      <a:r>
                        <a:rPr sz="600" spc="15">
                          <a:latin typeface="Calibri"/>
                          <a:cs typeface="Calibri"/>
                        </a:rPr>
                        <a:t> </a:t>
                      </a:r>
                      <a:r>
                        <a:rPr sz="600" spc="-5">
                          <a:latin typeface="Calibri"/>
                          <a:cs typeface="Calibri"/>
                        </a:rPr>
                        <a:t>fats,</a:t>
                      </a:r>
                      <a:r>
                        <a:rPr sz="600" spc="15">
                          <a:latin typeface="Calibri"/>
                          <a:cs typeface="Calibri"/>
                        </a:rPr>
                        <a:t> </a:t>
                      </a:r>
                      <a:r>
                        <a:rPr sz="600" spc="-5">
                          <a:latin typeface="Calibri"/>
                          <a:cs typeface="Calibri"/>
                        </a:rPr>
                        <a:t>vitamins,</a:t>
                      </a:r>
                      <a:r>
                        <a:rPr sz="600" spc="10">
                          <a:latin typeface="Calibri"/>
                          <a:cs typeface="Calibri"/>
                        </a:rPr>
                        <a:t> </a:t>
                      </a:r>
                      <a:r>
                        <a:rPr sz="600" spc="-5">
                          <a:latin typeface="Calibri"/>
                          <a:cs typeface="Calibri"/>
                        </a:rPr>
                        <a:t>minerals,</a:t>
                      </a:r>
                      <a:r>
                        <a:rPr sz="600" spc="15">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fibre,</a:t>
                      </a:r>
                      <a:r>
                        <a:rPr sz="600" spc="10">
                          <a:latin typeface="Calibri"/>
                          <a:cs typeface="Calibri"/>
                        </a:rPr>
                        <a:t> </a:t>
                      </a:r>
                      <a:r>
                        <a:rPr sz="600" spc="-5">
                          <a:latin typeface="Calibri"/>
                          <a:cs typeface="Calibri"/>
                        </a:rPr>
                        <a:t>skeleton,</a:t>
                      </a:r>
                      <a:r>
                        <a:rPr sz="600" spc="40">
                          <a:latin typeface="Calibri"/>
                          <a:cs typeface="Calibri"/>
                        </a:rPr>
                        <a:t> </a:t>
                      </a:r>
                      <a:r>
                        <a:rPr sz="600">
                          <a:latin typeface="Calibri"/>
                          <a:cs typeface="Calibri"/>
                        </a:rPr>
                        <a:t>bones, </a:t>
                      </a:r>
                      <a:r>
                        <a:rPr sz="600" spc="5">
                          <a:latin typeface="Calibri"/>
                          <a:cs typeface="Calibri"/>
                        </a:rPr>
                        <a:t> </a:t>
                      </a:r>
                      <a:r>
                        <a:rPr sz="600" spc="-5">
                          <a:latin typeface="Calibri"/>
                          <a:cs typeface="Calibri"/>
                        </a:rPr>
                        <a:t>joints,</a:t>
                      </a:r>
                      <a:r>
                        <a:rPr sz="600" spc="20">
                          <a:latin typeface="Calibri"/>
                          <a:cs typeface="Calibri"/>
                        </a:rPr>
                        <a:t> </a:t>
                      </a:r>
                      <a:r>
                        <a:rPr sz="600" spc="-5">
                          <a:latin typeface="Calibri"/>
                          <a:cs typeface="Calibri"/>
                        </a:rPr>
                        <a:t>endoskeleton,</a:t>
                      </a:r>
                      <a:r>
                        <a:rPr sz="600" spc="25">
                          <a:latin typeface="Calibri"/>
                          <a:cs typeface="Calibri"/>
                        </a:rPr>
                        <a:t> </a:t>
                      </a:r>
                      <a:r>
                        <a:rPr sz="600" spc="-5">
                          <a:latin typeface="Calibri"/>
                          <a:cs typeface="Calibri"/>
                        </a:rPr>
                        <a:t>exoskeleton,</a:t>
                      </a:r>
                      <a:r>
                        <a:rPr sz="600" spc="25">
                          <a:latin typeface="Calibri"/>
                          <a:cs typeface="Calibri"/>
                        </a:rPr>
                        <a:t> </a:t>
                      </a:r>
                      <a:r>
                        <a:rPr sz="600" spc="-5">
                          <a:latin typeface="Calibri"/>
                          <a:cs typeface="Calibri"/>
                        </a:rPr>
                        <a:t>hydrostatic</a:t>
                      </a:r>
                      <a:r>
                        <a:rPr sz="600" spc="20">
                          <a:latin typeface="Calibri"/>
                          <a:cs typeface="Calibri"/>
                        </a:rPr>
                        <a:t> </a:t>
                      </a:r>
                      <a:r>
                        <a:rPr sz="600" spc="-5">
                          <a:latin typeface="Calibri"/>
                          <a:cs typeface="Calibri"/>
                        </a:rPr>
                        <a:t>skeleton,</a:t>
                      </a:r>
                      <a:r>
                        <a:rPr sz="600" spc="25">
                          <a:latin typeface="Calibri"/>
                          <a:cs typeface="Calibri"/>
                        </a:rPr>
                        <a:t> </a:t>
                      </a:r>
                      <a:r>
                        <a:rPr sz="600" spc="-5">
                          <a:latin typeface="Calibri"/>
                          <a:cs typeface="Calibri"/>
                        </a:rPr>
                        <a:t>vertebrates,</a:t>
                      </a:r>
                      <a:r>
                        <a:rPr sz="600" spc="25">
                          <a:latin typeface="Calibri"/>
                          <a:cs typeface="Calibri"/>
                        </a:rPr>
                        <a:t> </a:t>
                      </a:r>
                      <a:r>
                        <a:rPr sz="600" spc="-5">
                          <a:latin typeface="Calibri"/>
                          <a:cs typeface="Calibri"/>
                        </a:rPr>
                        <a:t>invertebrates,</a:t>
                      </a:r>
                      <a:r>
                        <a:rPr sz="600" spc="30">
                          <a:latin typeface="Calibri"/>
                          <a:cs typeface="Calibri"/>
                        </a:rPr>
                        <a:t> </a:t>
                      </a:r>
                      <a:r>
                        <a:rPr sz="600" spc="-5">
                          <a:latin typeface="Calibri"/>
                          <a:cs typeface="Calibri"/>
                        </a:rPr>
                        <a:t>muscles,</a:t>
                      </a:r>
                      <a:r>
                        <a:rPr sz="600" spc="20">
                          <a:latin typeface="Calibri"/>
                          <a:cs typeface="Calibri"/>
                        </a:rPr>
                        <a:t> </a:t>
                      </a:r>
                      <a:r>
                        <a:rPr sz="600" spc="-5">
                          <a:latin typeface="Calibri"/>
                          <a:cs typeface="Calibri"/>
                        </a:rPr>
                        <a:t>contract, </a:t>
                      </a:r>
                      <a:r>
                        <a:rPr sz="600">
                          <a:latin typeface="Calibri"/>
                          <a:cs typeface="Calibri"/>
                        </a:rPr>
                        <a:t> </a:t>
                      </a:r>
                      <a:r>
                        <a:rPr sz="600" spc="-5">
                          <a:latin typeface="Calibri"/>
                          <a:cs typeface="Calibri"/>
                        </a:rPr>
                        <a:t>relax,</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48945">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Some Suggested</a:t>
                      </a:r>
                      <a:r>
                        <a:rPr sz="600" spc="5">
                          <a:latin typeface="Calibri"/>
                          <a:cs typeface="Calibri"/>
                        </a:rPr>
                        <a:t> </a:t>
                      </a:r>
                      <a:r>
                        <a:rPr sz="600">
                          <a:latin typeface="Calibri"/>
                          <a:cs typeface="Calibri"/>
                        </a:rPr>
                        <a:t>Key</a:t>
                      </a:r>
                      <a:r>
                        <a:rPr sz="600" spc="-5">
                          <a:latin typeface="Calibri"/>
                          <a:cs typeface="Calibri"/>
                        </a:rPr>
                        <a:t> Scientists</a:t>
                      </a:r>
                      <a:r>
                        <a:rPr sz="600">
                          <a:latin typeface="Calibri"/>
                          <a:cs typeface="Calibri"/>
                        </a:rPr>
                        <a:t> </a:t>
                      </a:r>
                      <a:r>
                        <a:rPr sz="600" spc="-5">
                          <a:latin typeface="Calibri"/>
                          <a:cs typeface="Calibri"/>
                        </a:rPr>
                        <a:t>for Study</a:t>
                      </a:r>
                      <a:endParaRPr sz="600">
                        <a:latin typeface="Calibri"/>
                        <a:cs typeface="Calibri"/>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a:t>
                      </a:r>
                      <a:r>
                        <a:rPr sz="600" spc="-10">
                          <a:latin typeface="Calibri"/>
                          <a:cs typeface="Calibri"/>
                        </a:rPr>
                        <a:t> </a:t>
                      </a:r>
                      <a:r>
                        <a:rPr sz="600" spc="-5">
                          <a:latin typeface="Calibri"/>
                          <a:cs typeface="Calibri"/>
                        </a:rPr>
                        <a:t>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1285227">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5"/>
                        </a:spcBef>
                      </a:pPr>
                      <a:endParaRPr sz="600">
                        <a:latin typeface="Times New Roman"/>
                        <a:cs typeface="Times New Roman"/>
                      </a:endParaRPr>
                    </a:p>
                    <a:p>
                      <a:pPr marL="67945">
                        <a:lnSpc>
                          <a:spcPct val="100000"/>
                        </a:lnSpc>
                      </a:pPr>
                      <a:r>
                        <a:rPr sz="600" b="1" spc="-5" err="1">
                          <a:latin typeface="Calibri"/>
                          <a:cs typeface="Calibri"/>
                        </a:rPr>
                        <a:t>Adelle</a:t>
                      </a:r>
                      <a:r>
                        <a:rPr sz="600" b="1" spc="-35">
                          <a:latin typeface="Calibri"/>
                          <a:cs typeface="Calibri"/>
                        </a:rPr>
                        <a:t> </a:t>
                      </a:r>
                      <a:r>
                        <a:rPr sz="600" b="1" spc="-5">
                          <a:latin typeface="Calibri"/>
                          <a:cs typeface="Calibri"/>
                        </a:rPr>
                        <a:t>Davis</a:t>
                      </a:r>
                      <a:endParaRPr sz="600">
                        <a:latin typeface="Calibri"/>
                        <a:cs typeface="Calibri"/>
                      </a:endParaRPr>
                    </a:p>
                    <a:p>
                      <a:pPr marL="67945">
                        <a:lnSpc>
                          <a:spcPct val="100000"/>
                        </a:lnSpc>
                        <a:spcBef>
                          <a:spcPts val="10"/>
                        </a:spcBef>
                      </a:pPr>
                      <a:r>
                        <a:rPr sz="600" spc="-5">
                          <a:latin typeface="Calibri"/>
                          <a:cs typeface="Calibri"/>
                        </a:rPr>
                        <a:t>(20</a:t>
                      </a:r>
                      <a:r>
                        <a:rPr sz="600" spc="-7" baseline="24691">
                          <a:latin typeface="Calibri"/>
                          <a:cs typeface="Calibri"/>
                        </a:rPr>
                        <a:t>th</a:t>
                      </a:r>
                      <a:r>
                        <a:rPr sz="600" spc="60" baseline="24691">
                          <a:latin typeface="Calibri"/>
                          <a:cs typeface="Calibri"/>
                        </a:rPr>
                        <a:t> </a:t>
                      </a:r>
                      <a:r>
                        <a:rPr sz="600" spc="-5">
                          <a:latin typeface="Calibri"/>
                          <a:cs typeface="Calibri"/>
                        </a:rPr>
                        <a:t>Century Nutritionist)</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a:latin typeface="Calibri"/>
                          <a:cs typeface="Calibri"/>
                        </a:rPr>
                        <a:t>Mar</a:t>
                      </a:r>
                      <a:r>
                        <a:rPr sz="600" b="1" spc="-5">
                          <a:latin typeface="Calibri"/>
                          <a:cs typeface="Calibri"/>
                        </a:rPr>
                        <a:t>i</a:t>
                      </a:r>
                      <a:r>
                        <a:rPr sz="600" b="1">
                          <a:latin typeface="Calibri"/>
                          <a:cs typeface="Calibri"/>
                        </a:rPr>
                        <a:t>e</a:t>
                      </a:r>
                      <a:r>
                        <a:rPr sz="600" b="1" spc="-5">
                          <a:latin typeface="Calibri"/>
                          <a:cs typeface="Calibri"/>
                        </a:rPr>
                        <a:t> </a:t>
                      </a:r>
                      <a:r>
                        <a:rPr sz="600" b="1">
                          <a:latin typeface="Calibri"/>
                          <a:cs typeface="Calibri"/>
                        </a:rPr>
                        <a:t>Cur</a:t>
                      </a:r>
                      <a:r>
                        <a:rPr sz="600" b="1" spc="-5">
                          <a:latin typeface="Calibri"/>
                          <a:cs typeface="Calibri"/>
                        </a:rPr>
                        <a:t>i</a:t>
                      </a:r>
                      <a:r>
                        <a:rPr sz="600" b="1">
                          <a:latin typeface="Calibri"/>
                          <a:cs typeface="Calibri"/>
                        </a:rPr>
                        <a:t>e</a:t>
                      </a:r>
                      <a:endParaRPr sz="600">
                        <a:latin typeface="Calibri"/>
                        <a:cs typeface="Calibri"/>
                      </a:endParaRPr>
                    </a:p>
                    <a:p>
                      <a:pPr marL="67945">
                        <a:lnSpc>
                          <a:spcPct val="100000"/>
                        </a:lnSpc>
                        <a:spcBef>
                          <a:spcPts val="10"/>
                        </a:spcBef>
                      </a:pPr>
                      <a:r>
                        <a:rPr sz="600" spc="-5">
                          <a:latin typeface="Calibri"/>
                          <a:cs typeface="Calibri"/>
                        </a:rPr>
                        <a:t>(Radiation</a:t>
                      </a:r>
                      <a:r>
                        <a:rPr sz="600" spc="-15">
                          <a:latin typeface="Calibri"/>
                          <a:cs typeface="Calibri"/>
                        </a:rPr>
                        <a:t> </a:t>
                      </a:r>
                      <a:r>
                        <a:rPr sz="600" spc="-5">
                          <a:latin typeface="Calibri"/>
                          <a:cs typeface="Calibri"/>
                        </a:rPr>
                        <a:t>/</a:t>
                      </a:r>
                      <a:r>
                        <a:rPr sz="600" spc="-25">
                          <a:latin typeface="Calibri"/>
                          <a:cs typeface="Calibri"/>
                        </a:rPr>
                        <a:t> </a:t>
                      </a:r>
                      <a:r>
                        <a:rPr sz="600" spc="-5">
                          <a:latin typeface="Calibri"/>
                          <a:cs typeface="Calibri"/>
                        </a:rPr>
                        <a:t>X-Rays)</a:t>
                      </a:r>
                      <a:endParaRPr sz="600">
                        <a:latin typeface="Calibri"/>
                        <a:cs typeface="Calibri"/>
                      </a:endParaRPr>
                    </a:p>
                  </a:txBody>
                  <a:tcPr marL="0" marR="0" marT="5182"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5"/>
                        </a:spcBef>
                      </a:pPr>
                      <a:endParaRPr sz="600">
                        <a:latin typeface="Times New Roman"/>
                        <a:cs typeface="Times New Roman"/>
                      </a:endParaRPr>
                    </a:p>
                    <a:p>
                      <a:pPr marL="68580">
                        <a:lnSpc>
                          <a:spcPct val="100000"/>
                        </a:lnSpc>
                      </a:pPr>
                      <a:r>
                        <a:rPr sz="600" b="1" i="1" spc="-5">
                          <a:latin typeface="Calibri"/>
                          <a:cs typeface="Calibri"/>
                        </a:rPr>
                        <a:t>The Story</a:t>
                      </a:r>
                      <a:r>
                        <a:rPr sz="600" b="1" i="1" spc="-10">
                          <a:latin typeface="Calibri"/>
                          <a:cs typeface="Calibri"/>
                        </a:rPr>
                        <a:t> </a:t>
                      </a:r>
                      <a:r>
                        <a:rPr sz="600" b="1" i="1" spc="-5">
                          <a:latin typeface="Calibri"/>
                          <a:cs typeface="Calibri"/>
                        </a:rPr>
                        <a:t>of</a:t>
                      </a:r>
                      <a:r>
                        <a:rPr sz="600" b="1" i="1" spc="-15">
                          <a:latin typeface="Calibri"/>
                          <a:cs typeface="Calibri"/>
                        </a:rPr>
                        <a:t> </a:t>
                      </a:r>
                      <a:r>
                        <a:rPr sz="600" b="1" i="1" spc="-5">
                          <a:latin typeface="Calibri"/>
                          <a:cs typeface="Calibri"/>
                        </a:rPr>
                        <a:t>Frog</a:t>
                      </a:r>
                      <a:r>
                        <a:rPr sz="600" b="1" i="1">
                          <a:latin typeface="Calibri"/>
                          <a:cs typeface="Calibri"/>
                        </a:rPr>
                        <a:t> </a:t>
                      </a:r>
                      <a:r>
                        <a:rPr sz="600" b="1" i="1" spc="-5">
                          <a:latin typeface="Calibri"/>
                          <a:cs typeface="Calibri"/>
                        </a:rPr>
                        <a:t>Belly</a:t>
                      </a:r>
                      <a:r>
                        <a:rPr sz="600" b="1" i="1" spc="-10">
                          <a:latin typeface="Calibri"/>
                          <a:cs typeface="Calibri"/>
                        </a:rPr>
                        <a:t> </a:t>
                      </a:r>
                      <a:r>
                        <a:rPr sz="600" b="1" i="1" spc="-5">
                          <a:latin typeface="Calibri"/>
                          <a:cs typeface="Calibri"/>
                        </a:rPr>
                        <a:t>Rat</a:t>
                      </a:r>
                      <a:r>
                        <a:rPr sz="600" b="1" i="1" spc="-10">
                          <a:latin typeface="Calibri"/>
                          <a:cs typeface="Calibri"/>
                        </a:rPr>
                        <a:t> </a:t>
                      </a:r>
                      <a:r>
                        <a:rPr sz="600" b="1" i="1" spc="-5">
                          <a:latin typeface="Calibri"/>
                          <a:cs typeface="Calibri"/>
                        </a:rPr>
                        <a:t>Bone</a:t>
                      </a:r>
                      <a:endParaRPr sz="600">
                        <a:latin typeface="Calibri"/>
                        <a:cs typeface="Calibri"/>
                      </a:endParaRPr>
                    </a:p>
                    <a:p>
                      <a:pPr marL="68580">
                        <a:lnSpc>
                          <a:spcPct val="100000"/>
                        </a:lnSpc>
                        <a:spcBef>
                          <a:spcPts val="10"/>
                        </a:spcBef>
                      </a:pPr>
                      <a:r>
                        <a:rPr sz="600" i="1" spc="-5">
                          <a:latin typeface="Calibri"/>
                          <a:cs typeface="Calibri"/>
                        </a:rPr>
                        <a:t>(Timothy</a:t>
                      </a:r>
                      <a:r>
                        <a:rPr sz="600" i="1" spc="-20">
                          <a:latin typeface="Calibri"/>
                          <a:cs typeface="Calibri"/>
                        </a:rPr>
                        <a:t> </a:t>
                      </a:r>
                      <a:r>
                        <a:rPr sz="600" i="1" spc="-5">
                          <a:latin typeface="Calibri"/>
                          <a:cs typeface="Calibri"/>
                        </a:rPr>
                        <a:t>Basil</a:t>
                      </a:r>
                      <a:r>
                        <a:rPr sz="600" i="1" spc="-20">
                          <a:latin typeface="Calibri"/>
                          <a:cs typeface="Calibri"/>
                        </a:rPr>
                        <a:t> </a:t>
                      </a:r>
                      <a:r>
                        <a:rPr sz="600" i="1" spc="-5">
                          <a:latin typeface="Calibri"/>
                          <a:cs typeface="Calibri"/>
                        </a:rPr>
                        <a:t>Ering)</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b="1" i="1" spc="-5">
                          <a:latin typeface="Calibri"/>
                          <a:cs typeface="Calibri"/>
                        </a:rPr>
                        <a:t>Funnybones</a:t>
                      </a:r>
                      <a:endParaRPr sz="600">
                        <a:latin typeface="Calibri"/>
                        <a:cs typeface="Calibri"/>
                      </a:endParaRPr>
                    </a:p>
                    <a:p>
                      <a:pPr marL="68580">
                        <a:lnSpc>
                          <a:spcPct val="100000"/>
                        </a:lnSpc>
                        <a:spcBef>
                          <a:spcPts val="10"/>
                        </a:spcBef>
                      </a:pPr>
                      <a:r>
                        <a:rPr sz="600" i="1" spc="-5">
                          <a:latin typeface="Calibri"/>
                          <a:cs typeface="Calibri"/>
                        </a:rPr>
                        <a:t>(Janet</a:t>
                      </a:r>
                      <a:r>
                        <a:rPr sz="600" i="1" spc="-20">
                          <a:latin typeface="Calibri"/>
                          <a:cs typeface="Calibri"/>
                        </a:rPr>
                        <a:t> </a:t>
                      </a:r>
                      <a:r>
                        <a:rPr sz="600" i="1" spc="-5">
                          <a:latin typeface="Calibri"/>
                          <a:cs typeface="Calibri"/>
                        </a:rPr>
                        <a:t>and</a:t>
                      </a:r>
                      <a:r>
                        <a:rPr sz="600" i="1" spc="-10">
                          <a:latin typeface="Calibri"/>
                          <a:cs typeface="Calibri"/>
                        </a:rPr>
                        <a:t> </a:t>
                      </a:r>
                      <a:r>
                        <a:rPr sz="600" i="1" spc="-5">
                          <a:latin typeface="Calibri"/>
                          <a:cs typeface="Calibri"/>
                        </a:rPr>
                        <a:t>Allan</a:t>
                      </a:r>
                      <a:r>
                        <a:rPr sz="600" i="1" spc="-10">
                          <a:latin typeface="Calibri"/>
                          <a:cs typeface="Calibri"/>
                        </a:rPr>
                        <a:t> </a:t>
                      </a:r>
                      <a:r>
                        <a:rPr sz="600" i="1" spc="-5">
                          <a:latin typeface="Calibri"/>
                          <a:cs typeface="Calibri"/>
                        </a:rPr>
                        <a:t>Ahlberg)</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b="1" i="1" spc="-5">
                          <a:latin typeface="Calibri"/>
                          <a:cs typeface="Calibri"/>
                        </a:rPr>
                        <a:t>I Will</a:t>
                      </a:r>
                      <a:r>
                        <a:rPr sz="600" b="1" i="1" spc="-10">
                          <a:latin typeface="Calibri"/>
                          <a:cs typeface="Calibri"/>
                        </a:rPr>
                        <a:t> </a:t>
                      </a:r>
                      <a:r>
                        <a:rPr sz="600" b="1" i="1" spc="-5">
                          <a:latin typeface="Calibri"/>
                          <a:cs typeface="Calibri"/>
                        </a:rPr>
                        <a:t>Never</a:t>
                      </a:r>
                      <a:r>
                        <a:rPr sz="600" b="1" i="1">
                          <a:latin typeface="Calibri"/>
                          <a:cs typeface="Calibri"/>
                        </a:rPr>
                        <a:t> </a:t>
                      </a:r>
                      <a:r>
                        <a:rPr sz="600" b="1" i="1" spc="-5">
                          <a:latin typeface="Calibri"/>
                          <a:cs typeface="Calibri"/>
                        </a:rPr>
                        <a:t>Not</a:t>
                      </a:r>
                      <a:r>
                        <a:rPr sz="600" b="1" i="1" spc="-10">
                          <a:latin typeface="Calibri"/>
                          <a:cs typeface="Calibri"/>
                        </a:rPr>
                        <a:t> </a:t>
                      </a:r>
                      <a:r>
                        <a:rPr sz="600" b="1" i="1" spc="-5">
                          <a:latin typeface="Calibri"/>
                          <a:cs typeface="Calibri"/>
                        </a:rPr>
                        <a:t>Ever Eat</a:t>
                      </a:r>
                      <a:r>
                        <a:rPr sz="600" b="1" i="1" spc="-10">
                          <a:latin typeface="Calibri"/>
                          <a:cs typeface="Calibri"/>
                        </a:rPr>
                        <a:t> </a:t>
                      </a:r>
                      <a:r>
                        <a:rPr sz="600" b="1" i="1" spc="-5">
                          <a:latin typeface="Calibri"/>
                          <a:cs typeface="Calibri"/>
                        </a:rPr>
                        <a:t>a</a:t>
                      </a:r>
                      <a:r>
                        <a:rPr sz="600" b="1" i="1">
                          <a:latin typeface="Calibri"/>
                          <a:cs typeface="Calibri"/>
                        </a:rPr>
                        <a:t> </a:t>
                      </a:r>
                      <a:r>
                        <a:rPr sz="600" b="1" i="1" spc="-5">
                          <a:latin typeface="Calibri"/>
                          <a:cs typeface="Calibri"/>
                        </a:rPr>
                        <a:t>Tomato</a:t>
                      </a:r>
                      <a:endParaRPr sz="600">
                        <a:latin typeface="Calibri"/>
                        <a:cs typeface="Calibri"/>
                      </a:endParaRPr>
                    </a:p>
                    <a:p>
                      <a:pPr marL="68580">
                        <a:lnSpc>
                          <a:spcPct val="100000"/>
                        </a:lnSpc>
                        <a:spcBef>
                          <a:spcPts val="10"/>
                        </a:spcBef>
                      </a:pPr>
                      <a:r>
                        <a:rPr sz="600" i="1" spc="-5">
                          <a:latin typeface="Calibri"/>
                          <a:cs typeface="Calibri"/>
                        </a:rPr>
                        <a:t>(Lauren</a:t>
                      </a:r>
                      <a:r>
                        <a:rPr sz="600" i="1" spc="-35">
                          <a:latin typeface="Calibri"/>
                          <a:cs typeface="Calibri"/>
                        </a:rPr>
                        <a:t> </a:t>
                      </a:r>
                      <a:r>
                        <a:rPr sz="600" i="1" spc="-5">
                          <a:latin typeface="Calibri"/>
                          <a:cs typeface="Calibri"/>
                        </a:rPr>
                        <a:t>Child)</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b="1" i="1" spc="-5">
                          <a:latin typeface="Calibri"/>
                          <a:cs typeface="Calibri"/>
                        </a:rPr>
                        <a:t>Goldilocks</a:t>
                      </a:r>
                      <a:r>
                        <a:rPr sz="600" b="1" i="1" spc="-15">
                          <a:latin typeface="Calibri"/>
                          <a:cs typeface="Calibri"/>
                        </a:rPr>
                        <a:t> </a:t>
                      </a:r>
                      <a:r>
                        <a:rPr sz="600" b="1" i="1" spc="-5">
                          <a:latin typeface="Calibri"/>
                          <a:cs typeface="Calibri"/>
                        </a:rPr>
                        <a:t>and</a:t>
                      </a:r>
                      <a:r>
                        <a:rPr sz="600" b="1" i="1" spc="-10">
                          <a:latin typeface="Calibri"/>
                          <a:cs typeface="Calibri"/>
                        </a:rPr>
                        <a:t> </a:t>
                      </a:r>
                      <a:r>
                        <a:rPr sz="600" b="1" i="1" spc="-5">
                          <a:latin typeface="Calibri"/>
                          <a:cs typeface="Calibri"/>
                        </a:rPr>
                        <a:t>the</a:t>
                      </a:r>
                      <a:r>
                        <a:rPr sz="600" b="1" i="1" spc="-10">
                          <a:latin typeface="Calibri"/>
                          <a:cs typeface="Calibri"/>
                        </a:rPr>
                        <a:t> </a:t>
                      </a:r>
                      <a:r>
                        <a:rPr sz="600" b="1" i="1" spc="-5">
                          <a:latin typeface="Calibri"/>
                          <a:cs typeface="Calibri"/>
                        </a:rPr>
                        <a:t>Three</a:t>
                      </a:r>
                      <a:r>
                        <a:rPr sz="600" b="1" i="1" spc="-10">
                          <a:latin typeface="Calibri"/>
                          <a:cs typeface="Calibri"/>
                        </a:rPr>
                        <a:t> </a:t>
                      </a:r>
                      <a:r>
                        <a:rPr sz="600" b="1" i="1">
                          <a:latin typeface="Calibri"/>
                          <a:cs typeface="Calibri"/>
                        </a:rPr>
                        <a:t>Bears</a:t>
                      </a:r>
                      <a:endParaRPr sz="600">
                        <a:latin typeface="Calibri"/>
                        <a:cs typeface="Calibri"/>
                      </a:endParaRPr>
                    </a:p>
                    <a:p>
                      <a:pPr marL="68580">
                        <a:lnSpc>
                          <a:spcPct val="100000"/>
                        </a:lnSpc>
                        <a:spcBef>
                          <a:spcPts val="10"/>
                        </a:spcBef>
                      </a:pPr>
                      <a:r>
                        <a:rPr sz="600" i="1" spc="-5">
                          <a:latin typeface="Calibri"/>
                          <a:cs typeface="Calibri"/>
                        </a:rPr>
                        <a:t>(Samantha</a:t>
                      </a:r>
                      <a:r>
                        <a:rPr sz="600" i="1" spc="-25">
                          <a:latin typeface="Calibri"/>
                          <a:cs typeface="Calibri"/>
                        </a:rPr>
                        <a:t> </a:t>
                      </a:r>
                      <a:r>
                        <a:rPr sz="600" i="1" spc="-5">
                          <a:latin typeface="Calibri"/>
                          <a:cs typeface="Calibri"/>
                        </a:rPr>
                        <a:t>Berger)</a:t>
                      </a:r>
                      <a:endParaRPr sz="600">
                        <a:latin typeface="Calibri"/>
                        <a:cs typeface="Calibri"/>
                      </a:endParaRPr>
                    </a:p>
                  </a:txBody>
                  <a:tcPr marL="0" marR="0" marT="5182"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0">
                <a:tc gridSpan="2">
                  <a:txBody>
                    <a:bodyPr/>
                    <a:lstStyle/>
                    <a:p>
                      <a:pPr algn="ctr">
                        <a:lnSpc>
                          <a:spcPts val="81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35131">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20">
                          <a:latin typeface="Calibri"/>
                          <a:cs typeface="Calibri"/>
                        </a:rPr>
                        <a:t> </a:t>
                      </a:r>
                      <a:r>
                        <a:rPr sz="600" b="1" spc="-5">
                          <a:latin typeface="Calibri"/>
                          <a:cs typeface="Calibri"/>
                        </a:rPr>
                        <a:t>KS1 children should:</a:t>
                      </a:r>
                      <a:endParaRPr sz="600">
                        <a:latin typeface="Calibri"/>
                        <a:cs typeface="Calibri"/>
                      </a:endParaRPr>
                    </a:p>
                    <a:p>
                      <a:pPr marL="525780" marR="300990" indent="-228600">
                        <a:lnSpc>
                          <a:spcPct val="101699"/>
                        </a:lnSpc>
                        <a:spcBef>
                          <a:spcPts val="35"/>
                        </a:spcBef>
                        <a:buFont typeface="Symbol"/>
                        <a:buChar char=""/>
                        <a:tabLst>
                          <a:tab pos="525145" algn="l"/>
                          <a:tab pos="525780" algn="l"/>
                        </a:tabLst>
                      </a:pPr>
                      <a:r>
                        <a:rPr sz="600" b="1" spc="-5">
                          <a:latin typeface="Calibri"/>
                          <a:cs typeface="Calibri"/>
                        </a:rPr>
                        <a:t>Know that</a:t>
                      </a:r>
                      <a:r>
                        <a:rPr sz="600" b="1">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humans,</a:t>
                      </a:r>
                      <a:r>
                        <a:rPr sz="600" b="1" spc="10">
                          <a:latin typeface="Calibri"/>
                          <a:cs typeface="Calibri"/>
                        </a:rPr>
                        <a:t> </a:t>
                      </a:r>
                      <a:r>
                        <a:rPr sz="600" b="1" spc="-5">
                          <a:latin typeface="Calibri"/>
                          <a:cs typeface="Calibri"/>
                        </a:rPr>
                        <a:t>have</a:t>
                      </a:r>
                      <a:r>
                        <a:rPr sz="600" b="1" spc="10">
                          <a:latin typeface="Calibri"/>
                          <a:cs typeface="Calibri"/>
                        </a:rPr>
                        <a:t> </a:t>
                      </a:r>
                      <a:r>
                        <a:rPr sz="600" b="1" spc="-5">
                          <a:latin typeface="Calibri"/>
                          <a:cs typeface="Calibri"/>
                        </a:rPr>
                        <a:t>offspring </a:t>
                      </a:r>
                      <a:r>
                        <a:rPr sz="600" b="1" spc="-145">
                          <a:latin typeface="Calibri"/>
                          <a:cs typeface="Calibri"/>
                        </a:rPr>
                        <a:t> </a:t>
                      </a:r>
                      <a:r>
                        <a:rPr sz="600" b="1" spc="-5">
                          <a:latin typeface="Calibri"/>
                          <a:cs typeface="Calibri"/>
                        </a:rPr>
                        <a:t>which</a:t>
                      </a:r>
                      <a:r>
                        <a:rPr sz="600" b="1" spc="-10">
                          <a:latin typeface="Calibri"/>
                          <a:cs typeface="Calibri"/>
                        </a:rPr>
                        <a:t> </a:t>
                      </a:r>
                      <a:r>
                        <a:rPr sz="600" b="1" spc="-5">
                          <a:latin typeface="Calibri"/>
                          <a:cs typeface="Calibri"/>
                        </a:rPr>
                        <a:t>grow</a:t>
                      </a:r>
                      <a:r>
                        <a:rPr sz="600" b="1" spc="5">
                          <a:latin typeface="Calibri"/>
                          <a:cs typeface="Calibri"/>
                        </a:rPr>
                        <a:t> </a:t>
                      </a:r>
                      <a:r>
                        <a:rPr sz="600" b="1" spc="-5">
                          <a:latin typeface="Calibri"/>
                          <a:cs typeface="Calibri"/>
                        </a:rPr>
                        <a:t>into adults</a:t>
                      </a:r>
                      <a:endParaRPr sz="600">
                        <a:latin typeface="Calibri"/>
                        <a:cs typeface="Calibri"/>
                      </a:endParaRPr>
                    </a:p>
                    <a:p>
                      <a:pPr marL="525780" marR="138430" indent="-228600">
                        <a:lnSpc>
                          <a:spcPct val="101400"/>
                        </a:lnSpc>
                        <a:spcBef>
                          <a:spcPts val="45"/>
                        </a:spcBef>
                        <a:buFont typeface="Symbol"/>
                        <a:buChar char=""/>
                        <a:tabLst>
                          <a:tab pos="525145" algn="l"/>
                          <a:tab pos="525780" algn="l"/>
                        </a:tabLst>
                      </a:pPr>
                      <a:r>
                        <a:rPr sz="600" b="1" spc="-5">
                          <a:latin typeface="Calibri"/>
                          <a:cs typeface="Calibri"/>
                        </a:rPr>
                        <a:t>Know the</a:t>
                      </a:r>
                      <a:r>
                        <a:rPr sz="600" b="1">
                          <a:latin typeface="Calibri"/>
                          <a:cs typeface="Calibri"/>
                        </a:rPr>
                        <a:t> </a:t>
                      </a:r>
                      <a:r>
                        <a:rPr sz="600" b="1" spc="-5">
                          <a:latin typeface="Calibri"/>
                          <a:cs typeface="Calibri"/>
                        </a:rPr>
                        <a:t>basic</a:t>
                      </a:r>
                      <a:r>
                        <a:rPr sz="600" b="1" spc="10">
                          <a:latin typeface="Calibri"/>
                          <a:cs typeface="Calibri"/>
                        </a:rPr>
                        <a:t> </a:t>
                      </a:r>
                      <a:r>
                        <a:rPr sz="600" b="1" spc="-5">
                          <a:latin typeface="Calibri"/>
                          <a:cs typeface="Calibri"/>
                        </a:rPr>
                        <a:t>stages</a:t>
                      </a:r>
                      <a:r>
                        <a:rPr sz="600" b="1" spc="5">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life</a:t>
                      </a:r>
                      <a:r>
                        <a:rPr sz="600" b="1">
                          <a:latin typeface="Calibri"/>
                          <a:cs typeface="Calibri"/>
                        </a:rPr>
                        <a:t> </a:t>
                      </a:r>
                      <a:r>
                        <a:rPr sz="600" b="1" spc="-5">
                          <a:latin typeface="Calibri"/>
                          <a:cs typeface="Calibri"/>
                        </a:rPr>
                        <a:t>cycle</a:t>
                      </a:r>
                      <a:r>
                        <a:rPr sz="600" b="1" spc="5">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humans.</a:t>
                      </a:r>
                      <a:endParaRPr sz="600">
                        <a:latin typeface="Calibri"/>
                        <a:cs typeface="Calibri"/>
                      </a:endParaRPr>
                    </a:p>
                    <a:p>
                      <a:pPr marL="525780" marR="90805" indent="-228600">
                        <a:lnSpc>
                          <a:spcPct val="101400"/>
                        </a:lnSpc>
                        <a:spcBef>
                          <a:spcPts val="40"/>
                        </a:spcBef>
                        <a:buFont typeface="Symbol"/>
                        <a:buChar char=""/>
                        <a:tabLst>
                          <a:tab pos="525145" algn="l"/>
                          <a:tab pos="525780" algn="l"/>
                        </a:tabLst>
                      </a:pPr>
                      <a:r>
                        <a:rPr sz="600" b="1" spc="-5">
                          <a:latin typeface="Calibri"/>
                          <a:cs typeface="Calibri"/>
                        </a:rPr>
                        <a:t>Find</a:t>
                      </a:r>
                      <a:r>
                        <a:rPr sz="600" b="1">
                          <a:latin typeface="Calibri"/>
                          <a:cs typeface="Calibri"/>
                        </a:rPr>
                        <a:t> </a:t>
                      </a:r>
                      <a:r>
                        <a:rPr sz="600" b="1" spc="-5">
                          <a:latin typeface="Calibri"/>
                          <a:cs typeface="Calibri"/>
                        </a:rPr>
                        <a:t>out</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describe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basic</a:t>
                      </a:r>
                      <a:r>
                        <a:rPr sz="600" b="1" spc="15">
                          <a:latin typeface="Calibri"/>
                          <a:cs typeface="Calibri"/>
                        </a:rPr>
                        <a:t> </a:t>
                      </a:r>
                      <a:r>
                        <a:rPr sz="600" b="1" spc="-5">
                          <a:latin typeface="Calibri"/>
                          <a:cs typeface="Calibri"/>
                        </a:rPr>
                        <a:t>needs</a:t>
                      </a:r>
                      <a:r>
                        <a:rPr sz="600" b="1">
                          <a:latin typeface="Calibri"/>
                          <a:cs typeface="Calibri"/>
                        </a:rPr>
                        <a:t> of</a:t>
                      </a:r>
                      <a:r>
                        <a:rPr sz="600" b="1" spc="-5">
                          <a:latin typeface="Calibri"/>
                          <a:cs typeface="Calibri"/>
                        </a:rPr>
                        <a:t> animals,</a:t>
                      </a:r>
                      <a:r>
                        <a:rPr sz="600" b="1">
                          <a:latin typeface="Calibri"/>
                          <a:cs typeface="Calibri"/>
                        </a:rPr>
                        <a:t> </a:t>
                      </a:r>
                      <a:r>
                        <a:rPr sz="600" b="1" spc="-5">
                          <a:latin typeface="Calibri"/>
                          <a:cs typeface="Calibri"/>
                        </a:rPr>
                        <a:t>including </a:t>
                      </a:r>
                      <a:r>
                        <a:rPr sz="600" b="1" spc="-145">
                          <a:latin typeface="Calibri"/>
                          <a:cs typeface="Calibri"/>
                        </a:rPr>
                        <a:t> </a:t>
                      </a:r>
                      <a:r>
                        <a:rPr sz="600" b="1" spc="-5">
                          <a:latin typeface="Calibri"/>
                          <a:cs typeface="Calibri"/>
                        </a:rPr>
                        <a:t>humans,</a:t>
                      </a:r>
                      <a:r>
                        <a:rPr sz="600" b="1" spc="5">
                          <a:latin typeface="Calibri"/>
                          <a:cs typeface="Calibri"/>
                        </a:rPr>
                        <a:t> </a:t>
                      </a:r>
                      <a:r>
                        <a:rPr sz="600" b="1" spc="-10">
                          <a:latin typeface="Calibri"/>
                          <a:cs typeface="Calibri"/>
                        </a:rPr>
                        <a:t>for</a:t>
                      </a:r>
                      <a:r>
                        <a:rPr sz="600" b="1" spc="10">
                          <a:latin typeface="Calibri"/>
                          <a:cs typeface="Calibri"/>
                        </a:rPr>
                        <a:t> </a:t>
                      </a:r>
                      <a:r>
                        <a:rPr sz="600" b="1" spc="-5">
                          <a:latin typeface="Calibri"/>
                          <a:cs typeface="Calibri"/>
                        </a:rPr>
                        <a:t>survival</a:t>
                      </a:r>
                      <a:r>
                        <a:rPr sz="600" b="1" spc="5">
                          <a:latin typeface="Calibri"/>
                          <a:cs typeface="Calibri"/>
                        </a:rPr>
                        <a:t> </a:t>
                      </a:r>
                      <a:r>
                        <a:rPr sz="600" b="1" spc="-5">
                          <a:latin typeface="Calibri"/>
                          <a:cs typeface="Calibri"/>
                        </a:rPr>
                        <a:t>(water, food </a:t>
                      </a:r>
                      <a:r>
                        <a:rPr sz="600" b="1">
                          <a:latin typeface="Calibri"/>
                          <a:cs typeface="Calibri"/>
                        </a:rPr>
                        <a:t>and</a:t>
                      </a:r>
                      <a:r>
                        <a:rPr sz="600" b="1" spc="-5">
                          <a:latin typeface="Calibri"/>
                          <a:cs typeface="Calibri"/>
                        </a:rPr>
                        <a:t> air).</a:t>
                      </a:r>
                      <a:endParaRPr sz="600">
                        <a:latin typeface="Calibri"/>
                        <a:cs typeface="Calibri"/>
                      </a:endParaRPr>
                    </a:p>
                    <a:p>
                      <a:pPr marL="525780" marR="71120" indent="-228600">
                        <a:lnSpc>
                          <a:spcPct val="101400"/>
                        </a:lnSpc>
                        <a:spcBef>
                          <a:spcPts val="45"/>
                        </a:spcBef>
                        <a:buFont typeface="Symbol"/>
                        <a:buChar char=""/>
                        <a:tabLst>
                          <a:tab pos="525145" algn="l"/>
                          <a:tab pos="525780" algn="l"/>
                        </a:tabLst>
                      </a:pPr>
                      <a:r>
                        <a:rPr sz="600" b="1" spc="-5">
                          <a:latin typeface="Calibri"/>
                          <a:cs typeface="Calibri"/>
                        </a:rPr>
                        <a:t>Describe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importance</a:t>
                      </a:r>
                      <a:r>
                        <a:rPr sz="600" b="1" spc="10">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humans</a:t>
                      </a:r>
                      <a:r>
                        <a:rPr sz="600" b="1">
                          <a:latin typeface="Calibri"/>
                          <a:cs typeface="Calibri"/>
                        </a:rPr>
                        <a:t> of</a:t>
                      </a:r>
                      <a:r>
                        <a:rPr sz="600" b="1" spc="-5">
                          <a:latin typeface="Calibri"/>
                          <a:cs typeface="Calibri"/>
                        </a:rPr>
                        <a:t> exercise,</a:t>
                      </a:r>
                      <a:r>
                        <a:rPr sz="600" b="1">
                          <a:latin typeface="Calibri"/>
                          <a:cs typeface="Calibri"/>
                        </a:rPr>
                        <a:t> </a:t>
                      </a:r>
                      <a:r>
                        <a:rPr sz="600" b="1" spc="-5">
                          <a:latin typeface="Calibri"/>
                          <a:cs typeface="Calibri"/>
                        </a:rPr>
                        <a:t>eating</a:t>
                      </a:r>
                      <a:r>
                        <a:rPr sz="600" b="1" spc="5">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right amounts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different types</a:t>
                      </a:r>
                      <a:r>
                        <a:rPr sz="600" b="1">
                          <a:latin typeface="Calibri"/>
                          <a:cs typeface="Calibri"/>
                        </a:rPr>
                        <a:t> of </a:t>
                      </a:r>
                      <a:r>
                        <a:rPr sz="600" b="1" spc="-5">
                          <a:latin typeface="Calibri"/>
                          <a:cs typeface="Calibri"/>
                        </a:rPr>
                        <a:t>food, </a:t>
                      </a:r>
                      <a:r>
                        <a:rPr sz="600" b="1">
                          <a:latin typeface="Calibri"/>
                          <a:cs typeface="Calibri"/>
                        </a:rPr>
                        <a:t>and </a:t>
                      </a:r>
                      <a:r>
                        <a:rPr sz="600" b="1" spc="-5">
                          <a:latin typeface="Calibri"/>
                          <a:cs typeface="Calibri"/>
                        </a:rPr>
                        <a:t>hygiene.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 we</a:t>
                      </a:r>
                      <a:r>
                        <a:rPr sz="600" spc="-10">
                          <a:latin typeface="Calibri"/>
                          <a:cs typeface="Calibri"/>
                        </a:rPr>
                        <a:t> </a:t>
                      </a:r>
                      <a:r>
                        <a:rPr sz="600" spc="-5">
                          <a:latin typeface="Calibri"/>
                          <a:cs typeface="Calibri"/>
                        </a:rPr>
                        <a:t>need a</a:t>
                      </a:r>
                      <a:r>
                        <a:rPr sz="600" spc="-10">
                          <a:latin typeface="Calibri"/>
                          <a:cs typeface="Calibri"/>
                        </a:rPr>
                        <a:t> </a:t>
                      </a:r>
                      <a:r>
                        <a:rPr sz="600" spc="-5">
                          <a:latin typeface="Calibri"/>
                          <a:cs typeface="Calibri"/>
                        </a:rPr>
                        <a:t>skeleton?</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types of</a:t>
                      </a:r>
                      <a:r>
                        <a:rPr sz="600">
                          <a:latin typeface="Calibri"/>
                          <a:cs typeface="Calibri"/>
                        </a:rPr>
                        <a:t> </a:t>
                      </a:r>
                      <a:r>
                        <a:rPr sz="600" spc="-5">
                          <a:latin typeface="Calibri"/>
                          <a:cs typeface="Calibri"/>
                        </a:rPr>
                        <a:t>skeleton are</a:t>
                      </a:r>
                      <a:r>
                        <a:rPr sz="600">
                          <a:latin typeface="Calibri"/>
                          <a:cs typeface="Calibri"/>
                        </a:rPr>
                        <a:t> </a:t>
                      </a:r>
                      <a:r>
                        <a:rPr sz="600" spc="-5">
                          <a:latin typeface="Calibri"/>
                          <a:cs typeface="Calibri"/>
                        </a:rPr>
                        <a:t>there?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Are</a:t>
                      </a:r>
                      <a:r>
                        <a:rPr sz="600" spc="-15">
                          <a:latin typeface="Calibri"/>
                          <a:cs typeface="Calibri"/>
                        </a:rPr>
                        <a:t> </a:t>
                      </a:r>
                      <a:r>
                        <a:rPr sz="600" spc="-5">
                          <a:latin typeface="Calibri"/>
                          <a:cs typeface="Calibri"/>
                        </a:rPr>
                        <a:t>all</a:t>
                      </a:r>
                      <a:r>
                        <a:rPr sz="600" spc="-10">
                          <a:latin typeface="Calibri"/>
                          <a:cs typeface="Calibri"/>
                        </a:rPr>
                        <a:t> </a:t>
                      </a:r>
                      <a:r>
                        <a:rPr sz="600" spc="-5">
                          <a:latin typeface="Calibri"/>
                          <a:cs typeface="Calibri"/>
                        </a:rPr>
                        <a:t>skeletons the</a:t>
                      </a:r>
                      <a:r>
                        <a:rPr sz="600" spc="-15">
                          <a:latin typeface="Calibri"/>
                          <a:cs typeface="Calibri"/>
                        </a:rPr>
                        <a:t> </a:t>
                      </a:r>
                      <a:r>
                        <a:rPr sz="600" spc="-5">
                          <a:latin typeface="Calibri"/>
                          <a:cs typeface="Calibri"/>
                        </a:rPr>
                        <a:t>same?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Can something</a:t>
                      </a:r>
                      <a:r>
                        <a:rPr sz="600" spc="-10">
                          <a:latin typeface="Calibri"/>
                          <a:cs typeface="Calibri"/>
                        </a:rPr>
                        <a:t> </a:t>
                      </a:r>
                      <a:r>
                        <a:rPr sz="600" spc="-5">
                          <a:latin typeface="Calibri"/>
                          <a:cs typeface="Calibri"/>
                        </a:rPr>
                        <a:t>survive </a:t>
                      </a:r>
                      <a:r>
                        <a:rPr sz="600">
                          <a:latin typeface="Calibri"/>
                          <a:cs typeface="Calibri"/>
                        </a:rPr>
                        <a:t>without</a:t>
                      </a:r>
                      <a:r>
                        <a:rPr sz="600" spc="-1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skeleton?</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20">
                          <a:latin typeface="Calibri"/>
                          <a:cs typeface="Calibri"/>
                        </a:rPr>
                        <a:t> </a:t>
                      </a:r>
                      <a:r>
                        <a:rPr sz="600">
                          <a:latin typeface="Calibri"/>
                          <a:cs typeface="Calibri"/>
                        </a:rPr>
                        <a:t>happens</a:t>
                      </a:r>
                      <a:r>
                        <a:rPr sz="600" spc="-5">
                          <a:latin typeface="Calibri"/>
                          <a:cs typeface="Calibri"/>
                        </a:rPr>
                        <a:t> </a:t>
                      </a:r>
                      <a:r>
                        <a:rPr sz="600" spc="-10">
                          <a:latin typeface="Calibri"/>
                          <a:cs typeface="Calibri"/>
                        </a:rPr>
                        <a:t>if </a:t>
                      </a:r>
                      <a:r>
                        <a:rPr sz="600" spc="-5">
                          <a:latin typeface="Calibri"/>
                          <a:cs typeface="Calibri"/>
                        </a:rPr>
                        <a:t>we</a:t>
                      </a:r>
                      <a:r>
                        <a:rPr sz="600" spc="-10">
                          <a:latin typeface="Calibri"/>
                          <a:cs typeface="Calibri"/>
                        </a:rPr>
                        <a:t> </a:t>
                      </a:r>
                      <a:r>
                        <a:rPr sz="600" spc="-5">
                          <a:latin typeface="Calibri"/>
                          <a:cs typeface="Calibri"/>
                        </a:rPr>
                        <a:t>break</a:t>
                      </a:r>
                      <a:r>
                        <a:rPr sz="600" spc="-15">
                          <a:latin typeface="Calibri"/>
                          <a:cs typeface="Calibri"/>
                        </a:rPr>
                        <a:t> </a:t>
                      </a:r>
                      <a:r>
                        <a:rPr sz="600" spc="-5">
                          <a:latin typeface="Calibri"/>
                          <a:cs typeface="Calibri"/>
                        </a:rPr>
                        <a:t>a</a:t>
                      </a:r>
                      <a:r>
                        <a:rPr sz="600" spc="-15">
                          <a:latin typeface="Calibri"/>
                          <a:cs typeface="Calibri"/>
                        </a:rPr>
                        <a:t> </a:t>
                      </a:r>
                      <a:r>
                        <a:rPr sz="600">
                          <a:latin typeface="Calibri"/>
                          <a:cs typeface="Calibri"/>
                        </a:rPr>
                        <a:t>bone?</a:t>
                      </a: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20">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we</a:t>
                      </a:r>
                      <a:r>
                        <a:rPr sz="600" spc="-25">
                          <a:latin typeface="Calibri"/>
                          <a:cs typeface="Calibri"/>
                        </a:rPr>
                        <a:t> </a:t>
                      </a:r>
                      <a:r>
                        <a:rPr sz="600" spc="-5">
                          <a:latin typeface="Calibri"/>
                          <a:cs typeface="Calibri"/>
                        </a:rPr>
                        <a:t>move?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Are</a:t>
                      </a:r>
                      <a:r>
                        <a:rPr sz="600" spc="-10">
                          <a:latin typeface="Calibri"/>
                          <a:cs typeface="Calibri"/>
                        </a:rPr>
                        <a:t> </a:t>
                      </a:r>
                      <a:r>
                        <a:rPr sz="600">
                          <a:latin typeface="Calibri"/>
                          <a:cs typeface="Calibri"/>
                        </a:rPr>
                        <a:t>bones</a:t>
                      </a:r>
                      <a:r>
                        <a:rPr sz="600" spc="-5">
                          <a:latin typeface="Calibri"/>
                          <a:cs typeface="Calibri"/>
                        </a:rPr>
                        <a:t> that</a:t>
                      </a:r>
                      <a:r>
                        <a:rPr sz="600" spc="-1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bigger,</a:t>
                      </a:r>
                      <a:r>
                        <a:rPr sz="600">
                          <a:latin typeface="Calibri"/>
                          <a:cs typeface="Calibri"/>
                        </a:rPr>
                        <a:t> </a:t>
                      </a:r>
                      <a:r>
                        <a:rPr sz="600" spc="-5">
                          <a:latin typeface="Calibri"/>
                          <a:cs typeface="Calibri"/>
                        </a:rPr>
                        <a:t>stronger?</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we</a:t>
                      </a:r>
                      <a:r>
                        <a:rPr sz="600" spc="-10">
                          <a:latin typeface="Calibri"/>
                          <a:cs typeface="Calibri"/>
                        </a:rPr>
                        <a:t> </a:t>
                      </a:r>
                      <a:r>
                        <a:rPr sz="600" spc="-5">
                          <a:latin typeface="Calibri"/>
                          <a:cs typeface="Calibri"/>
                        </a:rPr>
                        <a:t>need</a:t>
                      </a:r>
                      <a:r>
                        <a:rPr sz="600" spc="-10">
                          <a:latin typeface="Calibri"/>
                          <a:cs typeface="Calibri"/>
                        </a:rPr>
                        <a:t> </a:t>
                      </a:r>
                      <a:r>
                        <a:rPr sz="600" spc="-5">
                          <a:latin typeface="Calibri"/>
                          <a:cs typeface="Calibri"/>
                        </a:rPr>
                        <a:t>joints?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muscles</a:t>
                      </a:r>
                      <a:r>
                        <a:rPr sz="600" spc="-10">
                          <a:latin typeface="Calibri"/>
                          <a:cs typeface="Calibri"/>
                        </a:rPr>
                        <a:t> </a:t>
                      </a:r>
                      <a:r>
                        <a:rPr sz="600" spc="-5">
                          <a:latin typeface="Calibri"/>
                          <a:cs typeface="Calibri"/>
                        </a:rPr>
                        <a:t>get tired?</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Can</a:t>
                      </a:r>
                      <a:r>
                        <a:rPr sz="600" spc="-10">
                          <a:latin typeface="Calibri"/>
                          <a:cs typeface="Calibri"/>
                        </a:rPr>
                        <a:t> </a:t>
                      </a:r>
                      <a:r>
                        <a:rPr sz="600" spc="-5">
                          <a:latin typeface="Calibri"/>
                          <a:cs typeface="Calibri"/>
                        </a:rPr>
                        <a:t>we</a:t>
                      </a:r>
                      <a:r>
                        <a:rPr sz="600" spc="-15">
                          <a:latin typeface="Calibri"/>
                          <a:cs typeface="Calibri"/>
                        </a:rPr>
                        <a:t> </a:t>
                      </a:r>
                      <a:r>
                        <a:rPr sz="600" spc="-5">
                          <a:latin typeface="Calibri"/>
                          <a:cs typeface="Calibri"/>
                        </a:rPr>
                        <a:t>‘break’ muscles?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525780" indent="-229235">
                        <a:lnSpc>
                          <a:spcPct val="100000"/>
                        </a:lnSpc>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simple</a:t>
                      </a:r>
                      <a:r>
                        <a:rPr sz="600">
                          <a:latin typeface="Calibri"/>
                          <a:cs typeface="Calibri"/>
                        </a:rPr>
                        <a:t> </a:t>
                      </a:r>
                      <a:r>
                        <a:rPr sz="600" spc="-5">
                          <a:latin typeface="Calibri"/>
                          <a:cs typeface="Calibri"/>
                        </a:rPr>
                        <a:t>functions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basic</a:t>
                      </a:r>
                      <a:r>
                        <a:rPr sz="600" spc="5">
                          <a:latin typeface="Calibri"/>
                          <a:cs typeface="Calibri"/>
                        </a:rPr>
                        <a:t> </a:t>
                      </a:r>
                      <a:r>
                        <a:rPr sz="600" spc="-5">
                          <a:latin typeface="Calibri"/>
                          <a:cs typeface="Calibri"/>
                        </a:rPr>
                        <a:t>parts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digestive</a:t>
                      </a:r>
                      <a:r>
                        <a:rPr sz="600">
                          <a:latin typeface="Calibri"/>
                          <a:cs typeface="Calibri"/>
                        </a:rPr>
                        <a:t> system</a:t>
                      </a:r>
                      <a:r>
                        <a:rPr sz="600" spc="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humans.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Identify</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different</a:t>
                      </a:r>
                      <a:r>
                        <a:rPr sz="600" spc="5">
                          <a:latin typeface="Calibri"/>
                          <a:cs typeface="Calibri"/>
                        </a:rPr>
                        <a:t> </a:t>
                      </a:r>
                      <a:r>
                        <a:rPr sz="600" spc="-5">
                          <a:latin typeface="Calibri"/>
                          <a:cs typeface="Calibri"/>
                        </a:rPr>
                        <a:t>types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teeth</a:t>
                      </a:r>
                      <a:r>
                        <a:rPr sz="600" spc="5">
                          <a:latin typeface="Calibri"/>
                          <a:cs typeface="Calibri"/>
                        </a:rPr>
                        <a:t> </a:t>
                      </a:r>
                      <a:r>
                        <a:rPr sz="600" spc="-10">
                          <a:latin typeface="Calibri"/>
                          <a:cs typeface="Calibri"/>
                        </a:rPr>
                        <a:t>in</a:t>
                      </a:r>
                      <a:r>
                        <a:rPr sz="600" spc="10">
                          <a:latin typeface="Calibri"/>
                          <a:cs typeface="Calibri"/>
                        </a:rPr>
                        <a:t> </a:t>
                      </a:r>
                      <a:r>
                        <a:rPr sz="600">
                          <a:latin typeface="Calibri"/>
                          <a:cs typeface="Calibri"/>
                        </a:rPr>
                        <a:t>humans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simple</a:t>
                      </a:r>
                      <a:r>
                        <a:rPr sz="600" spc="5">
                          <a:latin typeface="Calibri"/>
                          <a:cs typeface="Calibri"/>
                        </a:rPr>
                        <a:t> </a:t>
                      </a:r>
                      <a:r>
                        <a:rPr sz="600" spc="-5">
                          <a:latin typeface="Calibri"/>
                          <a:cs typeface="Calibri"/>
                        </a:rPr>
                        <a:t>functions.</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a:latin typeface="Calibri"/>
                          <a:cs typeface="Calibri"/>
                        </a:rPr>
                        <a:t>Construct and</a:t>
                      </a:r>
                      <a:r>
                        <a:rPr sz="600" spc="10">
                          <a:latin typeface="Calibri"/>
                          <a:cs typeface="Calibri"/>
                        </a:rPr>
                        <a:t> </a:t>
                      </a:r>
                      <a:r>
                        <a:rPr sz="600" spc="-5">
                          <a:latin typeface="Calibri"/>
                          <a:cs typeface="Calibri"/>
                        </a:rPr>
                        <a:t>interpret</a:t>
                      </a:r>
                      <a:r>
                        <a:rPr sz="600" spc="5">
                          <a:latin typeface="Calibri"/>
                          <a:cs typeface="Calibri"/>
                        </a:rPr>
                        <a:t> </a:t>
                      </a:r>
                      <a:r>
                        <a:rPr sz="600" spc="-5">
                          <a:latin typeface="Calibri"/>
                          <a:cs typeface="Calibri"/>
                        </a:rPr>
                        <a:t>a</a:t>
                      </a:r>
                      <a:r>
                        <a:rPr sz="600" spc="20">
                          <a:latin typeface="Calibri"/>
                          <a:cs typeface="Calibri"/>
                        </a:rPr>
                        <a:t> </a:t>
                      </a:r>
                      <a:r>
                        <a:rPr sz="600" spc="-5">
                          <a:latin typeface="Calibri"/>
                          <a:cs typeface="Calibri"/>
                        </a:rPr>
                        <a:t>variety</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chains,</a:t>
                      </a:r>
                      <a:r>
                        <a:rPr sz="600" spc="20">
                          <a:latin typeface="Calibri"/>
                          <a:cs typeface="Calibri"/>
                        </a:rPr>
                        <a:t> </a:t>
                      </a:r>
                      <a:r>
                        <a:rPr sz="600" spc="-5">
                          <a:latin typeface="Calibri"/>
                          <a:cs typeface="Calibri"/>
                        </a:rPr>
                        <a:t>identifying</a:t>
                      </a:r>
                      <a:r>
                        <a:rPr sz="600">
                          <a:latin typeface="Calibri"/>
                          <a:cs typeface="Calibri"/>
                        </a:rPr>
                        <a:t> </a:t>
                      </a:r>
                      <a:r>
                        <a:rPr sz="600" spc="-5">
                          <a:latin typeface="Calibri"/>
                          <a:cs typeface="Calibri"/>
                        </a:rPr>
                        <a:t>producers,</a:t>
                      </a:r>
                      <a:r>
                        <a:rPr sz="600" spc="20">
                          <a:latin typeface="Calibri"/>
                          <a:cs typeface="Calibri"/>
                        </a:rPr>
                        <a:t> </a:t>
                      </a:r>
                      <a:r>
                        <a:rPr sz="600" spc="-5">
                          <a:latin typeface="Calibri"/>
                          <a:cs typeface="Calibri"/>
                        </a:rPr>
                        <a:t>predators</a:t>
                      </a:r>
                      <a:r>
                        <a:rPr sz="600" spc="10">
                          <a:latin typeface="Calibri"/>
                          <a:cs typeface="Calibri"/>
                        </a:rPr>
                        <a:t> </a:t>
                      </a:r>
                      <a:r>
                        <a:rPr sz="600" spc="-5">
                          <a:latin typeface="Calibri"/>
                          <a:cs typeface="Calibri"/>
                        </a:rPr>
                        <a:t>and prey</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u="sng" spc="-5">
                          <a:latin typeface="Calibri"/>
                          <a:cs typeface="Calibri"/>
                        </a:rPr>
                        <a:t>Identify</a:t>
                      </a:r>
                      <a:r>
                        <a:rPr sz="600" u="sng" spc="-25">
                          <a:latin typeface="Calibri"/>
                          <a:cs typeface="Calibri"/>
                        </a:rPr>
                        <a:t> </a:t>
                      </a:r>
                      <a:r>
                        <a:rPr sz="600" u="sng" spc="-5">
                          <a:latin typeface="Calibri"/>
                          <a:cs typeface="Calibri"/>
                        </a:rPr>
                        <a:t>&amp;</a:t>
                      </a:r>
                      <a:r>
                        <a:rPr sz="600" u="sng" spc="-15">
                          <a:latin typeface="Calibri"/>
                          <a:cs typeface="Calibri"/>
                        </a:rPr>
                        <a:t> </a:t>
                      </a:r>
                      <a:r>
                        <a:rPr sz="600" u="sng" spc="-5">
                          <a:latin typeface="Calibri"/>
                          <a:cs typeface="Calibri"/>
                        </a:rPr>
                        <a:t>Classify</a:t>
                      </a:r>
                      <a:endParaRPr sz="600" u="sng">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989256">
                <a:tc>
                  <a:txBody>
                    <a:bodyPr/>
                    <a:lstStyle/>
                    <a:p>
                      <a:pPr>
                        <a:lnSpc>
                          <a:spcPct val="100000"/>
                        </a:lnSpc>
                        <a:spcBef>
                          <a:spcPts val="10"/>
                        </a:spcBef>
                      </a:pPr>
                      <a:endParaRPr sz="600">
                        <a:latin typeface="Times New Roman"/>
                        <a:cs typeface="Times New Roman"/>
                      </a:endParaRPr>
                    </a:p>
                    <a:p>
                      <a:pPr marL="68580" marR="273050">
                        <a:lnSpc>
                          <a:spcPct val="102000"/>
                        </a:lnSpc>
                        <a:spcBef>
                          <a:spcPts val="5"/>
                        </a:spcBef>
                      </a:pPr>
                      <a:r>
                        <a:rPr sz="600" b="1" spc="-5">
                          <a:latin typeface="Calibri"/>
                          <a:cs typeface="Calibri"/>
                        </a:rPr>
                        <a:t>How does the angle </a:t>
                      </a:r>
                      <a:r>
                        <a:rPr sz="600" b="1">
                          <a:latin typeface="Calibri"/>
                          <a:cs typeface="Calibri"/>
                        </a:rPr>
                        <a:t>that </a:t>
                      </a:r>
                      <a:r>
                        <a:rPr sz="600" b="1" spc="-5">
                          <a:latin typeface="Calibri"/>
                          <a:cs typeface="Calibri"/>
                        </a:rPr>
                        <a:t>your </a:t>
                      </a:r>
                      <a:r>
                        <a:rPr sz="600" b="1" spc="-150">
                          <a:latin typeface="Calibri"/>
                          <a:cs typeface="Calibri"/>
                        </a:rPr>
                        <a:t> </a:t>
                      </a:r>
                      <a:r>
                        <a:rPr sz="600" b="1" spc="-5">
                          <a:latin typeface="Calibri"/>
                          <a:cs typeface="Calibri"/>
                        </a:rPr>
                        <a:t>elbow/knee </a:t>
                      </a:r>
                      <a:r>
                        <a:rPr sz="600" b="1">
                          <a:latin typeface="Calibri"/>
                          <a:cs typeface="Calibri"/>
                        </a:rPr>
                        <a:t>is </a:t>
                      </a:r>
                      <a:r>
                        <a:rPr sz="600" b="1" spc="-5">
                          <a:latin typeface="Calibri"/>
                          <a:cs typeface="Calibri"/>
                        </a:rPr>
                        <a:t>bent affect </a:t>
                      </a:r>
                      <a:r>
                        <a:rPr sz="600" b="1">
                          <a:latin typeface="Calibri"/>
                          <a:cs typeface="Calibri"/>
                        </a:rPr>
                        <a:t>the </a:t>
                      </a:r>
                      <a:r>
                        <a:rPr sz="600" b="1" spc="-145">
                          <a:latin typeface="Calibri"/>
                          <a:cs typeface="Calibri"/>
                        </a:rPr>
                        <a:t> </a:t>
                      </a:r>
                      <a:r>
                        <a:rPr sz="600" b="1" spc="-5">
                          <a:latin typeface="Calibri"/>
                          <a:cs typeface="Calibri"/>
                        </a:rPr>
                        <a:t>circumference </a:t>
                      </a:r>
                      <a:r>
                        <a:rPr sz="600" b="1">
                          <a:latin typeface="Calibri"/>
                          <a:cs typeface="Calibri"/>
                        </a:rPr>
                        <a:t>of </a:t>
                      </a:r>
                      <a:r>
                        <a:rPr sz="600" b="1" spc="-5">
                          <a:latin typeface="Calibri"/>
                          <a:cs typeface="Calibri"/>
                        </a:rPr>
                        <a:t>your upper </a:t>
                      </a:r>
                      <a:r>
                        <a:rPr sz="600" b="1">
                          <a:latin typeface="Calibri"/>
                          <a:cs typeface="Calibri"/>
                        </a:rPr>
                        <a:t> </a:t>
                      </a:r>
                      <a:r>
                        <a:rPr sz="600" b="1" spc="-5">
                          <a:latin typeface="Calibri"/>
                          <a:cs typeface="Calibri"/>
                        </a:rPr>
                        <a:t>arm/thigh?</a:t>
                      </a:r>
                      <a:endParaRPr sz="600">
                        <a:latin typeface="Calibri"/>
                        <a:cs typeface="Calibri"/>
                      </a:endParaRPr>
                    </a:p>
                    <a:p>
                      <a:pPr>
                        <a:lnSpc>
                          <a:spcPct val="100000"/>
                        </a:lnSpc>
                        <a:spcBef>
                          <a:spcPts val="40"/>
                        </a:spcBef>
                      </a:pPr>
                      <a:endParaRPr sz="600">
                        <a:latin typeface="Times New Roman"/>
                        <a:cs typeface="Times New Roman"/>
                      </a:endParaRPr>
                    </a:p>
                    <a:p>
                      <a:pPr marL="68580" marR="121285">
                        <a:lnSpc>
                          <a:spcPct val="102099"/>
                        </a:lnSpc>
                      </a:pPr>
                      <a:r>
                        <a:rPr sz="600" b="1" spc="-5">
                          <a:latin typeface="Calibri"/>
                          <a:cs typeface="Calibri"/>
                        </a:rPr>
                        <a:t>How does the skull circumference </a:t>
                      </a:r>
                      <a:r>
                        <a:rPr sz="600" b="1" spc="-145">
                          <a:latin typeface="Calibri"/>
                          <a:cs typeface="Calibri"/>
                        </a:rPr>
                        <a:t> </a:t>
                      </a:r>
                      <a:r>
                        <a:rPr sz="600" b="1" spc="-5">
                          <a:latin typeface="Calibri"/>
                          <a:cs typeface="Calibri"/>
                        </a:rPr>
                        <a:t>of a girl compare with that </a:t>
                      </a:r>
                      <a:r>
                        <a:rPr sz="600" b="1">
                          <a:latin typeface="Calibri"/>
                          <a:cs typeface="Calibri"/>
                        </a:rPr>
                        <a:t>of </a:t>
                      </a:r>
                      <a:r>
                        <a:rPr sz="600" b="1" spc="-5">
                          <a:latin typeface="Calibri"/>
                          <a:cs typeface="Calibri"/>
                        </a:rPr>
                        <a:t>a </a:t>
                      </a:r>
                      <a:r>
                        <a:rPr sz="600" b="1">
                          <a:latin typeface="Calibri"/>
                          <a:cs typeface="Calibri"/>
                        </a:rPr>
                        <a:t> </a:t>
                      </a:r>
                      <a:r>
                        <a:rPr sz="600" b="1" spc="-5">
                          <a:latin typeface="Calibri"/>
                          <a:cs typeface="Calibri"/>
                        </a:rPr>
                        <a:t>boy?</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8580" marR="148590">
                        <a:lnSpc>
                          <a:spcPct val="102899"/>
                        </a:lnSpc>
                      </a:pPr>
                      <a:r>
                        <a:rPr sz="600" spc="-5">
                          <a:latin typeface="Calibri"/>
                          <a:cs typeface="Calibri"/>
                        </a:rPr>
                        <a:t>How do the</a:t>
                      </a:r>
                      <a:r>
                        <a:rPr sz="600" spc="-10">
                          <a:latin typeface="Calibri"/>
                          <a:cs typeface="Calibri"/>
                        </a:rPr>
                        <a:t> </a:t>
                      </a:r>
                      <a:r>
                        <a:rPr sz="600" spc="-5">
                          <a:latin typeface="Calibri"/>
                          <a:cs typeface="Calibri"/>
                        </a:rPr>
                        <a:t>skeletons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different </a:t>
                      </a:r>
                      <a:r>
                        <a:rPr sz="600" spc="-145">
                          <a:latin typeface="Calibri"/>
                          <a:cs typeface="Calibri"/>
                        </a:rPr>
                        <a:t> </a:t>
                      </a:r>
                      <a:r>
                        <a:rPr sz="600" spc="-5">
                          <a:latin typeface="Calibri"/>
                          <a:cs typeface="Calibri"/>
                        </a:rPr>
                        <a:t>animals compare?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72390">
                        <a:lnSpc>
                          <a:spcPct val="102899"/>
                        </a:lnSpc>
                      </a:pPr>
                      <a:r>
                        <a:rPr sz="600" spc="-5">
                          <a:latin typeface="Calibri"/>
                          <a:cs typeface="Calibri"/>
                        </a:rPr>
                        <a:t>How does our skeleton change over </a:t>
                      </a:r>
                      <a:r>
                        <a:rPr sz="600" spc="-145">
                          <a:latin typeface="Calibri"/>
                          <a:cs typeface="Calibri"/>
                        </a:rPr>
                        <a:t> </a:t>
                      </a:r>
                      <a:r>
                        <a:rPr sz="600" spc="-5">
                          <a:latin typeface="Calibri"/>
                          <a:cs typeface="Calibri"/>
                        </a:rPr>
                        <a:t>time? (from birth</a:t>
                      </a:r>
                      <a:r>
                        <a:rPr sz="600">
                          <a:latin typeface="Calibri"/>
                          <a:cs typeface="Calibri"/>
                        </a:rPr>
                        <a:t> </a:t>
                      </a:r>
                      <a:r>
                        <a:rPr sz="600" spc="-10">
                          <a:latin typeface="Calibri"/>
                          <a:cs typeface="Calibri"/>
                        </a:rPr>
                        <a:t>to</a:t>
                      </a:r>
                      <a:r>
                        <a:rPr sz="600" spc="-5">
                          <a:latin typeface="Calibri"/>
                          <a:cs typeface="Calibri"/>
                        </a:rPr>
                        <a:t> </a:t>
                      </a:r>
                      <a:r>
                        <a:rPr sz="600">
                          <a:latin typeface="Calibri"/>
                          <a:cs typeface="Calibri"/>
                        </a:rPr>
                        <a:t>death)</a:t>
                      </a: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5"/>
                        </a:spcBef>
                      </a:pPr>
                      <a:endParaRPr sz="600">
                        <a:latin typeface="Times New Roman"/>
                        <a:cs typeface="Times New Roman"/>
                      </a:endParaRPr>
                    </a:p>
                    <a:p>
                      <a:pPr marL="67945" marR="114300">
                        <a:lnSpc>
                          <a:spcPct val="102899"/>
                        </a:lnSpc>
                      </a:pPr>
                      <a:r>
                        <a:rPr sz="600" spc="-5">
                          <a:latin typeface="Calibri"/>
                          <a:cs typeface="Calibri"/>
                        </a:rPr>
                        <a:t>Do </a:t>
                      </a:r>
                      <a:r>
                        <a:rPr sz="600" spc="-10">
                          <a:latin typeface="Calibri"/>
                          <a:cs typeface="Calibri"/>
                        </a:rPr>
                        <a:t>male</a:t>
                      </a:r>
                      <a:r>
                        <a:rPr sz="600" spc="-5">
                          <a:latin typeface="Calibri"/>
                          <a:cs typeface="Calibri"/>
                        </a:rPr>
                        <a:t> humans</a:t>
                      </a:r>
                      <a:r>
                        <a:rPr sz="600">
                          <a:latin typeface="Calibri"/>
                          <a:cs typeface="Calibri"/>
                        </a:rPr>
                        <a:t> </a:t>
                      </a:r>
                      <a:r>
                        <a:rPr sz="600" spc="-5">
                          <a:latin typeface="Calibri"/>
                          <a:cs typeface="Calibri"/>
                        </a:rPr>
                        <a:t>have larger skulls </a:t>
                      </a:r>
                      <a:r>
                        <a:rPr sz="600" spc="-140">
                          <a:latin typeface="Calibri"/>
                          <a:cs typeface="Calibri"/>
                        </a:rPr>
                        <a:t> </a:t>
                      </a:r>
                      <a:r>
                        <a:rPr sz="600" spc="-5">
                          <a:latin typeface="Calibri"/>
                          <a:cs typeface="Calibri"/>
                        </a:rPr>
                        <a:t>that</a:t>
                      </a:r>
                      <a:r>
                        <a:rPr sz="600" spc="-15">
                          <a:latin typeface="Calibri"/>
                          <a:cs typeface="Calibri"/>
                        </a:rPr>
                        <a:t> </a:t>
                      </a:r>
                      <a:r>
                        <a:rPr sz="600" spc="-5">
                          <a:latin typeface="Calibri"/>
                          <a:cs typeface="Calibri"/>
                        </a:rPr>
                        <a:t>female humans?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7945" marR="113030">
                        <a:lnSpc>
                          <a:spcPct val="102299"/>
                        </a:lnSpc>
                      </a:pPr>
                      <a:r>
                        <a:rPr sz="600" spc="-5">
                          <a:latin typeface="Calibri"/>
                          <a:cs typeface="Calibri"/>
                        </a:rPr>
                        <a:t>Why do different types of vitamins </a:t>
                      </a:r>
                      <a:r>
                        <a:rPr sz="600" spc="-145">
                          <a:latin typeface="Calibri"/>
                          <a:cs typeface="Calibri"/>
                        </a:rPr>
                        <a:t> </a:t>
                      </a:r>
                      <a:r>
                        <a:rPr sz="600" spc="-5">
                          <a:latin typeface="Calibri"/>
                          <a:cs typeface="Calibri"/>
                        </a:rPr>
                        <a:t>keep us healthy and which foods </a:t>
                      </a:r>
                      <a:r>
                        <a:rPr sz="600">
                          <a:latin typeface="Calibri"/>
                          <a:cs typeface="Calibri"/>
                        </a:rPr>
                        <a:t> </a:t>
                      </a:r>
                      <a:r>
                        <a:rPr sz="600" spc="-5">
                          <a:latin typeface="Calibri"/>
                          <a:cs typeface="Calibri"/>
                        </a:rPr>
                        <a:t>can we find them in?</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Why</a:t>
                      </a:r>
                      <a:r>
                        <a:rPr sz="600" spc="-10">
                          <a:latin typeface="Calibri"/>
                          <a:cs typeface="Calibri"/>
                        </a:rPr>
                        <a:t> </a:t>
                      </a:r>
                      <a:r>
                        <a:rPr sz="600" spc="-5">
                          <a:latin typeface="Calibri"/>
                          <a:cs typeface="Calibri"/>
                        </a:rPr>
                        <a:t>do animals</a:t>
                      </a:r>
                      <a:r>
                        <a:rPr sz="600">
                          <a:latin typeface="Calibri"/>
                          <a:cs typeface="Calibri"/>
                        </a:rPr>
                        <a:t> </a:t>
                      </a:r>
                      <a:r>
                        <a:rPr sz="600" spc="-5">
                          <a:latin typeface="Calibri"/>
                          <a:cs typeface="Calibri"/>
                        </a:rPr>
                        <a:t>have</a:t>
                      </a:r>
                      <a:r>
                        <a:rPr sz="600" spc="-10">
                          <a:latin typeface="Calibri"/>
                          <a:cs typeface="Calibri"/>
                        </a:rPr>
                        <a:t> </a:t>
                      </a:r>
                      <a:r>
                        <a:rPr sz="600" spc="-5">
                          <a:latin typeface="Calibri"/>
                          <a:cs typeface="Calibri"/>
                        </a:rPr>
                        <a:t>skeletons?</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spc="-5">
                          <a:latin typeface="Calibri"/>
                          <a:cs typeface="Calibri"/>
                        </a:rPr>
                        <a:t>What</a:t>
                      </a:r>
                      <a:r>
                        <a:rPr sz="600" spc="-10">
                          <a:latin typeface="Calibri"/>
                          <a:cs typeface="Calibri"/>
                        </a:rPr>
                        <a:t> is</a:t>
                      </a:r>
                      <a:r>
                        <a:rPr sz="600" spc="5">
                          <a:latin typeface="Calibri"/>
                          <a:cs typeface="Calibri"/>
                        </a:rPr>
                        <a:t> </a:t>
                      </a:r>
                      <a:r>
                        <a:rPr sz="600" spc="-5">
                          <a:latin typeface="Calibri"/>
                          <a:cs typeface="Calibri"/>
                        </a:rPr>
                        <a:t>a healthy</a:t>
                      </a:r>
                      <a:r>
                        <a:rPr sz="600" spc="10">
                          <a:latin typeface="Calibri"/>
                          <a:cs typeface="Calibri"/>
                        </a:rPr>
                        <a:t> </a:t>
                      </a:r>
                      <a:r>
                        <a:rPr sz="600" spc="-5">
                          <a:latin typeface="Calibri"/>
                          <a:cs typeface="Calibri"/>
                        </a:rPr>
                        <a:t>diet</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why</a:t>
                      </a:r>
                      <a:r>
                        <a:rPr sz="600">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it</a:t>
                      </a:r>
                      <a:r>
                        <a:rPr sz="600" spc="20">
                          <a:latin typeface="Calibri"/>
                          <a:cs typeface="Calibri"/>
                        </a:rPr>
                        <a:t> </a:t>
                      </a:r>
                      <a:r>
                        <a:rPr sz="600" spc="-5">
                          <a:latin typeface="Calibri"/>
                          <a:cs typeface="Calibri"/>
                        </a:rPr>
                        <a:t>important?</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13" name="Picture 12">
            <a:extLst>
              <a:ext uri="{FF2B5EF4-FFF2-40B4-BE49-F238E27FC236}">
                <a16:creationId xmlns:a16="http://schemas.microsoft.com/office/drawing/2014/main" id="{85ED4BF6-7E57-488E-A41A-647C796141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240A57B-AD51-49D0-8DA7-F524092E4BE9}"/>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6449" y="0"/>
            <a:ext cx="9906001" cy="959927"/>
          </a:xfrm>
          <a:prstGeom prst="rect">
            <a:avLst/>
          </a:prstGeom>
        </p:spPr>
      </p:pic>
      <p:pic>
        <p:nvPicPr>
          <p:cNvPr id="11" name="Picture 10">
            <a:extLst>
              <a:ext uri="{FF2B5EF4-FFF2-40B4-BE49-F238E27FC236}">
                <a16:creationId xmlns:a16="http://schemas.microsoft.com/office/drawing/2014/main" id="{162E254A-9158-47E4-9363-B14D4604FE57}"/>
              </a:ext>
            </a:extLst>
          </p:cNvPr>
          <p:cNvPicPr>
            <a:picLocks noChangeAspect="1"/>
          </p:cNvPicPr>
          <p:nvPr/>
        </p:nvPicPr>
        <p:blipFill>
          <a:blip r:embed="rId3"/>
          <a:stretch>
            <a:fillRect/>
          </a:stretch>
        </p:blipFill>
        <p:spPr>
          <a:xfrm>
            <a:off x="6450" y="0"/>
            <a:ext cx="9906000" cy="6857999"/>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9BCD10BD-1436-4548-A31E-BEF24D27DFF5}"/>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graphicFrame>
        <p:nvGraphicFramePr>
          <p:cNvPr id="7" name="object 7"/>
          <p:cNvGraphicFramePr>
            <a:graphicFrameLocks noGrp="1"/>
          </p:cNvGraphicFramePr>
          <p:nvPr>
            <p:extLst>
              <p:ext uri="{D42A27DB-BD31-4B8C-83A1-F6EECF244321}">
                <p14:modId xmlns:p14="http://schemas.microsoft.com/office/powerpoint/2010/main" val="3357526040"/>
              </p:ext>
            </p:extLst>
          </p:nvPr>
        </p:nvGraphicFramePr>
        <p:xfrm>
          <a:off x="513842" y="1062097"/>
          <a:ext cx="8891213" cy="4733803"/>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16124">
                <a:tc gridSpan="9">
                  <a:txBody>
                    <a:bodyPr/>
                    <a:lstStyle/>
                    <a:p>
                      <a:pPr>
                        <a:lnSpc>
                          <a:spcPct val="100000"/>
                        </a:lnSpc>
                      </a:pPr>
                      <a:endParaRPr sz="700">
                        <a:latin typeface="Times New Roman"/>
                        <a:cs typeface="Times New Roman"/>
                      </a:endParaRPr>
                    </a:p>
                    <a:p>
                      <a:pPr marL="635" algn="ctr">
                        <a:lnSpc>
                          <a:spcPct val="100000"/>
                        </a:lnSpc>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4</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Humans</a:t>
                      </a:r>
                      <a:endParaRPr sz="8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557">
                <a:tc gridSpan="2">
                  <a:txBody>
                    <a:bodyPr/>
                    <a:lstStyle/>
                    <a:p>
                      <a:pPr marL="818515">
                        <a:lnSpc>
                          <a:spcPts val="815"/>
                        </a:lnSpc>
                        <a:spcBef>
                          <a:spcPts val="4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5"/>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5"/>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33208">
                <a:tc rowSpan="3" gridSpan="2">
                  <a:txBody>
                    <a:bodyPr/>
                    <a:lstStyle/>
                    <a:p>
                      <a:pPr>
                        <a:lnSpc>
                          <a:spcPct val="100000"/>
                        </a:lnSpc>
                        <a:spcBef>
                          <a:spcPts val="40"/>
                        </a:spcBef>
                      </a:pPr>
                      <a:endParaRPr sz="600">
                        <a:latin typeface="Times New Roman"/>
                        <a:cs typeface="Times New Roman"/>
                      </a:endParaRPr>
                    </a:p>
                    <a:p>
                      <a:pPr marL="525780" marR="271145" indent="-228600">
                        <a:lnSpc>
                          <a:spcPct val="102899"/>
                        </a:lnSpc>
                        <a:buFont typeface="Symbol"/>
                        <a:buChar char=""/>
                        <a:tabLst>
                          <a:tab pos="525145" algn="l"/>
                          <a:tab pos="525780" algn="l"/>
                        </a:tabLst>
                      </a:pPr>
                      <a:r>
                        <a:rPr sz="600" b="1" spc="-5">
                          <a:latin typeface="Calibri"/>
                          <a:cs typeface="Calibri"/>
                        </a:rPr>
                        <a:t>Describe the simple</a:t>
                      </a:r>
                      <a:r>
                        <a:rPr sz="600" b="1" spc="10">
                          <a:latin typeface="Calibri"/>
                          <a:cs typeface="Calibri"/>
                        </a:rPr>
                        <a:t> </a:t>
                      </a:r>
                      <a:r>
                        <a:rPr sz="600" b="1" spc="-5">
                          <a:latin typeface="Calibri"/>
                          <a:cs typeface="Calibri"/>
                        </a:rPr>
                        <a:t>functions</a:t>
                      </a:r>
                      <a:r>
                        <a:rPr sz="600" b="1" spc="10">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basic</a:t>
                      </a:r>
                      <a:r>
                        <a:rPr sz="600" b="1" spc="20">
                          <a:latin typeface="Calibri"/>
                          <a:cs typeface="Calibri"/>
                        </a:rPr>
                        <a:t> </a:t>
                      </a:r>
                      <a:r>
                        <a:rPr sz="600" b="1" spc="-5">
                          <a:latin typeface="Calibri"/>
                          <a:cs typeface="Calibri"/>
                        </a:rPr>
                        <a:t>parts of</a:t>
                      </a:r>
                      <a:r>
                        <a:rPr sz="600" b="1" spc="10">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digestive</a:t>
                      </a:r>
                      <a:r>
                        <a:rPr sz="600" b="1">
                          <a:latin typeface="Calibri"/>
                          <a:cs typeface="Calibri"/>
                        </a:rPr>
                        <a:t> </a:t>
                      </a:r>
                      <a:r>
                        <a:rPr sz="600" b="1" spc="-5">
                          <a:latin typeface="Calibri"/>
                          <a:cs typeface="Calibri"/>
                        </a:rPr>
                        <a:t>system</a:t>
                      </a:r>
                      <a:r>
                        <a:rPr sz="600" b="1" spc="-10">
                          <a:latin typeface="Calibri"/>
                          <a:cs typeface="Calibri"/>
                        </a:rPr>
                        <a:t> </a:t>
                      </a:r>
                      <a:r>
                        <a:rPr sz="600" b="1">
                          <a:latin typeface="Calibri"/>
                          <a:cs typeface="Calibri"/>
                        </a:rPr>
                        <a:t>in</a:t>
                      </a:r>
                      <a:r>
                        <a:rPr sz="600" b="1" spc="-5">
                          <a:latin typeface="Calibri"/>
                          <a:cs typeface="Calibri"/>
                        </a:rPr>
                        <a:t> humans.</a:t>
                      </a:r>
                      <a:endParaRPr sz="600">
                        <a:latin typeface="Calibri"/>
                        <a:cs typeface="Calibri"/>
                      </a:endParaRPr>
                    </a:p>
                    <a:p>
                      <a:pPr marL="525780" marR="184785" indent="-228600">
                        <a:lnSpc>
                          <a:spcPct val="101400"/>
                        </a:lnSpc>
                        <a:spcBef>
                          <a:spcPts val="3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different</a:t>
                      </a:r>
                      <a:r>
                        <a:rPr sz="600" b="1">
                          <a:latin typeface="Calibri"/>
                          <a:cs typeface="Calibri"/>
                        </a:rPr>
                        <a:t> </a:t>
                      </a:r>
                      <a:r>
                        <a:rPr sz="600" b="1" spc="-5">
                          <a:latin typeface="Calibri"/>
                          <a:cs typeface="Calibri"/>
                        </a:rPr>
                        <a:t>types</a:t>
                      </a:r>
                      <a:r>
                        <a:rPr sz="600" b="1" spc="5">
                          <a:latin typeface="Calibri"/>
                          <a:cs typeface="Calibri"/>
                        </a:rPr>
                        <a:t> </a:t>
                      </a:r>
                      <a:r>
                        <a:rPr sz="600" b="1" spc="-5">
                          <a:latin typeface="Calibri"/>
                          <a:cs typeface="Calibri"/>
                        </a:rPr>
                        <a:t>of teeth</a:t>
                      </a:r>
                      <a:r>
                        <a:rPr sz="600" b="1">
                          <a:latin typeface="Calibri"/>
                          <a:cs typeface="Calibri"/>
                        </a:rPr>
                        <a:t> in </a:t>
                      </a:r>
                      <a:r>
                        <a:rPr sz="600" b="1" spc="-5">
                          <a:latin typeface="Calibri"/>
                          <a:cs typeface="Calibri"/>
                        </a:rPr>
                        <a:t>humans and</a:t>
                      </a:r>
                      <a:r>
                        <a:rPr sz="600" b="1" spc="10">
                          <a:latin typeface="Calibri"/>
                          <a:cs typeface="Calibri"/>
                        </a:rPr>
                        <a:t> </a:t>
                      </a:r>
                      <a:r>
                        <a:rPr sz="600" b="1" spc="-5">
                          <a:latin typeface="Calibri"/>
                          <a:cs typeface="Calibri"/>
                        </a:rPr>
                        <a:t>their </a:t>
                      </a:r>
                      <a:r>
                        <a:rPr sz="600" b="1" spc="-145">
                          <a:latin typeface="Calibri"/>
                          <a:cs typeface="Calibri"/>
                        </a:rPr>
                        <a:t> </a:t>
                      </a:r>
                      <a:r>
                        <a:rPr sz="600" b="1" spc="-5">
                          <a:latin typeface="Calibri"/>
                          <a:cs typeface="Calibri"/>
                        </a:rPr>
                        <a:t>simple</a:t>
                      </a:r>
                      <a:r>
                        <a:rPr sz="600" b="1">
                          <a:latin typeface="Calibri"/>
                          <a:cs typeface="Calibri"/>
                        </a:rPr>
                        <a:t> </a:t>
                      </a:r>
                      <a:r>
                        <a:rPr sz="600" b="1" spc="-5">
                          <a:latin typeface="Calibri"/>
                          <a:cs typeface="Calibri"/>
                        </a:rPr>
                        <a:t>functions.</a:t>
                      </a:r>
                      <a:endParaRPr sz="600">
                        <a:latin typeface="Calibri"/>
                        <a:cs typeface="Calibri"/>
                      </a:endParaRPr>
                    </a:p>
                    <a:p>
                      <a:pPr marL="525780" marR="67945" indent="-228600">
                        <a:lnSpc>
                          <a:spcPct val="102899"/>
                        </a:lnSpc>
                        <a:spcBef>
                          <a:spcPts val="25"/>
                        </a:spcBef>
                        <a:buFont typeface="Symbol"/>
                        <a:buChar char=""/>
                        <a:tabLst>
                          <a:tab pos="525145" algn="l"/>
                          <a:tab pos="525780" algn="l"/>
                        </a:tabLst>
                      </a:pPr>
                      <a:r>
                        <a:rPr sz="600" b="1" spc="-5">
                          <a:latin typeface="Calibri"/>
                          <a:cs typeface="Calibri"/>
                        </a:rPr>
                        <a:t>Construct and</a:t>
                      </a:r>
                      <a:r>
                        <a:rPr sz="600" b="1" spc="10">
                          <a:latin typeface="Calibri"/>
                          <a:cs typeface="Calibri"/>
                        </a:rPr>
                        <a:t> </a:t>
                      </a:r>
                      <a:r>
                        <a:rPr sz="600" b="1" spc="-5">
                          <a:latin typeface="Calibri"/>
                          <a:cs typeface="Calibri"/>
                        </a:rPr>
                        <a:t>interpret a</a:t>
                      </a:r>
                      <a:r>
                        <a:rPr sz="600" b="1" spc="15">
                          <a:latin typeface="Calibri"/>
                          <a:cs typeface="Calibri"/>
                        </a:rPr>
                        <a:t> </a:t>
                      </a:r>
                      <a:r>
                        <a:rPr sz="600" b="1" spc="-5">
                          <a:latin typeface="Calibri"/>
                          <a:cs typeface="Calibri"/>
                        </a:rPr>
                        <a:t>variety</a:t>
                      </a:r>
                      <a:r>
                        <a:rPr sz="600" b="1" spc="10">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food chains,</a:t>
                      </a:r>
                      <a:r>
                        <a:rPr sz="600" b="1" spc="10">
                          <a:latin typeface="Calibri"/>
                          <a:cs typeface="Calibri"/>
                        </a:rPr>
                        <a:t> </a:t>
                      </a:r>
                      <a:r>
                        <a:rPr sz="600" b="1" spc="-5">
                          <a:latin typeface="Calibri"/>
                          <a:cs typeface="Calibri"/>
                        </a:rPr>
                        <a:t>identifying </a:t>
                      </a:r>
                      <a:r>
                        <a:rPr sz="600" b="1" spc="-145">
                          <a:latin typeface="Calibri"/>
                          <a:cs typeface="Calibri"/>
                        </a:rPr>
                        <a:t> </a:t>
                      </a:r>
                      <a:r>
                        <a:rPr sz="600" b="1" spc="-5">
                          <a:latin typeface="Calibri"/>
                          <a:cs typeface="Calibri"/>
                        </a:rPr>
                        <a:t>producers,</a:t>
                      </a:r>
                      <a:r>
                        <a:rPr sz="600" b="1" spc="-10">
                          <a:latin typeface="Calibri"/>
                          <a:cs typeface="Calibri"/>
                        </a:rPr>
                        <a:t> </a:t>
                      </a:r>
                      <a:r>
                        <a:rPr sz="600" b="1" spc="-5">
                          <a:latin typeface="Calibri"/>
                          <a:cs typeface="Calibri"/>
                        </a:rPr>
                        <a:t>predators </a:t>
                      </a:r>
                      <a:r>
                        <a:rPr sz="600" b="1">
                          <a:latin typeface="Calibri"/>
                          <a:cs typeface="Calibri"/>
                        </a:rPr>
                        <a:t>and</a:t>
                      </a:r>
                      <a:r>
                        <a:rPr sz="600" b="1" spc="-5">
                          <a:latin typeface="Calibri"/>
                          <a:cs typeface="Calibri"/>
                        </a:rPr>
                        <a:t> prey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Animals have</a:t>
                      </a:r>
                      <a:r>
                        <a:rPr sz="600" spc="-10">
                          <a:latin typeface="Calibri"/>
                          <a:cs typeface="Calibri"/>
                        </a:rPr>
                        <a:t> </a:t>
                      </a:r>
                      <a:r>
                        <a:rPr sz="600" spc="-5">
                          <a:latin typeface="Calibri"/>
                          <a:cs typeface="Calibri"/>
                        </a:rPr>
                        <a:t>teeth</a:t>
                      </a:r>
                      <a:r>
                        <a:rPr sz="600">
                          <a:latin typeface="Calibri"/>
                          <a:cs typeface="Calibri"/>
                        </a:rPr>
                        <a:t> </a:t>
                      </a:r>
                      <a:r>
                        <a:rPr sz="600" spc="-10">
                          <a:latin typeface="Calibri"/>
                          <a:cs typeface="Calibri"/>
                        </a:rPr>
                        <a:t>to</a:t>
                      </a:r>
                      <a:r>
                        <a:rPr sz="600" spc="-5">
                          <a:latin typeface="Calibri"/>
                          <a:cs typeface="Calibri"/>
                        </a:rPr>
                        <a:t> help</a:t>
                      </a:r>
                      <a:r>
                        <a:rPr sz="600" spc="10">
                          <a:latin typeface="Calibri"/>
                          <a:cs typeface="Calibri"/>
                        </a:rPr>
                        <a:t> </a:t>
                      </a:r>
                      <a:r>
                        <a:rPr sz="600" spc="-5">
                          <a:latin typeface="Calibri"/>
                          <a:cs typeface="Calibri"/>
                        </a:rPr>
                        <a:t>them</a:t>
                      </a:r>
                      <a:r>
                        <a:rPr sz="600" spc="-10">
                          <a:latin typeface="Calibri"/>
                          <a:cs typeface="Calibri"/>
                        </a:rPr>
                        <a:t> </a:t>
                      </a:r>
                      <a:r>
                        <a:rPr sz="600" spc="-5">
                          <a:latin typeface="Calibri"/>
                          <a:cs typeface="Calibri"/>
                        </a:rPr>
                        <a:t>eat.</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Different</a:t>
                      </a:r>
                      <a:r>
                        <a:rPr sz="600" spc="-10">
                          <a:latin typeface="Calibri"/>
                          <a:cs typeface="Calibri"/>
                        </a:rPr>
                        <a:t> </a:t>
                      </a:r>
                      <a:r>
                        <a:rPr sz="600" spc="-5">
                          <a:latin typeface="Calibri"/>
                          <a:cs typeface="Calibri"/>
                        </a:rPr>
                        <a:t>types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teeth</a:t>
                      </a:r>
                      <a:r>
                        <a:rPr sz="60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jobs.</a:t>
                      </a:r>
                      <a:endParaRPr sz="600">
                        <a:latin typeface="Calibri"/>
                        <a:cs typeface="Calibri"/>
                      </a:endParaRPr>
                    </a:p>
                    <a:p>
                      <a:pPr marL="525780" marR="252729" indent="-229235">
                        <a:lnSpc>
                          <a:spcPct val="101400"/>
                        </a:lnSpc>
                        <a:spcBef>
                          <a:spcPts val="35"/>
                        </a:spcBef>
                        <a:buFont typeface="Symbol"/>
                        <a:buChar char=""/>
                        <a:tabLst>
                          <a:tab pos="525780" algn="l"/>
                          <a:tab pos="526415" algn="l"/>
                        </a:tabLst>
                      </a:pPr>
                      <a:r>
                        <a:rPr sz="600" spc="-5">
                          <a:latin typeface="Calibri"/>
                          <a:cs typeface="Calibri"/>
                        </a:rPr>
                        <a:t>Food</a:t>
                      </a:r>
                      <a:r>
                        <a:rPr sz="600" spc="5">
                          <a:latin typeface="Calibri"/>
                          <a:cs typeface="Calibri"/>
                        </a:rPr>
                        <a:t> </a:t>
                      </a:r>
                      <a:r>
                        <a:rPr sz="600" spc="-5">
                          <a:latin typeface="Calibri"/>
                          <a:cs typeface="Calibri"/>
                        </a:rPr>
                        <a:t>is</a:t>
                      </a:r>
                      <a:r>
                        <a:rPr sz="600" spc="5">
                          <a:latin typeface="Calibri"/>
                          <a:cs typeface="Calibri"/>
                        </a:rPr>
                        <a:t> </a:t>
                      </a:r>
                      <a:r>
                        <a:rPr sz="600" spc="-5">
                          <a:latin typeface="Calibri"/>
                          <a:cs typeface="Calibri"/>
                        </a:rPr>
                        <a:t>broken</a:t>
                      </a:r>
                      <a:r>
                        <a:rPr sz="600" spc="5">
                          <a:latin typeface="Calibri"/>
                          <a:cs typeface="Calibri"/>
                        </a:rPr>
                        <a:t> </a:t>
                      </a:r>
                      <a:r>
                        <a:rPr sz="600" spc="-5">
                          <a:latin typeface="Calibri"/>
                          <a:cs typeface="Calibri"/>
                        </a:rPr>
                        <a:t>down</a:t>
                      </a:r>
                      <a:r>
                        <a:rPr sz="600" spc="5">
                          <a:latin typeface="Calibri"/>
                          <a:cs typeface="Calibri"/>
                        </a:rPr>
                        <a:t> </a:t>
                      </a:r>
                      <a:r>
                        <a:rPr sz="600" spc="-5">
                          <a:latin typeface="Calibri"/>
                          <a:cs typeface="Calibri"/>
                        </a:rPr>
                        <a:t>by</a:t>
                      </a:r>
                      <a:r>
                        <a:rPr sz="600">
                          <a:latin typeface="Calibri"/>
                          <a:cs typeface="Calibri"/>
                        </a:rPr>
                        <a:t> </a:t>
                      </a:r>
                      <a:r>
                        <a:rPr sz="600" spc="-5">
                          <a:latin typeface="Calibri"/>
                          <a:cs typeface="Calibri"/>
                        </a:rPr>
                        <a:t>the teeth</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further in</a:t>
                      </a:r>
                      <a:r>
                        <a:rPr sz="600" spc="5">
                          <a:latin typeface="Calibri"/>
                          <a:cs typeface="Calibri"/>
                        </a:rPr>
                        <a:t> </a:t>
                      </a:r>
                      <a:r>
                        <a:rPr sz="600" spc="-5">
                          <a:latin typeface="Calibri"/>
                          <a:cs typeface="Calibri"/>
                        </a:rPr>
                        <a:t>the stomach</a:t>
                      </a:r>
                      <a:r>
                        <a:rPr sz="600" spc="5">
                          <a:latin typeface="Calibri"/>
                          <a:cs typeface="Calibri"/>
                        </a:rPr>
                        <a:t> </a:t>
                      </a:r>
                      <a:r>
                        <a:rPr sz="600" spc="-5">
                          <a:latin typeface="Calibri"/>
                          <a:cs typeface="Calibri"/>
                        </a:rPr>
                        <a:t>and </a:t>
                      </a:r>
                      <a:r>
                        <a:rPr sz="600" spc="-145">
                          <a:latin typeface="Calibri"/>
                          <a:cs typeface="Calibri"/>
                        </a:rPr>
                        <a:t> </a:t>
                      </a:r>
                      <a:r>
                        <a:rPr sz="600" spc="-5">
                          <a:latin typeface="Calibri"/>
                          <a:cs typeface="Calibri"/>
                        </a:rPr>
                        <a:t>intestines</a:t>
                      </a:r>
                      <a:r>
                        <a:rPr sz="600">
                          <a:latin typeface="Calibri"/>
                          <a:cs typeface="Calibri"/>
                        </a:rPr>
                        <a:t> </a:t>
                      </a:r>
                      <a:r>
                        <a:rPr sz="600" spc="-5">
                          <a:latin typeface="Calibri"/>
                          <a:cs typeface="Calibri"/>
                        </a:rPr>
                        <a:t>where nutrients</a:t>
                      </a:r>
                      <a:r>
                        <a:rPr sz="600">
                          <a:latin typeface="Calibri"/>
                          <a:cs typeface="Calibri"/>
                        </a:rPr>
                        <a:t> </a:t>
                      </a:r>
                      <a:r>
                        <a:rPr sz="600" spc="-5">
                          <a:latin typeface="Calibri"/>
                          <a:cs typeface="Calibri"/>
                        </a:rPr>
                        <a:t>go</a:t>
                      </a:r>
                      <a:r>
                        <a:rPr sz="600" spc="10">
                          <a:latin typeface="Calibri"/>
                          <a:cs typeface="Calibri"/>
                        </a:rPr>
                        <a:t> </a:t>
                      </a:r>
                      <a:r>
                        <a:rPr sz="600" spc="-5">
                          <a:latin typeface="Calibri"/>
                          <a:cs typeface="Calibri"/>
                        </a:rPr>
                        <a:t>into</a:t>
                      </a:r>
                      <a:r>
                        <a:rPr sz="600">
                          <a:latin typeface="Calibri"/>
                          <a:cs typeface="Calibri"/>
                        </a:rPr>
                        <a:t> </a:t>
                      </a:r>
                      <a:r>
                        <a:rPr sz="600" spc="-5">
                          <a:latin typeface="Calibri"/>
                          <a:cs typeface="Calibri"/>
                        </a:rPr>
                        <a:t>the </a:t>
                      </a:r>
                      <a:r>
                        <a:rPr sz="600">
                          <a:latin typeface="Calibri"/>
                          <a:cs typeface="Calibri"/>
                        </a:rPr>
                        <a:t>blood.</a:t>
                      </a:r>
                    </a:p>
                    <a:p>
                      <a:pPr marL="525780" indent="-229870">
                        <a:lnSpc>
                          <a:spcPct val="100000"/>
                        </a:lnSpc>
                        <a:spcBef>
                          <a:spcPts val="45"/>
                        </a:spcBef>
                        <a:buFont typeface="Symbol"/>
                        <a:buChar char=""/>
                        <a:tabLst>
                          <a:tab pos="525780" algn="l"/>
                          <a:tab pos="526415" algn="l"/>
                        </a:tabLst>
                      </a:pPr>
                      <a:r>
                        <a:rPr sz="600" spc="-5">
                          <a:latin typeface="Calibri"/>
                          <a:cs typeface="Calibri"/>
                        </a:rPr>
                        <a:t>The blood</a:t>
                      </a:r>
                      <a:r>
                        <a:rPr sz="600">
                          <a:latin typeface="Calibri"/>
                          <a:cs typeface="Calibri"/>
                        </a:rPr>
                        <a:t> </a:t>
                      </a:r>
                      <a:r>
                        <a:rPr sz="600" spc="-5">
                          <a:latin typeface="Calibri"/>
                          <a:cs typeface="Calibri"/>
                        </a:rPr>
                        <a:t>takes</a:t>
                      </a:r>
                      <a:r>
                        <a:rPr sz="600">
                          <a:latin typeface="Calibri"/>
                          <a:cs typeface="Calibri"/>
                        </a:rPr>
                        <a:t> </a:t>
                      </a:r>
                      <a:r>
                        <a:rPr sz="600" spc="-5">
                          <a:latin typeface="Calibri"/>
                          <a:cs typeface="Calibri"/>
                        </a:rPr>
                        <a:t>nutrients</a:t>
                      </a:r>
                      <a:r>
                        <a:rPr sz="600" spc="5">
                          <a:latin typeface="Calibri"/>
                          <a:cs typeface="Calibri"/>
                        </a:rPr>
                        <a:t> </a:t>
                      </a:r>
                      <a:r>
                        <a:rPr sz="600" spc="-5">
                          <a:latin typeface="Calibri"/>
                          <a:cs typeface="Calibri"/>
                        </a:rPr>
                        <a:t>around</a:t>
                      </a:r>
                      <a:r>
                        <a:rPr sz="600">
                          <a:latin typeface="Calibri"/>
                          <a:cs typeface="Calibri"/>
                        </a:rPr>
                        <a:t> </a:t>
                      </a:r>
                      <a:r>
                        <a:rPr sz="600" spc="-5">
                          <a:latin typeface="Calibri"/>
                          <a:cs typeface="Calibri"/>
                        </a:rPr>
                        <a:t>the body.</a:t>
                      </a:r>
                      <a:endParaRPr sz="600">
                        <a:latin typeface="Calibri"/>
                        <a:cs typeface="Calibri"/>
                      </a:endParaRPr>
                    </a:p>
                    <a:p>
                      <a:pPr marL="525780" marR="243204" indent="-229235">
                        <a:lnSpc>
                          <a:spcPct val="101400"/>
                        </a:lnSpc>
                        <a:spcBef>
                          <a:spcPts val="50"/>
                        </a:spcBef>
                        <a:buFont typeface="Symbol"/>
                        <a:buChar char=""/>
                        <a:tabLst>
                          <a:tab pos="525780" algn="l"/>
                          <a:tab pos="526415" algn="l"/>
                        </a:tabLst>
                      </a:pPr>
                      <a:r>
                        <a:rPr sz="600" spc="-5">
                          <a:latin typeface="Calibri"/>
                          <a:cs typeface="Calibri"/>
                        </a:rPr>
                        <a:t>Nutrients</a:t>
                      </a:r>
                      <a:r>
                        <a:rPr sz="600" spc="5">
                          <a:latin typeface="Calibri"/>
                          <a:cs typeface="Calibri"/>
                        </a:rPr>
                        <a:t> </a:t>
                      </a:r>
                      <a:r>
                        <a:rPr sz="600" spc="-5">
                          <a:latin typeface="Calibri"/>
                          <a:cs typeface="Calibri"/>
                        </a:rPr>
                        <a:t>produced</a:t>
                      </a:r>
                      <a:r>
                        <a:rPr sz="600" spc="15">
                          <a:latin typeface="Calibri"/>
                          <a:cs typeface="Calibri"/>
                        </a:rPr>
                        <a:t> </a:t>
                      </a:r>
                      <a:r>
                        <a:rPr sz="600">
                          <a:latin typeface="Calibri"/>
                          <a:cs typeface="Calibri"/>
                        </a:rPr>
                        <a:t>by </a:t>
                      </a:r>
                      <a:r>
                        <a:rPr sz="600" spc="-5">
                          <a:latin typeface="Calibri"/>
                          <a:cs typeface="Calibri"/>
                        </a:rPr>
                        <a:t>plants</a:t>
                      </a:r>
                      <a:r>
                        <a:rPr sz="600" spc="10">
                          <a:latin typeface="Calibri"/>
                          <a:cs typeface="Calibri"/>
                        </a:rPr>
                        <a:t> </a:t>
                      </a:r>
                      <a:r>
                        <a:rPr sz="600" spc="-10">
                          <a:latin typeface="Calibri"/>
                          <a:cs typeface="Calibri"/>
                        </a:rPr>
                        <a:t>move</a:t>
                      </a:r>
                      <a:r>
                        <a:rPr sz="60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primary</a:t>
                      </a:r>
                      <a:r>
                        <a:rPr sz="600">
                          <a:latin typeface="Calibri"/>
                          <a:cs typeface="Calibri"/>
                        </a:rPr>
                        <a:t> </a:t>
                      </a:r>
                      <a:r>
                        <a:rPr sz="600" spc="-5">
                          <a:latin typeface="Calibri"/>
                          <a:cs typeface="Calibri"/>
                        </a:rPr>
                        <a:t>consumers</a:t>
                      </a:r>
                      <a:r>
                        <a:rPr sz="600" spc="20">
                          <a:latin typeface="Calibri"/>
                          <a:cs typeface="Calibri"/>
                        </a:rPr>
                        <a:t> </a:t>
                      </a:r>
                      <a:r>
                        <a:rPr sz="600" spc="-5">
                          <a:latin typeface="Calibri"/>
                          <a:cs typeface="Calibri"/>
                        </a:rPr>
                        <a:t>then</a:t>
                      </a:r>
                      <a:r>
                        <a:rPr sz="600" spc="10">
                          <a:latin typeface="Calibri"/>
                          <a:cs typeface="Calibri"/>
                        </a:rPr>
                        <a:t> </a:t>
                      </a:r>
                      <a:r>
                        <a:rPr sz="600" spc="-10">
                          <a:latin typeface="Calibri"/>
                          <a:cs typeface="Calibri"/>
                        </a:rPr>
                        <a:t>to </a:t>
                      </a:r>
                      <a:r>
                        <a:rPr sz="600" spc="-145">
                          <a:latin typeface="Calibri"/>
                          <a:cs typeface="Calibri"/>
                        </a:rPr>
                        <a:t> </a:t>
                      </a:r>
                      <a:r>
                        <a:rPr sz="600" spc="-5">
                          <a:latin typeface="Calibri"/>
                          <a:cs typeface="Calibri"/>
                        </a:rPr>
                        <a:t>secondary consumers through</a:t>
                      </a:r>
                      <a:r>
                        <a:rPr sz="600">
                          <a:latin typeface="Calibri"/>
                          <a:cs typeface="Calibri"/>
                        </a:rPr>
                        <a:t> </a:t>
                      </a:r>
                      <a:r>
                        <a:rPr sz="600" spc="-5">
                          <a:latin typeface="Calibri"/>
                          <a:cs typeface="Calibri"/>
                        </a:rPr>
                        <a:t>food</a:t>
                      </a:r>
                      <a:r>
                        <a:rPr sz="600">
                          <a:latin typeface="Calibri"/>
                          <a:cs typeface="Calibri"/>
                        </a:rPr>
                        <a:t> </a:t>
                      </a:r>
                      <a:r>
                        <a:rPr sz="600" spc="-5">
                          <a:latin typeface="Calibri"/>
                          <a:cs typeface="Calibri"/>
                        </a:rPr>
                        <a:t>chains.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0"/>
                        </a:spcBef>
                      </a:pPr>
                      <a:endParaRPr sz="600">
                        <a:latin typeface="Times New Roman"/>
                        <a:cs typeface="Times New Roman"/>
                      </a:endParaRPr>
                    </a:p>
                    <a:p>
                      <a:pPr marL="67945" marR="265430">
                        <a:lnSpc>
                          <a:spcPct val="102099"/>
                        </a:lnSpc>
                      </a:pPr>
                      <a:r>
                        <a:rPr sz="600" spc="-5">
                          <a:latin typeface="Calibri"/>
                          <a:cs typeface="Calibri"/>
                        </a:rPr>
                        <a:t>Herbivore,</a:t>
                      </a:r>
                      <a:r>
                        <a:rPr sz="600" spc="15">
                          <a:latin typeface="Calibri"/>
                          <a:cs typeface="Calibri"/>
                        </a:rPr>
                        <a:t> </a:t>
                      </a:r>
                      <a:r>
                        <a:rPr sz="600" spc="-5">
                          <a:latin typeface="Calibri"/>
                          <a:cs typeface="Calibri"/>
                        </a:rPr>
                        <a:t>Carnivore,</a:t>
                      </a:r>
                      <a:r>
                        <a:rPr sz="600" spc="20">
                          <a:latin typeface="Calibri"/>
                          <a:cs typeface="Calibri"/>
                        </a:rPr>
                        <a:t> </a:t>
                      </a:r>
                      <a:r>
                        <a:rPr sz="600" spc="-5">
                          <a:latin typeface="Calibri"/>
                          <a:cs typeface="Calibri"/>
                        </a:rPr>
                        <a:t>Digestive</a:t>
                      </a:r>
                      <a:r>
                        <a:rPr sz="600" spc="10">
                          <a:latin typeface="Calibri"/>
                          <a:cs typeface="Calibri"/>
                        </a:rPr>
                        <a:t> </a:t>
                      </a:r>
                      <a:r>
                        <a:rPr sz="600" spc="-5">
                          <a:latin typeface="Calibri"/>
                          <a:cs typeface="Calibri"/>
                        </a:rPr>
                        <a:t>system,</a:t>
                      </a:r>
                      <a:r>
                        <a:rPr sz="600" spc="15">
                          <a:latin typeface="Calibri"/>
                          <a:cs typeface="Calibri"/>
                        </a:rPr>
                        <a:t> </a:t>
                      </a:r>
                      <a:r>
                        <a:rPr sz="600" spc="-5">
                          <a:latin typeface="Calibri"/>
                          <a:cs typeface="Calibri"/>
                        </a:rPr>
                        <a:t>tongue,</a:t>
                      </a:r>
                      <a:r>
                        <a:rPr sz="600" spc="20">
                          <a:latin typeface="Calibri"/>
                          <a:cs typeface="Calibri"/>
                        </a:rPr>
                        <a:t> </a:t>
                      </a:r>
                      <a:r>
                        <a:rPr sz="600" spc="-5">
                          <a:latin typeface="Calibri"/>
                          <a:cs typeface="Calibri"/>
                        </a:rPr>
                        <a:t>mouth,</a:t>
                      </a:r>
                      <a:r>
                        <a:rPr sz="600" spc="20">
                          <a:latin typeface="Calibri"/>
                          <a:cs typeface="Calibri"/>
                        </a:rPr>
                        <a:t> </a:t>
                      </a:r>
                      <a:r>
                        <a:rPr sz="600" spc="-5">
                          <a:latin typeface="Calibri"/>
                          <a:cs typeface="Calibri"/>
                        </a:rPr>
                        <a:t>teeth,</a:t>
                      </a:r>
                      <a:r>
                        <a:rPr sz="600" spc="15">
                          <a:latin typeface="Calibri"/>
                          <a:cs typeface="Calibri"/>
                        </a:rPr>
                        <a:t> </a:t>
                      </a:r>
                      <a:r>
                        <a:rPr sz="600" spc="-5">
                          <a:latin typeface="Calibri"/>
                          <a:cs typeface="Calibri"/>
                        </a:rPr>
                        <a:t>oesophagus,</a:t>
                      </a:r>
                      <a:r>
                        <a:rPr sz="600" spc="20">
                          <a:latin typeface="Calibri"/>
                          <a:cs typeface="Calibri"/>
                        </a:rPr>
                        <a:t> </a:t>
                      </a:r>
                      <a:r>
                        <a:rPr sz="600" spc="-5">
                          <a:latin typeface="Calibri"/>
                          <a:cs typeface="Calibri"/>
                        </a:rPr>
                        <a:t>stomach,</a:t>
                      </a:r>
                      <a:r>
                        <a:rPr sz="600" spc="5">
                          <a:latin typeface="Calibri"/>
                          <a:cs typeface="Calibri"/>
                        </a:rPr>
                        <a:t> </a:t>
                      </a:r>
                      <a:r>
                        <a:rPr sz="600" spc="-5">
                          <a:latin typeface="Calibri"/>
                          <a:cs typeface="Calibri"/>
                        </a:rPr>
                        <a:t>gall</a:t>
                      </a:r>
                      <a:r>
                        <a:rPr sz="600" spc="15">
                          <a:latin typeface="Calibri"/>
                          <a:cs typeface="Calibri"/>
                        </a:rPr>
                        <a:t> </a:t>
                      </a:r>
                      <a:r>
                        <a:rPr sz="600" spc="-5">
                          <a:latin typeface="Calibri"/>
                          <a:cs typeface="Calibri"/>
                        </a:rPr>
                        <a:t>bladder, </a:t>
                      </a:r>
                      <a:r>
                        <a:rPr sz="600" spc="-140">
                          <a:latin typeface="Calibri"/>
                          <a:cs typeface="Calibri"/>
                        </a:rPr>
                        <a:t> </a:t>
                      </a:r>
                      <a:r>
                        <a:rPr sz="600" spc="-5">
                          <a:latin typeface="Calibri"/>
                          <a:cs typeface="Calibri"/>
                        </a:rPr>
                        <a:t>small</a:t>
                      </a:r>
                      <a:r>
                        <a:rPr sz="600" spc="15">
                          <a:latin typeface="Calibri"/>
                          <a:cs typeface="Calibri"/>
                        </a:rPr>
                        <a:t> </a:t>
                      </a:r>
                      <a:r>
                        <a:rPr sz="600" spc="-5">
                          <a:latin typeface="Calibri"/>
                          <a:cs typeface="Calibri"/>
                        </a:rPr>
                        <a:t>intestine,</a:t>
                      </a:r>
                      <a:r>
                        <a:rPr sz="600" spc="20">
                          <a:latin typeface="Calibri"/>
                          <a:cs typeface="Calibri"/>
                        </a:rPr>
                        <a:t> </a:t>
                      </a:r>
                      <a:r>
                        <a:rPr sz="600" spc="-5">
                          <a:latin typeface="Calibri"/>
                          <a:cs typeface="Calibri"/>
                        </a:rPr>
                        <a:t>pancreas,</a:t>
                      </a:r>
                      <a:r>
                        <a:rPr sz="600" spc="15">
                          <a:latin typeface="Calibri"/>
                          <a:cs typeface="Calibri"/>
                        </a:rPr>
                        <a:t> </a:t>
                      </a:r>
                      <a:r>
                        <a:rPr sz="600" spc="-10">
                          <a:latin typeface="Calibri"/>
                          <a:cs typeface="Calibri"/>
                        </a:rPr>
                        <a:t>large</a:t>
                      </a:r>
                      <a:r>
                        <a:rPr sz="600" spc="10">
                          <a:latin typeface="Calibri"/>
                          <a:cs typeface="Calibri"/>
                        </a:rPr>
                        <a:t> </a:t>
                      </a:r>
                      <a:r>
                        <a:rPr sz="600" spc="-5">
                          <a:latin typeface="Calibri"/>
                          <a:cs typeface="Calibri"/>
                        </a:rPr>
                        <a:t>intestine,</a:t>
                      </a:r>
                      <a:r>
                        <a:rPr sz="600" spc="15">
                          <a:latin typeface="Calibri"/>
                          <a:cs typeface="Calibri"/>
                        </a:rPr>
                        <a:t> </a:t>
                      </a:r>
                      <a:r>
                        <a:rPr sz="600" spc="-5">
                          <a:latin typeface="Calibri"/>
                          <a:cs typeface="Calibri"/>
                        </a:rPr>
                        <a:t>liver,</a:t>
                      </a:r>
                      <a:r>
                        <a:rPr sz="600" spc="15">
                          <a:latin typeface="Calibri"/>
                          <a:cs typeface="Calibri"/>
                        </a:rPr>
                        <a:t> </a:t>
                      </a:r>
                      <a:r>
                        <a:rPr sz="600" spc="-5">
                          <a:latin typeface="Calibri"/>
                          <a:cs typeface="Calibri"/>
                        </a:rPr>
                        <a:t>tooth,</a:t>
                      </a:r>
                      <a:r>
                        <a:rPr sz="600" spc="35">
                          <a:latin typeface="Calibri"/>
                          <a:cs typeface="Calibri"/>
                        </a:rPr>
                        <a:t> </a:t>
                      </a:r>
                      <a:r>
                        <a:rPr sz="600" spc="-5">
                          <a:latin typeface="Calibri"/>
                          <a:cs typeface="Calibri"/>
                        </a:rPr>
                        <a:t>canine,</a:t>
                      </a:r>
                      <a:r>
                        <a:rPr sz="600" spc="20">
                          <a:latin typeface="Calibri"/>
                          <a:cs typeface="Calibri"/>
                        </a:rPr>
                        <a:t> </a:t>
                      </a:r>
                      <a:r>
                        <a:rPr sz="600" spc="-5">
                          <a:latin typeface="Calibri"/>
                          <a:cs typeface="Calibri"/>
                        </a:rPr>
                        <a:t>incisor,</a:t>
                      </a:r>
                      <a:r>
                        <a:rPr sz="600" spc="15">
                          <a:latin typeface="Calibri"/>
                          <a:cs typeface="Calibri"/>
                        </a:rPr>
                        <a:t> </a:t>
                      </a:r>
                      <a:r>
                        <a:rPr sz="600" spc="-10">
                          <a:latin typeface="Calibri"/>
                          <a:cs typeface="Calibri"/>
                        </a:rPr>
                        <a:t>molar,</a:t>
                      </a:r>
                      <a:r>
                        <a:rPr sz="600" spc="20">
                          <a:latin typeface="Calibri"/>
                          <a:cs typeface="Calibri"/>
                        </a:rPr>
                        <a:t> </a:t>
                      </a:r>
                      <a:r>
                        <a:rPr sz="600" spc="-5">
                          <a:latin typeface="Calibri"/>
                          <a:cs typeface="Calibri"/>
                        </a:rPr>
                        <a:t>premolar,</a:t>
                      </a:r>
                      <a:r>
                        <a:rPr sz="600" spc="15">
                          <a:latin typeface="Calibri"/>
                          <a:cs typeface="Calibri"/>
                        </a:rPr>
                        <a:t> </a:t>
                      </a:r>
                      <a:r>
                        <a:rPr sz="600" spc="-5">
                          <a:latin typeface="Calibri"/>
                          <a:cs typeface="Calibri"/>
                        </a:rPr>
                        <a:t>producer, </a:t>
                      </a:r>
                      <a:r>
                        <a:rPr sz="600">
                          <a:latin typeface="Calibri"/>
                          <a:cs typeface="Calibri"/>
                        </a:rPr>
                        <a:t> </a:t>
                      </a:r>
                      <a:r>
                        <a:rPr sz="600" spc="-5">
                          <a:latin typeface="Calibri"/>
                          <a:cs typeface="Calibri"/>
                        </a:rPr>
                        <a:t>consumer.</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03647">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00"/>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86360">
                        <a:lnSpc>
                          <a:spcPts val="800"/>
                        </a:lnSpc>
                      </a:pPr>
                      <a:r>
                        <a:rPr sz="600" spc="-5">
                          <a:latin typeface="Calibri"/>
                          <a:cs typeface="Calibri"/>
                        </a:rPr>
                        <a:t>Suggested</a:t>
                      </a:r>
                      <a:r>
                        <a:rPr sz="600" spc="-15">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832">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spc="5">
                          <a:latin typeface="Calibri"/>
                          <a:cs typeface="Calibri"/>
                        </a:rPr>
                        <a:t>I</a:t>
                      </a:r>
                      <a:r>
                        <a:rPr sz="600" b="1" spc="-5">
                          <a:latin typeface="Calibri"/>
                          <a:cs typeface="Calibri"/>
                        </a:rPr>
                        <a:t>v</a:t>
                      </a:r>
                      <a:r>
                        <a:rPr sz="600" b="1">
                          <a:latin typeface="Calibri"/>
                          <a:cs typeface="Calibri"/>
                        </a:rPr>
                        <a:t>an</a:t>
                      </a:r>
                      <a:r>
                        <a:rPr sz="600" b="1" spc="-5">
                          <a:latin typeface="Calibri"/>
                          <a:cs typeface="Calibri"/>
                        </a:rPr>
                        <a:t> P</a:t>
                      </a:r>
                      <a:r>
                        <a:rPr sz="600" b="1">
                          <a:latin typeface="Calibri"/>
                          <a:cs typeface="Calibri"/>
                        </a:rPr>
                        <a:t>a</a:t>
                      </a:r>
                      <a:r>
                        <a:rPr sz="600" b="1" spc="-5">
                          <a:latin typeface="Calibri"/>
                          <a:cs typeface="Calibri"/>
                        </a:rPr>
                        <a:t>v</a:t>
                      </a:r>
                      <a:r>
                        <a:rPr sz="600" b="1" spc="5">
                          <a:latin typeface="Calibri"/>
                          <a:cs typeface="Calibri"/>
                        </a:rPr>
                        <a:t>l</a:t>
                      </a:r>
                      <a:r>
                        <a:rPr sz="600" b="1" spc="-5">
                          <a:latin typeface="Calibri"/>
                          <a:cs typeface="Calibri"/>
                        </a:rPr>
                        <a:t>o</a:t>
                      </a:r>
                      <a:r>
                        <a:rPr sz="600" b="1">
                          <a:latin typeface="Calibri"/>
                          <a:cs typeface="Calibri"/>
                        </a:rPr>
                        <a:t>v</a:t>
                      </a:r>
                      <a:endParaRPr sz="600">
                        <a:latin typeface="Calibri"/>
                        <a:cs typeface="Calibri"/>
                      </a:endParaRPr>
                    </a:p>
                    <a:p>
                      <a:pPr marL="67945">
                        <a:lnSpc>
                          <a:spcPct val="100000"/>
                        </a:lnSpc>
                        <a:spcBef>
                          <a:spcPts val="25"/>
                        </a:spcBef>
                      </a:pPr>
                      <a:r>
                        <a:rPr sz="600" spc="-5">
                          <a:latin typeface="Calibri"/>
                          <a:cs typeface="Calibri"/>
                        </a:rPr>
                        <a:t>(Digestive</a:t>
                      </a:r>
                      <a:r>
                        <a:rPr sz="600" spc="-15">
                          <a:latin typeface="Calibri"/>
                          <a:cs typeface="Calibri"/>
                        </a:rPr>
                        <a:t> </a:t>
                      </a:r>
                      <a:r>
                        <a:rPr sz="600" spc="-5">
                          <a:latin typeface="Calibri"/>
                          <a:cs typeface="Calibri"/>
                        </a:rPr>
                        <a:t>System</a:t>
                      </a:r>
                      <a:r>
                        <a:rPr sz="600" spc="-10">
                          <a:latin typeface="Calibri"/>
                          <a:cs typeface="Calibri"/>
                        </a:rPr>
                        <a:t> </a:t>
                      </a:r>
                      <a:r>
                        <a:rPr sz="600" spc="-5">
                          <a:latin typeface="Calibri"/>
                          <a:cs typeface="Calibri"/>
                        </a:rPr>
                        <a:t>Mechanisms)</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spc="-5">
                          <a:latin typeface="Calibri"/>
                          <a:cs typeface="Calibri"/>
                        </a:rPr>
                        <a:t>Joseph</a:t>
                      </a:r>
                      <a:r>
                        <a:rPr sz="600" b="1" spc="-35">
                          <a:latin typeface="Calibri"/>
                          <a:cs typeface="Calibri"/>
                        </a:rPr>
                        <a:t> </a:t>
                      </a:r>
                      <a:r>
                        <a:rPr sz="600" b="1" spc="-5">
                          <a:latin typeface="Calibri"/>
                          <a:cs typeface="Calibri"/>
                        </a:rPr>
                        <a:t>Lister</a:t>
                      </a:r>
                      <a:endParaRPr sz="600">
                        <a:latin typeface="Calibri"/>
                        <a:cs typeface="Calibri"/>
                      </a:endParaRPr>
                    </a:p>
                    <a:p>
                      <a:pPr marL="67945">
                        <a:lnSpc>
                          <a:spcPct val="100000"/>
                        </a:lnSpc>
                        <a:spcBef>
                          <a:spcPts val="10"/>
                        </a:spcBef>
                      </a:pPr>
                      <a:r>
                        <a:rPr sz="600" spc="-5">
                          <a:latin typeface="Calibri"/>
                          <a:cs typeface="Calibri"/>
                        </a:rPr>
                        <a:t>(Discovered</a:t>
                      </a:r>
                      <a:r>
                        <a:rPr sz="600" spc="-15">
                          <a:latin typeface="Calibri"/>
                          <a:cs typeface="Calibri"/>
                        </a:rPr>
                        <a:t> </a:t>
                      </a:r>
                      <a:r>
                        <a:rPr sz="600" spc="-5">
                          <a:latin typeface="Calibri"/>
                          <a:cs typeface="Calibri"/>
                        </a:rPr>
                        <a:t>Antiseptics)</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Human</a:t>
                      </a:r>
                      <a:r>
                        <a:rPr sz="600" b="1" i="1" spc="-20">
                          <a:latin typeface="Calibri"/>
                          <a:cs typeface="Calibri"/>
                        </a:rPr>
                        <a:t> </a:t>
                      </a:r>
                      <a:r>
                        <a:rPr sz="600" b="1" i="1" spc="-5">
                          <a:latin typeface="Calibri"/>
                          <a:cs typeface="Calibri"/>
                        </a:rPr>
                        <a:t>Body</a:t>
                      </a:r>
                      <a:r>
                        <a:rPr sz="600" b="1" i="1" spc="-25">
                          <a:latin typeface="Calibri"/>
                          <a:cs typeface="Calibri"/>
                        </a:rPr>
                        <a:t> </a:t>
                      </a:r>
                      <a:r>
                        <a:rPr sz="600" b="1" i="1" spc="-5">
                          <a:latin typeface="Calibri"/>
                          <a:cs typeface="Calibri"/>
                        </a:rPr>
                        <a:t>Odyssey</a:t>
                      </a:r>
                      <a:endParaRPr sz="600">
                        <a:latin typeface="Calibri"/>
                        <a:cs typeface="Calibri"/>
                      </a:endParaRPr>
                    </a:p>
                    <a:p>
                      <a:pPr marL="66675">
                        <a:lnSpc>
                          <a:spcPct val="100000"/>
                        </a:lnSpc>
                        <a:spcBef>
                          <a:spcPts val="25"/>
                        </a:spcBef>
                      </a:pPr>
                      <a:r>
                        <a:rPr sz="600" i="1" spc="-5">
                          <a:latin typeface="Calibri"/>
                          <a:cs typeface="Calibri"/>
                        </a:rPr>
                        <a:t>(Werner</a:t>
                      </a:r>
                      <a:r>
                        <a:rPr sz="600" i="1" spc="-30">
                          <a:latin typeface="Calibri"/>
                          <a:cs typeface="Calibri"/>
                        </a:rPr>
                        <a:t> </a:t>
                      </a:r>
                      <a:r>
                        <a:rPr sz="600" i="1" spc="-5">
                          <a:latin typeface="Calibri"/>
                          <a:cs typeface="Calibri"/>
                        </a:rPr>
                        <a:t>Holzwarth)</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i="1" spc="-5">
                          <a:latin typeface="Calibri"/>
                          <a:cs typeface="Calibri"/>
                        </a:rPr>
                        <a:t>Crocodiles</a:t>
                      </a:r>
                      <a:r>
                        <a:rPr sz="600" b="1" i="1" spc="-10">
                          <a:latin typeface="Calibri"/>
                          <a:cs typeface="Calibri"/>
                        </a:rPr>
                        <a:t> </a:t>
                      </a:r>
                      <a:r>
                        <a:rPr sz="600" b="1" i="1" spc="-5">
                          <a:latin typeface="Calibri"/>
                          <a:cs typeface="Calibri"/>
                        </a:rPr>
                        <a:t>Don't</a:t>
                      </a:r>
                      <a:r>
                        <a:rPr sz="600" b="1" i="1" spc="-10">
                          <a:latin typeface="Calibri"/>
                          <a:cs typeface="Calibri"/>
                        </a:rPr>
                        <a:t> </a:t>
                      </a:r>
                      <a:r>
                        <a:rPr sz="600" b="1" i="1" spc="-5">
                          <a:latin typeface="Calibri"/>
                          <a:cs typeface="Calibri"/>
                        </a:rPr>
                        <a:t>Brush</a:t>
                      </a:r>
                      <a:r>
                        <a:rPr sz="600" b="1" i="1">
                          <a:latin typeface="Calibri"/>
                          <a:cs typeface="Calibri"/>
                        </a:rPr>
                        <a:t> </a:t>
                      </a:r>
                      <a:r>
                        <a:rPr sz="600" b="1" i="1" spc="-5">
                          <a:latin typeface="Calibri"/>
                          <a:cs typeface="Calibri"/>
                        </a:rPr>
                        <a:t>Their</a:t>
                      </a:r>
                      <a:r>
                        <a:rPr sz="600" b="1" i="1" spc="-15">
                          <a:latin typeface="Calibri"/>
                          <a:cs typeface="Calibri"/>
                        </a:rPr>
                        <a:t> </a:t>
                      </a:r>
                      <a:r>
                        <a:rPr sz="600" b="1" i="1">
                          <a:latin typeface="Calibri"/>
                          <a:cs typeface="Calibri"/>
                        </a:rPr>
                        <a:t>Teeth</a:t>
                      </a:r>
                      <a:endParaRPr sz="600">
                        <a:latin typeface="Calibri"/>
                        <a:cs typeface="Calibri"/>
                      </a:endParaRPr>
                    </a:p>
                    <a:p>
                      <a:pPr marL="66675">
                        <a:lnSpc>
                          <a:spcPct val="100000"/>
                        </a:lnSpc>
                        <a:spcBef>
                          <a:spcPts val="10"/>
                        </a:spcBef>
                      </a:pPr>
                      <a:r>
                        <a:rPr sz="600" i="1" spc="-5">
                          <a:latin typeface="Calibri"/>
                          <a:cs typeface="Calibri"/>
                        </a:rPr>
                        <a:t>(Colin</a:t>
                      </a:r>
                      <a:r>
                        <a:rPr sz="600" i="1" spc="-35">
                          <a:latin typeface="Calibri"/>
                          <a:cs typeface="Calibri"/>
                        </a:rPr>
                        <a:t> </a:t>
                      </a:r>
                      <a:r>
                        <a:rPr sz="600" i="1" spc="-5">
                          <a:latin typeface="Calibri"/>
                          <a:cs typeface="Calibri"/>
                        </a:rPr>
                        <a:t>Fancy)</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spc="-5">
                          <a:latin typeface="Calibri"/>
                          <a:cs typeface="Calibri"/>
                        </a:rPr>
                        <a:t>Wolves</a:t>
                      </a:r>
                      <a:endParaRPr sz="600">
                        <a:latin typeface="Calibri"/>
                        <a:cs typeface="Calibri"/>
                      </a:endParaRPr>
                    </a:p>
                    <a:p>
                      <a:pPr marL="66675">
                        <a:lnSpc>
                          <a:spcPct val="100000"/>
                        </a:lnSpc>
                        <a:spcBef>
                          <a:spcPts val="10"/>
                        </a:spcBef>
                      </a:pPr>
                      <a:r>
                        <a:rPr sz="600" i="1" spc="-5">
                          <a:latin typeface="Calibri"/>
                          <a:cs typeface="Calibri"/>
                        </a:rPr>
                        <a:t>(Emily</a:t>
                      </a:r>
                      <a:r>
                        <a:rPr sz="600" i="1" spc="-35">
                          <a:latin typeface="Calibri"/>
                          <a:cs typeface="Calibri"/>
                        </a:rPr>
                        <a:t> </a:t>
                      </a:r>
                      <a:r>
                        <a:rPr sz="600" i="1" spc="-5">
                          <a:latin typeface="Calibri"/>
                          <a:cs typeface="Calibri"/>
                        </a:rPr>
                        <a:t>Gravett)</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04799">
                <a:tc gridSpan="2">
                  <a:txBody>
                    <a:bodyPr/>
                    <a:lstStyle/>
                    <a:p>
                      <a:pPr algn="ctr">
                        <a:lnSpc>
                          <a:spcPts val="810"/>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0"/>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0"/>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36858">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LKS2</a:t>
                      </a:r>
                      <a:r>
                        <a:rPr sz="600" b="1" spc="-15">
                          <a:latin typeface="Calibri"/>
                          <a:cs typeface="Calibri"/>
                        </a:rPr>
                        <a:t> </a:t>
                      </a:r>
                      <a:r>
                        <a:rPr sz="600" b="1" spc="-5">
                          <a:latin typeface="Calibri"/>
                          <a:cs typeface="Calibri"/>
                        </a:rPr>
                        <a:t>children</a:t>
                      </a:r>
                      <a:r>
                        <a:rPr sz="600" b="1" spc="-15">
                          <a:latin typeface="Calibri"/>
                          <a:cs typeface="Calibri"/>
                        </a:rPr>
                        <a:t> </a:t>
                      </a:r>
                      <a:r>
                        <a:rPr sz="600" b="1" spc="-5">
                          <a:latin typeface="Calibri"/>
                          <a:cs typeface="Calibri"/>
                        </a:rPr>
                        <a:t>should:</a:t>
                      </a:r>
                      <a:endParaRPr sz="600">
                        <a:latin typeface="Calibri"/>
                        <a:cs typeface="Calibri"/>
                      </a:endParaRPr>
                    </a:p>
                    <a:p>
                      <a:pPr marL="525780" marR="80010" indent="-228600">
                        <a:lnSpc>
                          <a:spcPct val="102099"/>
                        </a:lnSpc>
                        <a:spcBef>
                          <a:spcPts val="3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that animals,</a:t>
                      </a:r>
                      <a:r>
                        <a:rPr sz="600" b="1" spc="10">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humans,</a:t>
                      </a:r>
                      <a:r>
                        <a:rPr sz="600" b="1">
                          <a:latin typeface="Calibri"/>
                          <a:cs typeface="Calibri"/>
                        </a:rPr>
                        <a:t> </a:t>
                      </a:r>
                      <a:r>
                        <a:rPr sz="600" b="1" spc="-5">
                          <a:latin typeface="Calibri"/>
                          <a:cs typeface="Calibri"/>
                        </a:rPr>
                        <a:t>need </a:t>
                      </a:r>
                      <a:r>
                        <a:rPr sz="600" b="1">
                          <a:latin typeface="Calibri"/>
                          <a:cs typeface="Calibri"/>
                        </a:rPr>
                        <a:t>the</a:t>
                      </a:r>
                      <a:r>
                        <a:rPr sz="600" b="1" spc="-5">
                          <a:latin typeface="Calibri"/>
                          <a:cs typeface="Calibri"/>
                        </a:rPr>
                        <a:t> </a:t>
                      </a:r>
                      <a:r>
                        <a:rPr sz="600" b="1">
                          <a:latin typeface="Calibri"/>
                          <a:cs typeface="Calibri"/>
                        </a:rPr>
                        <a:t>right </a:t>
                      </a:r>
                      <a:r>
                        <a:rPr sz="600" b="1" spc="5">
                          <a:latin typeface="Calibri"/>
                          <a:cs typeface="Calibri"/>
                        </a:rPr>
                        <a:t> </a:t>
                      </a:r>
                      <a:r>
                        <a:rPr sz="600" b="1" spc="-5">
                          <a:latin typeface="Calibri"/>
                          <a:cs typeface="Calibri"/>
                        </a:rPr>
                        <a:t>types and</a:t>
                      </a:r>
                      <a:r>
                        <a:rPr sz="600" b="1" spc="5">
                          <a:latin typeface="Calibri"/>
                          <a:cs typeface="Calibri"/>
                        </a:rPr>
                        <a:t> </a:t>
                      </a:r>
                      <a:r>
                        <a:rPr sz="600" b="1" spc="-5">
                          <a:latin typeface="Calibri"/>
                          <a:cs typeface="Calibri"/>
                        </a:rPr>
                        <a:t>amount</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nutrition,</a:t>
                      </a:r>
                      <a:r>
                        <a:rPr sz="600" b="1" spc="10">
                          <a:latin typeface="Calibri"/>
                          <a:cs typeface="Calibri"/>
                        </a:rPr>
                        <a:t> </a:t>
                      </a:r>
                      <a:r>
                        <a:rPr sz="600" b="1" spc="-5">
                          <a:latin typeface="Calibri"/>
                          <a:cs typeface="Calibri"/>
                        </a:rPr>
                        <a:t>and they</a:t>
                      </a:r>
                      <a:r>
                        <a:rPr sz="600" b="1">
                          <a:latin typeface="Calibri"/>
                          <a:cs typeface="Calibri"/>
                        </a:rPr>
                        <a:t> </a:t>
                      </a:r>
                      <a:r>
                        <a:rPr sz="600" b="1" spc="-5">
                          <a:latin typeface="Calibri"/>
                          <a:cs typeface="Calibri"/>
                        </a:rPr>
                        <a:t>cannot</a:t>
                      </a:r>
                      <a:r>
                        <a:rPr sz="600" b="1" spc="5">
                          <a:latin typeface="Calibri"/>
                          <a:cs typeface="Calibri"/>
                        </a:rPr>
                        <a:t> </a:t>
                      </a:r>
                      <a:r>
                        <a:rPr sz="600" b="1" spc="-5">
                          <a:latin typeface="Calibri"/>
                          <a:cs typeface="Calibri"/>
                        </a:rPr>
                        <a:t>make their </a:t>
                      </a:r>
                      <a:r>
                        <a:rPr sz="600" b="1" spc="-140">
                          <a:latin typeface="Calibri"/>
                          <a:cs typeface="Calibri"/>
                        </a:rPr>
                        <a:t> </a:t>
                      </a:r>
                      <a:r>
                        <a:rPr sz="600" b="1" spc="-10">
                          <a:latin typeface="Calibri"/>
                          <a:cs typeface="Calibri"/>
                        </a:rPr>
                        <a:t>own</a:t>
                      </a:r>
                      <a:r>
                        <a:rPr sz="600" b="1" spc="5">
                          <a:latin typeface="Calibri"/>
                          <a:cs typeface="Calibri"/>
                        </a:rPr>
                        <a:t> </a:t>
                      </a:r>
                      <a:r>
                        <a:rPr sz="600" b="1" spc="-5">
                          <a:latin typeface="Calibri"/>
                          <a:cs typeface="Calibri"/>
                        </a:rPr>
                        <a:t>food; they</a:t>
                      </a:r>
                      <a:r>
                        <a:rPr sz="600" b="1" spc="5">
                          <a:latin typeface="Calibri"/>
                          <a:cs typeface="Calibri"/>
                        </a:rPr>
                        <a:t> </a:t>
                      </a:r>
                      <a:r>
                        <a:rPr sz="600" b="1" spc="-5">
                          <a:latin typeface="Calibri"/>
                          <a:cs typeface="Calibri"/>
                        </a:rPr>
                        <a:t>get their</a:t>
                      </a:r>
                      <a:r>
                        <a:rPr sz="600" b="1" spc="10">
                          <a:latin typeface="Calibri"/>
                          <a:cs typeface="Calibri"/>
                        </a:rPr>
                        <a:t> </a:t>
                      </a:r>
                      <a:r>
                        <a:rPr sz="600" b="1" spc="-5">
                          <a:latin typeface="Calibri"/>
                          <a:cs typeface="Calibri"/>
                        </a:rPr>
                        <a:t>nutrition</a:t>
                      </a:r>
                      <a:r>
                        <a:rPr sz="600" b="1">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what they</a:t>
                      </a:r>
                      <a:r>
                        <a:rPr sz="600" b="1" spc="15">
                          <a:latin typeface="Calibri"/>
                          <a:cs typeface="Calibri"/>
                        </a:rPr>
                        <a:t> </a:t>
                      </a:r>
                      <a:r>
                        <a:rPr sz="600" b="1" spc="-5">
                          <a:latin typeface="Calibri"/>
                          <a:cs typeface="Calibri"/>
                        </a:rPr>
                        <a:t>eat.</a:t>
                      </a:r>
                      <a:endParaRPr sz="600">
                        <a:latin typeface="Calibri"/>
                        <a:cs typeface="Calibri"/>
                      </a:endParaRPr>
                    </a:p>
                    <a:p>
                      <a:pPr marL="525780" marR="199390" indent="-228600">
                        <a:lnSpc>
                          <a:spcPct val="101400"/>
                        </a:lnSpc>
                        <a:spcBef>
                          <a:spcPts val="35"/>
                        </a:spcBef>
                        <a:buFont typeface="Symbol"/>
                        <a:buChar char=""/>
                        <a:tabLst>
                          <a:tab pos="525145" algn="l"/>
                          <a:tab pos="525780" algn="l"/>
                        </a:tabLst>
                      </a:pPr>
                      <a:r>
                        <a:rPr sz="600" b="1" spc="-5">
                          <a:latin typeface="Calibri"/>
                          <a:cs typeface="Calibri"/>
                        </a:rPr>
                        <a:t>Know</a:t>
                      </a:r>
                      <a:r>
                        <a:rPr sz="600" b="1" spc="5">
                          <a:latin typeface="Calibri"/>
                          <a:cs typeface="Calibri"/>
                        </a:rPr>
                        <a:t> </a:t>
                      </a:r>
                      <a:r>
                        <a:rPr sz="600" b="1" spc="-5">
                          <a:latin typeface="Calibri"/>
                          <a:cs typeface="Calibri"/>
                        </a:rPr>
                        <a:t>how</a:t>
                      </a:r>
                      <a:r>
                        <a:rPr sz="600" b="1" spc="10">
                          <a:latin typeface="Calibri"/>
                          <a:cs typeface="Calibri"/>
                        </a:rPr>
                        <a:t> </a:t>
                      </a:r>
                      <a:r>
                        <a:rPr sz="600" b="1" spc="-5">
                          <a:latin typeface="Calibri"/>
                          <a:cs typeface="Calibri"/>
                        </a:rPr>
                        <a:t>nutrients,</a:t>
                      </a:r>
                      <a:r>
                        <a:rPr sz="600" b="1">
                          <a:latin typeface="Calibri"/>
                          <a:cs typeface="Calibri"/>
                        </a:rPr>
                        <a:t> </a:t>
                      </a:r>
                      <a:r>
                        <a:rPr sz="600" b="1" spc="-5">
                          <a:latin typeface="Calibri"/>
                          <a:cs typeface="Calibri"/>
                        </a:rPr>
                        <a:t>water</a:t>
                      </a:r>
                      <a:r>
                        <a:rPr sz="600" b="1" spc="5">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oxygen</a:t>
                      </a:r>
                      <a:r>
                        <a:rPr sz="600" b="1">
                          <a:latin typeface="Calibri"/>
                          <a:cs typeface="Calibri"/>
                        </a:rPr>
                        <a:t> </a:t>
                      </a:r>
                      <a:r>
                        <a:rPr sz="600" b="1" spc="-5">
                          <a:latin typeface="Calibri"/>
                          <a:cs typeface="Calibri"/>
                        </a:rPr>
                        <a:t>are</a:t>
                      </a:r>
                      <a:r>
                        <a:rPr sz="600" b="1">
                          <a:latin typeface="Calibri"/>
                          <a:cs typeface="Calibri"/>
                        </a:rPr>
                        <a:t> </a:t>
                      </a:r>
                      <a:r>
                        <a:rPr sz="600" b="1" spc="-5">
                          <a:latin typeface="Calibri"/>
                          <a:cs typeface="Calibri"/>
                        </a:rPr>
                        <a:t>transported </a:t>
                      </a:r>
                      <a:r>
                        <a:rPr sz="600" b="1" spc="-145">
                          <a:latin typeface="Calibri"/>
                          <a:cs typeface="Calibri"/>
                        </a:rPr>
                        <a:t> </a:t>
                      </a:r>
                      <a:r>
                        <a:rPr sz="600" b="1" spc="-5">
                          <a:latin typeface="Calibri"/>
                          <a:cs typeface="Calibri"/>
                        </a:rPr>
                        <a:t>within</a:t>
                      </a:r>
                      <a:r>
                        <a:rPr sz="600" b="1" spc="-10">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humans.</a:t>
                      </a:r>
                      <a:endParaRPr sz="600">
                        <a:latin typeface="Calibri"/>
                        <a:cs typeface="Calibri"/>
                      </a:endParaRPr>
                    </a:p>
                    <a:p>
                      <a:pPr marL="525780" indent="-228600">
                        <a:lnSpc>
                          <a:spcPct val="100000"/>
                        </a:lnSpc>
                        <a:spcBef>
                          <a:spcPts val="65"/>
                        </a:spcBef>
                        <a:buFont typeface="Symbol"/>
                        <a:buChar char=""/>
                        <a:tabLst>
                          <a:tab pos="525145" algn="l"/>
                          <a:tab pos="525780" algn="l"/>
                        </a:tabLst>
                      </a:pPr>
                      <a:r>
                        <a:rPr sz="600" b="1" spc="-5">
                          <a:latin typeface="Calibri"/>
                          <a:cs typeface="Calibri"/>
                        </a:rPr>
                        <a:t>Know about</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importance</a:t>
                      </a:r>
                      <a:r>
                        <a:rPr sz="600" b="1">
                          <a:latin typeface="Calibri"/>
                          <a:cs typeface="Calibri"/>
                        </a:rPr>
                        <a:t> of</a:t>
                      </a:r>
                      <a:r>
                        <a:rPr sz="600" b="1" spc="-5">
                          <a:latin typeface="Calibri"/>
                          <a:cs typeface="Calibri"/>
                        </a:rPr>
                        <a:t> a</a:t>
                      </a:r>
                      <a:r>
                        <a:rPr sz="600" b="1" spc="5">
                          <a:latin typeface="Calibri"/>
                          <a:cs typeface="Calibri"/>
                        </a:rPr>
                        <a:t> </a:t>
                      </a:r>
                      <a:r>
                        <a:rPr sz="600" b="1" spc="-5">
                          <a:latin typeface="Calibri"/>
                          <a:cs typeface="Calibri"/>
                        </a:rPr>
                        <a:t>nutritious, balanced</a:t>
                      </a:r>
                      <a:r>
                        <a:rPr sz="600" b="1" spc="10">
                          <a:latin typeface="Calibri"/>
                          <a:cs typeface="Calibri"/>
                        </a:rPr>
                        <a:t> </a:t>
                      </a:r>
                      <a:r>
                        <a:rPr sz="600" b="1" spc="-5">
                          <a:latin typeface="Calibri"/>
                          <a:cs typeface="Calibri"/>
                        </a:rPr>
                        <a:t>diet.</a:t>
                      </a:r>
                      <a:endParaRPr sz="600">
                        <a:latin typeface="Calibri"/>
                        <a:cs typeface="Calibri"/>
                      </a:endParaRPr>
                    </a:p>
                    <a:p>
                      <a:pPr>
                        <a:lnSpc>
                          <a:spcPct val="100000"/>
                        </a:lnSpc>
                        <a:spcBef>
                          <a:spcPts val="15"/>
                        </a:spcBef>
                        <a:buFont typeface="Symbol"/>
                        <a:buChar char=""/>
                      </a:pPr>
                      <a:endParaRPr sz="700">
                        <a:latin typeface="Times New Roman"/>
                        <a:cs typeface="Times New Roman"/>
                      </a:endParaRPr>
                    </a:p>
                    <a:p>
                      <a:pPr marL="525780" marR="353060" indent="-228600">
                        <a:lnSpc>
                          <a:spcPct val="102099"/>
                        </a:lnSpc>
                        <a:spcBef>
                          <a:spcPts val="5"/>
                        </a:spcBef>
                        <a:buFont typeface="Symbol"/>
                        <a:buChar char=""/>
                        <a:tabLst>
                          <a:tab pos="545465" algn="l"/>
                          <a:tab pos="546100" algn="l"/>
                        </a:tabLst>
                      </a:pPr>
                      <a:r>
                        <a:rPr sz="600" b="1" spc="-5">
                          <a:latin typeface="Calibri"/>
                          <a:cs typeface="Calibri"/>
                        </a:rPr>
                        <a:t>Identify</a:t>
                      </a:r>
                      <a:r>
                        <a:rPr sz="600" b="1">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humans and</a:t>
                      </a:r>
                      <a:r>
                        <a:rPr sz="600" b="1" spc="5">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other</a:t>
                      </a:r>
                      <a:r>
                        <a:rPr sz="600" b="1" spc="5">
                          <a:latin typeface="Calibri"/>
                          <a:cs typeface="Calibri"/>
                        </a:rPr>
                        <a:t> </a:t>
                      </a:r>
                      <a:r>
                        <a:rPr sz="600" b="1" spc="-5">
                          <a:latin typeface="Calibri"/>
                          <a:cs typeface="Calibri"/>
                        </a:rPr>
                        <a:t>animals have </a:t>
                      </a:r>
                      <a:r>
                        <a:rPr sz="600" b="1" spc="-145">
                          <a:latin typeface="Calibri"/>
                          <a:cs typeface="Calibri"/>
                        </a:rPr>
                        <a:t> </a:t>
                      </a:r>
                      <a:r>
                        <a:rPr sz="600" b="1" spc="-5">
                          <a:latin typeface="Calibri"/>
                          <a:cs typeface="Calibri"/>
                        </a:rPr>
                        <a:t>skeletons and</a:t>
                      </a:r>
                      <a:r>
                        <a:rPr sz="600" b="1" spc="5">
                          <a:latin typeface="Calibri"/>
                          <a:cs typeface="Calibri"/>
                        </a:rPr>
                        <a:t> </a:t>
                      </a:r>
                      <a:r>
                        <a:rPr sz="600" b="1" spc="-5">
                          <a:latin typeface="Calibri"/>
                          <a:cs typeface="Calibri"/>
                        </a:rPr>
                        <a:t>muscles</a:t>
                      </a:r>
                      <a:r>
                        <a:rPr sz="600" b="1">
                          <a:latin typeface="Calibri"/>
                          <a:cs typeface="Calibri"/>
                        </a:rPr>
                        <a:t> </a:t>
                      </a:r>
                      <a:r>
                        <a:rPr sz="600" b="1" spc="-5">
                          <a:latin typeface="Calibri"/>
                          <a:cs typeface="Calibri"/>
                        </a:rPr>
                        <a:t>for</a:t>
                      </a:r>
                      <a:r>
                        <a:rPr sz="600" b="1">
                          <a:latin typeface="Calibri"/>
                          <a:cs typeface="Calibri"/>
                        </a:rPr>
                        <a:t> </a:t>
                      </a:r>
                      <a:r>
                        <a:rPr sz="600" b="1" spc="-5">
                          <a:latin typeface="Calibri"/>
                          <a:cs typeface="Calibri"/>
                        </a:rPr>
                        <a:t>support,</a:t>
                      </a:r>
                      <a:r>
                        <a:rPr sz="600" b="1" spc="10">
                          <a:latin typeface="Calibri"/>
                          <a:cs typeface="Calibri"/>
                        </a:rPr>
                        <a:t> </a:t>
                      </a:r>
                      <a:r>
                        <a:rPr sz="600" b="1" spc="-5">
                          <a:latin typeface="Calibri"/>
                          <a:cs typeface="Calibri"/>
                        </a:rPr>
                        <a:t>protection </a:t>
                      </a:r>
                      <a:r>
                        <a:rPr sz="600" b="1">
                          <a:latin typeface="Calibri"/>
                          <a:cs typeface="Calibri"/>
                        </a:rPr>
                        <a:t>and </a:t>
                      </a:r>
                      <a:r>
                        <a:rPr sz="600" b="1" spc="5">
                          <a:latin typeface="Calibri"/>
                          <a:cs typeface="Calibri"/>
                        </a:rPr>
                        <a:t> </a:t>
                      </a:r>
                      <a:r>
                        <a:rPr sz="600" b="1" spc="-5">
                          <a:latin typeface="Calibri"/>
                          <a:cs typeface="Calibri"/>
                        </a:rPr>
                        <a:t>movement:</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types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food</a:t>
                      </a:r>
                      <a:r>
                        <a:rPr sz="600">
                          <a:latin typeface="Calibri"/>
                          <a:cs typeface="Calibri"/>
                        </a:rPr>
                        <a:t> </a:t>
                      </a:r>
                      <a:r>
                        <a:rPr sz="600" spc="-5">
                          <a:latin typeface="Calibri"/>
                          <a:cs typeface="Calibri"/>
                        </a:rPr>
                        <a:t>are</a:t>
                      </a:r>
                      <a:r>
                        <a:rPr sz="600">
                          <a:latin typeface="Calibri"/>
                          <a:cs typeface="Calibri"/>
                        </a:rPr>
                        <a:t> </a:t>
                      </a:r>
                      <a:r>
                        <a:rPr sz="600" spc="-5">
                          <a:latin typeface="Calibri"/>
                          <a:cs typeface="Calibri"/>
                        </a:rPr>
                        <a:t>there?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Why do</a:t>
                      </a:r>
                      <a:r>
                        <a:rPr sz="600">
                          <a:latin typeface="Calibri"/>
                          <a:cs typeface="Calibri"/>
                        </a:rPr>
                        <a:t> we</a:t>
                      </a:r>
                      <a:r>
                        <a:rPr sz="600" spc="-5">
                          <a:latin typeface="Calibri"/>
                          <a:cs typeface="Calibri"/>
                        </a:rPr>
                        <a:t> need</a:t>
                      </a:r>
                      <a:r>
                        <a:rPr sz="600">
                          <a:latin typeface="Calibri"/>
                          <a:cs typeface="Calibri"/>
                        </a:rPr>
                        <a:t> </a:t>
                      </a:r>
                      <a:r>
                        <a:rPr sz="600" spc="-5">
                          <a:latin typeface="Calibri"/>
                          <a:cs typeface="Calibri"/>
                        </a:rPr>
                        <a:t>a variety</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foods?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Do all organisms eat</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a:t>
                      </a:r>
                      <a:r>
                        <a:rPr sz="600" spc="10">
                          <a:latin typeface="Calibri"/>
                          <a:cs typeface="Calibri"/>
                        </a:rPr>
                        <a:t> </a:t>
                      </a:r>
                      <a:r>
                        <a:rPr sz="600" spc="-5">
                          <a:latin typeface="Calibri"/>
                          <a:cs typeface="Calibri"/>
                        </a:rPr>
                        <a:t>things?</a:t>
                      </a:r>
                      <a:endParaRPr sz="600">
                        <a:latin typeface="Calibri"/>
                        <a:cs typeface="Calibri"/>
                      </a:endParaRPr>
                    </a:p>
                    <a:p>
                      <a:pPr marL="525780" marR="138430" indent="-229235">
                        <a:lnSpc>
                          <a:spcPct val="101400"/>
                        </a:lnSpc>
                        <a:spcBef>
                          <a:spcPts val="35"/>
                        </a:spcBef>
                        <a:buFont typeface="Symbol"/>
                        <a:buChar char=""/>
                        <a:tabLst>
                          <a:tab pos="525780" algn="l"/>
                          <a:tab pos="526415" algn="l"/>
                        </a:tabLst>
                      </a:pPr>
                      <a:r>
                        <a:rPr sz="600" spc="-5">
                          <a:latin typeface="Calibri"/>
                          <a:cs typeface="Calibri"/>
                        </a:rPr>
                        <a:t>Why</a:t>
                      </a:r>
                      <a:r>
                        <a:rPr sz="60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some</a:t>
                      </a:r>
                      <a:r>
                        <a:rPr sz="600" spc="5">
                          <a:latin typeface="Calibri"/>
                          <a:cs typeface="Calibri"/>
                        </a:rPr>
                        <a:t> </a:t>
                      </a:r>
                      <a:r>
                        <a:rPr sz="600" spc="-5">
                          <a:latin typeface="Calibri"/>
                          <a:cs typeface="Calibri"/>
                        </a:rPr>
                        <a:t>people</a:t>
                      </a:r>
                      <a:r>
                        <a:rPr sz="600">
                          <a:latin typeface="Calibri"/>
                          <a:cs typeface="Calibri"/>
                        </a:rPr>
                        <a:t> </a:t>
                      </a:r>
                      <a:r>
                        <a:rPr sz="600" spc="-5">
                          <a:latin typeface="Calibri"/>
                          <a:cs typeface="Calibri"/>
                        </a:rPr>
                        <a:t>need</a:t>
                      </a:r>
                      <a:r>
                        <a:rPr sz="600" spc="10">
                          <a:latin typeface="Calibri"/>
                          <a:cs typeface="Calibri"/>
                        </a:rPr>
                        <a:t> </a:t>
                      </a:r>
                      <a:r>
                        <a:rPr sz="600" spc="-5">
                          <a:latin typeface="Calibri"/>
                          <a:cs typeface="Calibri"/>
                        </a:rPr>
                        <a:t>different diets?</a:t>
                      </a:r>
                      <a:r>
                        <a:rPr sz="600" spc="5">
                          <a:latin typeface="Calibri"/>
                          <a:cs typeface="Calibri"/>
                        </a:rPr>
                        <a:t> </a:t>
                      </a:r>
                      <a:r>
                        <a:rPr sz="600" spc="-5">
                          <a:latin typeface="Calibri"/>
                          <a:cs typeface="Calibri"/>
                        </a:rPr>
                        <a:t>(weightlifter</a:t>
                      </a:r>
                      <a:r>
                        <a:rPr sz="600" spc="10">
                          <a:latin typeface="Calibri"/>
                          <a:cs typeface="Calibri"/>
                        </a:rPr>
                        <a:t> </a:t>
                      </a:r>
                      <a:r>
                        <a:rPr sz="600" spc="-5">
                          <a:latin typeface="Calibri"/>
                          <a:cs typeface="Calibri"/>
                        </a:rPr>
                        <a:t>vs</a:t>
                      </a:r>
                      <a:r>
                        <a:rPr sz="600" spc="10">
                          <a:latin typeface="Calibri"/>
                          <a:cs typeface="Calibri"/>
                        </a:rPr>
                        <a:t> </a:t>
                      </a:r>
                      <a:r>
                        <a:rPr sz="600" spc="-5">
                          <a:latin typeface="Calibri"/>
                          <a:cs typeface="Calibri"/>
                        </a:rPr>
                        <a:t>marathon </a:t>
                      </a:r>
                      <a:r>
                        <a:rPr sz="600" spc="-145">
                          <a:latin typeface="Calibri"/>
                          <a:cs typeface="Calibri"/>
                        </a:rPr>
                        <a:t> </a:t>
                      </a:r>
                      <a:r>
                        <a:rPr sz="600" spc="-5">
                          <a:latin typeface="Calibri"/>
                          <a:cs typeface="Calibri"/>
                        </a:rPr>
                        <a:t>runner)</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teeth</a:t>
                      </a:r>
                      <a:r>
                        <a:rPr sz="600" spc="-10">
                          <a:latin typeface="Calibri"/>
                          <a:cs typeface="Calibri"/>
                        </a:rPr>
                        <a:t> </a:t>
                      </a:r>
                      <a:r>
                        <a:rPr sz="600" spc="-5">
                          <a:latin typeface="Calibri"/>
                          <a:cs typeface="Calibri"/>
                        </a:rPr>
                        <a:t>important?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20">
                          <a:latin typeface="Calibri"/>
                          <a:cs typeface="Calibri"/>
                        </a:rPr>
                        <a:t> </a:t>
                      </a:r>
                      <a:r>
                        <a:rPr sz="600">
                          <a:latin typeface="Calibri"/>
                          <a:cs typeface="Calibri"/>
                        </a:rPr>
                        <a:t>happens</a:t>
                      </a:r>
                      <a:r>
                        <a:rPr sz="600" spc="-10">
                          <a:latin typeface="Calibri"/>
                          <a:cs typeface="Calibri"/>
                        </a:rPr>
                        <a:t> to </a:t>
                      </a:r>
                      <a:r>
                        <a:rPr sz="600" spc="-5">
                          <a:latin typeface="Calibri"/>
                          <a:cs typeface="Calibri"/>
                        </a:rPr>
                        <a:t>our</a:t>
                      </a:r>
                      <a:r>
                        <a:rPr sz="600" spc="-15">
                          <a:latin typeface="Calibri"/>
                          <a:cs typeface="Calibri"/>
                        </a:rPr>
                        <a:t> </a:t>
                      </a:r>
                      <a:r>
                        <a:rPr sz="600" spc="-5">
                          <a:latin typeface="Calibri"/>
                          <a:cs typeface="Calibri"/>
                        </a:rPr>
                        <a:t>food?</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15">
                          <a:latin typeface="Calibri"/>
                          <a:cs typeface="Calibri"/>
                        </a:rPr>
                        <a:t> </a:t>
                      </a:r>
                      <a:r>
                        <a:rPr sz="600" spc="-10">
                          <a:latin typeface="Calibri"/>
                          <a:cs typeface="Calibri"/>
                        </a:rPr>
                        <a:t>is</a:t>
                      </a:r>
                      <a:r>
                        <a:rPr sz="600">
                          <a:latin typeface="Calibri"/>
                          <a:cs typeface="Calibri"/>
                        </a:rPr>
                        <a:t> </a:t>
                      </a:r>
                      <a:r>
                        <a:rPr sz="600" spc="-5">
                          <a:latin typeface="Calibri"/>
                          <a:cs typeface="Calibri"/>
                        </a:rPr>
                        <a:t>our</a:t>
                      </a:r>
                      <a:r>
                        <a:rPr sz="600" spc="-10">
                          <a:latin typeface="Calibri"/>
                          <a:cs typeface="Calibri"/>
                        </a:rPr>
                        <a:t> </a:t>
                      </a:r>
                      <a:r>
                        <a:rPr sz="600" spc="-5">
                          <a:latin typeface="Calibri"/>
                          <a:cs typeface="Calibri"/>
                        </a:rPr>
                        <a:t>digestive system?</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 does</a:t>
                      </a:r>
                      <a:r>
                        <a:rPr sz="600">
                          <a:latin typeface="Calibri"/>
                          <a:cs typeface="Calibri"/>
                        </a:rPr>
                        <a:t> </a:t>
                      </a:r>
                      <a:r>
                        <a:rPr sz="600" spc="-5">
                          <a:latin typeface="Calibri"/>
                          <a:cs typeface="Calibri"/>
                        </a:rPr>
                        <a:t>our</a:t>
                      </a:r>
                      <a:r>
                        <a:rPr sz="600" spc="-10">
                          <a:latin typeface="Calibri"/>
                          <a:cs typeface="Calibri"/>
                        </a:rPr>
                        <a:t> </a:t>
                      </a:r>
                      <a:r>
                        <a:rPr sz="600" spc="-5">
                          <a:latin typeface="Calibri"/>
                          <a:cs typeface="Calibri"/>
                        </a:rPr>
                        <a:t>food</a:t>
                      </a:r>
                      <a:r>
                        <a:rPr sz="600">
                          <a:latin typeface="Calibri"/>
                          <a:cs typeface="Calibri"/>
                        </a:rPr>
                        <a:t> </a:t>
                      </a:r>
                      <a:r>
                        <a:rPr sz="600" spc="-5">
                          <a:latin typeface="Calibri"/>
                          <a:cs typeface="Calibri"/>
                        </a:rPr>
                        <a:t>turn</a:t>
                      </a:r>
                      <a:r>
                        <a:rPr sz="600" spc="10">
                          <a:latin typeface="Calibri"/>
                          <a:cs typeface="Calibri"/>
                        </a:rPr>
                        <a:t> </a:t>
                      </a:r>
                      <a:r>
                        <a:rPr sz="600" spc="-5">
                          <a:latin typeface="Calibri"/>
                          <a:cs typeface="Calibri"/>
                        </a:rPr>
                        <a:t>into poo</a:t>
                      </a:r>
                      <a:r>
                        <a:rPr sz="600">
                          <a:latin typeface="Calibri"/>
                          <a:cs typeface="Calibri"/>
                        </a:rPr>
                        <a:t> </a:t>
                      </a:r>
                      <a:r>
                        <a:rPr sz="600" spc="-5">
                          <a:latin typeface="Calibri"/>
                          <a:cs typeface="Calibri"/>
                        </a:rPr>
                        <a:t>and wee?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
                        </a:spcBef>
                      </a:pPr>
                      <a:endParaRPr sz="700">
                        <a:latin typeface="Times New Roman"/>
                        <a:cs typeface="Times New Roman"/>
                      </a:endParaRPr>
                    </a:p>
                    <a:p>
                      <a:pPr marL="525780" indent="-229235">
                        <a:lnSpc>
                          <a:spcPct val="100000"/>
                        </a:lnSpc>
                        <a:spcBef>
                          <a:spcPts val="5"/>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life</a:t>
                      </a:r>
                      <a:r>
                        <a:rPr sz="600" spc="5">
                          <a:latin typeface="Calibri"/>
                          <a:cs typeface="Calibri"/>
                        </a:rPr>
                        <a:t> </a:t>
                      </a:r>
                      <a:r>
                        <a:rPr sz="600" spc="-5">
                          <a:latin typeface="Calibri"/>
                          <a:cs typeface="Calibri"/>
                        </a:rPr>
                        <a:t>cycle</a:t>
                      </a:r>
                      <a:r>
                        <a:rPr sz="60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living</a:t>
                      </a:r>
                      <a:r>
                        <a:rPr sz="600" spc="15">
                          <a:latin typeface="Calibri"/>
                          <a:cs typeface="Calibri"/>
                        </a:rPr>
                        <a:t> </a:t>
                      </a:r>
                      <a:r>
                        <a:rPr sz="600" spc="-5">
                          <a:latin typeface="Calibri"/>
                          <a:cs typeface="Calibri"/>
                        </a:rPr>
                        <a:t>things,</a:t>
                      </a:r>
                      <a:r>
                        <a:rPr sz="600" spc="15">
                          <a:latin typeface="Calibri"/>
                          <a:cs typeface="Calibri"/>
                        </a:rPr>
                        <a:t> </a:t>
                      </a:r>
                      <a:r>
                        <a:rPr sz="600" spc="-5">
                          <a:latin typeface="Calibri"/>
                          <a:cs typeface="Calibri"/>
                        </a:rPr>
                        <a:t>e.g.</a:t>
                      </a:r>
                      <a:r>
                        <a:rPr sz="600" spc="5">
                          <a:latin typeface="Calibri"/>
                          <a:cs typeface="Calibri"/>
                        </a:rPr>
                        <a:t> </a:t>
                      </a:r>
                      <a:r>
                        <a:rPr sz="600" spc="-5">
                          <a:latin typeface="Calibri"/>
                          <a:cs typeface="Calibri"/>
                        </a:rPr>
                        <a:t>Mammal,</a:t>
                      </a:r>
                      <a:r>
                        <a:rPr sz="600" spc="15">
                          <a:latin typeface="Calibri"/>
                          <a:cs typeface="Calibri"/>
                        </a:rPr>
                        <a:t> </a:t>
                      </a:r>
                      <a:r>
                        <a:rPr sz="600" spc="-5">
                          <a:latin typeface="Calibri"/>
                          <a:cs typeface="Calibri"/>
                        </a:rPr>
                        <a:t>amphibian,</a:t>
                      </a:r>
                      <a:r>
                        <a:rPr sz="600" spc="15">
                          <a:latin typeface="Calibri"/>
                          <a:cs typeface="Calibri"/>
                        </a:rPr>
                        <a:t> </a:t>
                      </a:r>
                      <a:r>
                        <a:rPr sz="600" spc="-5">
                          <a:latin typeface="Calibri"/>
                          <a:cs typeface="Calibri"/>
                        </a:rPr>
                        <a:t>insect</a:t>
                      </a:r>
                      <a:r>
                        <a:rPr sz="600">
                          <a:latin typeface="Calibri"/>
                          <a:cs typeface="Calibri"/>
                        </a:rPr>
                        <a:t> </a:t>
                      </a:r>
                      <a:r>
                        <a:rPr sz="600" spc="-5">
                          <a:latin typeface="Calibri"/>
                          <a:cs typeface="Calibri"/>
                        </a:rPr>
                        <a:t>bird.</a:t>
                      </a:r>
                      <a:endParaRPr sz="600">
                        <a:latin typeface="Calibri"/>
                        <a:cs typeface="Calibri"/>
                      </a:endParaRPr>
                    </a:p>
                    <a:p>
                      <a:pPr marL="525780" indent="-229235">
                        <a:lnSpc>
                          <a:spcPct val="100000"/>
                        </a:lnSpc>
                        <a:spcBef>
                          <a:spcPts val="45"/>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differences</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different life</a:t>
                      </a:r>
                      <a:r>
                        <a:rPr sz="600">
                          <a:latin typeface="Calibri"/>
                          <a:cs typeface="Calibri"/>
                        </a:rPr>
                        <a:t> </a:t>
                      </a:r>
                      <a:r>
                        <a:rPr sz="600" spc="-5">
                          <a:latin typeface="Calibri"/>
                          <a:cs typeface="Calibri"/>
                        </a:rPr>
                        <a:t>cycles.</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plants.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Know 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animals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80"/>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15">
                          <a:latin typeface="Calibri"/>
                          <a:cs typeface="Calibri"/>
                        </a:rPr>
                        <a:t> </a:t>
                      </a:r>
                      <a:r>
                        <a:rPr sz="600" b="1" spc="-5">
                          <a:latin typeface="Calibri"/>
                          <a:cs typeface="Calibri"/>
                        </a:rPr>
                        <a:t>Ideas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990984">
                <a:tc>
                  <a:txBody>
                    <a:bodyPr/>
                    <a:lstStyle/>
                    <a:p>
                      <a:pPr>
                        <a:lnSpc>
                          <a:spcPct val="100000"/>
                        </a:lnSpc>
                        <a:spcBef>
                          <a:spcPts val="30"/>
                        </a:spcBef>
                      </a:pPr>
                      <a:endParaRPr sz="600">
                        <a:latin typeface="Times New Roman"/>
                        <a:cs typeface="Times New Roman"/>
                      </a:endParaRPr>
                    </a:p>
                    <a:p>
                      <a:pPr marL="68580" marR="164465">
                        <a:lnSpc>
                          <a:spcPct val="101400"/>
                        </a:lnSpc>
                      </a:pPr>
                      <a:r>
                        <a:rPr sz="600" b="1">
                          <a:latin typeface="Calibri"/>
                          <a:cs typeface="Calibri"/>
                        </a:rPr>
                        <a:t>In </a:t>
                      </a:r>
                      <a:r>
                        <a:rPr sz="600" b="1" spc="-5">
                          <a:latin typeface="Calibri"/>
                          <a:cs typeface="Calibri"/>
                        </a:rPr>
                        <a:t>our class, are omnivores taller </a:t>
                      </a:r>
                      <a:r>
                        <a:rPr sz="600" b="1" spc="-145">
                          <a:latin typeface="Calibri"/>
                          <a:cs typeface="Calibri"/>
                        </a:rPr>
                        <a:t> </a:t>
                      </a:r>
                      <a:r>
                        <a:rPr sz="600" b="1" spc="-5">
                          <a:latin typeface="Calibri"/>
                          <a:cs typeface="Calibri"/>
                        </a:rPr>
                        <a:t>than</a:t>
                      </a:r>
                      <a:r>
                        <a:rPr sz="600" b="1" spc="-10">
                          <a:latin typeface="Calibri"/>
                          <a:cs typeface="Calibri"/>
                        </a:rPr>
                        <a:t> </a:t>
                      </a:r>
                      <a:r>
                        <a:rPr sz="600" b="1" spc="-5">
                          <a:latin typeface="Calibri"/>
                          <a:cs typeface="Calibri"/>
                        </a:rPr>
                        <a:t>vegetarians?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8580" marR="225425">
                        <a:lnSpc>
                          <a:spcPct val="101400"/>
                        </a:lnSpc>
                      </a:pPr>
                      <a:r>
                        <a:rPr sz="600" spc="-5">
                          <a:latin typeface="Calibri"/>
                          <a:cs typeface="Calibri"/>
                        </a:rPr>
                        <a:t>What are the names for </a:t>
                      </a:r>
                      <a:r>
                        <a:rPr sz="600">
                          <a:latin typeface="Calibri"/>
                          <a:cs typeface="Calibri"/>
                        </a:rPr>
                        <a:t>all </a:t>
                      </a:r>
                      <a:r>
                        <a:rPr sz="600" spc="-5">
                          <a:latin typeface="Calibri"/>
                          <a:cs typeface="Calibri"/>
                        </a:rPr>
                        <a:t>the </a:t>
                      </a:r>
                      <a:r>
                        <a:rPr sz="600">
                          <a:latin typeface="Calibri"/>
                          <a:cs typeface="Calibri"/>
                        </a:rPr>
                        <a:t> </a:t>
                      </a:r>
                      <a:r>
                        <a:rPr sz="600" spc="-5">
                          <a:latin typeface="Calibri"/>
                          <a:cs typeface="Calibri"/>
                        </a:rPr>
                        <a:t>organs</a:t>
                      </a:r>
                      <a:r>
                        <a:rPr sz="600" spc="-10">
                          <a:latin typeface="Calibri"/>
                          <a:cs typeface="Calibri"/>
                        </a:rPr>
                        <a:t> </a:t>
                      </a:r>
                      <a:r>
                        <a:rPr sz="600" spc="-5">
                          <a:latin typeface="Calibri"/>
                          <a:cs typeface="Calibri"/>
                        </a:rPr>
                        <a:t>involved </a:t>
                      </a:r>
                      <a:r>
                        <a:rPr sz="600" spc="-10">
                          <a:latin typeface="Calibri"/>
                          <a:cs typeface="Calibri"/>
                        </a:rPr>
                        <a:t>in</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digestive </a:t>
                      </a:r>
                      <a:r>
                        <a:rPr sz="600" spc="-145">
                          <a:latin typeface="Calibri"/>
                          <a:cs typeface="Calibri"/>
                        </a:rPr>
                        <a:t> </a:t>
                      </a:r>
                      <a:r>
                        <a:rPr sz="600" spc="-5">
                          <a:latin typeface="Calibri"/>
                          <a:cs typeface="Calibri"/>
                        </a:rPr>
                        <a:t>system?</a:t>
                      </a:r>
                      <a:endParaRPr sz="600">
                        <a:latin typeface="Calibri"/>
                        <a:cs typeface="Calibri"/>
                      </a:endParaRPr>
                    </a:p>
                    <a:p>
                      <a:pPr>
                        <a:lnSpc>
                          <a:spcPct val="100000"/>
                        </a:lnSpc>
                        <a:spcBef>
                          <a:spcPts val="35"/>
                        </a:spcBef>
                      </a:pPr>
                      <a:endParaRPr sz="600">
                        <a:latin typeface="Times New Roman"/>
                        <a:cs typeface="Times New Roman"/>
                      </a:endParaRPr>
                    </a:p>
                    <a:p>
                      <a:pPr marL="68580" marR="215900">
                        <a:lnSpc>
                          <a:spcPct val="102899"/>
                        </a:lnSpc>
                      </a:pPr>
                      <a:r>
                        <a:rPr sz="600" spc="-5">
                          <a:latin typeface="Calibri"/>
                          <a:cs typeface="Calibri"/>
                        </a:rPr>
                        <a:t>How can we organise teeth into </a:t>
                      </a:r>
                      <a:r>
                        <a:rPr sz="600" spc="-145">
                          <a:latin typeface="Calibri"/>
                          <a:cs typeface="Calibri"/>
                        </a:rPr>
                        <a:t> </a:t>
                      </a:r>
                      <a:r>
                        <a:rPr sz="600" spc="-5">
                          <a:latin typeface="Calibri"/>
                          <a:cs typeface="Calibri"/>
                        </a:rPr>
                        <a:t>groups?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marR="283210">
                        <a:lnSpc>
                          <a:spcPct val="101400"/>
                        </a:lnSpc>
                      </a:pPr>
                      <a:r>
                        <a:rPr sz="600" spc="-5">
                          <a:latin typeface="Calibri"/>
                          <a:cs typeface="Calibri"/>
                        </a:rPr>
                        <a:t>How does an egg shell change </a:t>
                      </a:r>
                      <a:r>
                        <a:rPr sz="600" spc="-145">
                          <a:latin typeface="Calibri"/>
                          <a:cs typeface="Calibri"/>
                        </a:rPr>
                        <a:t> </a:t>
                      </a:r>
                      <a:r>
                        <a:rPr sz="600">
                          <a:latin typeface="Calibri"/>
                          <a:cs typeface="Calibri"/>
                        </a:rPr>
                        <a:t>when </a:t>
                      </a:r>
                      <a:r>
                        <a:rPr sz="600" spc="-10">
                          <a:latin typeface="Calibri"/>
                          <a:cs typeface="Calibri"/>
                        </a:rPr>
                        <a:t>it</a:t>
                      </a:r>
                      <a:r>
                        <a:rPr sz="600" spc="-15">
                          <a:latin typeface="Calibri"/>
                          <a:cs typeface="Calibri"/>
                        </a:rPr>
                        <a:t> </a:t>
                      </a:r>
                      <a:r>
                        <a:rPr sz="600" spc="-10">
                          <a:latin typeface="Calibri"/>
                          <a:cs typeface="Calibri"/>
                        </a:rPr>
                        <a:t>is</a:t>
                      </a:r>
                      <a:r>
                        <a:rPr sz="600">
                          <a:latin typeface="Calibri"/>
                          <a:cs typeface="Calibri"/>
                        </a:rPr>
                        <a:t> </a:t>
                      </a:r>
                      <a:r>
                        <a:rPr sz="600" spc="-5">
                          <a:latin typeface="Calibri"/>
                          <a:cs typeface="Calibri"/>
                        </a:rPr>
                        <a:t>left</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cola?</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30"/>
                        </a:spcBef>
                      </a:pPr>
                      <a:endParaRPr sz="600">
                        <a:latin typeface="Times New Roman"/>
                        <a:cs typeface="Times New Roman"/>
                      </a:endParaRPr>
                    </a:p>
                    <a:p>
                      <a:pPr marL="67945" marR="177800">
                        <a:lnSpc>
                          <a:spcPct val="101400"/>
                        </a:lnSpc>
                      </a:pPr>
                      <a:r>
                        <a:rPr sz="600" spc="-5">
                          <a:latin typeface="Calibri"/>
                          <a:cs typeface="Calibri"/>
                        </a:rPr>
                        <a:t>Are foods that are high </a:t>
                      </a:r>
                      <a:r>
                        <a:rPr sz="600" spc="-10">
                          <a:latin typeface="Calibri"/>
                          <a:cs typeface="Calibri"/>
                        </a:rPr>
                        <a:t>in </a:t>
                      </a:r>
                      <a:r>
                        <a:rPr sz="600" spc="-5">
                          <a:latin typeface="Calibri"/>
                          <a:cs typeface="Calibri"/>
                        </a:rPr>
                        <a:t>energy </a:t>
                      </a:r>
                      <a:r>
                        <a:rPr sz="600" spc="-145">
                          <a:latin typeface="Calibri"/>
                          <a:cs typeface="Calibri"/>
                        </a:rPr>
                        <a:t> </a:t>
                      </a:r>
                      <a:r>
                        <a:rPr sz="600" spc="-5">
                          <a:latin typeface="Calibri"/>
                          <a:cs typeface="Calibri"/>
                        </a:rPr>
                        <a:t>always high </a:t>
                      </a:r>
                      <a:r>
                        <a:rPr sz="600" spc="-10">
                          <a:latin typeface="Calibri"/>
                          <a:cs typeface="Calibri"/>
                        </a:rPr>
                        <a:t>in</a:t>
                      </a:r>
                      <a:r>
                        <a:rPr sz="600">
                          <a:latin typeface="Calibri"/>
                          <a:cs typeface="Calibri"/>
                        </a:rPr>
                        <a:t> </a:t>
                      </a:r>
                      <a:r>
                        <a:rPr sz="600" spc="-5">
                          <a:latin typeface="Calibri"/>
                          <a:cs typeface="Calibri"/>
                        </a:rPr>
                        <a:t>sugar?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How</a:t>
                      </a:r>
                      <a:r>
                        <a:rPr sz="600" spc="-10">
                          <a:latin typeface="Calibri"/>
                          <a:cs typeface="Calibri"/>
                        </a:rPr>
                        <a:t> </a:t>
                      </a:r>
                      <a:r>
                        <a:rPr sz="600" spc="-5">
                          <a:latin typeface="Calibri"/>
                          <a:cs typeface="Calibri"/>
                        </a:rPr>
                        <a:t>do dentists fix</a:t>
                      </a:r>
                      <a:r>
                        <a:rPr sz="600" spc="-10">
                          <a:latin typeface="Calibri"/>
                          <a:cs typeface="Calibri"/>
                        </a:rPr>
                        <a:t> </a:t>
                      </a:r>
                      <a:r>
                        <a:rPr sz="600" spc="-5">
                          <a:latin typeface="Calibri"/>
                          <a:cs typeface="Calibri"/>
                        </a:rPr>
                        <a:t>broken</a:t>
                      </a:r>
                      <a:r>
                        <a:rPr sz="600" spc="10">
                          <a:latin typeface="Calibri"/>
                          <a:cs typeface="Calibri"/>
                        </a:rPr>
                        <a:t> </a:t>
                      </a:r>
                      <a:r>
                        <a:rPr sz="600" spc="-5">
                          <a:latin typeface="Calibri"/>
                          <a:cs typeface="Calibri"/>
                        </a:rPr>
                        <a:t>teeth?</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What</a:t>
                      </a:r>
                      <a:r>
                        <a:rPr sz="600" spc="-15">
                          <a:latin typeface="Calibri"/>
                          <a:cs typeface="Calibri"/>
                        </a:rPr>
                        <a:t> </a:t>
                      </a:r>
                      <a:r>
                        <a:rPr sz="600" spc="-5">
                          <a:latin typeface="Calibri"/>
                          <a:cs typeface="Calibri"/>
                        </a:rPr>
                        <a:t>do</a:t>
                      </a:r>
                      <a:r>
                        <a:rPr sz="600">
                          <a:latin typeface="Calibri"/>
                          <a:cs typeface="Calibri"/>
                        </a:rPr>
                        <a:t> </a:t>
                      </a:r>
                      <a:r>
                        <a:rPr sz="600" spc="-5">
                          <a:latin typeface="Calibri"/>
                          <a:cs typeface="Calibri"/>
                        </a:rPr>
                        <a:t>our bodies</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with</a:t>
                      </a:r>
                      <a:r>
                        <a:rPr sz="600">
                          <a:latin typeface="Calibri"/>
                          <a:cs typeface="Calibri"/>
                        </a:rPr>
                        <a:t> </a:t>
                      </a:r>
                      <a:r>
                        <a:rPr sz="600" spc="-5">
                          <a:latin typeface="Calibri"/>
                          <a:cs typeface="Calibri"/>
                        </a:rPr>
                        <a:t>the food</a:t>
                      </a:r>
                      <a:r>
                        <a:rPr sz="600">
                          <a:latin typeface="Calibri"/>
                          <a:cs typeface="Calibri"/>
                        </a:rPr>
                        <a:t> </a:t>
                      </a:r>
                      <a:r>
                        <a:rPr sz="600" spc="-5">
                          <a:latin typeface="Calibri"/>
                          <a:cs typeface="Calibri"/>
                        </a:rPr>
                        <a:t>we </a:t>
                      </a:r>
                      <a:r>
                        <a:rPr sz="600" spc="-10">
                          <a:latin typeface="Calibri"/>
                          <a:cs typeface="Calibri"/>
                        </a:rPr>
                        <a:t>eat?</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12" name="Picture 11">
            <a:extLst>
              <a:ext uri="{FF2B5EF4-FFF2-40B4-BE49-F238E27FC236}">
                <a16:creationId xmlns:a16="http://schemas.microsoft.com/office/drawing/2014/main" id="{CE71E156-1D3E-4E51-9659-CFBF21342AB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5078313"/>
          </a:xfrm>
          <a:prstGeom prst="rect">
            <a:avLst/>
          </a:prstGeom>
          <a:noFill/>
        </p:spPr>
        <p:txBody>
          <a:bodyPr wrap="square">
            <a:spAutoFit/>
          </a:bodyPr>
          <a:lstStyle/>
          <a:p>
            <a:pPr marL="0" indent="0">
              <a:buNone/>
            </a:pPr>
            <a:r>
              <a:rPr lang="en-GB" sz="1800" b="1">
                <a:solidFill>
                  <a:srgbClr val="0070C0"/>
                </a:solidFill>
                <a:latin typeface="+mj-lt"/>
              </a:rPr>
              <a:t>Contents</a:t>
            </a:r>
          </a:p>
          <a:p>
            <a:pPr marL="285750" indent="-285750">
              <a:buFont typeface="Arial" panose="020B0604020202020204" pitchFamily="34" charset="0"/>
              <a:buChar char="•"/>
            </a:pPr>
            <a:r>
              <a:rPr lang="en-GB"/>
              <a:t>Core Curriculum intent</a:t>
            </a:r>
          </a:p>
          <a:p>
            <a:pPr marL="285750" indent="-285750">
              <a:buFont typeface="Arial" panose="020B0604020202020204" pitchFamily="34" charset="0"/>
              <a:buChar char="•"/>
            </a:pPr>
            <a:r>
              <a:rPr lang="en-GB"/>
              <a:t>Subject specific intent, implementation, impact</a:t>
            </a:r>
          </a:p>
          <a:p>
            <a:pPr marL="285750" indent="-285750">
              <a:buFont typeface="Arial" panose="020B0604020202020204" pitchFamily="34" charset="0"/>
              <a:buChar char="•"/>
            </a:pPr>
            <a:r>
              <a:rPr lang="en-GB"/>
              <a:t>The golden strands</a:t>
            </a:r>
          </a:p>
          <a:p>
            <a:pPr marL="285750" indent="-285750">
              <a:buFont typeface="Arial" panose="020B0604020202020204" pitchFamily="34" charset="0"/>
              <a:buChar char="•"/>
            </a:pPr>
            <a:r>
              <a:rPr lang="en-GB"/>
              <a:t>Non negotiables</a:t>
            </a:r>
          </a:p>
          <a:p>
            <a:pPr marL="285750" indent="-285750">
              <a:buFont typeface="Arial" panose="020B0604020202020204" pitchFamily="34" charset="0"/>
              <a:buChar char="•"/>
            </a:pPr>
            <a:r>
              <a:rPr lang="en-GB"/>
              <a:t>The subject progression (long term plan)</a:t>
            </a:r>
          </a:p>
          <a:p>
            <a:pPr marL="285750" indent="-285750">
              <a:buFont typeface="Arial" panose="020B0604020202020204" pitchFamily="34" charset="0"/>
              <a:buChar char="•"/>
            </a:pPr>
            <a:r>
              <a:rPr lang="en-GB"/>
              <a:t>Curriculum offer</a:t>
            </a:r>
          </a:p>
          <a:p>
            <a:pPr marL="285750" indent="-285750">
              <a:buFont typeface="Arial" panose="020B0604020202020204" pitchFamily="34" charset="0"/>
              <a:buChar char="•"/>
            </a:pPr>
            <a:r>
              <a:rPr lang="en-GB"/>
              <a:t>Information on how the subject is monitored and evaluated</a:t>
            </a:r>
          </a:p>
          <a:p>
            <a:pPr marL="285750" indent="-285750">
              <a:buFont typeface="Arial" panose="020B0604020202020204" pitchFamily="34" charset="0"/>
              <a:buChar char="•"/>
            </a:pPr>
            <a:r>
              <a:rPr lang="en-GB"/>
              <a:t>Assessment data</a:t>
            </a:r>
          </a:p>
          <a:p>
            <a:pPr marL="285750" indent="-285750">
              <a:buFont typeface="Arial" panose="020B0604020202020204" pitchFamily="34" charset="0"/>
              <a:buChar char="•"/>
            </a:pPr>
            <a:r>
              <a:rPr lang="en-GB">
                <a:solidFill>
                  <a:schemeClr val="bg2"/>
                </a:solidFill>
              </a:rPr>
              <a:t>Action plan</a:t>
            </a:r>
          </a:p>
          <a:p>
            <a:pPr marL="285750" indent="-285750">
              <a:buFont typeface="Arial" panose="020B0604020202020204" pitchFamily="34" charset="0"/>
              <a:buChar char="•"/>
            </a:pPr>
            <a:r>
              <a:rPr lang="en-GB">
                <a:solidFill>
                  <a:schemeClr val="bg2"/>
                </a:solidFill>
              </a:rPr>
              <a:t>Information on CPD (what courses are available for people to access. Any training you have completed or a plan for training.)</a:t>
            </a:r>
          </a:p>
          <a:p>
            <a:pPr marL="285750" indent="-285750">
              <a:buFont typeface="Arial" panose="020B0604020202020204" pitchFamily="34" charset="0"/>
              <a:buChar char="•"/>
            </a:pPr>
            <a:r>
              <a:rPr lang="en-GB">
                <a:solidFill>
                  <a:schemeClr val="bg2"/>
                </a:solidFill>
              </a:rPr>
              <a:t>A budget – if appropriate</a:t>
            </a:r>
          </a:p>
          <a:p>
            <a:pPr marL="285750" indent="-285750">
              <a:buFont typeface="Arial" panose="020B0604020202020204" pitchFamily="34" charset="0"/>
              <a:buChar char="•"/>
            </a:pPr>
            <a:r>
              <a:rPr lang="en-GB">
                <a:solidFill>
                  <a:schemeClr val="bg2"/>
                </a:solidFill>
              </a:rPr>
              <a:t>Link governor information – name and a note of any meetings held</a:t>
            </a:r>
          </a:p>
          <a:p>
            <a:pPr marL="285750" indent="-285750">
              <a:buFont typeface="Arial" panose="020B0604020202020204" pitchFamily="34" charset="0"/>
              <a:buChar char="•"/>
            </a:pPr>
            <a:r>
              <a:rPr lang="en-GB">
                <a:solidFill>
                  <a:schemeClr val="bg2"/>
                </a:solidFill>
              </a:rPr>
              <a:t>Any subject specific risk assessments</a:t>
            </a:r>
          </a:p>
          <a:p>
            <a:pPr marL="285750" indent="-285750">
              <a:buFont typeface="Arial" panose="020B0604020202020204" pitchFamily="34" charset="0"/>
              <a:buChar char="•"/>
            </a:pPr>
            <a:r>
              <a:rPr lang="en-GB">
                <a:solidFill>
                  <a:schemeClr val="bg2"/>
                </a:solidFill>
              </a:rPr>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a:solidFill>
                  <a:schemeClr val="bg2"/>
                </a:solidFill>
              </a:rPr>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6BC38-4FAC-4F57-BC3F-DA7912F896A2}"/>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526227744"/>
              </p:ext>
            </p:extLst>
          </p:nvPr>
        </p:nvGraphicFramePr>
        <p:xfrm>
          <a:off x="585925" y="904200"/>
          <a:ext cx="8891215" cy="5049600"/>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714212">
                  <a:extLst>
                    <a:ext uri="{9D8B030D-6E8A-4147-A177-3AD203B41FA5}">
                      <a16:colId xmlns:a16="http://schemas.microsoft.com/office/drawing/2014/main" val="20006"/>
                    </a:ext>
                  </a:extLst>
                </a:gridCol>
                <a:gridCol w="1794827">
                  <a:extLst>
                    <a:ext uri="{9D8B030D-6E8A-4147-A177-3AD203B41FA5}">
                      <a16:colId xmlns:a16="http://schemas.microsoft.com/office/drawing/2014/main" val="20007"/>
                    </a:ext>
                  </a:extLst>
                </a:gridCol>
              </a:tblGrid>
              <a:tr h="247602">
                <a:tc gridSpan="8">
                  <a:txBody>
                    <a:bodyPr/>
                    <a:lstStyle/>
                    <a:p>
                      <a:pPr>
                        <a:lnSpc>
                          <a:spcPct val="100000"/>
                        </a:lnSpc>
                        <a:spcBef>
                          <a:spcPts val="25"/>
                        </a:spcBef>
                      </a:pPr>
                      <a:endParaRPr sz="700">
                        <a:latin typeface="Times New Roman"/>
                        <a:cs typeface="Times New Roman"/>
                      </a:endParaRPr>
                    </a:p>
                    <a:p>
                      <a:pPr marL="635" algn="ctr">
                        <a:lnSpc>
                          <a:spcPct val="100000"/>
                        </a:lnSpc>
                        <a:spcBef>
                          <a:spcPts val="5"/>
                        </a:spcBef>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5</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Humans</a:t>
                      </a:r>
                      <a:endParaRPr sz="8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0">
                <a:tc gridSpan="2">
                  <a:txBody>
                    <a:bodyPr/>
                    <a:lstStyle/>
                    <a:p>
                      <a:pPr marL="818515">
                        <a:lnSpc>
                          <a:spcPts val="815"/>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5"/>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gn="ctr">
                        <a:lnSpc>
                          <a:spcPts val="815"/>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1"/>
                  </a:ext>
                </a:extLst>
              </a:tr>
              <a:tr h="309215">
                <a:tc gridSpan="2">
                  <a:txBody>
                    <a:bodyPr/>
                    <a:lstStyle/>
                    <a:p>
                      <a:pPr>
                        <a:lnSpc>
                          <a:spcPct val="100000"/>
                        </a:lnSpc>
                        <a:spcBef>
                          <a:spcPts val="20"/>
                        </a:spcBef>
                      </a:pPr>
                      <a:endParaRPr sz="700">
                        <a:latin typeface="Times New Roman"/>
                        <a:cs typeface="Times New Roman"/>
                      </a:endParaRPr>
                    </a:p>
                    <a:p>
                      <a:pPr marL="525780" indent="-228600">
                        <a:lnSpc>
                          <a:spcPct val="100000"/>
                        </a:lnSpc>
                        <a:buFont typeface="Symbol"/>
                        <a:buChar char=""/>
                        <a:tabLst>
                          <a:tab pos="525145" algn="l"/>
                          <a:tab pos="525780" algn="l"/>
                        </a:tabLst>
                      </a:pPr>
                      <a:r>
                        <a:rPr sz="600" b="1" spc="-5">
                          <a:latin typeface="Calibri"/>
                          <a:cs typeface="Calibri"/>
                        </a:rPr>
                        <a:t>Describe the</a:t>
                      </a:r>
                      <a:r>
                        <a:rPr sz="600" b="1">
                          <a:latin typeface="Calibri"/>
                          <a:cs typeface="Calibri"/>
                        </a:rPr>
                        <a:t> </a:t>
                      </a:r>
                      <a:r>
                        <a:rPr sz="600" b="1" spc="-5">
                          <a:latin typeface="Calibri"/>
                          <a:cs typeface="Calibri"/>
                        </a:rPr>
                        <a:t>changes as</a:t>
                      </a:r>
                      <a:r>
                        <a:rPr sz="600" b="1" spc="10">
                          <a:latin typeface="Calibri"/>
                          <a:cs typeface="Calibri"/>
                        </a:rPr>
                        <a:t> </a:t>
                      </a:r>
                      <a:r>
                        <a:rPr sz="600" b="1" spc="-5">
                          <a:latin typeface="Calibri"/>
                          <a:cs typeface="Calibri"/>
                        </a:rPr>
                        <a:t>humans</a:t>
                      </a:r>
                      <a:r>
                        <a:rPr sz="600" b="1">
                          <a:latin typeface="Calibri"/>
                          <a:cs typeface="Calibri"/>
                        </a:rPr>
                        <a:t> </a:t>
                      </a:r>
                      <a:r>
                        <a:rPr sz="600" b="1" spc="-5">
                          <a:latin typeface="Calibri"/>
                          <a:cs typeface="Calibri"/>
                        </a:rPr>
                        <a:t>develop</a:t>
                      </a:r>
                      <a:r>
                        <a:rPr sz="600" b="1" spc="5">
                          <a:latin typeface="Calibri"/>
                          <a:cs typeface="Calibri"/>
                        </a:rPr>
                        <a:t> </a:t>
                      </a:r>
                      <a:r>
                        <a:rPr sz="600" b="1" spc="-5">
                          <a:latin typeface="Calibri"/>
                          <a:cs typeface="Calibri"/>
                        </a:rPr>
                        <a:t>to</a:t>
                      </a:r>
                      <a:r>
                        <a:rPr sz="600" b="1">
                          <a:latin typeface="Calibri"/>
                          <a:cs typeface="Calibri"/>
                        </a:rPr>
                        <a:t> </a:t>
                      </a:r>
                      <a:r>
                        <a:rPr sz="600" b="1" spc="-5">
                          <a:latin typeface="Calibri"/>
                          <a:cs typeface="Calibri"/>
                        </a:rPr>
                        <a:t>old</a:t>
                      </a:r>
                      <a:r>
                        <a:rPr sz="600" b="1">
                          <a:latin typeface="Calibri"/>
                          <a:cs typeface="Calibri"/>
                        </a:rPr>
                        <a:t> </a:t>
                      </a:r>
                      <a:r>
                        <a:rPr sz="600" b="1" spc="-5">
                          <a:latin typeface="Calibri"/>
                          <a:cs typeface="Calibri"/>
                        </a:rPr>
                        <a:t>age.</a:t>
                      </a:r>
                      <a:endParaRPr sz="600">
                        <a:latin typeface="Calibri"/>
                        <a:cs typeface="Calibri"/>
                      </a:endParaRPr>
                    </a:p>
                    <a:p>
                      <a:pPr marL="525780" indent="-228600">
                        <a:lnSpc>
                          <a:spcPts val="815"/>
                        </a:lnSpc>
                        <a:spcBef>
                          <a:spcPts val="50"/>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life</a:t>
                      </a:r>
                      <a:r>
                        <a:rPr sz="600">
                          <a:latin typeface="Calibri"/>
                          <a:cs typeface="Calibri"/>
                        </a:rPr>
                        <a:t> </a:t>
                      </a:r>
                      <a:r>
                        <a:rPr sz="600" spc="-5">
                          <a:latin typeface="Calibri"/>
                          <a:cs typeface="Calibri"/>
                        </a:rPr>
                        <a:t>cycle of</a:t>
                      </a:r>
                      <a:r>
                        <a:rPr sz="600" spc="5">
                          <a:latin typeface="Calibri"/>
                          <a:cs typeface="Calibri"/>
                        </a:rPr>
                        <a:t> </a:t>
                      </a:r>
                      <a:r>
                        <a:rPr sz="600" spc="-5">
                          <a:latin typeface="Calibri"/>
                          <a:cs typeface="Calibri"/>
                        </a:rPr>
                        <a:t>different</a:t>
                      </a:r>
                      <a:r>
                        <a:rPr sz="600" spc="5">
                          <a:latin typeface="Calibri"/>
                          <a:cs typeface="Calibri"/>
                        </a:rPr>
                        <a:t> </a:t>
                      </a:r>
                      <a:r>
                        <a:rPr sz="600" spc="-5">
                          <a:latin typeface="Calibri"/>
                          <a:cs typeface="Calibri"/>
                        </a:rPr>
                        <a:t>living</a:t>
                      </a:r>
                      <a:r>
                        <a:rPr sz="600" spc="10">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e.g.</a:t>
                      </a:r>
                      <a:r>
                        <a:rPr sz="600" spc="5">
                          <a:latin typeface="Calibri"/>
                          <a:cs typeface="Calibri"/>
                        </a:rPr>
                        <a:t> </a:t>
                      </a:r>
                      <a:r>
                        <a:rPr sz="600" spc="-5">
                          <a:latin typeface="Calibri"/>
                          <a:cs typeface="Calibri"/>
                        </a:rPr>
                        <a:t>Mammal,</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rowSpan="14"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Different animals</a:t>
                      </a:r>
                      <a:r>
                        <a:rPr sz="600" spc="10">
                          <a:latin typeface="Calibri"/>
                          <a:cs typeface="Calibri"/>
                        </a:rPr>
                        <a:t> </a:t>
                      </a:r>
                      <a:r>
                        <a:rPr sz="600" spc="-5">
                          <a:latin typeface="Calibri"/>
                          <a:cs typeface="Calibri"/>
                        </a:rPr>
                        <a:t>mature</a:t>
                      </a:r>
                      <a:r>
                        <a:rPr sz="600">
                          <a:latin typeface="Calibri"/>
                          <a:cs typeface="Calibri"/>
                        </a:rPr>
                        <a:t> </a:t>
                      </a:r>
                      <a:r>
                        <a:rPr sz="600" spc="-5">
                          <a:latin typeface="Calibri"/>
                          <a:cs typeface="Calibri"/>
                        </a:rPr>
                        <a:t>at</a:t>
                      </a:r>
                      <a:r>
                        <a:rPr sz="600" spc="15">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rates</a:t>
                      </a:r>
                      <a:r>
                        <a:rPr sz="600" spc="25">
                          <a:latin typeface="Calibri"/>
                          <a:cs typeface="Calibri"/>
                        </a:rPr>
                        <a:t> </a:t>
                      </a:r>
                      <a:r>
                        <a:rPr sz="600" spc="-5">
                          <a:latin typeface="Calibri"/>
                          <a:cs typeface="Calibri"/>
                        </a:rPr>
                        <a:t>and</a:t>
                      </a:r>
                      <a:r>
                        <a:rPr sz="600" spc="5">
                          <a:latin typeface="Calibri"/>
                          <a:cs typeface="Calibri"/>
                        </a:rPr>
                        <a:t> </a:t>
                      </a:r>
                      <a:r>
                        <a:rPr sz="600" spc="-10">
                          <a:latin typeface="Calibri"/>
                          <a:cs typeface="Calibri"/>
                        </a:rPr>
                        <a:t>live</a:t>
                      </a:r>
                      <a:r>
                        <a:rPr sz="600" spc="2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different ages.</a:t>
                      </a:r>
                      <a:endParaRPr sz="600">
                        <a:latin typeface="Calibri"/>
                        <a:cs typeface="Calibri"/>
                      </a:endParaRPr>
                    </a:p>
                    <a:p>
                      <a:pPr marL="525780" marR="100330" indent="-229235">
                        <a:lnSpc>
                          <a:spcPct val="101400"/>
                        </a:lnSpc>
                        <a:spcBef>
                          <a:spcPts val="35"/>
                        </a:spcBef>
                        <a:buFont typeface="Symbol"/>
                        <a:buChar char=""/>
                        <a:tabLst>
                          <a:tab pos="525780" algn="l"/>
                          <a:tab pos="526415" algn="l"/>
                        </a:tabLst>
                      </a:pPr>
                      <a:r>
                        <a:rPr sz="600" spc="-5">
                          <a:latin typeface="Calibri"/>
                          <a:cs typeface="Calibri"/>
                        </a:rPr>
                        <a:t>Puberty</a:t>
                      </a:r>
                      <a:r>
                        <a:rPr sz="600">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something</a:t>
                      </a:r>
                      <a:r>
                        <a:rPr sz="600">
                          <a:latin typeface="Calibri"/>
                          <a:cs typeface="Calibri"/>
                        </a:rPr>
                        <a:t> </a:t>
                      </a:r>
                      <a:r>
                        <a:rPr sz="600" spc="-5">
                          <a:latin typeface="Calibri"/>
                          <a:cs typeface="Calibri"/>
                        </a:rPr>
                        <a:t>we</a:t>
                      </a:r>
                      <a:r>
                        <a:rPr sz="600">
                          <a:latin typeface="Calibri"/>
                          <a:cs typeface="Calibri"/>
                        </a:rPr>
                        <a:t> all</a:t>
                      </a:r>
                      <a:r>
                        <a:rPr sz="600" spc="10">
                          <a:latin typeface="Calibri"/>
                          <a:cs typeface="Calibri"/>
                        </a:rPr>
                        <a:t> </a:t>
                      </a:r>
                      <a:r>
                        <a:rPr sz="600" spc="-5">
                          <a:latin typeface="Calibri"/>
                          <a:cs typeface="Calibri"/>
                        </a:rPr>
                        <a:t>go</a:t>
                      </a:r>
                      <a:r>
                        <a:rPr sz="600" spc="5">
                          <a:latin typeface="Calibri"/>
                          <a:cs typeface="Calibri"/>
                        </a:rPr>
                        <a:t> </a:t>
                      </a:r>
                      <a:r>
                        <a:rPr sz="600" spc="-5">
                          <a:latin typeface="Calibri"/>
                          <a:cs typeface="Calibri"/>
                        </a:rPr>
                        <a:t>through,</a:t>
                      </a:r>
                      <a:r>
                        <a:rPr sz="600" spc="20">
                          <a:latin typeface="Calibri"/>
                          <a:cs typeface="Calibri"/>
                        </a:rPr>
                        <a:t> </a:t>
                      </a:r>
                      <a:r>
                        <a:rPr sz="600" spc="-5">
                          <a:latin typeface="Calibri"/>
                          <a:cs typeface="Calibri"/>
                        </a:rPr>
                        <a:t>a</a:t>
                      </a:r>
                      <a:r>
                        <a:rPr sz="600" spc="15">
                          <a:latin typeface="Calibri"/>
                          <a:cs typeface="Calibri"/>
                        </a:rPr>
                        <a:t> </a:t>
                      </a:r>
                      <a:r>
                        <a:rPr sz="600" spc="-5">
                          <a:latin typeface="Calibri"/>
                          <a:cs typeface="Calibri"/>
                        </a:rPr>
                        <a:t>process</a:t>
                      </a:r>
                      <a:r>
                        <a:rPr sz="600" spc="5">
                          <a:latin typeface="Calibri"/>
                          <a:cs typeface="Calibri"/>
                        </a:rPr>
                        <a:t> </a:t>
                      </a:r>
                      <a:r>
                        <a:rPr sz="600" spc="-5">
                          <a:latin typeface="Calibri"/>
                          <a:cs typeface="Calibri"/>
                        </a:rPr>
                        <a:t>which</a:t>
                      </a:r>
                      <a:r>
                        <a:rPr sz="600" spc="5">
                          <a:latin typeface="Calibri"/>
                          <a:cs typeface="Calibri"/>
                        </a:rPr>
                        <a:t> </a:t>
                      </a:r>
                      <a:r>
                        <a:rPr sz="600" spc="-5">
                          <a:latin typeface="Calibri"/>
                          <a:cs typeface="Calibri"/>
                        </a:rPr>
                        <a:t>prepares</a:t>
                      </a:r>
                      <a:r>
                        <a:rPr sz="600" spc="5">
                          <a:latin typeface="Calibri"/>
                          <a:cs typeface="Calibri"/>
                        </a:rPr>
                        <a:t> </a:t>
                      </a:r>
                      <a:r>
                        <a:rPr sz="600">
                          <a:latin typeface="Calibri"/>
                          <a:cs typeface="Calibri"/>
                        </a:rPr>
                        <a:t>our </a:t>
                      </a:r>
                      <a:r>
                        <a:rPr sz="600" spc="-140">
                          <a:latin typeface="Calibri"/>
                          <a:cs typeface="Calibri"/>
                        </a:rPr>
                        <a:t> </a:t>
                      </a:r>
                      <a:r>
                        <a:rPr sz="600" spc="-5">
                          <a:latin typeface="Calibri"/>
                          <a:cs typeface="Calibri"/>
                        </a:rPr>
                        <a:t>bodies</a:t>
                      </a:r>
                      <a:r>
                        <a:rPr sz="600">
                          <a:latin typeface="Calibri"/>
                          <a:cs typeface="Calibri"/>
                        </a:rPr>
                        <a:t> </a:t>
                      </a:r>
                      <a:r>
                        <a:rPr sz="600" spc="-5">
                          <a:latin typeface="Calibri"/>
                          <a:cs typeface="Calibri"/>
                        </a:rPr>
                        <a:t>for being adults,</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reproduction</a:t>
                      </a:r>
                      <a:endParaRPr sz="600">
                        <a:latin typeface="Calibri"/>
                        <a:cs typeface="Calibri"/>
                      </a:endParaRPr>
                    </a:p>
                    <a:p>
                      <a:pPr marL="525780" marR="333375" indent="-229235">
                        <a:lnSpc>
                          <a:spcPct val="101400"/>
                        </a:lnSpc>
                        <a:spcBef>
                          <a:spcPts val="50"/>
                        </a:spcBef>
                        <a:buFont typeface="Symbol"/>
                        <a:buChar char=""/>
                        <a:tabLst>
                          <a:tab pos="525780" algn="l"/>
                          <a:tab pos="526415" algn="l"/>
                        </a:tabLst>
                      </a:pPr>
                      <a:r>
                        <a:rPr sz="600" spc="-5">
                          <a:latin typeface="Calibri"/>
                          <a:cs typeface="Calibri"/>
                        </a:rPr>
                        <a:t>Hormones</a:t>
                      </a:r>
                      <a:r>
                        <a:rPr sz="600" spc="5">
                          <a:latin typeface="Calibri"/>
                          <a:cs typeface="Calibri"/>
                        </a:rPr>
                        <a:t> </a:t>
                      </a:r>
                      <a:r>
                        <a:rPr sz="600" spc="-5">
                          <a:latin typeface="Calibri"/>
                          <a:cs typeface="Calibri"/>
                        </a:rPr>
                        <a:t>control</a:t>
                      </a:r>
                      <a:r>
                        <a:rPr sz="600">
                          <a:latin typeface="Calibri"/>
                          <a:cs typeface="Calibri"/>
                        </a:rPr>
                        <a:t> </a:t>
                      </a:r>
                      <a:r>
                        <a:rPr sz="600" spc="-5">
                          <a:latin typeface="Calibri"/>
                          <a:cs typeface="Calibri"/>
                        </a:rPr>
                        <a:t>these</a:t>
                      </a:r>
                      <a:r>
                        <a:rPr sz="600">
                          <a:latin typeface="Calibri"/>
                          <a:cs typeface="Calibri"/>
                        </a:rPr>
                        <a:t> changes;</a:t>
                      </a:r>
                      <a:r>
                        <a:rPr sz="600" spc="5">
                          <a:latin typeface="Calibri"/>
                          <a:cs typeface="Calibri"/>
                        </a:rPr>
                        <a:t> </a:t>
                      </a:r>
                      <a:r>
                        <a:rPr sz="600" spc="-5">
                          <a:latin typeface="Calibri"/>
                          <a:cs typeface="Calibri"/>
                        </a:rPr>
                        <a:t>which</a:t>
                      </a:r>
                      <a:r>
                        <a:rPr sz="600" spc="5">
                          <a:latin typeface="Calibri"/>
                          <a:cs typeface="Calibri"/>
                        </a:rPr>
                        <a:t> </a:t>
                      </a:r>
                      <a:r>
                        <a:rPr sz="600" spc="-10">
                          <a:latin typeface="Calibri"/>
                          <a:cs typeface="Calibri"/>
                        </a:rPr>
                        <a:t>can</a:t>
                      </a:r>
                      <a:r>
                        <a:rPr sz="600" spc="5">
                          <a:latin typeface="Calibri"/>
                          <a:cs typeface="Calibri"/>
                        </a:rPr>
                        <a:t> </a:t>
                      </a:r>
                      <a:r>
                        <a:rPr sz="600" spc="-5">
                          <a:latin typeface="Calibri"/>
                          <a:cs typeface="Calibri"/>
                        </a:rPr>
                        <a:t>be</a:t>
                      </a:r>
                      <a:r>
                        <a:rPr sz="600" spc="5">
                          <a:latin typeface="Calibri"/>
                          <a:cs typeface="Calibri"/>
                        </a:rPr>
                        <a:t> </a:t>
                      </a:r>
                      <a:r>
                        <a:rPr sz="600" spc="-5">
                          <a:latin typeface="Calibri"/>
                          <a:cs typeface="Calibri"/>
                        </a:rPr>
                        <a:t>physical</a:t>
                      </a:r>
                      <a:r>
                        <a:rPr sz="600">
                          <a:latin typeface="Calibri"/>
                          <a:cs typeface="Calibri"/>
                        </a:rPr>
                        <a:t> </a:t>
                      </a:r>
                      <a:r>
                        <a:rPr sz="600" spc="-5">
                          <a:latin typeface="Calibri"/>
                          <a:cs typeface="Calibri"/>
                        </a:rPr>
                        <a:t>and/or </a:t>
                      </a:r>
                      <a:r>
                        <a:rPr sz="600" spc="-145">
                          <a:latin typeface="Calibri"/>
                          <a:cs typeface="Calibri"/>
                        </a:rPr>
                        <a:t> </a:t>
                      </a:r>
                      <a:r>
                        <a:rPr sz="600" spc="-5">
                          <a:latin typeface="Calibri"/>
                          <a:cs typeface="Calibri"/>
                        </a:rPr>
                        <a:t>emotional.</a:t>
                      </a:r>
                      <a:endParaRPr sz="600">
                        <a:latin typeface="Calibri"/>
                        <a:cs typeface="Calibri"/>
                      </a:endParaRPr>
                    </a:p>
                    <a:p>
                      <a:pPr marL="525780" marR="472440" indent="-229235">
                        <a:lnSpc>
                          <a:spcPct val="101400"/>
                        </a:lnSpc>
                        <a:spcBef>
                          <a:spcPts val="35"/>
                        </a:spcBef>
                        <a:buFont typeface="Symbol"/>
                        <a:buChar char=""/>
                        <a:tabLst>
                          <a:tab pos="525780" algn="l"/>
                          <a:tab pos="526415" algn="l"/>
                        </a:tabLst>
                      </a:pPr>
                      <a:r>
                        <a:rPr sz="600" spc="-5">
                          <a:latin typeface="Calibri"/>
                          <a:cs typeface="Calibri"/>
                        </a:rPr>
                        <a:t>Some</a:t>
                      </a:r>
                      <a:r>
                        <a:rPr sz="600">
                          <a:latin typeface="Calibri"/>
                          <a:cs typeface="Calibri"/>
                        </a:rPr>
                        <a:t> </a:t>
                      </a:r>
                      <a:r>
                        <a:rPr sz="600" spc="-5">
                          <a:latin typeface="Calibri"/>
                          <a:cs typeface="Calibri"/>
                        </a:rPr>
                        <a:t>organisms</a:t>
                      </a:r>
                      <a:r>
                        <a:rPr sz="600" spc="15">
                          <a:latin typeface="Calibri"/>
                          <a:cs typeface="Calibri"/>
                        </a:rPr>
                        <a:t> </a:t>
                      </a:r>
                      <a:r>
                        <a:rPr sz="600" spc="-5">
                          <a:latin typeface="Calibri"/>
                          <a:cs typeface="Calibri"/>
                        </a:rPr>
                        <a:t>reproduce</a:t>
                      </a:r>
                      <a:r>
                        <a:rPr sz="600" spc="5">
                          <a:latin typeface="Calibri"/>
                          <a:cs typeface="Calibri"/>
                        </a:rPr>
                        <a:t> </a:t>
                      </a:r>
                      <a:r>
                        <a:rPr sz="600" spc="-5">
                          <a:latin typeface="Calibri"/>
                          <a:cs typeface="Calibri"/>
                        </a:rPr>
                        <a:t>sexually</a:t>
                      </a:r>
                      <a:r>
                        <a:rPr sz="600">
                          <a:latin typeface="Calibri"/>
                          <a:cs typeface="Calibri"/>
                        </a:rPr>
                        <a:t> </a:t>
                      </a:r>
                      <a:r>
                        <a:rPr sz="600" spc="-5">
                          <a:latin typeface="Calibri"/>
                          <a:cs typeface="Calibri"/>
                        </a:rPr>
                        <a:t>where</a:t>
                      </a:r>
                      <a:r>
                        <a:rPr sz="600">
                          <a:latin typeface="Calibri"/>
                          <a:cs typeface="Calibri"/>
                        </a:rPr>
                        <a:t> </a:t>
                      </a:r>
                      <a:r>
                        <a:rPr sz="600" spc="-5">
                          <a:latin typeface="Calibri"/>
                          <a:cs typeface="Calibri"/>
                        </a:rPr>
                        <a:t>offspring</a:t>
                      </a:r>
                      <a:r>
                        <a:rPr sz="600">
                          <a:latin typeface="Calibri"/>
                          <a:cs typeface="Calibri"/>
                        </a:rPr>
                        <a:t> </a:t>
                      </a:r>
                      <a:r>
                        <a:rPr sz="600" spc="-5">
                          <a:latin typeface="Calibri"/>
                          <a:cs typeface="Calibri"/>
                        </a:rPr>
                        <a:t>inherit </a:t>
                      </a:r>
                      <a:r>
                        <a:rPr sz="600" spc="-140">
                          <a:latin typeface="Calibri"/>
                          <a:cs typeface="Calibri"/>
                        </a:rPr>
                        <a:t> </a:t>
                      </a:r>
                      <a:r>
                        <a:rPr sz="600" spc="-5">
                          <a:latin typeface="Calibri"/>
                          <a:cs typeface="Calibri"/>
                        </a:rPr>
                        <a:t>information </a:t>
                      </a:r>
                      <a:r>
                        <a:rPr sz="600">
                          <a:latin typeface="Calibri"/>
                          <a:cs typeface="Calibri"/>
                        </a:rPr>
                        <a:t>from</a:t>
                      </a:r>
                      <a:r>
                        <a:rPr sz="600" spc="-5">
                          <a:latin typeface="Calibri"/>
                          <a:cs typeface="Calibri"/>
                        </a:rPr>
                        <a:t> both</a:t>
                      </a:r>
                      <a:r>
                        <a:rPr sz="600">
                          <a:latin typeface="Calibri"/>
                          <a:cs typeface="Calibri"/>
                        </a:rPr>
                        <a:t> </a:t>
                      </a:r>
                      <a:r>
                        <a:rPr sz="600" spc="-5">
                          <a:latin typeface="Calibri"/>
                          <a:cs typeface="Calibri"/>
                        </a:rPr>
                        <a:t>parents.</a:t>
                      </a:r>
                      <a:endParaRPr sz="600">
                        <a:latin typeface="Calibri"/>
                        <a:cs typeface="Calibri"/>
                      </a:endParaRPr>
                    </a:p>
                    <a:p>
                      <a:pPr marL="525780" marR="248920" indent="-229235">
                        <a:lnSpc>
                          <a:spcPct val="101400"/>
                        </a:lnSpc>
                        <a:spcBef>
                          <a:spcPts val="50"/>
                        </a:spcBef>
                        <a:buFont typeface="Symbol"/>
                        <a:buChar char=""/>
                        <a:tabLst>
                          <a:tab pos="525780" algn="l"/>
                          <a:tab pos="526415" algn="l"/>
                        </a:tabLst>
                      </a:pPr>
                      <a:r>
                        <a:rPr sz="600" spc="-5">
                          <a:latin typeface="Calibri"/>
                          <a:cs typeface="Calibri"/>
                        </a:rPr>
                        <a:t>Some</a:t>
                      </a:r>
                      <a:r>
                        <a:rPr sz="600">
                          <a:latin typeface="Calibri"/>
                          <a:cs typeface="Calibri"/>
                        </a:rPr>
                        <a:t> </a:t>
                      </a:r>
                      <a:r>
                        <a:rPr sz="600" spc="-5">
                          <a:latin typeface="Calibri"/>
                          <a:cs typeface="Calibri"/>
                        </a:rPr>
                        <a:t>organisms</a:t>
                      </a:r>
                      <a:r>
                        <a:rPr sz="600" spc="15">
                          <a:latin typeface="Calibri"/>
                          <a:cs typeface="Calibri"/>
                        </a:rPr>
                        <a:t> </a:t>
                      </a:r>
                      <a:r>
                        <a:rPr sz="600" spc="-5">
                          <a:latin typeface="Calibri"/>
                          <a:cs typeface="Calibri"/>
                        </a:rPr>
                        <a:t>reproduce</a:t>
                      </a:r>
                      <a:r>
                        <a:rPr sz="600">
                          <a:latin typeface="Calibri"/>
                          <a:cs typeface="Calibri"/>
                        </a:rPr>
                        <a:t> </a:t>
                      </a:r>
                      <a:r>
                        <a:rPr sz="600" spc="-5">
                          <a:latin typeface="Calibri"/>
                          <a:cs typeface="Calibri"/>
                        </a:rPr>
                        <a:t>asexually</a:t>
                      </a:r>
                      <a:r>
                        <a:rPr sz="600">
                          <a:latin typeface="Calibri"/>
                          <a:cs typeface="Calibri"/>
                        </a:rPr>
                        <a:t> </a:t>
                      </a:r>
                      <a:r>
                        <a:rPr sz="600" spc="-5">
                          <a:latin typeface="Calibri"/>
                          <a:cs typeface="Calibri"/>
                        </a:rPr>
                        <a:t>by</a:t>
                      </a:r>
                      <a:r>
                        <a:rPr sz="600" spc="10">
                          <a:latin typeface="Calibri"/>
                          <a:cs typeface="Calibri"/>
                        </a:rPr>
                        <a:t> </a:t>
                      </a:r>
                      <a:r>
                        <a:rPr sz="600" spc="-5">
                          <a:latin typeface="Calibri"/>
                          <a:cs typeface="Calibri"/>
                        </a:rPr>
                        <a:t>making</a:t>
                      </a:r>
                      <a:r>
                        <a:rPr sz="600">
                          <a:latin typeface="Calibri"/>
                          <a:cs typeface="Calibri"/>
                        </a:rPr>
                        <a:t> </a:t>
                      </a:r>
                      <a:r>
                        <a:rPr sz="600" spc="-5">
                          <a:latin typeface="Calibri"/>
                          <a:cs typeface="Calibri"/>
                        </a:rPr>
                        <a:t>a</a:t>
                      </a:r>
                      <a:r>
                        <a:rPr sz="600">
                          <a:latin typeface="Calibri"/>
                          <a:cs typeface="Calibri"/>
                        </a:rPr>
                        <a:t> copy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single </a:t>
                      </a:r>
                      <a:r>
                        <a:rPr sz="600" spc="-140">
                          <a:latin typeface="Calibri"/>
                          <a:cs typeface="Calibri"/>
                        </a:rPr>
                        <a:t> </a:t>
                      </a:r>
                      <a:r>
                        <a:rPr sz="600" spc="-5">
                          <a:latin typeface="Calibri"/>
                          <a:cs typeface="Calibri"/>
                        </a:rPr>
                        <a:t>parent.</a:t>
                      </a:r>
                      <a:endParaRPr sz="600">
                        <a:latin typeface="Calibri"/>
                        <a:cs typeface="Calibri"/>
                      </a:endParaRPr>
                    </a:p>
                    <a:p>
                      <a:pPr marL="525780" marR="105410" indent="-229235">
                        <a:lnSpc>
                          <a:spcPct val="102899"/>
                        </a:lnSpc>
                        <a:spcBef>
                          <a:spcPts val="25"/>
                        </a:spcBef>
                        <a:buFont typeface="Symbol"/>
                        <a:buChar char=""/>
                        <a:tabLst>
                          <a:tab pos="525780" algn="l"/>
                          <a:tab pos="526415" algn="l"/>
                        </a:tabLst>
                      </a:pPr>
                      <a:r>
                        <a:rPr sz="600" spc="-5">
                          <a:latin typeface="Calibri"/>
                          <a:cs typeface="Calibri"/>
                        </a:rPr>
                        <a:t>Environmental</a:t>
                      </a:r>
                      <a:r>
                        <a:rPr sz="600">
                          <a:latin typeface="Calibri"/>
                          <a:cs typeface="Calibri"/>
                        </a:rPr>
                        <a:t> </a:t>
                      </a:r>
                      <a:r>
                        <a:rPr sz="600" spc="-5">
                          <a:latin typeface="Calibri"/>
                          <a:cs typeface="Calibri"/>
                        </a:rPr>
                        <a:t>change</a:t>
                      </a:r>
                      <a:r>
                        <a:rPr sz="60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affect how</a:t>
                      </a:r>
                      <a:r>
                        <a:rPr sz="600" spc="10">
                          <a:latin typeface="Calibri"/>
                          <a:cs typeface="Calibri"/>
                        </a:rPr>
                        <a:t> </a:t>
                      </a:r>
                      <a:r>
                        <a:rPr sz="600" spc="-5">
                          <a:latin typeface="Calibri"/>
                          <a:cs typeface="Calibri"/>
                        </a:rPr>
                        <a:t>well</a:t>
                      </a:r>
                      <a:r>
                        <a:rPr sz="600">
                          <a:latin typeface="Calibri"/>
                          <a:cs typeface="Calibri"/>
                        </a:rPr>
                        <a:t> </a:t>
                      </a:r>
                      <a:r>
                        <a:rPr sz="600" spc="-5">
                          <a:latin typeface="Calibri"/>
                          <a:cs typeface="Calibri"/>
                        </a:rPr>
                        <a:t>an</a:t>
                      </a:r>
                      <a:r>
                        <a:rPr sz="600" spc="15">
                          <a:latin typeface="Calibri"/>
                          <a:cs typeface="Calibri"/>
                        </a:rPr>
                        <a:t> </a:t>
                      </a:r>
                      <a:r>
                        <a:rPr sz="600" spc="-5">
                          <a:latin typeface="Calibri"/>
                          <a:cs typeface="Calibri"/>
                        </a:rPr>
                        <a:t>organism</a:t>
                      </a:r>
                      <a:r>
                        <a:rPr sz="600">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suited</a:t>
                      </a:r>
                      <a:r>
                        <a:rPr sz="600" spc="10">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its </a:t>
                      </a:r>
                      <a:r>
                        <a:rPr sz="600" spc="-145">
                          <a:latin typeface="Calibri"/>
                          <a:cs typeface="Calibri"/>
                        </a:rPr>
                        <a:t> </a:t>
                      </a:r>
                      <a:r>
                        <a:rPr sz="600" spc="-5">
                          <a:latin typeface="Calibri"/>
                          <a:cs typeface="Calibri"/>
                        </a:rPr>
                        <a:t>environment.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Different</a:t>
                      </a:r>
                      <a:r>
                        <a:rPr sz="600" spc="-10">
                          <a:latin typeface="Calibri"/>
                          <a:cs typeface="Calibri"/>
                        </a:rPr>
                        <a:t> </a:t>
                      </a:r>
                      <a:r>
                        <a:rPr sz="600" spc="-5">
                          <a:latin typeface="Calibri"/>
                          <a:cs typeface="Calibri"/>
                        </a:rPr>
                        <a:t>types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organisms</a:t>
                      </a:r>
                      <a:r>
                        <a:rPr sz="600" spc="5">
                          <a:latin typeface="Calibri"/>
                          <a:cs typeface="Calibri"/>
                        </a:rPr>
                        <a:t> </a:t>
                      </a:r>
                      <a:r>
                        <a:rPr sz="600" spc="-5">
                          <a:latin typeface="Calibri"/>
                          <a:cs typeface="Calibri"/>
                        </a:rPr>
                        <a:t>have</a:t>
                      </a:r>
                      <a:r>
                        <a:rPr sz="60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lifecycles.</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14" hMerge="1">
                  <a:txBody>
                    <a:bodyPr/>
                    <a:lstStyle/>
                    <a:p>
                      <a:endParaRPr/>
                    </a:p>
                  </a:txBody>
                  <a:tcPr marL="0" marR="0" marT="0" marB="0"/>
                </a:tc>
                <a:tc rowSpan="14" hMerge="1">
                  <a:txBody>
                    <a:bodyPr/>
                    <a:lstStyle/>
                    <a:p>
                      <a:endParaRPr/>
                    </a:p>
                  </a:txBody>
                  <a:tcPr marL="0" marR="0" marT="0" marB="0"/>
                </a:tc>
                <a:tc rowSpan="14"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marR="143510">
                        <a:lnSpc>
                          <a:spcPct val="101400"/>
                        </a:lnSpc>
                      </a:pPr>
                      <a:r>
                        <a:rPr sz="600" spc="-5">
                          <a:latin typeface="Calibri"/>
                          <a:cs typeface="Calibri"/>
                        </a:rPr>
                        <a:t>Foetus,</a:t>
                      </a:r>
                      <a:r>
                        <a:rPr sz="600" spc="15">
                          <a:latin typeface="Calibri"/>
                          <a:cs typeface="Calibri"/>
                        </a:rPr>
                        <a:t> </a:t>
                      </a:r>
                      <a:r>
                        <a:rPr sz="600" spc="-5">
                          <a:latin typeface="Calibri"/>
                          <a:cs typeface="Calibri"/>
                        </a:rPr>
                        <a:t>Embryo,</a:t>
                      </a:r>
                      <a:r>
                        <a:rPr sz="600" spc="15">
                          <a:latin typeface="Calibri"/>
                          <a:cs typeface="Calibri"/>
                        </a:rPr>
                        <a:t> </a:t>
                      </a:r>
                      <a:r>
                        <a:rPr sz="600" spc="-5">
                          <a:latin typeface="Calibri"/>
                          <a:cs typeface="Calibri"/>
                        </a:rPr>
                        <a:t>Womb,</a:t>
                      </a:r>
                      <a:r>
                        <a:rPr sz="600" spc="20">
                          <a:latin typeface="Calibri"/>
                          <a:cs typeface="Calibri"/>
                        </a:rPr>
                        <a:t> </a:t>
                      </a:r>
                      <a:r>
                        <a:rPr sz="600" spc="-5">
                          <a:latin typeface="Calibri"/>
                          <a:cs typeface="Calibri"/>
                        </a:rPr>
                        <a:t>Gestation,</a:t>
                      </a:r>
                      <a:r>
                        <a:rPr sz="600" spc="15">
                          <a:latin typeface="Calibri"/>
                          <a:cs typeface="Calibri"/>
                        </a:rPr>
                        <a:t> </a:t>
                      </a:r>
                      <a:r>
                        <a:rPr sz="600" spc="-5">
                          <a:latin typeface="Calibri"/>
                          <a:cs typeface="Calibri"/>
                        </a:rPr>
                        <a:t>Baby,</a:t>
                      </a:r>
                      <a:r>
                        <a:rPr sz="600" spc="20">
                          <a:latin typeface="Calibri"/>
                          <a:cs typeface="Calibri"/>
                        </a:rPr>
                        <a:t> </a:t>
                      </a:r>
                      <a:r>
                        <a:rPr sz="600" spc="-5">
                          <a:latin typeface="Calibri"/>
                          <a:cs typeface="Calibri"/>
                        </a:rPr>
                        <a:t>Toddler,</a:t>
                      </a:r>
                      <a:r>
                        <a:rPr sz="600" spc="10">
                          <a:latin typeface="Calibri"/>
                          <a:cs typeface="Calibri"/>
                        </a:rPr>
                        <a:t> </a:t>
                      </a:r>
                      <a:r>
                        <a:rPr sz="600" spc="-5">
                          <a:latin typeface="Calibri"/>
                          <a:cs typeface="Calibri"/>
                        </a:rPr>
                        <a:t>Teenager,</a:t>
                      </a:r>
                      <a:r>
                        <a:rPr sz="600" spc="10">
                          <a:latin typeface="Calibri"/>
                          <a:cs typeface="Calibri"/>
                        </a:rPr>
                        <a:t> </a:t>
                      </a:r>
                      <a:r>
                        <a:rPr sz="600">
                          <a:latin typeface="Calibri"/>
                          <a:cs typeface="Calibri"/>
                        </a:rPr>
                        <a:t>Elderly,</a:t>
                      </a:r>
                      <a:r>
                        <a:rPr sz="600" spc="20">
                          <a:latin typeface="Calibri"/>
                          <a:cs typeface="Calibri"/>
                        </a:rPr>
                        <a:t> </a:t>
                      </a:r>
                      <a:r>
                        <a:rPr sz="600" spc="-5">
                          <a:latin typeface="Calibri"/>
                          <a:cs typeface="Calibri"/>
                        </a:rPr>
                        <a:t>Growth,</a:t>
                      </a:r>
                      <a:r>
                        <a:rPr sz="600" spc="15">
                          <a:latin typeface="Calibri"/>
                          <a:cs typeface="Calibri"/>
                        </a:rPr>
                        <a:t> </a:t>
                      </a:r>
                      <a:r>
                        <a:rPr sz="600" spc="-5">
                          <a:latin typeface="Calibri"/>
                          <a:cs typeface="Calibri"/>
                        </a:rPr>
                        <a:t>Development,</a:t>
                      </a:r>
                      <a:r>
                        <a:rPr sz="600" spc="20">
                          <a:latin typeface="Calibri"/>
                          <a:cs typeface="Calibri"/>
                        </a:rPr>
                        <a:t> </a:t>
                      </a:r>
                      <a:r>
                        <a:rPr sz="600" spc="-5">
                          <a:latin typeface="Calibri"/>
                          <a:cs typeface="Calibri"/>
                        </a:rPr>
                        <a:t>Puberty, </a:t>
                      </a:r>
                      <a:r>
                        <a:rPr sz="600" spc="-145">
                          <a:latin typeface="Calibri"/>
                          <a:cs typeface="Calibri"/>
                        </a:rPr>
                        <a:t> </a:t>
                      </a:r>
                      <a:r>
                        <a:rPr sz="600" spc="-5">
                          <a:latin typeface="Calibri"/>
                          <a:cs typeface="Calibri"/>
                        </a:rPr>
                        <a:t>Hormone,</a:t>
                      </a:r>
                      <a:r>
                        <a:rPr sz="600" spc="20">
                          <a:latin typeface="Calibri"/>
                          <a:cs typeface="Calibri"/>
                        </a:rPr>
                        <a:t> </a:t>
                      </a:r>
                      <a:r>
                        <a:rPr sz="600" spc="-5">
                          <a:latin typeface="Calibri"/>
                          <a:cs typeface="Calibri"/>
                        </a:rPr>
                        <a:t>Physical,</a:t>
                      </a:r>
                      <a:r>
                        <a:rPr sz="600" spc="25">
                          <a:latin typeface="Calibri"/>
                          <a:cs typeface="Calibri"/>
                        </a:rPr>
                        <a:t> </a:t>
                      </a:r>
                      <a:r>
                        <a:rPr sz="600" spc="-5">
                          <a:latin typeface="Calibri"/>
                          <a:cs typeface="Calibri"/>
                        </a:rPr>
                        <a:t>Emotional,</a:t>
                      </a:r>
                      <a:r>
                        <a:rPr sz="600" spc="25">
                          <a:latin typeface="Calibri"/>
                          <a:cs typeface="Calibri"/>
                        </a:rPr>
                        <a:t> </a:t>
                      </a:r>
                      <a:r>
                        <a:rPr sz="600" spc="-5">
                          <a:latin typeface="Calibri"/>
                          <a:cs typeface="Calibri"/>
                        </a:rPr>
                        <a:t>Sexual,</a:t>
                      </a:r>
                      <a:r>
                        <a:rPr sz="600" spc="25">
                          <a:latin typeface="Calibri"/>
                          <a:cs typeface="Calibri"/>
                        </a:rPr>
                        <a:t> </a:t>
                      </a:r>
                      <a:r>
                        <a:rPr sz="600" spc="-5">
                          <a:latin typeface="Calibri"/>
                          <a:cs typeface="Calibri"/>
                        </a:rPr>
                        <a:t>Asexual,</a:t>
                      </a:r>
                      <a:r>
                        <a:rPr sz="600" spc="25">
                          <a:latin typeface="Calibri"/>
                          <a:cs typeface="Calibri"/>
                        </a:rPr>
                        <a:t> </a:t>
                      </a:r>
                      <a:r>
                        <a:rPr sz="600" spc="-5">
                          <a:latin typeface="Calibri"/>
                          <a:cs typeface="Calibri"/>
                        </a:rPr>
                        <a:t>Pollination,</a:t>
                      </a:r>
                      <a:r>
                        <a:rPr sz="600" spc="20">
                          <a:latin typeface="Calibri"/>
                          <a:cs typeface="Calibri"/>
                        </a:rPr>
                        <a:t> </a:t>
                      </a:r>
                      <a:r>
                        <a:rPr sz="600" spc="-5">
                          <a:latin typeface="Calibri"/>
                          <a:cs typeface="Calibri"/>
                        </a:rPr>
                        <a:t>Dispersal,</a:t>
                      </a:r>
                      <a:r>
                        <a:rPr sz="600" spc="25">
                          <a:latin typeface="Calibri"/>
                          <a:cs typeface="Calibri"/>
                        </a:rPr>
                        <a:t> </a:t>
                      </a:r>
                      <a:r>
                        <a:rPr sz="600" spc="-5">
                          <a:latin typeface="Calibri"/>
                          <a:cs typeface="Calibri"/>
                        </a:rPr>
                        <a:t>reproduction,</a:t>
                      </a:r>
                      <a:r>
                        <a:rPr sz="600" spc="25">
                          <a:latin typeface="Calibri"/>
                          <a:cs typeface="Calibri"/>
                        </a:rPr>
                        <a:t> </a:t>
                      </a:r>
                      <a:r>
                        <a:rPr sz="600" spc="-10">
                          <a:latin typeface="Calibri"/>
                          <a:cs typeface="Calibri"/>
                        </a:rPr>
                        <a:t>cell,</a:t>
                      </a:r>
                      <a:r>
                        <a:rPr sz="600" spc="25">
                          <a:latin typeface="Calibri"/>
                          <a:cs typeface="Calibri"/>
                        </a:rPr>
                        <a:t> </a:t>
                      </a:r>
                      <a:r>
                        <a:rPr sz="600" spc="-5">
                          <a:latin typeface="Calibri"/>
                          <a:cs typeface="Calibri"/>
                        </a:rPr>
                        <a:t>fertilisation,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extLst>
                  <a:ext uri="{0D108BD9-81ED-4DB2-BD59-A6C34878D82A}">
                    <a16:rowId xmlns:a16="http://schemas.microsoft.com/office/drawing/2014/main" val="10002"/>
                  </a:ext>
                </a:extLst>
              </a:tr>
              <a:tr h="287334">
                <a:tc rowSpan="3" gridSpan="2">
                  <a:txBody>
                    <a:bodyPr/>
                    <a:lstStyle/>
                    <a:p>
                      <a:pPr marL="525780">
                        <a:lnSpc>
                          <a:spcPts val="775"/>
                        </a:lnSpc>
                      </a:pPr>
                      <a:r>
                        <a:rPr sz="600" spc="-5">
                          <a:latin typeface="Calibri"/>
                          <a:cs typeface="Calibri"/>
                        </a:rPr>
                        <a:t>amphibian, insect</a:t>
                      </a:r>
                      <a:r>
                        <a:rPr sz="600" spc="-20">
                          <a:latin typeface="Calibri"/>
                          <a:cs typeface="Calibri"/>
                        </a:rPr>
                        <a:t> </a:t>
                      </a:r>
                      <a:r>
                        <a:rPr sz="600" spc="-5">
                          <a:latin typeface="Calibri"/>
                          <a:cs typeface="Calibri"/>
                        </a:rPr>
                        <a:t>bird.</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differences</a:t>
                      </a:r>
                      <a:r>
                        <a:rPr sz="600" spc="10">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life</a:t>
                      </a:r>
                      <a:r>
                        <a:rPr sz="600">
                          <a:latin typeface="Calibri"/>
                          <a:cs typeface="Calibri"/>
                        </a:rPr>
                        <a:t> </a:t>
                      </a:r>
                      <a:r>
                        <a:rPr sz="600" spc="-5">
                          <a:latin typeface="Calibri"/>
                          <a:cs typeface="Calibri"/>
                        </a:rPr>
                        <a:t>cycles.</a:t>
                      </a:r>
                      <a:endParaRPr sz="600">
                        <a:latin typeface="Calibri"/>
                        <a:cs typeface="Calibri"/>
                      </a:endParaRPr>
                    </a:p>
                    <a:p>
                      <a:pPr marL="525780" indent="-228600">
                        <a:lnSpc>
                          <a:spcPct val="100000"/>
                        </a:lnSpc>
                        <a:spcBef>
                          <a:spcPts val="45"/>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plants.</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animals.</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rowSpan="3"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705"/>
                        </a:lnSpc>
                      </a:pPr>
                      <a:r>
                        <a:rPr sz="600" spc="-5">
                          <a:latin typeface="Calibri"/>
                          <a:cs typeface="Calibri"/>
                        </a:rPr>
                        <a:t>pollination,</a:t>
                      </a:r>
                      <a:r>
                        <a:rPr sz="600" spc="10">
                          <a:latin typeface="Calibri"/>
                          <a:cs typeface="Calibri"/>
                        </a:rPr>
                        <a:t> </a:t>
                      </a:r>
                      <a:r>
                        <a:rPr sz="600" spc="-5">
                          <a:latin typeface="Calibri"/>
                          <a:cs typeface="Calibri"/>
                        </a:rPr>
                        <a:t>male,</a:t>
                      </a:r>
                      <a:r>
                        <a:rPr sz="600" spc="15">
                          <a:latin typeface="Calibri"/>
                          <a:cs typeface="Calibri"/>
                        </a:rPr>
                        <a:t> </a:t>
                      </a:r>
                      <a:r>
                        <a:rPr sz="600" spc="-5">
                          <a:latin typeface="Calibri"/>
                          <a:cs typeface="Calibri"/>
                        </a:rPr>
                        <a:t>female,</a:t>
                      </a:r>
                      <a:r>
                        <a:rPr sz="600" spc="15">
                          <a:latin typeface="Calibri"/>
                          <a:cs typeface="Calibri"/>
                        </a:rPr>
                        <a:t> </a:t>
                      </a:r>
                      <a:r>
                        <a:rPr sz="600" spc="-5">
                          <a:latin typeface="Calibri"/>
                          <a:cs typeface="Calibri"/>
                        </a:rPr>
                        <a:t>pregnancy,</a:t>
                      </a:r>
                      <a:r>
                        <a:rPr sz="600" spc="15">
                          <a:latin typeface="Calibri"/>
                          <a:cs typeface="Calibri"/>
                        </a:rPr>
                        <a:t> </a:t>
                      </a:r>
                      <a:r>
                        <a:rPr sz="600" spc="-5">
                          <a:latin typeface="Calibri"/>
                          <a:cs typeface="Calibri"/>
                        </a:rPr>
                        <a:t>young,</a:t>
                      </a:r>
                      <a:r>
                        <a:rPr sz="600" spc="10">
                          <a:latin typeface="Calibri"/>
                          <a:cs typeface="Calibri"/>
                        </a:rPr>
                        <a:t> </a:t>
                      </a:r>
                      <a:r>
                        <a:rPr sz="600" spc="-5">
                          <a:latin typeface="Calibri"/>
                          <a:cs typeface="Calibri"/>
                        </a:rPr>
                        <a:t>mammal,</a:t>
                      </a:r>
                      <a:r>
                        <a:rPr sz="600" spc="20">
                          <a:latin typeface="Calibri"/>
                          <a:cs typeface="Calibri"/>
                        </a:rPr>
                        <a:t> </a:t>
                      </a:r>
                      <a:r>
                        <a:rPr sz="600" spc="-5">
                          <a:latin typeface="Calibri"/>
                          <a:cs typeface="Calibri"/>
                        </a:rPr>
                        <a:t>metamorphosis,</a:t>
                      </a:r>
                      <a:r>
                        <a:rPr sz="600" spc="15">
                          <a:latin typeface="Calibri"/>
                          <a:cs typeface="Calibri"/>
                        </a:rPr>
                        <a:t> </a:t>
                      </a:r>
                      <a:r>
                        <a:rPr sz="600" spc="-5">
                          <a:latin typeface="Calibri"/>
                          <a:cs typeface="Calibri"/>
                        </a:rPr>
                        <a:t>amphibian,</a:t>
                      </a:r>
                      <a:r>
                        <a:rPr sz="600" spc="15">
                          <a:latin typeface="Calibri"/>
                          <a:cs typeface="Calibri"/>
                        </a:rPr>
                        <a:t> </a:t>
                      </a:r>
                      <a:r>
                        <a:rPr sz="600" spc="-5">
                          <a:latin typeface="Calibri"/>
                          <a:cs typeface="Calibri"/>
                        </a:rPr>
                        <a:t>insect,</a:t>
                      </a:r>
                      <a:r>
                        <a:rPr sz="600" spc="15">
                          <a:latin typeface="Calibri"/>
                          <a:cs typeface="Calibri"/>
                        </a:rPr>
                        <a:t> </a:t>
                      </a:r>
                      <a:r>
                        <a:rPr sz="600" spc="-5">
                          <a:latin typeface="Calibri"/>
                          <a:cs typeface="Calibri"/>
                        </a:rPr>
                        <a:t>egg,</a:t>
                      </a:r>
                      <a:endParaRPr sz="600">
                        <a:latin typeface="Calibri"/>
                        <a:cs typeface="Calibri"/>
                      </a:endParaRPr>
                    </a:p>
                    <a:p>
                      <a:pPr marL="67945">
                        <a:lnSpc>
                          <a:spcPct val="100000"/>
                        </a:lnSpc>
                        <a:spcBef>
                          <a:spcPts val="10"/>
                        </a:spcBef>
                      </a:pPr>
                      <a:r>
                        <a:rPr sz="600" spc="-5">
                          <a:latin typeface="Calibri"/>
                          <a:cs typeface="Calibri"/>
                        </a:rPr>
                        <a:t>embryo,</a:t>
                      </a:r>
                      <a:r>
                        <a:rPr sz="600" spc="-15">
                          <a:latin typeface="Calibri"/>
                          <a:cs typeface="Calibri"/>
                        </a:rPr>
                        <a:t> </a:t>
                      </a:r>
                      <a:r>
                        <a:rPr sz="600" spc="-5">
                          <a:latin typeface="Calibri"/>
                          <a:cs typeface="Calibri"/>
                        </a:rPr>
                        <a:t>bird,</a:t>
                      </a:r>
                      <a:r>
                        <a:rPr sz="600" spc="-10">
                          <a:latin typeface="Calibri"/>
                          <a:cs typeface="Calibri"/>
                        </a:rPr>
                        <a:t> </a:t>
                      </a:r>
                      <a:r>
                        <a:rPr sz="600" spc="-5">
                          <a:latin typeface="Calibri"/>
                          <a:cs typeface="Calibri"/>
                        </a:rPr>
                        <a:t>plant</a:t>
                      </a:r>
                      <a:endParaRPr sz="600">
                        <a:latin typeface="Calibri"/>
                        <a:cs typeface="Calibri"/>
                      </a:endParaRPr>
                    </a:p>
                    <a:p>
                      <a:pPr marL="67945">
                        <a:lnSpc>
                          <a:spcPts val="815"/>
                        </a:lnSpc>
                        <a:spcBef>
                          <a:spcPts val="25"/>
                        </a:spcBef>
                      </a:pPr>
                      <a:r>
                        <a:rPr sz="600">
                          <a:latin typeface="Calibri"/>
                          <a:cs typeface="Calibri"/>
                        </a:rPr>
                        <a:t>.</a:t>
                      </a:r>
                    </a:p>
                  </a:txBody>
                  <a:tcPr marL="0" marR="0" marT="0" marB="0">
                    <a:lnL w="6350">
                      <a:solidFill>
                        <a:srgbClr val="999999"/>
                      </a:solidFill>
                      <a:prstDash val="solid"/>
                    </a:lnL>
                    <a:lnR w="6350">
                      <a:solidFill>
                        <a:srgbClr val="999999"/>
                      </a:solidFill>
                      <a:prstDash val="solid"/>
                    </a:lnR>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103647">
                <a:tc gridSpan="2" vMerge="1">
                  <a:txBody>
                    <a:bodyPr/>
                    <a:lstStyle/>
                    <a:p>
                      <a:endParaRPr/>
                    </a:p>
                  </a:txBody>
                  <a:tcPr marL="0" marR="0" marT="0" marB="0">
                    <a:lnL w="6350">
                      <a:solidFill>
                        <a:srgbClr val="999999"/>
                      </a:solidFill>
                      <a:prstDash val="solid"/>
                    </a:lnL>
                    <a:lnR w="6350">
                      <a:solidFill>
                        <a:srgbClr val="999999"/>
                      </a:solidFill>
                      <a:prstDash val="solid"/>
                    </a:lnR>
                  </a:tcPr>
                </a:tc>
                <a:tc hMerge="1" v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ts val="800"/>
                        </a:lnSpc>
                      </a:pPr>
                      <a:r>
                        <a:rPr sz="600" spc="-5">
                          <a:latin typeface="Calibri"/>
                          <a:cs typeface="Calibri"/>
                        </a:rPr>
                        <a:t>Suggested 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a:txBody>
                    <a:bodyPr/>
                    <a:lstStyle/>
                    <a:p>
                      <a:pPr marL="68580">
                        <a:lnSpc>
                          <a:spcPts val="800"/>
                        </a:lnSpc>
                      </a:pPr>
                      <a:r>
                        <a:rPr sz="600" spc="-5">
                          <a:latin typeface="Calibri"/>
                          <a:cs typeface="Calibri"/>
                        </a:rPr>
                        <a:t>Suggested</a:t>
                      </a:r>
                      <a:r>
                        <a:rPr sz="600" spc="-10">
                          <a:latin typeface="Calibri"/>
                          <a:cs typeface="Calibri"/>
                        </a:rPr>
                        <a:t> </a:t>
                      </a:r>
                      <a:r>
                        <a:rPr sz="600" spc="-5">
                          <a:latin typeface="Calibri"/>
                          <a:cs typeface="Calibri"/>
                        </a:rPr>
                        <a:t>Linked</a:t>
                      </a:r>
                      <a:r>
                        <a:rPr sz="600">
                          <a:latin typeface="Calibri"/>
                          <a:cs typeface="Calibri"/>
                        </a:rPr>
                        <a:t> </a:t>
                      </a:r>
                      <a:r>
                        <a:rPr sz="600" spc="-5">
                          <a:latin typeface="Calibri"/>
                          <a:cs typeface="Calibri"/>
                        </a:rPr>
                        <a:t>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4"/>
                  </a:ext>
                </a:extLst>
              </a:tr>
              <a:tr h="63916">
                <a:tc gridSpan="2" vMerge="1">
                  <a:txBody>
                    <a:bodyPr/>
                    <a:lstStyle/>
                    <a:p>
                      <a:endParaRPr/>
                    </a:p>
                  </a:txBody>
                  <a:tcPr marL="0" marR="0" marT="0" marB="0">
                    <a:lnL w="6350">
                      <a:solidFill>
                        <a:srgbClr val="999999"/>
                      </a:solidFill>
                      <a:prstDash val="solid"/>
                    </a:lnL>
                    <a:lnR w="6350">
                      <a:solidFill>
                        <a:srgbClr val="999999"/>
                      </a:solidFill>
                      <a:prstDash val="solid"/>
                    </a:lnR>
                  </a:tcPr>
                </a:tc>
                <a:tc hMerge="1" v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300">
                        <a:latin typeface="Times New Roman"/>
                        <a:cs typeface="Times New Roman"/>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tcPr>
                </a:tc>
                <a:extLst>
                  <a:ext uri="{0D108BD9-81ED-4DB2-BD59-A6C34878D82A}">
                    <a16:rowId xmlns:a16="http://schemas.microsoft.com/office/drawing/2014/main" val="10005"/>
                  </a:ext>
                </a:extLst>
              </a:tr>
              <a:tr h="142803">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ct val="100000"/>
                        </a:lnSpc>
                        <a:spcBef>
                          <a:spcPts val="290"/>
                        </a:spcBef>
                      </a:pPr>
                      <a:r>
                        <a:rPr sz="600" b="1" spc="-5">
                          <a:latin typeface="Calibri"/>
                          <a:cs typeface="Calibri"/>
                        </a:rPr>
                        <a:t>David</a:t>
                      </a:r>
                      <a:r>
                        <a:rPr sz="600" b="1" spc="-30">
                          <a:latin typeface="Calibri"/>
                          <a:cs typeface="Calibri"/>
                        </a:rPr>
                        <a:t> </a:t>
                      </a:r>
                      <a:r>
                        <a:rPr sz="600" b="1" spc="-5">
                          <a:latin typeface="Calibri"/>
                          <a:cs typeface="Calibri"/>
                        </a:rPr>
                        <a:t>Attenborough</a:t>
                      </a:r>
                      <a:endParaRPr sz="600">
                        <a:latin typeface="Calibri"/>
                        <a:cs typeface="Calibri"/>
                      </a:endParaRPr>
                    </a:p>
                  </a:txBody>
                  <a:tcPr marL="0" marR="0" marT="33397" marB="0">
                    <a:lnL w="6350">
                      <a:solidFill>
                        <a:srgbClr val="999999"/>
                      </a:solidFill>
                      <a:prstDash val="solid"/>
                    </a:lnL>
                    <a:lnR w="6350">
                      <a:solidFill>
                        <a:srgbClr val="000000"/>
                      </a:solidFill>
                      <a:prstDash val="solid"/>
                    </a:lnR>
                  </a:tcPr>
                </a:tc>
                <a:tc>
                  <a:txBody>
                    <a:bodyPr/>
                    <a:lstStyle/>
                    <a:p>
                      <a:pPr marL="68580">
                        <a:lnSpc>
                          <a:spcPct val="100000"/>
                        </a:lnSpc>
                        <a:spcBef>
                          <a:spcPts val="290"/>
                        </a:spcBef>
                      </a:pPr>
                      <a:r>
                        <a:rPr sz="600" b="1" i="1" spc="-5">
                          <a:latin typeface="Calibri"/>
                          <a:cs typeface="Calibri"/>
                        </a:rPr>
                        <a:t>The</a:t>
                      </a:r>
                      <a:r>
                        <a:rPr sz="600" b="1" i="1" spc="-15">
                          <a:latin typeface="Calibri"/>
                          <a:cs typeface="Calibri"/>
                        </a:rPr>
                        <a:t> </a:t>
                      </a:r>
                      <a:r>
                        <a:rPr sz="600" b="1" i="1" spc="-5">
                          <a:latin typeface="Calibri"/>
                          <a:cs typeface="Calibri"/>
                        </a:rPr>
                        <a:t>Land</a:t>
                      </a:r>
                      <a:r>
                        <a:rPr sz="600" b="1" i="1" spc="-25">
                          <a:latin typeface="Calibri"/>
                          <a:cs typeface="Calibri"/>
                        </a:rPr>
                        <a:t> </a:t>
                      </a:r>
                      <a:r>
                        <a:rPr sz="600" b="1" i="1" spc="-5">
                          <a:latin typeface="Calibri"/>
                          <a:cs typeface="Calibri"/>
                        </a:rPr>
                        <a:t>of</a:t>
                      </a:r>
                      <a:r>
                        <a:rPr sz="600" b="1" i="1" spc="-20">
                          <a:latin typeface="Calibri"/>
                          <a:cs typeface="Calibri"/>
                        </a:rPr>
                        <a:t> </a:t>
                      </a:r>
                      <a:r>
                        <a:rPr sz="600" b="1" i="1" spc="-5">
                          <a:latin typeface="Calibri"/>
                          <a:cs typeface="Calibri"/>
                        </a:rPr>
                        <a:t>Neverbelieve</a:t>
                      </a:r>
                      <a:endParaRPr sz="600">
                        <a:latin typeface="Calibri"/>
                        <a:cs typeface="Calibri"/>
                      </a:endParaRPr>
                    </a:p>
                  </a:txBody>
                  <a:tcPr marL="0" marR="0" marT="33397"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6"/>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ts val="740"/>
                        </a:lnSpc>
                      </a:pPr>
                      <a:r>
                        <a:rPr sz="600" spc="-5">
                          <a:latin typeface="Calibri"/>
                          <a:cs typeface="Calibri"/>
                        </a:rPr>
                        <a:t>(Naturalist</a:t>
                      </a:r>
                      <a:r>
                        <a:rPr sz="600" spc="-15">
                          <a:latin typeface="Calibri"/>
                          <a:cs typeface="Calibri"/>
                        </a:rPr>
                        <a:t> </a:t>
                      </a:r>
                      <a:r>
                        <a:rPr sz="600" spc="-5">
                          <a:latin typeface="Calibri"/>
                          <a:cs typeface="Calibri"/>
                        </a:rPr>
                        <a:t>and Nature</a:t>
                      </a:r>
                      <a:r>
                        <a:rPr sz="600" spc="-10">
                          <a:latin typeface="Calibri"/>
                          <a:cs typeface="Calibri"/>
                        </a:rPr>
                        <a:t> </a:t>
                      </a:r>
                      <a:r>
                        <a:rPr sz="600" spc="-5">
                          <a:latin typeface="Calibri"/>
                          <a:cs typeface="Calibri"/>
                        </a:rPr>
                        <a:t>Documentary</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i="1" spc="-5">
                          <a:latin typeface="Calibri"/>
                          <a:cs typeface="Calibri"/>
                        </a:rPr>
                        <a:t>(Norman</a:t>
                      </a:r>
                      <a:r>
                        <a:rPr sz="600" i="1" spc="-25">
                          <a:latin typeface="Calibri"/>
                          <a:cs typeface="Calibri"/>
                        </a:rPr>
                        <a:t> </a:t>
                      </a:r>
                      <a:r>
                        <a:rPr sz="600" i="1" spc="-5">
                          <a:latin typeface="Calibri"/>
                          <a:cs typeface="Calibri"/>
                        </a:rPr>
                        <a:t>Messenger)</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7"/>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ts val="740"/>
                        </a:lnSpc>
                      </a:pPr>
                      <a:r>
                        <a:rPr sz="600" spc="-5">
                          <a:latin typeface="Calibri"/>
                          <a:cs typeface="Calibri"/>
                        </a:rPr>
                        <a:t>Broadcaster)</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b="1" i="1" spc="-5">
                          <a:latin typeface="Calibri"/>
                          <a:cs typeface="Calibri"/>
                        </a:rPr>
                        <a:t>Mummy</a:t>
                      </a:r>
                      <a:r>
                        <a:rPr sz="600" b="1" i="1" spc="-25">
                          <a:latin typeface="Calibri"/>
                          <a:cs typeface="Calibri"/>
                        </a:rPr>
                        <a:t> </a:t>
                      </a:r>
                      <a:r>
                        <a:rPr sz="600" b="1" i="1" spc="-5">
                          <a:latin typeface="Calibri"/>
                          <a:cs typeface="Calibri"/>
                        </a:rPr>
                        <a:t>Laid</a:t>
                      </a:r>
                      <a:r>
                        <a:rPr sz="600" b="1" i="1" spc="-15">
                          <a:latin typeface="Calibri"/>
                          <a:cs typeface="Calibri"/>
                        </a:rPr>
                        <a:t> </a:t>
                      </a:r>
                      <a:r>
                        <a:rPr sz="600" b="1" i="1" spc="-5">
                          <a:latin typeface="Calibri"/>
                          <a:cs typeface="Calibri"/>
                        </a:rPr>
                        <a:t>an Egg</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8"/>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i="1" spc="-5">
                          <a:latin typeface="Calibri"/>
                          <a:cs typeface="Calibri"/>
                        </a:rPr>
                        <a:t>(Babette</a:t>
                      </a:r>
                      <a:r>
                        <a:rPr sz="600" i="1" spc="-35">
                          <a:latin typeface="Calibri"/>
                          <a:cs typeface="Calibri"/>
                        </a:rPr>
                        <a:t> </a:t>
                      </a:r>
                      <a:r>
                        <a:rPr sz="600" i="1" spc="-5">
                          <a:latin typeface="Calibri"/>
                          <a:cs typeface="Calibri"/>
                        </a:rPr>
                        <a:t>Cole)</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9"/>
                  </a:ext>
                </a:extLst>
              </a:tr>
              <a:tr h="98465">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ts val="740"/>
                        </a:lnSpc>
                      </a:pPr>
                      <a:r>
                        <a:rPr sz="600" b="1" spc="-5">
                          <a:latin typeface="Calibri"/>
                          <a:cs typeface="Calibri"/>
                        </a:rPr>
                        <a:t>James</a:t>
                      </a:r>
                      <a:r>
                        <a:rPr sz="600" b="1" spc="-20">
                          <a:latin typeface="Calibri"/>
                          <a:cs typeface="Calibri"/>
                        </a:rPr>
                        <a:t> </a:t>
                      </a:r>
                      <a:r>
                        <a:rPr sz="600" b="1" spc="-5">
                          <a:latin typeface="Calibri"/>
                          <a:cs typeface="Calibri"/>
                        </a:rPr>
                        <a:t>Brodie</a:t>
                      </a:r>
                      <a:r>
                        <a:rPr sz="600" b="1" spc="-10">
                          <a:latin typeface="Calibri"/>
                          <a:cs typeface="Calibri"/>
                        </a:rPr>
                        <a:t> </a:t>
                      </a:r>
                      <a:r>
                        <a:rPr sz="600" b="1" spc="-5">
                          <a:latin typeface="Calibri"/>
                          <a:cs typeface="Calibri"/>
                        </a:rPr>
                        <a:t>of</a:t>
                      </a:r>
                      <a:r>
                        <a:rPr sz="600" b="1" spc="-20">
                          <a:latin typeface="Calibri"/>
                          <a:cs typeface="Calibri"/>
                        </a:rPr>
                        <a:t> </a:t>
                      </a:r>
                      <a:r>
                        <a:rPr sz="600" b="1" spc="-5">
                          <a:latin typeface="Calibri"/>
                          <a:cs typeface="Calibri"/>
                        </a:rPr>
                        <a:t>Brodie</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b="1" i="1" spc="-5">
                          <a:latin typeface="Calibri"/>
                          <a:cs typeface="Calibri"/>
                        </a:rPr>
                        <a:t>Hair</a:t>
                      </a:r>
                      <a:r>
                        <a:rPr sz="600" b="1" i="1" spc="-25">
                          <a:latin typeface="Calibri"/>
                          <a:cs typeface="Calibri"/>
                        </a:rPr>
                        <a:t> </a:t>
                      </a:r>
                      <a:r>
                        <a:rPr sz="600" b="1" i="1" spc="-5">
                          <a:latin typeface="Calibri"/>
                          <a:cs typeface="Calibri"/>
                        </a:rPr>
                        <a:t>in</a:t>
                      </a:r>
                      <a:r>
                        <a:rPr sz="600" b="1" i="1" spc="-10">
                          <a:latin typeface="Calibri"/>
                          <a:cs typeface="Calibri"/>
                        </a:rPr>
                        <a:t> </a:t>
                      </a:r>
                      <a:r>
                        <a:rPr sz="600" b="1" i="1" spc="-5">
                          <a:latin typeface="Calibri"/>
                          <a:cs typeface="Calibri"/>
                        </a:rPr>
                        <a:t>Funny</a:t>
                      </a:r>
                      <a:r>
                        <a:rPr sz="600" b="1" i="1" spc="-15">
                          <a:latin typeface="Calibri"/>
                          <a:cs typeface="Calibri"/>
                        </a:rPr>
                        <a:t> </a:t>
                      </a:r>
                      <a:r>
                        <a:rPr sz="600" b="1" i="1" spc="-5">
                          <a:latin typeface="Calibri"/>
                          <a:cs typeface="Calibri"/>
                        </a:rPr>
                        <a:t>Places</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10"/>
                  </a:ext>
                </a:extLst>
              </a:tr>
              <a:tr h="98465">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marL="67945">
                        <a:lnSpc>
                          <a:spcPts val="745"/>
                        </a:lnSpc>
                      </a:pPr>
                      <a:r>
                        <a:rPr sz="600" spc="-5">
                          <a:latin typeface="Calibri"/>
                          <a:cs typeface="Calibri"/>
                        </a:rPr>
                        <a:t>(Reproduction of</a:t>
                      </a:r>
                      <a:r>
                        <a:rPr sz="600">
                          <a:latin typeface="Calibri"/>
                          <a:cs typeface="Calibri"/>
                        </a:rPr>
                        <a:t> </a:t>
                      </a:r>
                      <a:r>
                        <a:rPr sz="600" spc="-5">
                          <a:latin typeface="Calibri"/>
                          <a:cs typeface="Calibri"/>
                        </a:rPr>
                        <a:t>Plants</a:t>
                      </a:r>
                      <a:r>
                        <a:rPr sz="600">
                          <a:latin typeface="Calibri"/>
                          <a:cs typeface="Calibri"/>
                        </a:rPr>
                        <a:t> </a:t>
                      </a:r>
                      <a:r>
                        <a:rPr sz="600" spc="-5">
                          <a:latin typeface="Calibri"/>
                          <a:cs typeface="Calibri"/>
                        </a:rPr>
                        <a:t>by</a:t>
                      </a:r>
                      <a:r>
                        <a:rPr sz="600" spc="-10">
                          <a:latin typeface="Calibri"/>
                          <a:cs typeface="Calibri"/>
                        </a:rPr>
                        <a:t> </a:t>
                      </a:r>
                      <a:r>
                        <a:rPr sz="600" spc="-5">
                          <a:latin typeface="Calibri"/>
                          <a:cs typeface="Calibri"/>
                        </a:rPr>
                        <a:t>Spores)</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5"/>
                        </a:lnSpc>
                      </a:pPr>
                      <a:r>
                        <a:rPr sz="600" i="1" spc="-5">
                          <a:latin typeface="Calibri"/>
                          <a:cs typeface="Calibri"/>
                        </a:rPr>
                        <a:t>(Babette</a:t>
                      </a:r>
                      <a:r>
                        <a:rPr sz="600" i="1" spc="-35">
                          <a:latin typeface="Calibri"/>
                          <a:cs typeface="Calibri"/>
                        </a:rPr>
                        <a:t> </a:t>
                      </a:r>
                      <a:r>
                        <a:rPr sz="600" i="1" spc="-5">
                          <a:latin typeface="Calibri"/>
                          <a:cs typeface="Calibri"/>
                        </a:rPr>
                        <a:t>Cole)</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11"/>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b="1" i="1" spc="-5">
                          <a:latin typeface="Calibri"/>
                          <a:cs typeface="Calibri"/>
                        </a:rPr>
                        <a:t>Giant</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12"/>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i="1" spc="-5">
                          <a:latin typeface="Calibri"/>
                          <a:cs typeface="Calibri"/>
                        </a:rPr>
                        <a:t>(Kate</a:t>
                      </a:r>
                      <a:r>
                        <a:rPr sz="600" i="1" spc="-30">
                          <a:latin typeface="Calibri"/>
                          <a:cs typeface="Calibri"/>
                        </a:rPr>
                        <a:t> </a:t>
                      </a:r>
                      <a:r>
                        <a:rPr sz="600" i="1" spc="-5">
                          <a:latin typeface="Calibri"/>
                          <a:cs typeface="Calibri"/>
                        </a:rPr>
                        <a:t>Scott)</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13"/>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tcPr>
                </a:tc>
                <a:tc>
                  <a:txBody>
                    <a:bodyPr/>
                    <a:lstStyle/>
                    <a:p>
                      <a:pPr marL="68580">
                        <a:lnSpc>
                          <a:spcPts val="740"/>
                        </a:lnSpc>
                      </a:pPr>
                      <a:r>
                        <a:rPr sz="600" b="1" i="1" spc="-5">
                          <a:latin typeface="Calibri"/>
                          <a:cs typeface="Calibri"/>
                        </a:rPr>
                        <a:t>You're</a:t>
                      </a:r>
                      <a:r>
                        <a:rPr sz="600" b="1" i="1" spc="-10">
                          <a:latin typeface="Calibri"/>
                          <a:cs typeface="Calibri"/>
                        </a:rPr>
                        <a:t> </a:t>
                      </a:r>
                      <a:r>
                        <a:rPr sz="600" b="1" i="1" spc="-5">
                          <a:latin typeface="Calibri"/>
                          <a:cs typeface="Calibri"/>
                        </a:rPr>
                        <a:t>Only</a:t>
                      </a:r>
                      <a:r>
                        <a:rPr sz="600" b="1" i="1" spc="-15">
                          <a:latin typeface="Calibri"/>
                          <a:cs typeface="Calibri"/>
                        </a:rPr>
                        <a:t> </a:t>
                      </a:r>
                      <a:r>
                        <a:rPr sz="600" b="1" i="1" spc="-10">
                          <a:latin typeface="Calibri"/>
                          <a:cs typeface="Calibri"/>
                        </a:rPr>
                        <a:t>Old </a:t>
                      </a:r>
                      <a:r>
                        <a:rPr sz="600" b="1" i="1" spc="-5">
                          <a:latin typeface="Calibri"/>
                          <a:cs typeface="Calibri"/>
                        </a:rPr>
                        <a:t>Once!</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14"/>
                  </a:ext>
                </a:extLst>
              </a:tr>
              <a:tr h="95010">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4" vMerge="1">
                  <a:txBody>
                    <a:bodyPr/>
                    <a:lstStyle/>
                    <a:p>
                      <a:endParaRPr/>
                    </a:p>
                  </a:txBody>
                  <a:tcPr marL="0" marR="0" marT="254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lnB w="6350">
                      <a:solidFill>
                        <a:srgbClr val="999999"/>
                      </a:solidFill>
                      <a:prstDash val="solid"/>
                    </a:lnB>
                  </a:tcPr>
                </a:tc>
                <a:tc>
                  <a:txBody>
                    <a:bodyPr/>
                    <a:lstStyle/>
                    <a:p>
                      <a:pPr marL="68580">
                        <a:lnSpc>
                          <a:spcPts val="730"/>
                        </a:lnSpc>
                      </a:pPr>
                      <a:r>
                        <a:rPr sz="600" i="1" spc="-5">
                          <a:latin typeface="Calibri"/>
                          <a:cs typeface="Calibri"/>
                        </a:rPr>
                        <a:t>(Dr.</a:t>
                      </a:r>
                      <a:r>
                        <a:rPr sz="600" i="1" spc="-30">
                          <a:latin typeface="Calibri"/>
                          <a:cs typeface="Calibri"/>
                        </a:rPr>
                        <a:t> </a:t>
                      </a:r>
                      <a:r>
                        <a:rPr sz="600" i="1" spc="-5">
                          <a:latin typeface="Calibri"/>
                          <a:cs typeface="Calibri"/>
                        </a:rPr>
                        <a:t>Seuss)</a:t>
                      </a:r>
                      <a:endParaRPr sz="600">
                        <a:latin typeface="Calibri"/>
                        <a:cs typeface="Calibri"/>
                      </a:endParaRPr>
                    </a:p>
                  </a:txBody>
                  <a:tcPr marL="0" marR="0" marT="0" marB="0">
                    <a:lnL w="6350">
                      <a:solidFill>
                        <a:srgbClr val="000000"/>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15"/>
                  </a:ext>
                </a:extLst>
              </a:tr>
              <a:tr h="133590">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16"/>
                  </a:ext>
                </a:extLst>
              </a:tr>
              <a:tr h="1430334">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LKS2</a:t>
                      </a:r>
                      <a:r>
                        <a:rPr sz="600" b="1" spc="-15">
                          <a:latin typeface="Calibri"/>
                          <a:cs typeface="Calibri"/>
                        </a:rPr>
                        <a:t> </a:t>
                      </a:r>
                      <a:r>
                        <a:rPr sz="600" b="1" spc="-5">
                          <a:latin typeface="Calibri"/>
                          <a:cs typeface="Calibri"/>
                        </a:rPr>
                        <a:t>children</a:t>
                      </a:r>
                      <a:r>
                        <a:rPr sz="600" b="1" spc="-15">
                          <a:latin typeface="Calibri"/>
                          <a:cs typeface="Calibri"/>
                        </a:rPr>
                        <a:t> </a:t>
                      </a:r>
                      <a:r>
                        <a:rPr sz="600" b="1" spc="-5">
                          <a:latin typeface="Calibri"/>
                          <a:cs typeface="Calibri"/>
                        </a:rPr>
                        <a:t>should:</a:t>
                      </a:r>
                      <a:endParaRPr sz="600">
                        <a:latin typeface="Calibri"/>
                        <a:cs typeface="Calibri"/>
                      </a:endParaRPr>
                    </a:p>
                    <a:p>
                      <a:pPr marL="525780" marR="271145" indent="-228600">
                        <a:lnSpc>
                          <a:spcPct val="101400"/>
                        </a:lnSpc>
                        <a:spcBef>
                          <a:spcPts val="40"/>
                        </a:spcBef>
                        <a:buFont typeface="Symbol"/>
                        <a:buChar char=""/>
                        <a:tabLst>
                          <a:tab pos="525145" algn="l"/>
                          <a:tab pos="525780" algn="l"/>
                        </a:tabLst>
                      </a:pPr>
                      <a:r>
                        <a:rPr sz="600" b="1" spc="-5">
                          <a:latin typeface="Calibri"/>
                          <a:cs typeface="Calibri"/>
                        </a:rPr>
                        <a:t>Describe the simple</a:t>
                      </a:r>
                      <a:r>
                        <a:rPr sz="600" b="1" spc="10">
                          <a:latin typeface="Calibri"/>
                          <a:cs typeface="Calibri"/>
                        </a:rPr>
                        <a:t> </a:t>
                      </a:r>
                      <a:r>
                        <a:rPr sz="600" b="1" spc="-5">
                          <a:latin typeface="Calibri"/>
                          <a:cs typeface="Calibri"/>
                        </a:rPr>
                        <a:t>functions</a:t>
                      </a:r>
                      <a:r>
                        <a:rPr sz="600" b="1" spc="10">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basic</a:t>
                      </a:r>
                      <a:r>
                        <a:rPr sz="600" b="1" spc="20">
                          <a:latin typeface="Calibri"/>
                          <a:cs typeface="Calibri"/>
                        </a:rPr>
                        <a:t> </a:t>
                      </a:r>
                      <a:r>
                        <a:rPr sz="600" b="1" spc="-5">
                          <a:latin typeface="Calibri"/>
                          <a:cs typeface="Calibri"/>
                        </a:rPr>
                        <a:t>parts of</a:t>
                      </a:r>
                      <a:r>
                        <a:rPr sz="600" b="1" spc="10">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digestive</a:t>
                      </a:r>
                      <a:r>
                        <a:rPr sz="600" b="1">
                          <a:latin typeface="Calibri"/>
                          <a:cs typeface="Calibri"/>
                        </a:rPr>
                        <a:t> </a:t>
                      </a:r>
                      <a:r>
                        <a:rPr sz="600" b="1" spc="-5">
                          <a:latin typeface="Calibri"/>
                          <a:cs typeface="Calibri"/>
                        </a:rPr>
                        <a:t>system</a:t>
                      </a:r>
                      <a:r>
                        <a:rPr sz="600" b="1" spc="-10">
                          <a:latin typeface="Calibri"/>
                          <a:cs typeface="Calibri"/>
                        </a:rPr>
                        <a:t> </a:t>
                      </a:r>
                      <a:r>
                        <a:rPr sz="600" b="1">
                          <a:latin typeface="Calibri"/>
                          <a:cs typeface="Calibri"/>
                        </a:rPr>
                        <a:t>in</a:t>
                      </a:r>
                      <a:r>
                        <a:rPr sz="600" b="1" spc="-5">
                          <a:latin typeface="Calibri"/>
                          <a:cs typeface="Calibri"/>
                        </a:rPr>
                        <a:t> humans.</a:t>
                      </a:r>
                      <a:endParaRPr sz="600">
                        <a:latin typeface="Calibri"/>
                        <a:cs typeface="Calibri"/>
                      </a:endParaRPr>
                    </a:p>
                    <a:p>
                      <a:pPr marL="525780" marR="184150" indent="-228600">
                        <a:lnSpc>
                          <a:spcPct val="102899"/>
                        </a:lnSpc>
                        <a:spcBef>
                          <a:spcPts val="2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different</a:t>
                      </a:r>
                      <a:r>
                        <a:rPr sz="600" b="1">
                          <a:latin typeface="Calibri"/>
                          <a:cs typeface="Calibri"/>
                        </a:rPr>
                        <a:t> </a:t>
                      </a:r>
                      <a:r>
                        <a:rPr sz="600" b="1" spc="-5">
                          <a:latin typeface="Calibri"/>
                          <a:cs typeface="Calibri"/>
                        </a:rPr>
                        <a:t>types</a:t>
                      </a:r>
                      <a:r>
                        <a:rPr sz="600" b="1" spc="10">
                          <a:latin typeface="Calibri"/>
                          <a:cs typeface="Calibri"/>
                        </a:rPr>
                        <a:t> </a:t>
                      </a:r>
                      <a:r>
                        <a:rPr sz="600" b="1" spc="-5">
                          <a:latin typeface="Calibri"/>
                          <a:cs typeface="Calibri"/>
                        </a:rPr>
                        <a:t>of teeth</a:t>
                      </a:r>
                      <a:r>
                        <a:rPr sz="600" b="1">
                          <a:latin typeface="Calibri"/>
                          <a:cs typeface="Calibri"/>
                        </a:rPr>
                        <a:t> in </a:t>
                      </a:r>
                      <a:r>
                        <a:rPr sz="600" b="1" spc="-5">
                          <a:latin typeface="Calibri"/>
                          <a:cs typeface="Calibri"/>
                        </a:rPr>
                        <a:t>humans</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their </a:t>
                      </a:r>
                      <a:r>
                        <a:rPr sz="600" b="1" spc="-145">
                          <a:latin typeface="Calibri"/>
                          <a:cs typeface="Calibri"/>
                        </a:rPr>
                        <a:t> </a:t>
                      </a:r>
                      <a:r>
                        <a:rPr sz="600" b="1" spc="-5">
                          <a:latin typeface="Calibri"/>
                          <a:cs typeface="Calibri"/>
                        </a:rPr>
                        <a:t>simple</a:t>
                      </a:r>
                      <a:r>
                        <a:rPr sz="600" b="1">
                          <a:latin typeface="Calibri"/>
                          <a:cs typeface="Calibri"/>
                        </a:rPr>
                        <a:t> </a:t>
                      </a:r>
                      <a:r>
                        <a:rPr sz="600" b="1" spc="-5">
                          <a:latin typeface="Calibri"/>
                          <a:cs typeface="Calibri"/>
                        </a:rPr>
                        <a:t>functions.</a:t>
                      </a:r>
                      <a:endParaRPr sz="600">
                        <a:latin typeface="Calibri"/>
                        <a:cs typeface="Calibri"/>
                      </a:endParaRPr>
                    </a:p>
                    <a:p>
                      <a:pPr marL="525780" marR="67945" indent="-228600">
                        <a:lnSpc>
                          <a:spcPct val="101400"/>
                        </a:lnSpc>
                        <a:spcBef>
                          <a:spcPts val="40"/>
                        </a:spcBef>
                        <a:buFont typeface="Symbol"/>
                        <a:buChar char=""/>
                        <a:tabLst>
                          <a:tab pos="525145" algn="l"/>
                          <a:tab pos="525780" algn="l"/>
                        </a:tabLst>
                      </a:pPr>
                      <a:r>
                        <a:rPr sz="600" b="1" spc="-5">
                          <a:latin typeface="Calibri"/>
                          <a:cs typeface="Calibri"/>
                        </a:rPr>
                        <a:t>Construct and</a:t>
                      </a:r>
                      <a:r>
                        <a:rPr sz="600" b="1" spc="10">
                          <a:latin typeface="Calibri"/>
                          <a:cs typeface="Calibri"/>
                        </a:rPr>
                        <a:t> </a:t>
                      </a:r>
                      <a:r>
                        <a:rPr sz="600" b="1" spc="-5">
                          <a:latin typeface="Calibri"/>
                          <a:cs typeface="Calibri"/>
                        </a:rPr>
                        <a:t>interpret a</a:t>
                      </a:r>
                      <a:r>
                        <a:rPr sz="600" b="1" spc="15">
                          <a:latin typeface="Calibri"/>
                          <a:cs typeface="Calibri"/>
                        </a:rPr>
                        <a:t> </a:t>
                      </a:r>
                      <a:r>
                        <a:rPr sz="600" b="1" spc="-5">
                          <a:latin typeface="Calibri"/>
                          <a:cs typeface="Calibri"/>
                        </a:rPr>
                        <a:t>variety</a:t>
                      </a:r>
                      <a:r>
                        <a:rPr sz="600" b="1" spc="10">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food chains,</a:t>
                      </a:r>
                      <a:r>
                        <a:rPr sz="600" b="1" spc="10">
                          <a:latin typeface="Calibri"/>
                          <a:cs typeface="Calibri"/>
                        </a:rPr>
                        <a:t> </a:t>
                      </a:r>
                      <a:r>
                        <a:rPr sz="600" b="1" spc="-5">
                          <a:latin typeface="Calibri"/>
                          <a:cs typeface="Calibri"/>
                        </a:rPr>
                        <a:t>identifying </a:t>
                      </a:r>
                      <a:r>
                        <a:rPr sz="600" b="1" spc="-145">
                          <a:latin typeface="Calibri"/>
                          <a:cs typeface="Calibri"/>
                        </a:rPr>
                        <a:t> </a:t>
                      </a:r>
                      <a:r>
                        <a:rPr sz="600" b="1" spc="-5">
                          <a:latin typeface="Calibri"/>
                          <a:cs typeface="Calibri"/>
                        </a:rPr>
                        <a:t>producers,</a:t>
                      </a:r>
                      <a:r>
                        <a:rPr sz="600" b="1" spc="-10">
                          <a:latin typeface="Calibri"/>
                          <a:cs typeface="Calibri"/>
                        </a:rPr>
                        <a:t> </a:t>
                      </a:r>
                      <a:r>
                        <a:rPr sz="600" b="1" spc="-5">
                          <a:latin typeface="Calibri"/>
                          <a:cs typeface="Calibri"/>
                        </a:rPr>
                        <a:t>predators </a:t>
                      </a:r>
                      <a:r>
                        <a:rPr sz="600" b="1">
                          <a:latin typeface="Calibri"/>
                          <a:cs typeface="Calibri"/>
                        </a:rPr>
                        <a:t>and</a:t>
                      </a:r>
                      <a:r>
                        <a:rPr sz="600" b="1" spc="-5">
                          <a:latin typeface="Calibri"/>
                          <a:cs typeface="Calibri"/>
                        </a:rPr>
                        <a:t> prey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What</a:t>
                      </a:r>
                      <a:r>
                        <a:rPr sz="600" spc="-20">
                          <a:latin typeface="Calibri"/>
                          <a:cs typeface="Calibri"/>
                        </a:rPr>
                        <a:t> </a:t>
                      </a:r>
                      <a:r>
                        <a:rPr sz="600" spc="-5">
                          <a:latin typeface="Calibri"/>
                          <a:cs typeface="Calibri"/>
                        </a:rPr>
                        <a:t>do humans look</a:t>
                      </a:r>
                      <a:r>
                        <a:rPr sz="600" spc="-15">
                          <a:latin typeface="Calibri"/>
                          <a:cs typeface="Calibri"/>
                        </a:rPr>
                        <a:t> </a:t>
                      </a:r>
                      <a:r>
                        <a:rPr sz="600" spc="-10">
                          <a:latin typeface="Calibri"/>
                          <a:cs typeface="Calibri"/>
                        </a:rPr>
                        <a:t>like?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 all</a:t>
                      </a:r>
                      <a:r>
                        <a:rPr sz="600" spc="-10">
                          <a:latin typeface="Calibri"/>
                          <a:cs typeface="Calibri"/>
                        </a:rPr>
                        <a:t> </a:t>
                      </a:r>
                      <a:r>
                        <a:rPr sz="600" spc="-5">
                          <a:latin typeface="Calibri"/>
                          <a:cs typeface="Calibri"/>
                        </a:rPr>
                        <a:t>animal embryos look</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20">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humans</a:t>
                      </a:r>
                      <a:r>
                        <a:rPr sz="600" spc="-15">
                          <a:latin typeface="Calibri"/>
                          <a:cs typeface="Calibri"/>
                        </a:rPr>
                        <a:t> </a:t>
                      </a:r>
                      <a:r>
                        <a:rPr sz="600" spc="-5">
                          <a:latin typeface="Calibri"/>
                          <a:cs typeface="Calibri"/>
                        </a:rPr>
                        <a:t>change?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Why</a:t>
                      </a:r>
                      <a:r>
                        <a:rPr sz="600" spc="-20">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humans</a:t>
                      </a:r>
                      <a:r>
                        <a:rPr sz="600" spc="-10">
                          <a:latin typeface="Calibri"/>
                          <a:cs typeface="Calibri"/>
                        </a:rPr>
                        <a:t> </a:t>
                      </a:r>
                      <a:r>
                        <a:rPr sz="600" spc="-5">
                          <a:latin typeface="Calibri"/>
                          <a:cs typeface="Calibri"/>
                        </a:rPr>
                        <a:t>change?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10">
                          <a:latin typeface="Calibri"/>
                          <a:cs typeface="Calibri"/>
                        </a:rPr>
                        <a:t> is</a:t>
                      </a:r>
                      <a:r>
                        <a:rPr sz="600">
                          <a:latin typeface="Calibri"/>
                          <a:cs typeface="Calibri"/>
                        </a:rPr>
                        <a:t> </a:t>
                      </a:r>
                      <a:r>
                        <a:rPr sz="600" spc="-5">
                          <a:latin typeface="Calibri"/>
                          <a:cs typeface="Calibri"/>
                        </a:rPr>
                        <a:t>a life</a:t>
                      </a:r>
                      <a:r>
                        <a:rPr sz="600">
                          <a:latin typeface="Calibri"/>
                          <a:cs typeface="Calibri"/>
                        </a:rPr>
                        <a:t> </a:t>
                      </a:r>
                      <a:r>
                        <a:rPr sz="600" spc="-5">
                          <a:latin typeface="Calibri"/>
                          <a:cs typeface="Calibri"/>
                        </a:rPr>
                        <a:t>cycle?</a:t>
                      </a:r>
                      <a:r>
                        <a:rPr sz="600">
                          <a:latin typeface="Calibri"/>
                          <a:cs typeface="Calibri"/>
                        </a:rPr>
                        <a:t> </a:t>
                      </a:r>
                      <a:r>
                        <a:rPr sz="600" spc="-5">
                          <a:latin typeface="Calibri"/>
                          <a:cs typeface="Calibri"/>
                        </a:rPr>
                        <a:t>What</a:t>
                      </a:r>
                      <a:r>
                        <a:rPr sz="600">
                          <a:latin typeface="Calibri"/>
                          <a:cs typeface="Calibri"/>
                        </a:rPr>
                        <a:t> </a:t>
                      </a:r>
                      <a:r>
                        <a:rPr sz="600" spc="-5">
                          <a:latin typeface="Calibri"/>
                          <a:cs typeface="Calibri"/>
                        </a:rPr>
                        <a:t>types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life </a:t>
                      </a:r>
                      <a:r>
                        <a:rPr sz="600">
                          <a:latin typeface="Calibri"/>
                          <a:cs typeface="Calibri"/>
                        </a:rPr>
                        <a:t>cycles</a:t>
                      </a:r>
                      <a:r>
                        <a:rPr sz="600" spc="5">
                          <a:latin typeface="Calibri"/>
                          <a:cs typeface="Calibri"/>
                        </a:rPr>
                        <a:t> </a:t>
                      </a:r>
                      <a:r>
                        <a:rPr sz="600" spc="-5">
                          <a:latin typeface="Calibri"/>
                          <a:cs typeface="Calibri"/>
                        </a:rPr>
                        <a:t>are there?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Are</a:t>
                      </a:r>
                      <a:r>
                        <a:rPr sz="600" spc="-15">
                          <a:latin typeface="Calibri"/>
                          <a:cs typeface="Calibri"/>
                        </a:rPr>
                        <a:t> </a:t>
                      </a:r>
                      <a:r>
                        <a:rPr sz="600" spc="-5">
                          <a:latin typeface="Calibri"/>
                          <a:cs typeface="Calibri"/>
                        </a:rPr>
                        <a:t>life</a:t>
                      </a:r>
                      <a:r>
                        <a:rPr sz="600" spc="-15">
                          <a:latin typeface="Calibri"/>
                          <a:cs typeface="Calibri"/>
                        </a:rPr>
                        <a:t> </a:t>
                      </a:r>
                      <a:r>
                        <a:rPr sz="600" spc="-5">
                          <a:latin typeface="Calibri"/>
                          <a:cs typeface="Calibri"/>
                        </a:rPr>
                        <a:t>cycles</a:t>
                      </a:r>
                      <a:r>
                        <a:rPr sz="60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same?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5">
                          <a:latin typeface="Calibri"/>
                          <a:cs typeface="Calibri"/>
                        </a:rPr>
                        <a:t>causes</a:t>
                      </a:r>
                      <a:r>
                        <a:rPr sz="600" spc="-20">
                          <a:latin typeface="Calibri"/>
                          <a:cs typeface="Calibri"/>
                        </a:rPr>
                        <a:t> </a:t>
                      </a:r>
                      <a:r>
                        <a:rPr sz="600" spc="-5">
                          <a:latin typeface="Calibri"/>
                          <a:cs typeface="Calibri"/>
                        </a:rPr>
                        <a:t>puberty?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changes</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we go</a:t>
                      </a:r>
                      <a:r>
                        <a:rPr sz="600">
                          <a:latin typeface="Calibri"/>
                          <a:cs typeface="Calibri"/>
                        </a:rPr>
                        <a:t> </a:t>
                      </a:r>
                      <a:r>
                        <a:rPr sz="600" spc="-5">
                          <a:latin typeface="Calibri"/>
                          <a:cs typeface="Calibri"/>
                        </a:rPr>
                        <a:t>through</a:t>
                      </a:r>
                      <a:r>
                        <a:rPr sz="600">
                          <a:latin typeface="Calibri"/>
                          <a:cs typeface="Calibri"/>
                        </a:rPr>
                        <a:t> </a:t>
                      </a:r>
                      <a:r>
                        <a:rPr sz="600" spc="-5">
                          <a:latin typeface="Calibri"/>
                          <a:cs typeface="Calibri"/>
                        </a:rPr>
                        <a:t>during</a:t>
                      </a:r>
                      <a:r>
                        <a:rPr sz="600" spc="5">
                          <a:latin typeface="Calibri"/>
                          <a:cs typeface="Calibri"/>
                        </a:rPr>
                        <a:t> </a:t>
                      </a:r>
                      <a:r>
                        <a:rPr sz="600" spc="-5">
                          <a:latin typeface="Calibri"/>
                          <a:cs typeface="Calibri"/>
                        </a:rPr>
                        <a:t>puberty?</a:t>
                      </a:r>
                      <a:endParaRPr sz="600">
                        <a:latin typeface="Calibri"/>
                        <a:cs typeface="Calibri"/>
                      </a:endParaRPr>
                    </a:p>
                    <a:p>
                      <a:pPr marL="525780" marR="409575" indent="-229235">
                        <a:lnSpc>
                          <a:spcPct val="101400"/>
                        </a:lnSpc>
                        <a:spcBef>
                          <a:spcPts val="40"/>
                        </a:spcBef>
                        <a:buFont typeface="Symbol"/>
                        <a:buChar char=""/>
                        <a:tabLst>
                          <a:tab pos="525780" algn="l"/>
                          <a:tab pos="526415" algn="l"/>
                        </a:tabLst>
                      </a:pPr>
                      <a:r>
                        <a:rPr sz="600" spc="-5">
                          <a:latin typeface="Calibri"/>
                          <a:cs typeface="Calibri"/>
                        </a:rPr>
                        <a:t>Are</a:t>
                      </a:r>
                      <a:r>
                        <a:rPr sz="600">
                          <a:latin typeface="Calibri"/>
                          <a:cs typeface="Calibri"/>
                        </a:rPr>
                        <a:t> </a:t>
                      </a:r>
                      <a:r>
                        <a:rPr sz="600" spc="-5">
                          <a:latin typeface="Calibri"/>
                          <a:cs typeface="Calibri"/>
                        </a:rPr>
                        <a:t>there</a:t>
                      </a:r>
                      <a:r>
                        <a:rPr sz="600" spc="5">
                          <a:latin typeface="Calibri"/>
                          <a:cs typeface="Calibri"/>
                        </a:rPr>
                        <a:t> </a:t>
                      </a:r>
                      <a:r>
                        <a:rPr sz="600" spc="-5">
                          <a:latin typeface="Calibri"/>
                          <a:cs typeface="Calibri"/>
                        </a:rPr>
                        <a:t>any</a:t>
                      </a:r>
                      <a:r>
                        <a:rPr sz="600" spc="5">
                          <a:latin typeface="Calibri"/>
                          <a:cs typeface="Calibri"/>
                        </a:rPr>
                        <a:t> </a:t>
                      </a:r>
                      <a:r>
                        <a:rPr sz="600" spc="-5">
                          <a:latin typeface="Calibri"/>
                          <a:cs typeface="Calibri"/>
                        </a:rPr>
                        <a:t>patterns</a:t>
                      </a:r>
                      <a:r>
                        <a:rPr sz="600" spc="5">
                          <a:latin typeface="Calibri"/>
                          <a:cs typeface="Calibri"/>
                        </a:rPr>
                        <a:t> </a:t>
                      </a:r>
                      <a:r>
                        <a:rPr sz="600" spc="-5">
                          <a:latin typeface="Calibri"/>
                          <a:cs typeface="Calibri"/>
                        </a:rPr>
                        <a:t>between</a:t>
                      </a:r>
                      <a:r>
                        <a:rPr sz="600" spc="10">
                          <a:latin typeface="Calibri"/>
                          <a:cs typeface="Calibri"/>
                        </a:rPr>
                        <a:t> </a:t>
                      </a:r>
                      <a:r>
                        <a:rPr sz="600" spc="-5">
                          <a:latin typeface="Calibri"/>
                          <a:cs typeface="Calibri"/>
                        </a:rPr>
                        <a:t>vertebrate</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their </a:t>
                      </a:r>
                      <a:r>
                        <a:rPr sz="600" spc="-145">
                          <a:latin typeface="Calibri"/>
                          <a:cs typeface="Calibri"/>
                        </a:rPr>
                        <a:t> </a:t>
                      </a:r>
                      <a:r>
                        <a:rPr sz="600" spc="-5">
                          <a:latin typeface="Calibri"/>
                          <a:cs typeface="Calibri"/>
                        </a:rPr>
                        <a:t>gestation periods?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plants</a:t>
                      </a:r>
                      <a:r>
                        <a:rPr sz="600">
                          <a:latin typeface="Calibri"/>
                          <a:cs typeface="Calibri"/>
                        </a:rPr>
                        <a:t> </a:t>
                      </a:r>
                      <a:r>
                        <a:rPr sz="600" spc="-5">
                          <a:latin typeface="Calibri"/>
                          <a:cs typeface="Calibri"/>
                        </a:rPr>
                        <a:t>reproduce in</a:t>
                      </a:r>
                      <a:r>
                        <a:rPr sz="600">
                          <a:latin typeface="Calibri"/>
                          <a:cs typeface="Calibri"/>
                        </a:rPr>
                        <a:t> </a:t>
                      </a:r>
                      <a:r>
                        <a:rPr sz="600" spc="-5">
                          <a:latin typeface="Calibri"/>
                          <a:cs typeface="Calibri"/>
                        </a:rPr>
                        <a:t>the same ways</a:t>
                      </a:r>
                      <a:r>
                        <a:rPr sz="600">
                          <a:latin typeface="Calibri"/>
                          <a:cs typeface="Calibri"/>
                        </a:rPr>
                        <a:t> </a:t>
                      </a:r>
                      <a:r>
                        <a:rPr sz="600" spc="-5">
                          <a:latin typeface="Calibri"/>
                          <a:cs typeface="Calibri"/>
                        </a:rPr>
                        <a:t>as</a:t>
                      </a:r>
                      <a:r>
                        <a:rPr sz="600">
                          <a:latin typeface="Calibri"/>
                          <a:cs typeface="Calibri"/>
                        </a:rPr>
                        <a:t> </a:t>
                      </a:r>
                      <a:r>
                        <a:rPr sz="600" spc="-5">
                          <a:latin typeface="Calibri"/>
                          <a:cs typeface="Calibri"/>
                        </a:rPr>
                        <a:t>us?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 do plants</a:t>
                      </a:r>
                      <a:r>
                        <a:rPr sz="600">
                          <a:latin typeface="Calibri"/>
                          <a:cs typeface="Calibri"/>
                        </a:rPr>
                        <a:t> </a:t>
                      </a:r>
                      <a:r>
                        <a:rPr sz="600" spc="-5">
                          <a:latin typeface="Calibri"/>
                          <a:cs typeface="Calibri"/>
                        </a:rPr>
                        <a:t>spread their</a:t>
                      </a:r>
                      <a:r>
                        <a:rPr sz="600" spc="-10">
                          <a:latin typeface="Calibri"/>
                          <a:cs typeface="Calibri"/>
                        </a:rPr>
                        <a:t> </a:t>
                      </a:r>
                      <a:r>
                        <a:rPr sz="600" spc="-5">
                          <a:latin typeface="Calibri"/>
                          <a:cs typeface="Calibri"/>
                        </a:rPr>
                        <a:t>seeds?</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p>
                      <a:pPr>
                        <a:lnSpc>
                          <a:spcPct val="100000"/>
                        </a:lnSpc>
                        <a:spcBef>
                          <a:spcPts val="55"/>
                        </a:spcBef>
                      </a:pPr>
                      <a:endParaRPr sz="700">
                        <a:latin typeface="Times New Roman"/>
                        <a:cs typeface="Times New Roman"/>
                      </a:endParaRPr>
                    </a:p>
                    <a:p>
                      <a:pPr marL="525145" marR="303530" indent="-228600">
                        <a:lnSpc>
                          <a:spcPct val="101400"/>
                        </a:lnSpc>
                        <a:buFont typeface="Symbol"/>
                        <a:buChar char=""/>
                        <a:tabLst>
                          <a:tab pos="525145" algn="l"/>
                          <a:tab pos="525780" algn="l"/>
                        </a:tabLst>
                      </a:pPr>
                      <a:r>
                        <a:rPr sz="600" spc="-5">
                          <a:latin typeface="Calibri"/>
                          <a:cs typeface="Calibri"/>
                        </a:rPr>
                        <a:t>Identify</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name</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main</a:t>
                      </a:r>
                      <a:r>
                        <a:rPr sz="600" spc="10">
                          <a:latin typeface="Calibri"/>
                          <a:cs typeface="Calibri"/>
                        </a:rPr>
                        <a:t> </a:t>
                      </a:r>
                      <a:r>
                        <a:rPr sz="600" spc="-5">
                          <a:latin typeface="Calibri"/>
                          <a:cs typeface="Calibri"/>
                        </a:rPr>
                        <a:t>parts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human</a:t>
                      </a:r>
                      <a:r>
                        <a:rPr sz="600" spc="5">
                          <a:latin typeface="Calibri"/>
                          <a:cs typeface="Calibri"/>
                        </a:rPr>
                        <a:t> </a:t>
                      </a:r>
                      <a:r>
                        <a:rPr sz="600" spc="-5">
                          <a:latin typeface="Calibri"/>
                          <a:cs typeface="Calibri"/>
                        </a:rPr>
                        <a:t>circulatory</a:t>
                      </a:r>
                      <a:r>
                        <a:rPr sz="600" spc="15">
                          <a:latin typeface="Calibri"/>
                          <a:cs typeface="Calibri"/>
                        </a:rPr>
                        <a:t> </a:t>
                      </a:r>
                      <a:r>
                        <a:rPr sz="600" spc="-5">
                          <a:latin typeface="Calibri"/>
                          <a:cs typeface="Calibri"/>
                        </a:rPr>
                        <a:t>system,</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describe</a:t>
                      </a:r>
                      <a:r>
                        <a:rPr sz="600">
                          <a:latin typeface="Calibri"/>
                          <a:cs typeface="Calibri"/>
                        </a:rPr>
                        <a:t> </a:t>
                      </a:r>
                      <a:r>
                        <a:rPr sz="600" spc="-5">
                          <a:latin typeface="Calibri"/>
                          <a:cs typeface="Calibri"/>
                        </a:rPr>
                        <a:t>the </a:t>
                      </a:r>
                      <a:r>
                        <a:rPr sz="600" spc="-140">
                          <a:latin typeface="Calibri"/>
                          <a:cs typeface="Calibri"/>
                        </a:rPr>
                        <a:t> </a:t>
                      </a:r>
                      <a:r>
                        <a:rPr sz="600" spc="-5">
                          <a:latin typeface="Calibri"/>
                          <a:cs typeface="Calibri"/>
                        </a:rPr>
                        <a:t>functions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the heart,</a:t>
                      </a:r>
                      <a:r>
                        <a:rPr sz="600" spc="5">
                          <a:latin typeface="Calibri"/>
                          <a:cs typeface="Calibri"/>
                        </a:rPr>
                        <a:t> </a:t>
                      </a:r>
                      <a:r>
                        <a:rPr sz="600" spc="-5">
                          <a:latin typeface="Calibri"/>
                          <a:cs typeface="Calibri"/>
                        </a:rPr>
                        <a:t>blood</a:t>
                      </a:r>
                      <a:r>
                        <a:rPr sz="600">
                          <a:latin typeface="Calibri"/>
                          <a:cs typeface="Calibri"/>
                        </a:rPr>
                        <a:t> </a:t>
                      </a:r>
                      <a:r>
                        <a:rPr sz="600" spc="-5">
                          <a:latin typeface="Calibri"/>
                          <a:cs typeface="Calibri"/>
                        </a:rPr>
                        <a:t>vessels</a:t>
                      </a:r>
                      <a:r>
                        <a:rPr sz="60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blood.</a:t>
                      </a:r>
                      <a:endParaRPr sz="600">
                        <a:latin typeface="Calibri"/>
                        <a:cs typeface="Calibri"/>
                      </a:endParaRPr>
                    </a:p>
                    <a:p>
                      <a:pPr marL="525145" marR="398780" indent="-228600">
                        <a:lnSpc>
                          <a:spcPct val="102899"/>
                        </a:lnSpc>
                        <a:spcBef>
                          <a:spcPts val="25"/>
                        </a:spcBef>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impact of</a:t>
                      </a:r>
                      <a:r>
                        <a:rPr sz="600" spc="10">
                          <a:latin typeface="Calibri"/>
                          <a:cs typeface="Calibri"/>
                        </a:rPr>
                        <a:t> </a:t>
                      </a:r>
                      <a:r>
                        <a:rPr sz="600" spc="-5">
                          <a:latin typeface="Calibri"/>
                          <a:cs typeface="Calibri"/>
                        </a:rPr>
                        <a:t>diet,</a:t>
                      </a:r>
                      <a:r>
                        <a:rPr sz="600" spc="10">
                          <a:latin typeface="Calibri"/>
                          <a:cs typeface="Calibri"/>
                        </a:rPr>
                        <a:t> </a:t>
                      </a:r>
                      <a:r>
                        <a:rPr sz="600" spc="-5">
                          <a:latin typeface="Calibri"/>
                          <a:cs typeface="Calibri"/>
                        </a:rPr>
                        <a:t>exercise,</a:t>
                      </a:r>
                      <a:r>
                        <a:rPr sz="600" spc="15">
                          <a:latin typeface="Calibri"/>
                          <a:cs typeface="Calibri"/>
                        </a:rPr>
                        <a:t> </a:t>
                      </a:r>
                      <a:r>
                        <a:rPr sz="600" spc="-5">
                          <a:latin typeface="Calibri"/>
                          <a:cs typeface="Calibri"/>
                        </a:rPr>
                        <a:t>drugs</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lifestyle</a:t>
                      </a:r>
                      <a:r>
                        <a:rPr sz="600" spc="5">
                          <a:latin typeface="Calibri"/>
                          <a:cs typeface="Calibri"/>
                        </a:rPr>
                        <a:t> on </a:t>
                      </a:r>
                      <a:r>
                        <a:rPr sz="600" spc="-5">
                          <a:latin typeface="Calibri"/>
                          <a:cs typeface="Calibri"/>
                        </a:rPr>
                        <a:t>the</a:t>
                      </a:r>
                      <a:r>
                        <a:rPr sz="600" spc="5">
                          <a:latin typeface="Calibri"/>
                          <a:cs typeface="Calibri"/>
                        </a:rPr>
                        <a:t> </a:t>
                      </a:r>
                      <a:r>
                        <a:rPr sz="600" spc="-5">
                          <a:latin typeface="Calibri"/>
                          <a:cs typeface="Calibri"/>
                        </a:rPr>
                        <a:t>way</a:t>
                      </a:r>
                      <a:r>
                        <a:rPr sz="600" spc="15">
                          <a:latin typeface="Calibri"/>
                          <a:cs typeface="Calibri"/>
                        </a:rPr>
                        <a:t> </a:t>
                      </a:r>
                      <a:r>
                        <a:rPr sz="600" spc="-5">
                          <a:latin typeface="Calibri"/>
                          <a:cs typeface="Calibri"/>
                        </a:rPr>
                        <a:t>their</a:t>
                      </a:r>
                      <a:r>
                        <a:rPr sz="600">
                          <a:latin typeface="Calibri"/>
                          <a:cs typeface="Calibri"/>
                        </a:rPr>
                        <a:t> </a:t>
                      </a:r>
                      <a:r>
                        <a:rPr sz="600" spc="-5">
                          <a:latin typeface="Calibri"/>
                          <a:cs typeface="Calibri"/>
                        </a:rPr>
                        <a:t>bodies </a:t>
                      </a:r>
                      <a:r>
                        <a:rPr sz="600" spc="-145">
                          <a:latin typeface="Calibri"/>
                          <a:cs typeface="Calibri"/>
                        </a:rPr>
                        <a:t> </a:t>
                      </a:r>
                      <a:r>
                        <a:rPr sz="600" spc="-5">
                          <a:latin typeface="Calibri"/>
                          <a:cs typeface="Calibri"/>
                        </a:rPr>
                        <a:t>function.</a:t>
                      </a:r>
                      <a:endParaRPr sz="600">
                        <a:latin typeface="Calibri"/>
                        <a:cs typeface="Calibri"/>
                      </a:endParaRPr>
                    </a:p>
                    <a:p>
                      <a:pPr marL="525145" marR="121920" indent="-228600">
                        <a:lnSpc>
                          <a:spcPct val="101400"/>
                        </a:lnSpc>
                        <a:spcBef>
                          <a:spcPts val="35"/>
                        </a:spcBef>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ways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which</a:t>
                      </a:r>
                      <a:r>
                        <a:rPr sz="600" spc="10">
                          <a:latin typeface="Calibri"/>
                          <a:cs typeface="Calibri"/>
                        </a:rPr>
                        <a:t> </a:t>
                      </a:r>
                      <a:r>
                        <a:rPr sz="600" spc="-5">
                          <a:latin typeface="Calibri"/>
                          <a:cs typeface="Calibri"/>
                        </a:rPr>
                        <a:t>nutrients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water</a:t>
                      </a:r>
                      <a:r>
                        <a:rPr sz="600" spc="5">
                          <a:latin typeface="Calibri"/>
                          <a:cs typeface="Calibri"/>
                        </a:rPr>
                        <a:t> </a:t>
                      </a:r>
                      <a:r>
                        <a:rPr sz="600" spc="-5">
                          <a:latin typeface="Calibri"/>
                          <a:cs typeface="Calibri"/>
                        </a:rPr>
                        <a:t>are</a:t>
                      </a:r>
                      <a:r>
                        <a:rPr sz="600" spc="20">
                          <a:latin typeface="Calibri"/>
                          <a:cs typeface="Calibri"/>
                        </a:rPr>
                        <a:t> </a:t>
                      </a:r>
                      <a:r>
                        <a:rPr sz="600" spc="-5">
                          <a:latin typeface="Calibri"/>
                          <a:cs typeface="Calibri"/>
                        </a:rPr>
                        <a:t>transported</a:t>
                      </a:r>
                      <a:r>
                        <a:rPr sz="600" spc="15">
                          <a:latin typeface="Calibri"/>
                          <a:cs typeface="Calibri"/>
                        </a:rPr>
                        <a:t> </a:t>
                      </a:r>
                      <a:r>
                        <a:rPr sz="600" spc="-5">
                          <a:latin typeface="Calibri"/>
                          <a:cs typeface="Calibri"/>
                        </a:rPr>
                        <a:t>within</a:t>
                      </a:r>
                      <a:r>
                        <a:rPr sz="600" spc="10">
                          <a:latin typeface="Calibri"/>
                          <a:cs typeface="Calibri"/>
                        </a:rPr>
                        <a:t> </a:t>
                      </a:r>
                      <a:r>
                        <a:rPr sz="600" spc="-5">
                          <a:latin typeface="Calibri"/>
                          <a:cs typeface="Calibri"/>
                        </a:rPr>
                        <a:t>animals,</a:t>
                      </a:r>
                      <a:r>
                        <a:rPr sz="600" spc="15">
                          <a:latin typeface="Calibri"/>
                          <a:cs typeface="Calibri"/>
                        </a:rPr>
                        <a:t> </a:t>
                      </a:r>
                      <a:r>
                        <a:rPr sz="600" spc="-5">
                          <a:latin typeface="Calibri"/>
                          <a:cs typeface="Calibri"/>
                        </a:rPr>
                        <a:t>including </a:t>
                      </a:r>
                      <a:r>
                        <a:rPr sz="600" spc="-145">
                          <a:latin typeface="Calibri"/>
                          <a:cs typeface="Calibri"/>
                        </a:rPr>
                        <a:t> </a:t>
                      </a:r>
                      <a:r>
                        <a:rPr sz="600" spc="-5">
                          <a:latin typeface="Calibri"/>
                          <a:cs typeface="Calibri"/>
                        </a:rPr>
                        <a:t>humans.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17"/>
                  </a:ext>
                </a:extLst>
              </a:tr>
              <a:tr h="175049">
                <a:tc gridSpan="8">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r h="173897">
                <a:tc>
                  <a:txBody>
                    <a:bodyPr/>
                    <a:lstStyle/>
                    <a:p>
                      <a:pPr marL="383540">
                        <a:lnSpc>
                          <a:spcPct val="100000"/>
                        </a:lnSpc>
                        <a:spcBef>
                          <a:spcPts val="28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0"/>
                        </a:spcBef>
                      </a:pPr>
                      <a:r>
                        <a:rPr sz="600" u="sng" spc="-5">
                          <a:latin typeface="Calibri"/>
                          <a:cs typeface="Calibri"/>
                        </a:rPr>
                        <a:t>Identify</a:t>
                      </a:r>
                      <a:r>
                        <a:rPr sz="600" u="sng" spc="-25">
                          <a:latin typeface="Calibri"/>
                          <a:cs typeface="Calibri"/>
                        </a:rPr>
                        <a:t> </a:t>
                      </a:r>
                      <a:r>
                        <a:rPr sz="600" u="sng" spc="-5">
                          <a:latin typeface="Calibri"/>
                          <a:cs typeface="Calibri"/>
                        </a:rPr>
                        <a:t>&amp;</a:t>
                      </a:r>
                      <a:r>
                        <a:rPr sz="600" u="sng" spc="-15">
                          <a:latin typeface="Calibri"/>
                          <a:cs typeface="Calibri"/>
                        </a:rPr>
                        <a:t> </a:t>
                      </a:r>
                      <a:r>
                        <a:rPr sz="600" u="sng" spc="-5">
                          <a:latin typeface="Calibri"/>
                          <a:cs typeface="Calibri"/>
                        </a:rPr>
                        <a:t>Classify</a:t>
                      </a:r>
                      <a:endParaRPr sz="600" u="sng">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0"/>
                        </a:spcBef>
                      </a:pPr>
                      <a:r>
                        <a:rPr sz="600" u="sng" spc="-5">
                          <a:uFill>
                            <a:solidFill>
                              <a:srgbClr val="000000"/>
                            </a:solidFill>
                          </a:uFill>
                          <a:latin typeface="Calibri"/>
                          <a:cs typeface="Calibri"/>
                        </a:rPr>
                        <a:t>Research</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263525">
                        <a:lnSpc>
                          <a:spcPct val="100000"/>
                        </a:lnSpc>
                        <a:spcBef>
                          <a:spcPts val="28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a:t>
                      </a:r>
                      <a:r>
                        <a:rPr sz="600" u="sng" spc="-10">
                          <a:uFill>
                            <a:solidFill>
                              <a:srgbClr val="000000"/>
                            </a:solidFill>
                          </a:uFill>
                          <a:latin typeface="Calibri"/>
                          <a:cs typeface="Calibri"/>
                        </a:rPr>
                        <a:t> </a:t>
                      </a:r>
                      <a:r>
                        <a:rPr sz="600" u="sng" spc="-5">
                          <a:uFill>
                            <a:solidFill>
                              <a:srgbClr val="000000"/>
                            </a:solidFill>
                          </a:uFill>
                          <a:latin typeface="Calibri"/>
                          <a:cs typeface="Calibri"/>
                        </a:rPr>
                        <a:t>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extLst>
                  <a:ext uri="{0D108BD9-81ED-4DB2-BD59-A6C34878D82A}">
                    <a16:rowId xmlns:a16="http://schemas.microsoft.com/office/drawing/2014/main" val="10019"/>
                  </a:ext>
                </a:extLst>
              </a:tr>
              <a:tr h="403073">
                <a:tc>
                  <a:txBody>
                    <a:bodyPr/>
                    <a:lstStyle/>
                    <a:p>
                      <a:pPr>
                        <a:lnSpc>
                          <a:spcPct val="100000"/>
                        </a:lnSpc>
                        <a:spcBef>
                          <a:spcPts val="5"/>
                        </a:spcBef>
                      </a:pPr>
                      <a:endParaRPr sz="600">
                        <a:latin typeface="Times New Roman"/>
                        <a:cs typeface="Times New Roman"/>
                      </a:endParaRPr>
                    </a:p>
                    <a:p>
                      <a:pPr marL="68580" marR="163830">
                        <a:lnSpc>
                          <a:spcPct val="102899"/>
                        </a:lnSpc>
                      </a:pPr>
                      <a:r>
                        <a:rPr sz="600" b="1" spc="-5">
                          <a:latin typeface="Calibri"/>
                          <a:cs typeface="Calibri"/>
                        </a:rPr>
                        <a:t>How</a:t>
                      </a:r>
                      <a:r>
                        <a:rPr sz="600" b="1" spc="-15">
                          <a:latin typeface="Calibri"/>
                          <a:cs typeface="Calibri"/>
                        </a:rPr>
                        <a:t> </a:t>
                      </a:r>
                      <a:r>
                        <a:rPr sz="600" b="1" spc="-5">
                          <a:latin typeface="Calibri"/>
                          <a:cs typeface="Calibri"/>
                        </a:rPr>
                        <a:t>does</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level of</a:t>
                      </a:r>
                      <a:r>
                        <a:rPr sz="600" b="1">
                          <a:latin typeface="Calibri"/>
                          <a:cs typeface="Calibri"/>
                        </a:rPr>
                        <a:t> </a:t>
                      </a:r>
                      <a:r>
                        <a:rPr sz="600" b="1" spc="-5">
                          <a:latin typeface="Calibri"/>
                          <a:cs typeface="Calibri"/>
                        </a:rPr>
                        <a:t>salt</a:t>
                      </a:r>
                      <a:r>
                        <a:rPr sz="600" b="1" spc="-10">
                          <a:latin typeface="Calibri"/>
                          <a:cs typeface="Calibri"/>
                        </a:rPr>
                        <a:t> </a:t>
                      </a:r>
                      <a:r>
                        <a:rPr sz="600" b="1" spc="-5">
                          <a:latin typeface="Calibri"/>
                          <a:cs typeface="Calibri"/>
                        </a:rPr>
                        <a:t>affect </a:t>
                      </a:r>
                      <a:r>
                        <a:rPr sz="600" b="1">
                          <a:latin typeface="Calibri"/>
                          <a:cs typeface="Calibri"/>
                        </a:rPr>
                        <a:t> </a:t>
                      </a:r>
                      <a:r>
                        <a:rPr sz="600" b="1" spc="-5">
                          <a:latin typeface="Calibri"/>
                          <a:cs typeface="Calibri"/>
                        </a:rPr>
                        <a:t>how quickly brine</a:t>
                      </a:r>
                      <a:r>
                        <a:rPr sz="600" b="1" spc="-15">
                          <a:latin typeface="Calibri"/>
                          <a:cs typeface="Calibri"/>
                        </a:rPr>
                        <a:t> </a:t>
                      </a:r>
                      <a:r>
                        <a:rPr sz="600" b="1" spc="-5">
                          <a:latin typeface="Calibri"/>
                          <a:cs typeface="Calibri"/>
                        </a:rPr>
                        <a:t>shrimp</a:t>
                      </a:r>
                      <a:r>
                        <a:rPr sz="600" b="1">
                          <a:latin typeface="Calibri"/>
                          <a:cs typeface="Calibri"/>
                        </a:rPr>
                        <a:t> </a:t>
                      </a:r>
                      <a:r>
                        <a:rPr sz="600" b="1" spc="-5">
                          <a:latin typeface="Calibri"/>
                          <a:cs typeface="Calibri"/>
                        </a:rPr>
                        <a:t>hatch?</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5"/>
                        </a:spcBef>
                      </a:pPr>
                      <a:endParaRPr sz="600">
                        <a:latin typeface="Times New Roman"/>
                        <a:cs typeface="Times New Roman"/>
                      </a:endParaRPr>
                    </a:p>
                    <a:p>
                      <a:pPr marL="68580" marR="200025">
                        <a:lnSpc>
                          <a:spcPct val="102899"/>
                        </a:lnSpc>
                      </a:pPr>
                      <a:r>
                        <a:rPr sz="600" spc="-5">
                          <a:latin typeface="Calibri"/>
                          <a:cs typeface="Calibri"/>
                        </a:rPr>
                        <a:t>Can you identify </a:t>
                      </a:r>
                      <a:r>
                        <a:rPr sz="600">
                          <a:latin typeface="Calibri"/>
                          <a:cs typeface="Calibri"/>
                        </a:rPr>
                        <a:t>all </a:t>
                      </a:r>
                      <a:r>
                        <a:rPr sz="600" spc="-5">
                          <a:latin typeface="Calibri"/>
                          <a:cs typeface="Calibri"/>
                        </a:rPr>
                        <a:t>the stages </a:t>
                      </a:r>
                      <a:r>
                        <a:rPr sz="600" spc="-10">
                          <a:latin typeface="Calibri"/>
                          <a:cs typeface="Calibri"/>
                        </a:rPr>
                        <a:t>in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human</a:t>
                      </a:r>
                      <a:r>
                        <a:rPr sz="600">
                          <a:latin typeface="Calibri"/>
                          <a:cs typeface="Calibri"/>
                        </a:rPr>
                        <a:t> </a:t>
                      </a:r>
                      <a:r>
                        <a:rPr sz="600" spc="-5">
                          <a:latin typeface="Calibri"/>
                          <a:cs typeface="Calibri"/>
                        </a:rPr>
                        <a:t>life</a:t>
                      </a:r>
                      <a:r>
                        <a:rPr sz="600" spc="-10">
                          <a:latin typeface="Calibri"/>
                          <a:cs typeface="Calibri"/>
                        </a:rPr>
                        <a:t> </a:t>
                      </a:r>
                      <a:r>
                        <a:rPr sz="600" spc="-5">
                          <a:latin typeface="Calibri"/>
                          <a:cs typeface="Calibri"/>
                        </a:rPr>
                        <a:t>cycle?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144145">
                        <a:lnSpc>
                          <a:spcPct val="102899"/>
                        </a:lnSpc>
                      </a:pPr>
                      <a:r>
                        <a:rPr sz="600" spc="-5">
                          <a:latin typeface="Calibri"/>
                          <a:cs typeface="Calibri"/>
                        </a:rPr>
                        <a:t>How do brine shrimp change over </a:t>
                      </a:r>
                      <a:r>
                        <a:rPr sz="600" spc="-145">
                          <a:latin typeface="Calibri"/>
                          <a:cs typeface="Calibri"/>
                        </a:rPr>
                        <a:t> </a:t>
                      </a:r>
                      <a:r>
                        <a:rPr sz="600" spc="-5">
                          <a:latin typeface="Calibri"/>
                          <a:cs typeface="Calibri"/>
                        </a:rPr>
                        <a:t>their</a:t>
                      </a:r>
                      <a:r>
                        <a:rPr sz="600">
                          <a:latin typeface="Calibri"/>
                          <a:cs typeface="Calibri"/>
                        </a:rPr>
                        <a:t> </a:t>
                      </a:r>
                      <a:r>
                        <a:rPr sz="600" spc="-5">
                          <a:latin typeface="Calibri"/>
                          <a:cs typeface="Calibri"/>
                        </a:rPr>
                        <a:t>lifetime?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a:txBody>
                    <a:bodyPr/>
                    <a:lstStyle/>
                    <a:p>
                      <a:pPr>
                        <a:lnSpc>
                          <a:spcPct val="100000"/>
                        </a:lnSpc>
                        <a:spcBef>
                          <a:spcPts val="10"/>
                        </a:spcBef>
                      </a:pPr>
                      <a:endParaRPr sz="600">
                        <a:latin typeface="Times New Roman"/>
                        <a:cs typeface="Times New Roman"/>
                      </a:endParaRPr>
                    </a:p>
                    <a:p>
                      <a:pPr marL="67945" marR="174625">
                        <a:lnSpc>
                          <a:spcPct val="102099"/>
                        </a:lnSpc>
                      </a:pPr>
                      <a:r>
                        <a:rPr sz="600" spc="-5">
                          <a:latin typeface="Calibri"/>
                          <a:cs typeface="Calibri"/>
                        </a:rPr>
                        <a:t>Is there a relationship between a </a:t>
                      </a:r>
                      <a:r>
                        <a:rPr sz="600" spc="-145">
                          <a:latin typeface="Calibri"/>
                          <a:cs typeface="Calibri"/>
                        </a:rPr>
                        <a:t> </a:t>
                      </a:r>
                      <a:r>
                        <a:rPr sz="600" spc="-5">
                          <a:latin typeface="Calibri"/>
                          <a:cs typeface="Calibri"/>
                        </a:rPr>
                        <a:t>mammal’s size and its</a:t>
                      </a:r>
                      <a:r>
                        <a:rPr sz="600" spc="5">
                          <a:latin typeface="Calibri"/>
                          <a:cs typeface="Calibri"/>
                        </a:rPr>
                        <a:t> </a:t>
                      </a:r>
                      <a:r>
                        <a:rPr sz="600" spc="-5">
                          <a:latin typeface="Calibri"/>
                          <a:cs typeface="Calibri"/>
                        </a:rPr>
                        <a:t>gestation </a:t>
                      </a:r>
                      <a:r>
                        <a:rPr sz="600">
                          <a:latin typeface="Calibri"/>
                          <a:cs typeface="Calibri"/>
                        </a:rPr>
                        <a:t> </a:t>
                      </a:r>
                      <a:r>
                        <a:rPr sz="600" spc="-5">
                          <a:latin typeface="Calibri"/>
                          <a:cs typeface="Calibri"/>
                        </a:rPr>
                        <a:t>period?</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5"/>
                        </a:spcBef>
                      </a:pPr>
                      <a:endParaRPr sz="600">
                        <a:latin typeface="Times New Roman"/>
                        <a:cs typeface="Times New Roman"/>
                      </a:endParaRPr>
                    </a:p>
                    <a:p>
                      <a:pPr marL="67945" marR="78740">
                        <a:lnSpc>
                          <a:spcPct val="102899"/>
                        </a:lnSpc>
                      </a:pPr>
                      <a:r>
                        <a:rPr sz="600" spc="-5">
                          <a:latin typeface="Calibri"/>
                          <a:cs typeface="Calibri"/>
                        </a:rPr>
                        <a:t>What</a:t>
                      </a:r>
                      <a:r>
                        <a:rPr sz="600" spc="-10">
                          <a:latin typeface="Calibri"/>
                          <a:cs typeface="Calibri"/>
                        </a:rPr>
                        <a:t> </a:t>
                      </a:r>
                      <a:r>
                        <a:rPr sz="600" spc="-5">
                          <a:latin typeface="Calibri"/>
                          <a:cs typeface="Calibri"/>
                        </a:rPr>
                        <a:t>are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differences</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life</a:t>
                      </a:r>
                      <a:r>
                        <a:rPr sz="600" spc="15">
                          <a:latin typeface="Calibri"/>
                          <a:cs typeface="Calibri"/>
                        </a:rPr>
                        <a:t> </a:t>
                      </a:r>
                      <a:r>
                        <a:rPr sz="600" spc="-5">
                          <a:latin typeface="Calibri"/>
                          <a:cs typeface="Calibri"/>
                        </a:rPr>
                        <a:t>cycle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an </a:t>
                      </a:r>
                      <a:r>
                        <a:rPr sz="600" spc="-140">
                          <a:latin typeface="Calibri"/>
                          <a:cs typeface="Calibri"/>
                        </a:rPr>
                        <a:t> </a:t>
                      </a:r>
                      <a:r>
                        <a:rPr sz="600" spc="-5">
                          <a:latin typeface="Calibri"/>
                          <a:cs typeface="Calibri"/>
                        </a:rPr>
                        <a:t>insect</a:t>
                      </a:r>
                      <a:r>
                        <a:rPr sz="600" spc="-15">
                          <a:latin typeface="Calibri"/>
                          <a:cs typeface="Calibri"/>
                        </a:rPr>
                        <a:t> </a:t>
                      </a:r>
                      <a:r>
                        <a:rPr sz="600" spc="-5">
                          <a:latin typeface="Calibri"/>
                          <a:cs typeface="Calibri"/>
                        </a:rPr>
                        <a:t>and</a:t>
                      </a:r>
                      <a:r>
                        <a:rPr sz="600">
                          <a:latin typeface="Calibri"/>
                          <a:cs typeface="Calibri"/>
                        </a:rPr>
                        <a:t> </a:t>
                      </a:r>
                      <a:r>
                        <a:rPr sz="600" spc="-5">
                          <a:latin typeface="Calibri"/>
                          <a:cs typeface="Calibri"/>
                        </a:rPr>
                        <a:t>a mammal?</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170815">
                        <a:lnSpc>
                          <a:spcPct val="102899"/>
                        </a:lnSpc>
                      </a:pPr>
                      <a:r>
                        <a:rPr sz="600" spc="-5">
                          <a:latin typeface="Calibri"/>
                          <a:cs typeface="Calibri"/>
                        </a:rPr>
                        <a:t>Do</a:t>
                      </a:r>
                      <a:r>
                        <a:rPr sz="600">
                          <a:latin typeface="Calibri"/>
                          <a:cs typeface="Calibri"/>
                        </a:rPr>
                        <a:t> </a:t>
                      </a:r>
                      <a:r>
                        <a:rPr sz="600" spc="-5">
                          <a:latin typeface="Calibri"/>
                          <a:cs typeface="Calibri"/>
                        </a:rPr>
                        <a:t>all plants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reproduce in</a:t>
                      </a:r>
                      <a:r>
                        <a:rPr sz="600">
                          <a:latin typeface="Calibri"/>
                          <a:cs typeface="Calibri"/>
                        </a:rPr>
                        <a:t> </a:t>
                      </a:r>
                      <a:r>
                        <a:rPr sz="600" spc="-5">
                          <a:latin typeface="Calibri"/>
                          <a:cs typeface="Calibri"/>
                        </a:rPr>
                        <a:t>the same </a:t>
                      </a:r>
                      <a:r>
                        <a:rPr sz="600" spc="-140">
                          <a:latin typeface="Calibri"/>
                          <a:cs typeface="Calibri"/>
                        </a:rPr>
                        <a:t> </a:t>
                      </a:r>
                      <a:r>
                        <a:rPr sz="600" spc="-5">
                          <a:latin typeface="Calibri"/>
                          <a:cs typeface="Calibri"/>
                        </a:rPr>
                        <a:t>way?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extLst>
                  <a:ext uri="{0D108BD9-81ED-4DB2-BD59-A6C34878D82A}">
                    <a16:rowId xmlns:a16="http://schemas.microsoft.com/office/drawing/2014/main" val="10020"/>
                  </a:ext>
                </a:extLst>
              </a:tr>
              <a:tr h="294819">
                <a:tc>
                  <a:txBody>
                    <a:bodyPr/>
                    <a:lstStyle/>
                    <a:p>
                      <a:pPr marL="68580">
                        <a:lnSpc>
                          <a:spcPts val="740"/>
                        </a:lnSpc>
                      </a:pPr>
                      <a:r>
                        <a:rPr sz="600" b="1" spc="-5">
                          <a:latin typeface="Calibri"/>
                          <a:cs typeface="Calibri"/>
                        </a:rPr>
                        <a:t>How</a:t>
                      </a:r>
                      <a:r>
                        <a:rPr sz="600" b="1" spc="-10">
                          <a:latin typeface="Calibri"/>
                          <a:cs typeface="Calibri"/>
                        </a:rPr>
                        <a:t> </a:t>
                      </a:r>
                      <a:r>
                        <a:rPr sz="600" b="1" spc="-5">
                          <a:latin typeface="Calibri"/>
                          <a:cs typeface="Calibri"/>
                        </a:rPr>
                        <a:t>does</a:t>
                      </a:r>
                      <a:r>
                        <a:rPr sz="600" b="1" spc="-10">
                          <a:latin typeface="Calibri"/>
                          <a:cs typeface="Calibri"/>
                        </a:rPr>
                        <a:t> </a:t>
                      </a:r>
                      <a:r>
                        <a:rPr sz="600" b="1" spc="-5">
                          <a:latin typeface="Calibri"/>
                          <a:cs typeface="Calibri"/>
                        </a:rPr>
                        <a:t>age</a:t>
                      </a:r>
                      <a:r>
                        <a:rPr sz="600" b="1" spc="-10">
                          <a:latin typeface="Calibri"/>
                          <a:cs typeface="Calibri"/>
                        </a:rPr>
                        <a:t> </a:t>
                      </a:r>
                      <a:r>
                        <a:rPr sz="600" b="1" spc="-5">
                          <a:latin typeface="Calibri"/>
                          <a:cs typeface="Calibri"/>
                        </a:rPr>
                        <a:t>affect</a:t>
                      </a:r>
                      <a:r>
                        <a:rPr sz="600" b="1" spc="-10">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human’s</a:t>
                      </a:r>
                      <a:endParaRPr sz="600">
                        <a:latin typeface="Calibri"/>
                        <a:cs typeface="Calibri"/>
                      </a:endParaRPr>
                    </a:p>
                    <a:p>
                      <a:pPr marL="68580">
                        <a:lnSpc>
                          <a:spcPct val="100000"/>
                        </a:lnSpc>
                        <a:spcBef>
                          <a:spcPts val="10"/>
                        </a:spcBef>
                      </a:pPr>
                      <a:r>
                        <a:rPr sz="600" b="1" spc="-5">
                          <a:latin typeface="Calibri"/>
                          <a:cs typeface="Calibri"/>
                        </a:rPr>
                        <a:t>reaction</a:t>
                      </a:r>
                      <a:r>
                        <a:rPr sz="600" b="1" spc="-35">
                          <a:latin typeface="Calibri"/>
                          <a:cs typeface="Calibri"/>
                        </a:rPr>
                        <a:t> </a:t>
                      </a:r>
                      <a:r>
                        <a:rPr sz="600" b="1" spc="-5">
                          <a:latin typeface="Calibri"/>
                          <a:cs typeface="Calibri"/>
                        </a:rPr>
                        <a:t>time?</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gridSpan="2">
                  <a:txBody>
                    <a:bodyPr/>
                    <a:lstStyle/>
                    <a:p>
                      <a:pPr marL="68580">
                        <a:lnSpc>
                          <a:spcPts val="740"/>
                        </a:lnSpc>
                      </a:pPr>
                      <a:r>
                        <a:rPr sz="600" spc="-5">
                          <a:latin typeface="Calibri"/>
                          <a:cs typeface="Calibri"/>
                        </a:rPr>
                        <a:t>Compare</a:t>
                      </a:r>
                      <a:r>
                        <a:rPr sz="600" spc="-10">
                          <a:latin typeface="Calibri"/>
                          <a:cs typeface="Calibri"/>
                        </a:rPr>
                        <a:t> </a:t>
                      </a:r>
                      <a:r>
                        <a:rPr sz="600" spc="-5">
                          <a:latin typeface="Calibri"/>
                          <a:cs typeface="Calibri"/>
                        </a:rPr>
                        <a:t>this collection </a:t>
                      </a:r>
                      <a:r>
                        <a:rPr sz="600">
                          <a:latin typeface="Calibri"/>
                          <a:cs typeface="Calibri"/>
                        </a:rPr>
                        <a:t>of</a:t>
                      </a:r>
                      <a:r>
                        <a:rPr sz="600" spc="-5">
                          <a:latin typeface="Calibri"/>
                          <a:cs typeface="Calibri"/>
                        </a:rPr>
                        <a:t> animals</a:t>
                      </a:r>
                      <a:endParaRPr sz="600">
                        <a:latin typeface="Calibri"/>
                        <a:cs typeface="Calibri"/>
                      </a:endParaRPr>
                    </a:p>
                    <a:p>
                      <a:pPr marL="68580" marR="346075">
                        <a:lnSpc>
                          <a:spcPts val="850"/>
                        </a:lnSpc>
                        <a:spcBef>
                          <a:spcPts val="25"/>
                        </a:spcBef>
                      </a:pPr>
                      <a:r>
                        <a:rPr sz="600" spc="-5">
                          <a:latin typeface="Calibri"/>
                          <a:cs typeface="Calibri"/>
                        </a:rPr>
                        <a:t>based on similarities and </a:t>
                      </a:r>
                      <a:r>
                        <a:rPr sz="600">
                          <a:latin typeface="Calibri"/>
                          <a:cs typeface="Calibri"/>
                        </a:rPr>
                        <a:t> </a:t>
                      </a:r>
                      <a:r>
                        <a:rPr sz="600" spc="-5">
                          <a:latin typeface="Calibri"/>
                          <a:cs typeface="Calibri"/>
                        </a:rPr>
                        <a:t>differences </a:t>
                      </a:r>
                      <a:r>
                        <a:rPr sz="600" spc="-10">
                          <a:latin typeface="Calibri"/>
                          <a:cs typeface="Calibri"/>
                        </a:rPr>
                        <a:t>in</a:t>
                      </a:r>
                      <a:r>
                        <a:rPr sz="600">
                          <a:latin typeface="Calibri"/>
                          <a:cs typeface="Calibri"/>
                        </a:rPr>
                        <a:t> </a:t>
                      </a:r>
                      <a:r>
                        <a:rPr sz="600" spc="-5">
                          <a:latin typeface="Calibri"/>
                          <a:cs typeface="Calibri"/>
                        </a:rPr>
                        <a:t>their lifecycle.</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a:txBody>
                    <a:bodyPr/>
                    <a:lstStyle/>
                    <a:p>
                      <a:pPr marL="68580">
                        <a:lnSpc>
                          <a:spcPts val="740"/>
                        </a:lnSpc>
                      </a:pPr>
                      <a:r>
                        <a:rPr sz="600" spc="-5">
                          <a:latin typeface="Calibri"/>
                          <a:cs typeface="Calibri"/>
                        </a:rPr>
                        <a:t>How does a bean change</a:t>
                      </a:r>
                      <a:r>
                        <a:rPr sz="600" spc="-10">
                          <a:latin typeface="Calibri"/>
                          <a:cs typeface="Calibri"/>
                        </a:rPr>
                        <a:t> </a:t>
                      </a:r>
                      <a:r>
                        <a:rPr sz="600" spc="-5">
                          <a:latin typeface="Calibri"/>
                          <a:cs typeface="Calibri"/>
                        </a:rPr>
                        <a:t>as </a:t>
                      </a:r>
                      <a:r>
                        <a:rPr sz="600" spc="-10">
                          <a:latin typeface="Calibri"/>
                          <a:cs typeface="Calibri"/>
                        </a:rPr>
                        <a:t>it</a:t>
                      </a:r>
                      <a:endParaRPr sz="600">
                        <a:latin typeface="Calibri"/>
                        <a:cs typeface="Calibri"/>
                      </a:endParaRPr>
                    </a:p>
                    <a:p>
                      <a:pPr marL="68580">
                        <a:lnSpc>
                          <a:spcPct val="100000"/>
                        </a:lnSpc>
                        <a:spcBef>
                          <a:spcPts val="10"/>
                        </a:spcBef>
                      </a:pPr>
                      <a:r>
                        <a:rPr sz="600" spc="-5">
                          <a:latin typeface="Calibri"/>
                          <a:cs typeface="Calibri"/>
                        </a:rPr>
                        <a:t>germinates?</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gridSpan="2">
                  <a:txBody>
                    <a:bodyPr/>
                    <a:lstStyle/>
                    <a:p>
                      <a:pPr marL="67945">
                        <a:lnSpc>
                          <a:spcPts val="740"/>
                        </a:lnSpc>
                      </a:pPr>
                      <a:r>
                        <a:rPr sz="600" spc="-5">
                          <a:latin typeface="Calibri"/>
                          <a:cs typeface="Calibri"/>
                        </a:rPr>
                        <a:t>Why do</a:t>
                      </a:r>
                      <a:r>
                        <a:rPr sz="600" spc="5">
                          <a:latin typeface="Calibri"/>
                          <a:cs typeface="Calibri"/>
                        </a:rPr>
                        <a:t> </a:t>
                      </a:r>
                      <a:r>
                        <a:rPr sz="600" spc="-5">
                          <a:latin typeface="Calibri"/>
                          <a:cs typeface="Calibri"/>
                        </a:rPr>
                        <a:t>people get</a:t>
                      </a:r>
                      <a:r>
                        <a:rPr sz="600">
                          <a:latin typeface="Calibri"/>
                          <a:cs typeface="Calibri"/>
                        </a:rPr>
                        <a:t> </a:t>
                      </a:r>
                      <a:r>
                        <a:rPr sz="600" spc="-5">
                          <a:latin typeface="Calibri"/>
                          <a:cs typeface="Calibri"/>
                        </a:rPr>
                        <a:t>grey/white</a:t>
                      </a:r>
                      <a:r>
                        <a:rPr sz="600">
                          <a:latin typeface="Calibri"/>
                          <a:cs typeface="Calibri"/>
                        </a:rPr>
                        <a:t> </a:t>
                      </a:r>
                      <a:r>
                        <a:rPr sz="600" spc="-5">
                          <a:latin typeface="Calibri"/>
                          <a:cs typeface="Calibri"/>
                        </a:rPr>
                        <a:t>hair when</a:t>
                      </a:r>
                      <a:r>
                        <a:rPr sz="600" spc="10">
                          <a:latin typeface="Calibri"/>
                          <a:cs typeface="Calibri"/>
                        </a:rPr>
                        <a:t> </a:t>
                      </a:r>
                      <a:r>
                        <a:rPr sz="600" spc="-5">
                          <a:latin typeface="Calibri"/>
                          <a:cs typeface="Calibri"/>
                        </a:rPr>
                        <a:t>they</a:t>
                      </a:r>
                      <a:r>
                        <a:rPr sz="600">
                          <a:latin typeface="Calibri"/>
                          <a:cs typeface="Calibri"/>
                        </a:rPr>
                        <a:t> </a:t>
                      </a:r>
                      <a:r>
                        <a:rPr sz="600" spc="-5">
                          <a:latin typeface="Calibri"/>
                          <a:cs typeface="Calibri"/>
                        </a:rPr>
                        <a:t>get</a:t>
                      </a:r>
                      <a:endParaRPr sz="600">
                        <a:latin typeface="Calibri"/>
                        <a:cs typeface="Calibri"/>
                      </a:endParaRPr>
                    </a:p>
                    <a:p>
                      <a:pPr marL="67945">
                        <a:lnSpc>
                          <a:spcPct val="100000"/>
                        </a:lnSpc>
                        <a:spcBef>
                          <a:spcPts val="10"/>
                        </a:spcBef>
                      </a:pPr>
                      <a:r>
                        <a:rPr sz="600" spc="-5">
                          <a:latin typeface="Calibri"/>
                          <a:cs typeface="Calibri"/>
                        </a:rPr>
                        <a:t>older?</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tcPr>
                </a:tc>
                <a:extLst>
                  <a:ext uri="{0D108BD9-81ED-4DB2-BD59-A6C34878D82A}">
                    <a16:rowId xmlns:a16="http://schemas.microsoft.com/office/drawing/2014/main" val="10021"/>
                  </a:ext>
                </a:extLst>
              </a:tr>
              <a:tr h="290788">
                <a:tc>
                  <a:txBody>
                    <a:bodyPr/>
                    <a:lstStyle/>
                    <a:p>
                      <a:pPr marL="68580">
                        <a:lnSpc>
                          <a:spcPts val="745"/>
                        </a:lnSpc>
                      </a:pPr>
                      <a:r>
                        <a:rPr sz="600" b="1" spc="-5">
                          <a:latin typeface="Calibri"/>
                          <a:cs typeface="Calibri"/>
                        </a:rPr>
                        <a:t>Who</a:t>
                      </a:r>
                      <a:r>
                        <a:rPr sz="600" b="1" spc="-15">
                          <a:latin typeface="Calibri"/>
                          <a:cs typeface="Calibri"/>
                        </a:rPr>
                        <a:t> </a:t>
                      </a:r>
                      <a:r>
                        <a:rPr sz="600" b="1" spc="-5">
                          <a:latin typeface="Calibri"/>
                          <a:cs typeface="Calibri"/>
                        </a:rPr>
                        <a:t>grows the</a:t>
                      </a:r>
                      <a:r>
                        <a:rPr sz="600" b="1">
                          <a:latin typeface="Calibri"/>
                          <a:cs typeface="Calibri"/>
                        </a:rPr>
                        <a:t> </a:t>
                      </a:r>
                      <a:r>
                        <a:rPr sz="600" b="1" spc="-5">
                          <a:latin typeface="Calibri"/>
                          <a:cs typeface="Calibri"/>
                        </a:rPr>
                        <a:t>fastest,</a:t>
                      </a:r>
                      <a:r>
                        <a:rPr sz="600" b="1" spc="-15">
                          <a:latin typeface="Calibri"/>
                          <a:cs typeface="Calibri"/>
                        </a:rPr>
                        <a:t> </a:t>
                      </a:r>
                      <a:r>
                        <a:rPr sz="600" b="1" spc="-5">
                          <a:latin typeface="Calibri"/>
                          <a:cs typeface="Calibri"/>
                        </a:rPr>
                        <a:t>girls</a:t>
                      </a:r>
                      <a:r>
                        <a:rPr sz="600" b="1" spc="-10">
                          <a:latin typeface="Calibri"/>
                          <a:cs typeface="Calibri"/>
                        </a:rPr>
                        <a:t> </a:t>
                      </a:r>
                      <a:r>
                        <a:rPr sz="600" b="1" spc="-5">
                          <a:latin typeface="Calibri"/>
                          <a:cs typeface="Calibri"/>
                        </a:rPr>
                        <a:t>or</a:t>
                      </a:r>
                      <a:endParaRPr sz="600">
                        <a:latin typeface="Calibri"/>
                        <a:cs typeface="Calibri"/>
                      </a:endParaRPr>
                    </a:p>
                    <a:p>
                      <a:pPr marL="68580">
                        <a:lnSpc>
                          <a:spcPct val="100000"/>
                        </a:lnSpc>
                        <a:spcBef>
                          <a:spcPts val="10"/>
                        </a:spcBef>
                      </a:pPr>
                      <a:r>
                        <a:rPr sz="600" b="1" spc="-5">
                          <a:latin typeface="Calibri"/>
                          <a:cs typeface="Calibri"/>
                        </a:rPr>
                        <a:t>boys?</a:t>
                      </a:r>
                      <a:endParaRPr sz="600">
                        <a:latin typeface="Calibri"/>
                        <a:cs typeface="Calibri"/>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a:txBody>
                    <a:bodyPr/>
                    <a:lstStyle/>
                    <a:p>
                      <a:pPr marL="68580">
                        <a:lnSpc>
                          <a:spcPts val="745"/>
                        </a:lnSpc>
                      </a:pPr>
                      <a:r>
                        <a:rPr sz="600" spc="-5">
                          <a:latin typeface="Calibri"/>
                          <a:cs typeface="Calibri"/>
                        </a:rPr>
                        <a:t>How do different</a:t>
                      </a:r>
                      <a:r>
                        <a:rPr sz="600" spc="-15">
                          <a:latin typeface="Calibri"/>
                          <a:cs typeface="Calibri"/>
                        </a:rPr>
                        <a:t> </a:t>
                      </a:r>
                      <a:r>
                        <a:rPr sz="600" spc="-5">
                          <a:latin typeface="Calibri"/>
                          <a:cs typeface="Calibri"/>
                        </a:rPr>
                        <a:t>animal</a:t>
                      </a:r>
                      <a:r>
                        <a:rPr sz="600" spc="-10">
                          <a:latin typeface="Calibri"/>
                          <a:cs typeface="Calibri"/>
                        </a:rPr>
                        <a:t> </a:t>
                      </a:r>
                      <a:r>
                        <a:rPr sz="600" spc="-5">
                          <a:latin typeface="Calibri"/>
                          <a:cs typeface="Calibri"/>
                        </a:rPr>
                        <a:t>embryos</a:t>
                      </a:r>
                      <a:endParaRPr sz="600">
                        <a:latin typeface="Calibri"/>
                        <a:cs typeface="Calibri"/>
                      </a:endParaRPr>
                    </a:p>
                    <a:p>
                      <a:pPr marL="68580">
                        <a:lnSpc>
                          <a:spcPct val="100000"/>
                        </a:lnSpc>
                        <a:spcBef>
                          <a:spcPts val="10"/>
                        </a:spcBef>
                      </a:pPr>
                      <a:r>
                        <a:rPr sz="600" spc="-5">
                          <a:latin typeface="Calibri"/>
                          <a:cs typeface="Calibri"/>
                        </a:rPr>
                        <a:t>change?</a:t>
                      </a:r>
                      <a:endParaRPr sz="600">
                        <a:latin typeface="Calibri"/>
                        <a:cs typeface="Calibri"/>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22"/>
                  </a:ext>
                </a:extLst>
              </a:tr>
            </a:tbl>
          </a:graphicData>
        </a:graphic>
      </p:graphicFrame>
      <p:pic>
        <p:nvPicPr>
          <p:cNvPr id="8" name="Picture 7">
            <a:extLst>
              <a:ext uri="{FF2B5EF4-FFF2-40B4-BE49-F238E27FC236}">
                <a16:creationId xmlns:a16="http://schemas.microsoft.com/office/drawing/2014/main" id="{90F2E896-607C-41E6-A03E-6B6F9FB6351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FADC41-8019-4C1C-8DC0-153686973FAF}"/>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808501360"/>
              </p:ext>
            </p:extLst>
          </p:nvPr>
        </p:nvGraphicFramePr>
        <p:xfrm>
          <a:off x="502613" y="897126"/>
          <a:ext cx="8891789" cy="4976761"/>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571787">
                  <a:extLst>
                    <a:ext uri="{9D8B030D-6E8A-4147-A177-3AD203B41FA5}">
                      <a16:colId xmlns:a16="http://schemas.microsoft.com/office/drawing/2014/main" val="20007"/>
                    </a:ext>
                  </a:extLst>
                </a:gridCol>
                <a:gridCol w="1795402">
                  <a:extLst>
                    <a:ext uri="{9D8B030D-6E8A-4147-A177-3AD203B41FA5}">
                      <a16:colId xmlns:a16="http://schemas.microsoft.com/office/drawing/2014/main" val="20008"/>
                    </a:ext>
                  </a:extLst>
                </a:gridCol>
              </a:tblGrid>
              <a:tr h="247026">
                <a:tc gridSpan="9">
                  <a:txBody>
                    <a:bodyPr/>
                    <a:lstStyle/>
                    <a:p>
                      <a:pPr>
                        <a:lnSpc>
                          <a:spcPct val="100000"/>
                        </a:lnSpc>
                        <a:spcBef>
                          <a:spcPts val="35"/>
                        </a:spcBef>
                      </a:pPr>
                      <a:endParaRPr sz="800">
                        <a:solidFill>
                          <a:schemeClr val="bg1"/>
                        </a:solidFill>
                        <a:latin typeface="Times New Roman"/>
                        <a:cs typeface="Times New Roman"/>
                      </a:endParaRPr>
                    </a:p>
                    <a:p>
                      <a:pPr marL="635" algn="ctr">
                        <a:lnSpc>
                          <a:spcPct val="100000"/>
                        </a:lnSpc>
                        <a:spcBef>
                          <a:spcPts val="5"/>
                        </a:spcBef>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6</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20">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Animals, including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Humans</a:t>
                      </a:r>
                      <a:endParaRPr sz="900">
                        <a:solidFill>
                          <a:schemeClr val="bg1"/>
                        </a:solidFill>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557">
                <a:tc gridSpan="2">
                  <a:txBody>
                    <a:bodyPr/>
                    <a:lstStyle/>
                    <a:p>
                      <a:pPr marL="818515">
                        <a:lnSpc>
                          <a:spcPts val="815"/>
                        </a:lnSpc>
                        <a:spcBef>
                          <a:spcPts val="40"/>
                        </a:spcBef>
                      </a:pPr>
                      <a:r>
                        <a:rPr sz="600" b="1" spc="-5">
                          <a:latin typeface="Calibri"/>
                          <a:cs typeface="Calibri"/>
                        </a:rPr>
                        <a:t>National 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15"/>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15"/>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83688">
                <a:tc rowSpan="3" gridSpan="2">
                  <a:txBody>
                    <a:bodyPr/>
                    <a:lstStyle/>
                    <a:p>
                      <a:pPr>
                        <a:lnSpc>
                          <a:spcPct val="100000"/>
                        </a:lnSpc>
                        <a:spcBef>
                          <a:spcPts val="45"/>
                        </a:spcBef>
                      </a:pPr>
                      <a:endParaRPr sz="600">
                        <a:latin typeface="Times New Roman"/>
                        <a:cs typeface="Times New Roman"/>
                      </a:endParaRPr>
                    </a:p>
                    <a:p>
                      <a:pPr marL="525780" marR="90805" indent="-228600">
                        <a:lnSpc>
                          <a:spcPct val="102099"/>
                        </a:lnSpc>
                        <a:spcBef>
                          <a:spcPts val="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 the</a:t>
                      </a:r>
                      <a:r>
                        <a:rPr sz="600" b="1" spc="5">
                          <a:latin typeface="Calibri"/>
                          <a:cs typeface="Calibri"/>
                        </a:rPr>
                        <a:t> </a:t>
                      </a:r>
                      <a:r>
                        <a:rPr sz="600" b="1" spc="-5">
                          <a:latin typeface="Calibri"/>
                          <a:cs typeface="Calibri"/>
                        </a:rPr>
                        <a:t>main</a:t>
                      </a:r>
                      <a:r>
                        <a:rPr sz="600" b="1" spc="10">
                          <a:latin typeface="Calibri"/>
                          <a:cs typeface="Calibri"/>
                        </a:rPr>
                        <a:t> </a:t>
                      </a:r>
                      <a:r>
                        <a:rPr sz="600" b="1" spc="-5">
                          <a:latin typeface="Calibri"/>
                          <a:cs typeface="Calibri"/>
                        </a:rPr>
                        <a:t>parts</a:t>
                      </a:r>
                      <a:r>
                        <a:rPr sz="600" b="1">
                          <a:latin typeface="Calibri"/>
                          <a:cs typeface="Calibri"/>
                        </a:rPr>
                        <a:t> of</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human</a:t>
                      </a:r>
                      <a:r>
                        <a:rPr sz="600" b="1">
                          <a:latin typeface="Calibri"/>
                          <a:cs typeface="Calibri"/>
                        </a:rPr>
                        <a:t> </a:t>
                      </a:r>
                      <a:r>
                        <a:rPr sz="600" b="1" spc="-5">
                          <a:latin typeface="Calibri"/>
                          <a:cs typeface="Calibri"/>
                        </a:rPr>
                        <a:t>circulatory </a:t>
                      </a:r>
                      <a:r>
                        <a:rPr sz="600" b="1" spc="-145">
                          <a:latin typeface="Calibri"/>
                          <a:cs typeface="Calibri"/>
                        </a:rPr>
                        <a:t> </a:t>
                      </a:r>
                      <a:r>
                        <a:rPr sz="600" b="1" spc="-5">
                          <a:latin typeface="Calibri"/>
                          <a:cs typeface="Calibri"/>
                        </a:rPr>
                        <a:t>system, </a:t>
                      </a:r>
                      <a:r>
                        <a:rPr sz="600" b="1">
                          <a:latin typeface="Calibri"/>
                          <a:cs typeface="Calibri"/>
                        </a:rPr>
                        <a:t>and</a:t>
                      </a:r>
                      <a:r>
                        <a:rPr sz="600" b="1" spc="-5">
                          <a:latin typeface="Calibri"/>
                          <a:cs typeface="Calibri"/>
                        </a:rPr>
                        <a:t> describe</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functions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the</a:t>
                      </a:r>
                      <a:r>
                        <a:rPr sz="600" b="1" spc="15">
                          <a:latin typeface="Calibri"/>
                          <a:cs typeface="Calibri"/>
                        </a:rPr>
                        <a:t> </a:t>
                      </a:r>
                      <a:r>
                        <a:rPr sz="600" b="1" spc="-5">
                          <a:latin typeface="Calibri"/>
                          <a:cs typeface="Calibri"/>
                        </a:rPr>
                        <a:t>heart, blood </a:t>
                      </a:r>
                      <a:r>
                        <a:rPr sz="600" b="1">
                          <a:latin typeface="Calibri"/>
                          <a:cs typeface="Calibri"/>
                        </a:rPr>
                        <a:t> </a:t>
                      </a:r>
                      <a:r>
                        <a:rPr sz="600" b="1" spc="-5">
                          <a:latin typeface="Calibri"/>
                          <a:cs typeface="Calibri"/>
                        </a:rPr>
                        <a:t>vessels</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blood.</a:t>
                      </a:r>
                      <a:endParaRPr sz="600">
                        <a:latin typeface="Calibri"/>
                        <a:cs typeface="Calibri"/>
                      </a:endParaRPr>
                    </a:p>
                    <a:p>
                      <a:pPr marL="525780" marR="144145" indent="-228600">
                        <a:lnSpc>
                          <a:spcPct val="101400"/>
                        </a:lnSpc>
                        <a:spcBef>
                          <a:spcPts val="35"/>
                        </a:spcBef>
                        <a:buFont typeface="Symbol"/>
                        <a:buChar char=""/>
                        <a:tabLst>
                          <a:tab pos="525145" algn="l"/>
                          <a:tab pos="525780" algn="l"/>
                        </a:tabLst>
                      </a:pPr>
                      <a:r>
                        <a:rPr sz="600" b="1" spc="-5">
                          <a:latin typeface="Calibri"/>
                          <a:cs typeface="Calibri"/>
                        </a:rPr>
                        <a:t>Recognise the</a:t>
                      </a:r>
                      <a:r>
                        <a:rPr sz="600" b="1" spc="5">
                          <a:latin typeface="Calibri"/>
                          <a:cs typeface="Calibri"/>
                        </a:rPr>
                        <a:t> </a:t>
                      </a:r>
                      <a:r>
                        <a:rPr sz="600" b="1" spc="-5">
                          <a:latin typeface="Calibri"/>
                          <a:cs typeface="Calibri"/>
                        </a:rPr>
                        <a:t>impact </a:t>
                      </a:r>
                      <a:r>
                        <a:rPr sz="600" b="1">
                          <a:latin typeface="Calibri"/>
                          <a:cs typeface="Calibri"/>
                        </a:rPr>
                        <a:t>of</a:t>
                      </a:r>
                      <a:r>
                        <a:rPr sz="600" b="1" spc="-5">
                          <a:latin typeface="Calibri"/>
                          <a:cs typeface="Calibri"/>
                        </a:rPr>
                        <a:t> diet,</a:t>
                      </a:r>
                      <a:r>
                        <a:rPr sz="600" b="1" spc="10">
                          <a:latin typeface="Calibri"/>
                          <a:cs typeface="Calibri"/>
                        </a:rPr>
                        <a:t> </a:t>
                      </a:r>
                      <a:r>
                        <a:rPr sz="600" b="1" spc="-5">
                          <a:latin typeface="Calibri"/>
                          <a:cs typeface="Calibri"/>
                        </a:rPr>
                        <a:t>exercise,</a:t>
                      </a:r>
                      <a:r>
                        <a:rPr sz="600" b="1" spc="5">
                          <a:latin typeface="Calibri"/>
                          <a:cs typeface="Calibri"/>
                        </a:rPr>
                        <a:t> </a:t>
                      </a:r>
                      <a:r>
                        <a:rPr sz="600" b="1" spc="-5">
                          <a:latin typeface="Calibri"/>
                          <a:cs typeface="Calibri"/>
                        </a:rPr>
                        <a:t>drugs</a:t>
                      </a:r>
                      <a:r>
                        <a:rPr sz="600" b="1">
                          <a:latin typeface="Calibri"/>
                          <a:cs typeface="Calibri"/>
                        </a:rPr>
                        <a:t> </a:t>
                      </a:r>
                      <a:r>
                        <a:rPr sz="600" b="1" spc="-5">
                          <a:latin typeface="Calibri"/>
                          <a:cs typeface="Calibri"/>
                        </a:rPr>
                        <a:t>and lifestyle </a:t>
                      </a:r>
                      <a:r>
                        <a:rPr sz="600" b="1" spc="-140">
                          <a:latin typeface="Calibri"/>
                          <a:cs typeface="Calibri"/>
                        </a:rPr>
                        <a:t> </a:t>
                      </a:r>
                      <a:r>
                        <a:rPr sz="600" b="1" spc="-5">
                          <a:latin typeface="Calibri"/>
                          <a:cs typeface="Calibri"/>
                        </a:rPr>
                        <a:t>on</a:t>
                      </a:r>
                      <a:r>
                        <a:rPr sz="600" b="1" spc="-10">
                          <a:latin typeface="Calibri"/>
                          <a:cs typeface="Calibri"/>
                        </a:rPr>
                        <a:t> </a:t>
                      </a:r>
                      <a:r>
                        <a:rPr sz="600" b="1" spc="-5">
                          <a:latin typeface="Calibri"/>
                          <a:cs typeface="Calibri"/>
                        </a:rPr>
                        <a:t>the way</a:t>
                      </a:r>
                      <a:r>
                        <a:rPr sz="600" b="1">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bodies</a:t>
                      </a:r>
                      <a:r>
                        <a:rPr sz="600" b="1" spc="5">
                          <a:latin typeface="Calibri"/>
                          <a:cs typeface="Calibri"/>
                        </a:rPr>
                        <a:t> </a:t>
                      </a:r>
                      <a:r>
                        <a:rPr sz="600" b="1" spc="-5">
                          <a:latin typeface="Calibri"/>
                          <a:cs typeface="Calibri"/>
                        </a:rPr>
                        <a:t>function.</a:t>
                      </a:r>
                      <a:endParaRPr sz="600">
                        <a:latin typeface="Calibri"/>
                        <a:cs typeface="Calibri"/>
                      </a:endParaRPr>
                    </a:p>
                    <a:p>
                      <a:pPr marL="525780" marR="358140" indent="-228600">
                        <a:lnSpc>
                          <a:spcPct val="102899"/>
                        </a:lnSpc>
                        <a:spcBef>
                          <a:spcPts val="25"/>
                        </a:spcBef>
                        <a:buFont typeface="Symbol"/>
                        <a:buChar char=""/>
                        <a:tabLst>
                          <a:tab pos="525145" algn="l"/>
                          <a:tab pos="525780" algn="l"/>
                        </a:tabLst>
                      </a:pPr>
                      <a:r>
                        <a:rPr sz="600" b="1" spc="-5">
                          <a:latin typeface="Calibri"/>
                          <a:cs typeface="Calibri"/>
                        </a:rPr>
                        <a:t>Describe the ways</a:t>
                      </a:r>
                      <a:r>
                        <a:rPr sz="600" b="1" spc="10">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which nutrients</a:t>
                      </a:r>
                      <a:r>
                        <a:rPr sz="600" b="1">
                          <a:latin typeface="Calibri"/>
                          <a:cs typeface="Calibri"/>
                        </a:rPr>
                        <a:t> and</a:t>
                      </a:r>
                      <a:r>
                        <a:rPr sz="600" b="1" spc="5">
                          <a:latin typeface="Calibri"/>
                          <a:cs typeface="Calibri"/>
                        </a:rPr>
                        <a:t> </a:t>
                      </a:r>
                      <a:r>
                        <a:rPr sz="600" b="1" spc="-5">
                          <a:latin typeface="Calibri"/>
                          <a:cs typeface="Calibri"/>
                        </a:rPr>
                        <a:t>water</a:t>
                      </a:r>
                      <a:r>
                        <a:rPr sz="600" b="1" spc="5">
                          <a:latin typeface="Calibri"/>
                          <a:cs typeface="Calibri"/>
                        </a:rPr>
                        <a:t> </a:t>
                      </a:r>
                      <a:r>
                        <a:rPr sz="600" b="1" spc="-5">
                          <a:latin typeface="Calibri"/>
                          <a:cs typeface="Calibri"/>
                        </a:rPr>
                        <a:t>are </a:t>
                      </a:r>
                      <a:r>
                        <a:rPr sz="600" b="1" spc="-145">
                          <a:latin typeface="Calibri"/>
                          <a:cs typeface="Calibri"/>
                        </a:rPr>
                        <a:t> </a:t>
                      </a:r>
                      <a:r>
                        <a:rPr sz="600" b="1" spc="-5">
                          <a:latin typeface="Calibri"/>
                          <a:cs typeface="Calibri"/>
                        </a:rPr>
                        <a:t>transported within animals,</a:t>
                      </a:r>
                      <a:r>
                        <a:rPr sz="600" b="1" spc="5">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humans.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The heart</a:t>
                      </a:r>
                      <a:r>
                        <a:rPr sz="600" spc="-10">
                          <a:latin typeface="Calibri"/>
                          <a:cs typeface="Calibri"/>
                        </a:rPr>
                        <a:t> </a:t>
                      </a:r>
                      <a:r>
                        <a:rPr sz="600" spc="-5">
                          <a:latin typeface="Calibri"/>
                          <a:cs typeface="Calibri"/>
                        </a:rPr>
                        <a:t>pumps</a:t>
                      </a:r>
                      <a:r>
                        <a:rPr sz="600">
                          <a:latin typeface="Calibri"/>
                          <a:cs typeface="Calibri"/>
                        </a:rPr>
                        <a:t> </a:t>
                      </a:r>
                      <a:r>
                        <a:rPr sz="600" spc="-5">
                          <a:latin typeface="Calibri"/>
                          <a:cs typeface="Calibri"/>
                        </a:rPr>
                        <a:t>blood</a:t>
                      </a:r>
                      <a:r>
                        <a:rPr sz="600">
                          <a:latin typeface="Calibri"/>
                          <a:cs typeface="Calibri"/>
                        </a:rPr>
                        <a:t> </a:t>
                      </a:r>
                      <a:r>
                        <a:rPr sz="600" spc="-5">
                          <a:latin typeface="Calibri"/>
                          <a:cs typeface="Calibri"/>
                        </a:rPr>
                        <a:t>around</a:t>
                      </a:r>
                      <a:r>
                        <a:rPr sz="600" spc="5">
                          <a:latin typeface="Calibri"/>
                          <a:cs typeface="Calibri"/>
                        </a:rPr>
                        <a:t> </a:t>
                      </a:r>
                      <a:r>
                        <a:rPr sz="600" spc="-5">
                          <a:latin typeface="Calibri"/>
                          <a:cs typeface="Calibri"/>
                        </a:rPr>
                        <a:t>the body.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Oxygen</a:t>
                      </a:r>
                      <a:r>
                        <a:rPr sz="600" spc="10">
                          <a:latin typeface="Calibri"/>
                          <a:cs typeface="Calibri"/>
                        </a:rPr>
                        <a:t> </a:t>
                      </a:r>
                      <a:r>
                        <a:rPr sz="600" spc="-10">
                          <a:latin typeface="Calibri"/>
                          <a:cs typeface="Calibri"/>
                        </a:rPr>
                        <a:t>is</a:t>
                      </a:r>
                      <a:r>
                        <a:rPr sz="600">
                          <a:latin typeface="Calibri"/>
                          <a:cs typeface="Calibri"/>
                        </a:rPr>
                        <a:t> </a:t>
                      </a:r>
                      <a:r>
                        <a:rPr sz="600" spc="-5">
                          <a:latin typeface="Calibri"/>
                          <a:cs typeface="Calibri"/>
                        </a:rPr>
                        <a:t>breathed</a:t>
                      </a:r>
                      <a:r>
                        <a:rPr sz="600" spc="10">
                          <a:latin typeface="Calibri"/>
                          <a:cs typeface="Calibri"/>
                        </a:rPr>
                        <a:t> </a:t>
                      </a:r>
                      <a:r>
                        <a:rPr sz="600" spc="-5">
                          <a:latin typeface="Calibri"/>
                          <a:cs typeface="Calibri"/>
                        </a:rPr>
                        <a:t>into</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lungs</a:t>
                      </a:r>
                      <a:r>
                        <a:rPr sz="600" spc="5">
                          <a:latin typeface="Calibri"/>
                          <a:cs typeface="Calibri"/>
                        </a:rPr>
                        <a:t> </a:t>
                      </a:r>
                      <a:r>
                        <a:rPr sz="600" spc="-5">
                          <a:latin typeface="Calibri"/>
                          <a:cs typeface="Calibri"/>
                        </a:rPr>
                        <a:t>where</a:t>
                      </a:r>
                      <a:r>
                        <a:rPr sz="600">
                          <a:latin typeface="Calibri"/>
                          <a:cs typeface="Calibri"/>
                        </a:rPr>
                        <a:t> it</a:t>
                      </a:r>
                      <a:r>
                        <a:rPr sz="600" spc="5">
                          <a:latin typeface="Calibri"/>
                          <a:cs typeface="Calibri"/>
                        </a:rPr>
                        <a:t> </a:t>
                      </a:r>
                      <a:r>
                        <a:rPr sz="600" spc="-5">
                          <a:latin typeface="Calibri"/>
                          <a:cs typeface="Calibri"/>
                        </a:rPr>
                        <a:t>is</a:t>
                      </a:r>
                      <a:r>
                        <a:rPr sz="600" spc="5">
                          <a:latin typeface="Calibri"/>
                          <a:cs typeface="Calibri"/>
                        </a:rPr>
                        <a:t> </a:t>
                      </a:r>
                      <a:r>
                        <a:rPr sz="600" spc="-5">
                          <a:latin typeface="Calibri"/>
                          <a:cs typeface="Calibri"/>
                        </a:rPr>
                        <a:t>absorbed</a:t>
                      </a:r>
                      <a:r>
                        <a:rPr sz="600" spc="10">
                          <a:latin typeface="Calibri"/>
                          <a:cs typeface="Calibri"/>
                        </a:rPr>
                        <a:t> </a:t>
                      </a:r>
                      <a:r>
                        <a:rPr sz="600" spc="-5">
                          <a:latin typeface="Calibri"/>
                          <a:cs typeface="Calibri"/>
                        </a:rPr>
                        <a:t>by</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blood.</a:t>
                      </a:r>
                      <a:endParaRPr sz="600">
                        <a:latin typeface="Calibri"/>
                        <a:cs typeface="Calibri"/>
                      </a:endParaRPr>
                    </a:p>
                    <a:p>
                      <a:pPr marL="525780" marR="125730" indent="-229235">
                        <a:lnSpc>
                          <a:spcPct val="101899"/>
                        </a:lnSpc>
                        <a:spcBef>
                          <a:spcPts val="30"/>
                        </a:spcBef>
                        <a:buFont typeface="Symbol"/>
                        <a:buChar char=""/>
                        <a:tabLst>
                          <a:tab pos="525780" algn="l"/>
                          <a:tab pos="526415" algn="l"/>
                        </a:tabLst>
                      </a:pPr>
                      <a:r>
                        <a:rPr sz="600" spc="-5">
                          <a:latin typeface="Calibri"/>
                          <a:cs typeface="Calibri"/>
                        </a:rPr>
                        <a:t>Muscles</a:t>
                      </a:r>
                      <a:r>
                        <a:rPr sz="600">
                          <a:latin typeface="Calibri"/>
                          <a:cs typeface="Calibri"/>
                        </a:rPr>
                        <a:t> </a:t>
                      </a:r>
                      <a:r>
                        <a:rPr sz="600" spc="-5">
                          <a:latin typeface="Calibri"/>
                          <a:cs typeface="Calibri"/>
                        </a:rPr>
                        <a:t>need</a:t>
                      </a:r>
                      <a:r>
                        <a:rPr sz="600">
                          <a:latin typeface="Calibri"/>
                          <a:cs typeface="Calibri"/>
                        </a:rPr>
                        <a:t> </a:t>
                      </a:r>
                      <a:r>
                        <a:rPr sz="600" spc="-5">
                          <a:latin typeface="Calibri"/>
                          <a:cs typeface="Calibri"/>
                        </a:rPr>
                        <a:t>oxygen</a:t>
                      </a:r>
                      <a:r>
                        <a:rPr sz="600" spc="10">
                          <a:latin typeface="Calibri"/>
                          <a:cs typeface="Calibri"/>
                        </a:rPr>
                        <a:t> </a:t>
                      </a:r>
                      <a:r>
                        <a:rPr sz="600" spc="-5">
                          <a:latin typeface="Calibri"/>
                          <a:cs typeface="Calibri"/>
                        </a:rPr>
                        <a:t>to</a:t>
                      </a:r>
                      <a:r>
                        <a:rPr sz="600">
                          <a:latin typeface="Calibri"/>
                          <a:cs typeface="Calibri"/>
                        </a:rPr>
                        <a:t> </a:t>
                      </a:r>
                      <a:r>
                        <a:rPr sz="600" spc="-5">
                          <a:latin typeface="Calibri"/>
                          <a:cs typeface="Calibri"/>
                        </a:rPr>
                        <a:t>release energy </a:t>
                      </a:r>
                      <a:r>
                        <a:rPr sz="600">
                          <a:latin typeface="Calibri"/>
                          <a:cs typeface="Calibri"/>
                        </a:rPr>
                        <a:t>from </a:t>
                      </a:r>
                      <a:r>
                        <a:rPr sz="600" spc="-5">
                          <a:latin typeface="Calibri"/>
                          <a:cs typeface="Calibri"/>
                        </a:rPr>
                        <a:t>food</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work. </a:t>
                      </a:r>
                      <a:r>
                        <a:rPr sz="600">
                          <a:latin typeface="Calibri"/>
                          <a:cs typeface="Calibri"/>
                        </a:rPr>
                        <a:t> </a:t>
                      </a:r>
                      <a:r>
                        <a:rPr sz="600" spc="-5">
                          <a:latin typeface="Calibri"/>
                          <a:cs typeface="Calibri"/>
                        </a:rPr>
                        <a:t>(Oxygen</a:t>
                      </a:r>
                      <a:r>
                        <a:rPr sz="600" spc="15">
                          <a:latin typeface="Calibri"/>
                          <a:cs typeface="Calibri"/>
                        </a:rPr>
                        <a:t> </a:t>
                      </a:r>
                      <a:r>
                        <a:rPr sz="600" spc="-5">
                          <a:latin typeface="Calibri"/>
                          <a:cs typeface="Calibri"/>
                        </a:rPr>
                        <a:t>is</a:t>
                      </a:r>
                      <a:r>
                        <a:rPr sz="600">
                          <a:latin typeface="Calibri"/>
                          <a:cs typeface="Calibri"/>
                        </a:rPr>
                        <a:t> </a:t>
                      </a:r>
                      <a:r>
                        <a:rPr sz="600" spc="-5">
                          <a:latin typeface="Calibri"/>
                          <a:cs typeface="Calibri"/>
                        </a:rPr>
                        <a:t>taken</a:t>
                      </a:r>
                      <a:r>
                        <a:rPr sz="600" spc="5">
                          <a:latin typeface="Calibri"/>
                          <a:cs typeface="Calibri"/>
                        </a:rPr>
                        <a:t> </a:t>
                      </a:r>
                      <a:r>
                        <a:rPr sz="600" spc="-5">
                          <a:latin typeface="Calibri"/>
                          <a:cs typeface="Calibri"/>
                        </a:rPr>
                        <a:t>into</a:t>
                      </a:r>
                      <a:r>
                        <a:rPr sz="600" spc="10">
                          <a:latin typeface="Calibri"/>
                          <a:cs typeface="Calibri"/>
                        </a:rPr>
                        <a:t> </a:t>
                      </a:r>
                      <a:r>
                        <a:rPr sz="600" spc="-5">
                          <a:latin typeface="Calibri"/>
                          <a:cs typeface="Calibri"/>
                        </a:rPr>
                        <a:t>the blood</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the </a:t>
                      </a:r>
                      <a:r>
                        <a:rPr sz="600">
                          <a:latin typeface="Calibri"/>
                          <a:cs typeface="Calibri"/>
                        </a:rPr>
                        <a:t>lungs; </a:t>
                      </a:r>
                      <a:r>
                        <a:rPr sz="600" spc="-5">
                          <a:latin typeface="Calibri"/>
                          <a:cs typeface="Calibri"/>
                        </a:rPr>
                        <a:t>the heart</a:t>
                      </a:r>
                      <a:r>
                        <a:rPr sz="600" spc="-10">
                          <a:latin typeface="Calibri"/>
                          <a:cs typeface="Calibri"/>
                        </a:rPr>
                        <a:t> </a:t>
                      </a:r>
                      <a:r>
                        <a:rPr sz="600" spc="-5">
                          <a:latin typeface="Calibri"/>
                          <a:cs typeface="Calibri"/>
                        </a:rPr>
                        <a:t>pumps</a:t>
                      </a:r>
                      <a:r>
                        <a:rPr sz="600">
                          <a:latin typeface="Calibri"/>
                          <a:cs typeface="Calibri"/>
                        </a:rPr>
                        <a:t> </a:t>
                      </a:r>
                      <a:r>
                        <a:rPr sz="600" spc="-5">
                          <a:latin typeface="Calibri"/>
                          <a:cs typeface="Calibri"/>
                        </a:rPr>
                        <a:t>the </a:t>
                      </a:r>
                      <a:r>
                        <a:rPr sz="600">
                          <a:latin typeface="Calibri"/>
                          <a:cs typeface="Calibri"/>
                        </a:rPr>
                        <a:t> </a:t>
                      </a:r>
                      <a:r>
                        <a:rPr sz="600" spc="-5">
                          <a:latin typeface="Calibri"/>
                          <a:cs typeface="Calibri"/>
                        </a:rPr>
                        <a:t>blood</a:t>
                      </a:r>
                      <a:r>
                        <a:rPr sz="600" spc="5">
                          <a:latin typeface="Calibri"/>
                          <a:cs typeface="Calibri"/>
                        </a:rPr>
                        <a:t> </a:t>
                      </a:r>
                      <a:r>
                        <a:rPr sz="600" spc="-5">
                          <a:latin typeface="Calibri"/>
                          <a:cs typeface="Calibri"/>
                        </a:rPr>
                        <a:t>through</a:t>
                      </a:r>
                      <a:r>
                        <a:rPr sz="600" spc="5">
                          <a:latin typeface="Calibri"/>
                          <a:cs typeface="Calibri"/>
                        </a:rPr>
                        <a:t> </a:t>
                      </a:r>
                      <a:r>
                        <a:rPr sz="600" spc="-5">
                          <a:latin typeface="Calibri"/>
                          <a:cs typeface="Calibri"/>
                        </a:rPr>
                        <a:t>blood</a:t>
                      </a:r>
                      <a:r>
                        <a:rPr sz="600" spc="5">
                          <a:latin typeface="Calibri"/>
                          <a:cs typeface="Calibri"/>
                        </a:rPr>
                        <a:t> </a:t>
                      </a:r>
                      <a:r>
                        <a:rPr sz="600" spc="-5">
                          <a:latin typeface="Calibri"/>
                          <a:cs typeface="Calibri"/>
                        </a:rPr>
                        <a:t>vessels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muscles;</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muscles</a:t>
                      </a:r>
                      <a:r>
                        <a:rPr sz="600" spc="5">
                          <a:latin typeface="Calibri"/>
                          <a:cs typeface="Calibri"/>
                        </a:rPr>
                        <a:t> </a:t>
                      </a:r>
                      <a:r>
                        <a:rPr sz="600" spc="-10">
                          <a:latin typeface="Calibri"/>
                          <a:cs typeface="Calibri"/>
                        </a:rPr>
                        <a:t>take</a:t>
                      </a:r>
                      <a:r>
                        <a:rPr sz="600">
                          <a:latin typeface="Calibri"/>
                          <a:cs typeface="Calibri"/>
                        </a:rPr>
                        <a:t> </a:t>
                      </a:r>
                      <a:r>
                        <a:rPr sz="600" spc="-5">
                          <a:latin typeface="Calibri"/>
                          <a:cs typeface="Calibri"/>
                        </a:rPr>
                        <a:t>oxygen </a:t>
                      </a:r>
                      <a:r>
                        <a:rPr sz="600" spc="-145">
                          <a:latin typeface="Calibri"/>
                          <a:cs typeface="Calibri"/>
                        </a:rPr>
                        <a:t> </a:t>
                      </a:r>
                      <a:r>
                        <a:rPr sz="600" spc="-5">
                          <a:latin typeface="Calibri"/>
                          <a:cs typeface="Calibri"/>
                        </a:rPr>
                        <a:t>and nutrients</a:t>
                      </a:r>
                      <a:r>
                        <a:rPr sz="600">
                          <a:latin typeface="Calibri"/>
                          <a:cs typeface="Calibri"/>
                        </a:rPr>
                        <a:t> </a:t>
                      </a:r>
                      <a:r>
                        <a:rPr sz="600" spc="-5">
                          <a:latin typeface="Calibri"/>
                          <a:cs typeface="Calibri"/>
                        </a:rPr>
                        <a:t>from the blood.)</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0"/>
                        </a:spcBef>
                      </a:pPr>
                      <a:endParaRPr sz="600">
                        <a:latin typeface="Times New Roman"/>
                        <a:cs typeface="Times New Roman"/>
                      </a:endParaRPr>
                    </a:p>
                    <a:p>
                      <a:pPr marL="67945" marR="62865">
                        <a:lnSpc>
                          <a:spcPct val="102099"/>
                        </a:lnSpc>
                      </a:pPr>
                      <a:r>
                        <a:rPr sz="600" spc="-5">
                          <a:latin typeface="Calibri"/>
                          <a:cs typeface="Calibri"/>
                        </a:rPr>
                        <a:t>Oxygenated,</a:t>
                      </a:r>
                      <a:r>
                        <a:rPr sz="600" spc="15">
                          <a:latin typeface="Calibri"/>
                          <a:cs typeface="Calibri"/>
                        </a:rPr>
                        <a:t> </a:t>
                      </a:r>
                      <a:r>
                        <a:rPr sz="600" spc="-5">
                          <a:latin typeface="Calibri"/>
                          <a:cs typeface="Calibri"/>
                        </a:rPr>
                        <a:t>Deoxygenated,</a:t>
                      </a:r>
                      <a:r>
                        <a:rPr sz="600" spc="20">
                          <a:latin typeface="Calibri"/>
                          <a:cs typeface="Calibri"/>
                        </a:rPr>
                        <a:t> </a:t>
                      </a:r>
                      <a:r>
                        <a:rPr sz="600" spc="-5">
                          <a:latin typeface="Calibri"/>
                          <a:cs typeface="Calibri"/>
                        </a:rPr>
                        <a:t>Valve,</a:t>
                      </a:r>
                      <a:r>
                        <a:rPr sz="600" spc="20">
                          <a:latin typeface="Calibri"/>
                          <a:cs typeface="Calibri"/>
                        </a:rPr>
                        <a:t> </a:t>
                      </a:r>
                      <a:r>
                        <a:rPr sz="600" spc="-5">
                          <a:latin typeface="Calibri"/>
                          <a:cs typeface="Calibri"/>
                        </a:rPr>
                        <a:t>Exercise,</a:t>
                      </a:r>
                      <a:r>
                        <a:rPr sz="600" spc="15">
                          <a:latin typeface="Calibri"/>
                          <a:cs typeface="Calibri"/>
                        </a:rPr>
                        <a:t> </a:t>
                      </a:r>
                      <a:r>
                        <a:rPr sz="600" spc="-5">
                          <a:latin typeface="Calibri"/>
                          <a:cs typeface="Calibri"/>
                        </a:rPr>
                        <a:t>Respiration</a:t>
                      </a:r>
                      <a:r>
                        <a:rPr sz="600" spc="15">
                          <a:latin typeface="Calibri"/>
                          <a:cs typeface="Calibri"/>
                        </a:rPr>
                        <a:t> </a:t>
                      </a:r>
                      <a:r>
                        <a:rPr sz="600" spc="-5">
                          <a:latin typeface="Calibri"/>
                          <a:cs typeface="Calibri"/>
                        </a:rPr>
                        <a:t>Circulatory</a:t>
                      </a:r>
                      <a:r>
                        <a:rPr sz="600" spc="10">
                          <a:latin typeface="Calibri"/>
                          <a:cs typeface="Calibri"/>
                        </a:rPr>
                        <a:t> </a:t>
                      </a:r>
                      <a:r>
                        <a:rPr sz="600" spc="-5">
                          <a:latin typeface="Calibri"/>
                          <a:cs typeface="Calibri"/>
                        </a:rPr>
                        <a:t>system,</a:t>
                      </a:r>
                      <a:r>
                        <a:rPr sz="600" spc="15">
                          <a:latin typeface="Calibri"/>
                          <a:cs typeface="Calibri"/>
                        </a:rPr>
                        <a:t> </a:t>
                      </a:r>
                      <a:r>
                        <a:rPr sz="600" spc="-5">
                          <a:latin typeface="Calibri"/>
                          <a:cs typeface="Calibri"/>
                        </a:rPr>
                        <a:t>heart,</a:t>
                      </a:r>
                      <a:r>
                        <a:rPr sz="600" spc="20">
                          <a:latin typeface="Calibri"/>
                          <a:cs typeface="Calibri"/>
                        </a:rPr>
                        <a:t> </a:t>
                      </a:r>
                      <a:r>
                        <a:rPr sz="600" spc="-5">
                          <a:latin typeface="Calibri"/>
                          <a:cs typeface="Calibri"/>
                        </a:rPr>
                        <a:t>lungs,</a:t>
                      </a:r>
                      <a:r>
                        <a:rPr sz="600" spc="20">
                          <a:latin typeface="Calibri"/>
                          <a:cs typeface="Calibri"/>
                        </a:rPr>
                        <a:t> </a:t>
                      </a:r>
                      <a:r>
                        <a:rPr sz="600" spc="-5">
                          <a:latin typeface="Calibri"/>
                          <a:cs typeface="Calibri"/>
                        </a:rPr>
                        <a:t>blood</a:t>
                      </a:r>
                      <a:r>
                        <a:rPr sz="600" spc="35">
                          <a:latin typeface="Calibri"/>
                          <a:cs typeface="Calibri"/>
                        </a:rPr>
                        <a:t> </a:t>
                      </a:r>
                      <a:r>
                        <a:rPr sz="600" spc="-5">
                          <a:latin typeface="Calibri"/>
                          <a:cs typeface="Calibri"/>
                        </a:rPr>
                        <a:t>vessels, </a:t>
                      </a:r>
                      <a:r>
                        <a:rPr sz="600">
                          <a:latin typeface="Calibri"/>
                          <a:cs typeface="Calibri"/>
                        </a:rPr>
                        <a:t> </a:t>
                      </a:r>
                      <a:r>
                        <a:rPr sz="600" spc="-5">
                          <a:latin typeface="Calibri"/>
                          <a:cs typeface="Calibri"/>
                        </a:rPr>
                        <a:t>blood,</a:t>
                      </a:r>
                      <a:r>
                        <a:rPr sz="600" spc="10">
                          <a:latin typeface="Calibri"/>
                          <a:cs typeface="Calibri"/>
                        </a:rPr>
                        <a:t> </a:t>
                      </a:r>
                      <a:r>
                        <a:rPr sz="600" spc="-5">
                          <a:latin typeface="Calibri"/>
                          <a:cs typeface="Calibri"/>
                        </a:rPr>
                        <a:t>artery,</a:t>
                      </a:r>
                      <a:r>
                        <a:rPr sz="600" spc="10">
                          <a:latin typeface="Calibri"/>
                          <a:cs typeface="Calibri"/>
                        </a:rPr>
                        <a:t> </a:t>
                      </a:r>
                      <a:r>
                        <a:rPr sz="600" spc="-5">
                          <a:latin typeface="Calibri"/>
                          <a:cs typeface="Calibri"/>
                        </a:rPr>
                        <a:t>vein,</a:t>
                      </a:r>
                      <a:r>
                        <a:rPr sz="600" spc="15">
                          <a:latin typeface="Calibri"/>
                          <a:cs typeface="Calibri"/>
                        </a:rPr>
                        <a:t> </a:t>
                      </a:r>
                      <a:r>
                        <a:rPr sz="600" spc="-5">
                          <a:latin typeface="Calibri"/>
                          <a:cs typeface="Calibri"/>
                        </a:rPr>
                        <a:t>pulmonary,</a:t>
                      </a:r>
                      <a:r>
                        <a:rPr sz="600" spc="10">
                          <a:latin typeface="Calibri"/>
                          <a:cs typeface="Calibri"/>
                        </a:rPr>
                        <a:t> </a:t>
                      </a:r>
                      <a:r>
                        <a:rPr sz="600" spc="-5">
                          <a:latin typeface="Calibri"/>
                          <a:cs typeface="Calibri"/>
                        </a:rPr>
                        <a:t>alveoli,</a:t>
                      </a:r>
                      <a:r>
                        <a:rPr sz="600" spc="10">
                          <a:latin typeface="Calibri"/>
                          <a:cs typeface="Calibri"/>
                        </a:rPr>
                        <a:t> </a:t>
                      </a:r>
                      <a:r>
                        <a:rPr sz="600" spc="-5">
                          <a:latin typeface="Calibri"/>
                          <a:cs typeface="Calibri"/>
                        </a:rPr>
                        <a:t>capillary,</a:t>
                      </a:r>
                      <a:r>
                        <a:rPr sz="600" spc="15">
                          <a:latin typeface="Calibri"/>
                          <a:cs typeface="Calibri"/>
                        </a:rPr>
                        <a:t> </a:t>
                      </a:r>
                      <a:r>
                        <a:rPr sz="600" spc="-5">
                          <a:latin typeface="Calibri"/>
                          <a:cs typeface="Calibri"/>
                        </a:rPr>
                        <a:t>digestive,</a:t>
                      </a:r>
                      <a:r>
                        <a:rPr sz="600" spc="20">
                          <a:latin typeface="Calibri"/>
                          <a:cs typeface="Calibri"/>
                        </a:rPr>
                        <a:t> </a:t>
                      </a:r>
                      <a:r>
                        <a:rPr sz="600" spc="-5">
                          <a:latin typeface="Calibri"/>
                          <a:cs typeface="Calibri"/>
                        </a:rPr>
                        <a:t>transport,</a:t>
                      </a:r>
                      <a:r>
                        <a:rPr sz="600" spc="15">
                          <a:latin typeface="Calibri"/>
                          <a:cs typeface="Calibri"/>
                        </a:rPr>
                        <a:t> </a:t>
                      </a:r>
                      <a:r>
                        <a:rPr sz="600" spc="-5">
                          <a:latin typeface="Calibri"/>
                          <a:cs typeface="Calibri"/>
                        </a:rPr>
                        <a:t>gas</a:t>
                      </a:r>
                      <a:r>
                        <a:rPr sz="600" spc="5">
                          <a:latin typeface="Calibri"/>
                          <a:cs typeface="Calibri"/>
                        </a:rPr>
                        <a:t> </a:t>
                      </a:r>
                      <a:r>
                        <a:rPr sz="600" spc="-5">
                          <a:latin typeface="Calibri"/>
                          <a:cs typeface="Calibri"/>
                        </a:rPr>
                        <a:t>exchange,</a:t>
                      </a:r>
                      <a:r>
                        <a:rPr sz="600" spc="10">
                          <a:latin typeface="Calibri"/>
                          <a:cs typeface="Calibri"/>
                        </a:rPr>
                        <a:t> </a:t>
                      </a:r>
                      <a:r>
                        <a:rPr sz="600" spc="-5">
                          <a:latin typeface="Calibri"/>
                          <a:cs typeface="Calibri"/>
                        </a:rPr>
                        <a:t>villi,</a:t>
                      </a:r>
                      <a:r>
                        <a:rPr sz="600" spc="15">
                          <a:latin typeface="Calibri"/>
                          <a:cs typeface="Calibri"/>
                        </a:rPr>
                        <a:t> </a:t>
                      </a:r>
                      <a:r>
                        <a:rPr sz="600" spc="-5">
                          <a:latin typeface="Calibri"/>
                          <a:cs typeface="Calibri"/>
                        </a:rPr>
                        <a:t>nutrients, </a:t>
                      </a:r>
                      <a:r>
                        <a:rPr sz="600">
                          <a:latin typeface="Calibri"/>
                          <a:cs typeface="Calibri"/>
                        </a:rPr>
                        <a:t> </a:t>
                      </a:r>
                      <a:r>
                        <a:rPr sz="600" spc="-5">
                          <a:latin typeface="Calibri"/>
                          <a:cs typeface="Calibri"/>
                        </a:rPr>
                        <a:t>water,</a:t>
                      </a:r>
                      <a:r>
                        <a:rPr sz="600">
                          <a:latin typeface="Calibri"/>
                          <a:cs typeface="Calibri"/>
                        </a:rPr>
                        <a:t> </a:t>
                      </a:r>
                      <a:r>
                        <a:rPr sz="600" spc="-5">
                          <a:latin typeface="Calibri"/>
                          <a:cs typeface="Calibri"/>
                        </a:rPr>
                        <a:t>oxygen,</a:t>
                      </a:r>
                      <a:r>
                        <a:rPr sz="600">
                          <a:latin typeface="Calibri"/>
                          <a:cs typeface="Calibri"/>
                        </a:rPr>
                        <a:t> </a:t>
                      </a:r>
                      <a:r>
                        <a:rPr sz="600" spc="-5">
                          <a:latin typeface="Calibri"/>
                          <a:cs typeface="Calibri"/>
                        </a:rPr>
                        <a:t>alcohol,</a:t>
                      </a:r>
                      <a:r>
                        <a:rPr sz="600" spc="5">
                          <a:latin typeface="Calibri"/>
                          <a:cs typeface="Calibri"/>
                        </a:rPr>
                        <a:t> </a:t>
                      </a:r>
                      <a:r>
                        <a:rPr sz="600" spc="-5">
                          <a:latin typeface="Calibri"/>
                          <a:cs typeface="Calibri"/>
                        </a:rPr>
                        <a:t>drugs,</a:t>
                      </a:r>
                      <a:r>
                        <a:rPr sz="600" spc="5">
                          <a:latin typeface="Calibri"/>
                          <a:cs typeface="Calibri"/>
                        </a:rPr>
                        <a:t> </a:t>
                      </a:r>
                      <a:r>
                        <a:rPr sz="600" spc="-5">
                          <a:latin typeface="Calibri"/>
                          <a:cs typeface="Calibri"/>
                        </a:rPr>
                        <a:t>tobacco.</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25528">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 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a:t>
                      </a:r>
                      <a:r>
                        <a:rPr sz="600">
                          <a:latin typeface="Calibri"/>
                          <a:cs typeface="Calibri"/>
                        </a:rPr>
                        <a:t> </a:t>
                      </a:r>
                      <a:r>
                        <a:rPr sz="600" spc="-5">
                          <a:latin typeface="Calibri"/>
                          <a:cs typeface="Calibri"/>
                        </a:rPr>
                        <a:t>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b="1" spc="-5">
                          <a:latin typeface="Calibri"/>
                          <a:cs typeface="Calibri"/>
                        </a:rPr>
                        <a:t>Justus</a:t>
                      </a:r>
                      <a:r>
                        <a:rPr sz="600" b="1" spc="-25">
                          <a:latin typeface="Calibri"/>
                          <a:cs typeface="Calibri"/>
                        </a:rPr>
                        <a:t> </a:t>
                      </a:r>
                      <a:r>
                        <a:rPr sz="600" b="1" spc="-5">
                          <a:latin typeface="Calibri"/>
                          <a:cs typeface="Calibri"/>
                        </a:rPr>
                        <a:t>von</a:t>
                      </a:r>
                      <a:r>
                        <a:rPr sz="600" b="1" spc="-20">
                          <a:latin typeface="Calibri"/>
                          <a:cs typeface="Calibri"/>
                        </a:rPr>
                        <a:t> </a:t>
                      </a:r>
                      <a:r>
                        <a:rPr sz="600" b="1" spc="-5">
                          <a:latin typeface="Calibri"/>
                          <a:cs typeface="Calibri"/>
                        </a:rPr>
                        <a:t>Liebig</a:t>
                      </a:r>
                      <a:endParaRPr sz="600">
                        <a:latin typeface="Calibri"/>
                        <a:cs typeface="Calibri"/>
                      </a:endParaRPr>
                    </a:p>
                    <a:p>
                      <a:pPr marL="67945">
                        <a:lnSpc>
                          <a:spcPct val="100000"/>
                        </a:lnSpc>
                        <a:spcBef>
                          <a:spcPts val="10"/>
                        </a:spcBef>
                      </a:pPr>
                      <a:r>
                        <a:rPr sz="600" spc="-5">
                          <a:latin typeface="Calibri"/>
                          <a:cs typeface="Calibri"/>
                        </a:rPr>
                        <a:t>(Theories of Nutrition</a:t>
                      </a:r>
                      <a:r>
                        <a:rPr sz="600">
                          <a:latin typeface="Calibri"/>
                          <a:cs typeface="Calibri"/>
                        </a:rPr>
                        <a:t> </a:t>
                      </a:r>
                      <a:r>
                        <a:rPr sz="600" spc="-5">
                          <a:latin typeface="Calibri"/>
                          <a:cs typeface="Calibri"/>
                        </a:rPr>
                        <a:t>and Metabolism)</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pPr>
                      <a:r>
                        <a:rPr sz="600" b="1" spc="-5">
                          <a:latin typeface="Calibri"/>
                          <a:cs typeface="Calibri"/>
                        </a:rPr>
                        <a:t>Sir</a:t>
                      </a:r>
                      <a:r>
                        <a:rPr sz="600" b="1" spc="-20">
                          <a:latin typeface="Calibri"/>
                          <a:cs typeface="Calibri"/>
                        </a:rPr>
                        <a:t> </a:t>
                      </a:r>
                      <a:r>
                        <a:rPr sz="600" b="1" spc="-5">
                          <a:latin typeface="Calibri"/>
                          <a:cs typeface="Calibri"/>
                        </a:rPr>
                        <a:t>Richard</a:t>
                      </a:r>
                      <a:r>
                        <a:rPr sz="600" b="1" spc="-25">
                          <a:latin typeface="Calibri"/>
                          <a:cs typeface="Calibri"/>
                        </a:rPr>
                        <a:t> </a:t>
                      </a:r>
                      <a:r>
                        <a:rPr sz="600" b="1" spc="-5">
                          <a:latin typeface="Calibri"/>
                          <a:cs typeface="Calibri"/>
                        </a:rPr>
                        <a:t>Doll</a:t>
                      </a:r>
                      <a:endParaRPr sz="600">
                        <a:latin typeface="Calibri"/>
                        <a:cs typeface="Calibri"/>
                      </a:endParaRPr>
                    </a:p>
                    <a:p>
                      <a:pPr marL="67945">
                        <a:lnSpc>
                          <a:spcPct val="100000"/>
                        </a:lnSpc>
                        <a:spcBef>
                          <a:spcPts val="15"/>
                        </a:spcBef>
                      </a:pPr>
                      <a:r>
                        <a:rPr sz="600" spc="-5">
                          <a:latin typeface="Calibri"/>
                          <a:cs typeface="Calibri"/>
                        </a:rPr>
                        <a:t>(Linking</a:t>
                      </a:r>
                      <a:r>
                        <a:rPr sz="600" spc="-10">
                          <a:latin typeface="Calibri"/>
                          <a:cs typeface="Calibri"/>
                        </a:rPr>
                        <a:t> </a:t>
                      </a:r>
                      <a:r>
                        <a:rPr sz="600" spc="-5">
                          <a:latin typeface="Calibri"/>
                          <a:cs typeface="Calibri"/>
                        </a:rPr>
                        <a:t>Smoking and</a:t>
                      </a:r>
                      <a:r>
                        <a:rPr sz="600">
                          <a:latin typeface="Calibri"/>
                          <a:cs typeface="Calibri"/>
                        </a:rPr>
                        <a:t> </a:t>
                      </a:r>
                      <a:r>
                        <a:rPr sz="600" spc="-5">
                          <a:latin typeface="Calibri"/>
                          <a:cs typeface="Calibri"/>
                        </a:rPr>
                        <a:t>Health</a:t>
                      </a:r>
                      <a:r>
                        <a:rPr sz="600">
                          <a:latin typeface="Calibri"/>
                          <a:cs typeface="Calibri"/>
                        </a:rPr>
                        <a:t> </a:t>
                      </a:r>
                      <a:r>
                        <a:rPr sz="600" spc="-5">
                          <a:latin typeface="Calibri"/>
                          <a:cs typeface="Calibri"/>
                        </a:rPr>
                        <a:t>Problems)</a:t>
                      </a:r>
                      <a:endParaRPr sz="600">
                        <a:latin typeface="Calibri"/>
                        <a:cs typeface="Calibri"/>
                      </a:endParaRPr>
                    </a:p>
                    <a:p>
                      <a:pPr>
                        <a:lnSpc>
                          <a:spcPct val="100000"/>
                        </a:lnSpc>
                        <a:spcBef>
                          <a:spcPts val="10"/>
                        </a:spcBef>
                      </a:pPr>
                      <a:endParaRPr sz="700">
                        <a:latin typeface="Times New Roman"/>
                        <a:cs typeface="Times New Roman"/>
                      </a:endParaRPr>
                    </a:p>
                    <a:p>
                      <a:pPr marL="67945">
                        <a:lnSpc>
                          <a:spcPct val="100000"/>
                        </a:lnSpc>
                        <a:spcBef>
                          <a:spcPts val="5"/>
                        </a:spcBef>
                      </a:pPr>
                      <a:r>
                        <a:rPr sz="600" b="1" spc="-5">
                          <a:latin typeface="Calibri"/>
                          <a:cs typeface="Calibri"/>
                        </a:rPr>
                        <a:t>Leonardo</a:t>
                      </a:r>
                      <a:r>
                        <a:rPr sz="600" b="1" spc="-20">
                          <a:latin typeface="Calibri"/>
                          <a:cs typeface="Calibri"/>
                        </a:rPr>
                        <a:t> </a:t>
                      </a:r>
                      <a:r>
                        <a:rPr sz="600" b="1" spc="-5">
                          <a:latin typeface="Calibri"/>
                          <a:cs typeface="Calibri"/>
                        </a:rPr>
                        <a:t>Da</a:t>
                      </a:r>
                      <a:r>
                        <a:rPr sz="600" b="1" spc="-20">
                          <a:latin typeface="Calibri"/>
                          <a:cs typeface="Calibri"/>
                        </a:rPr>
                        <a:t> </a:t>
                      </a:r>
                      <a:r>
                        <a:rPr sz="600" b="1" spc="-5">
                          <a:latin typeface="Calibri"/>
                          <a:cs typeface="Calibri"/>
                        </a:rPr>
                        <a:t>Vinci</a:t>
                      </a:r>
                      <a:endParaRPr sz="600">
                        <a:latin typeface="Calibri"/>
                        <a:cs typeface="Calibri"/>
                      </a:endParaRPr>
                    </a:p>
                    <a:p>
                      <a:pPr marL="67945">
                        <a:lnSpc>
                          <a:spcPct val="100000"/>
                        </a:lnSpc>
                        <a:spcBef>
                          <a:spcPts val="10"/>
                        </a:spcBef>
                      </a:pPr>
                      <a:r>
                        <a:rPr sz="600" spc="-5">
                          <a:latin typeface="Calibri"/>
                          <a:cs typeface="Calibri"/>
                        </a:rPr>
                        <a:t>(Anatomy)</a:t>
                      </a:r>
                      <a:endParaRPr sz="600">
                        <a:latin typeface="Calibri"/>
                        <a:cs typeface="Calibri"/>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a:lnSpc>
                          <a:spcPct val="100000"/>
                        </a:lnSpc>
                      </a:pPr>
                      <a:r>
                        <a:rPr sz="600" b="1" i="1" spc="-5">
                          <a:latin typeface="Calibri"/>
                          <a:cs typeface="Calibri"/>
                        </a:rPr>
                        <a:t>Pig-Heart</a:t>
                      </a:r>
                      <a:r>
                        <a:rPr sz="600" b="1" i="1" spc="-30">
                          <a:latin typeface="Calibri"/>
                          <a:cs typeface="Calibri"/>
                        </a:rPr>
                        <a:t> </a:t>
                      </a:r>
                      <a:r>
                        <a:rPr sz="600" b="1" i="1" spc="-5">
                          <a:latin typeface="Calibri"/>
                          <a:cs typeface="Calibri"/>
                        </a:rPr>
                        <a:t>Boy</a:t>
                      </a:r>
                      <a:endParaRPr sz="600">
                        <a:latin typeface="Calibri"/>
                        <a:cs typeface="Calibri"/>
                      </a:endParaRPr>
                    </a:p>
                    <a:p>
                      <a:pPr marL="68580">
                        <a:lnSpc>
                          <a:spcPct val="100000"/>
                        </a:lnSpc>
                        <a:spcBef>
                          <a:spcPts val="25"/>
                        </a:spcBef>
                      </a:pPr>
                      <a:r>
                        <a:rPr sz="600" i="1" spc="-5">
                          <a:latin typeface="Calibri"/>
                          <a:cs typeface="Calibri"/>
                        </a:rPr>
                        <a:t>(Malorie</a:t>
                      </a:r>
                      <a:r>
                        <a:rPr sz="600" i="1" spc="-30">
                          <a:latin typeface="Calibri"/>
                          <a:cs typeface="Calibri"/>
                        </a:rPr>
                        <a:t> </a:t>
                      </a:r>
                      <a:r>
                        <a:rPr sz="600" i="1" spc="-5">
                          <a:latin typeface="Calibri"/>
                          <a:cs typeface="Calibri"/>
                        </a:rPr>
                        <a:t>Blackman)</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b="1" i="1" spc="-5">
                          <a:latin typeface="Calibri"/>
                          <a:cs typeface="Calibri"/>
                        </a:rPr>
                        <a:t>Skellig</a:t>
                      </a:r>
                      <a:endParaRPr sz="600">
                        <a:latin typeface="Calibri"/>
                        <a:cs typeface="Calibri"/>
                      </a:endParaRPr>
                    </a:p>
                    <a:p>
                      <a:pPr marL="68580">
                        <a:lnSpc>
                          <a:spcPct val="100000"/>
                        </a:lnSpc>
                        <a:spcBef>
                          <a:spcPts val="10"/>
                        </a:spcBef>
                      </a:pPr>
                      <a:r>
                        <a:rPr sz="600" i="1" spc="-5">
                          <a:latin typeface="Calibri"/>
                          <a:cs typeface="Calibri"/>
                        </a:rPr>
                        <a:t>(David</a:t>
                      </a:r>
                      <a:r>
                        <a:rPr sz="600" i="1" spc="-30">
                          <a:latin typeface="Calibri"/>
                          <a:cs typeface="Calibri"/>
                        </a:rPr>
                        <a:t> </a:t>
                      </a:r>
                      <a:r>
                        <a:rPr sz="600" i="1" spc="-5">
                          <a:latin typeface="Calibri"/>
                          <a:cs typeface="Calibri"/>
                        </a:rPr>
                        <a:t>Almond)</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b="1" i="1" spc="-5">
                          <a:latin typeface="Calibri"/>
                          <a:cs typeface="Calibri"/>
                        </a:rPr>
                        <a:t>A</a:t>
                      </a:r>
                      <a:r>
                        <a:rPr sz="600" b="1" i="1" spc="-20">
                          <a:latin typeface="Calibri"/>
                          <a:cs typeface="Calibri"/>
                        </a:rPr>
                        <a:t> </a:t>
                      </a:r>
                      <a:r>
                        <a:rPr sz="600" b="1" i="1" spc="-5">
                          <a:latin typeface="Calibri"/>
                          <a:cs typeface="Calibri"/>
                        </a:rPr>
                        <a:t>Heart</a:t>
                      </a:r>
                      <a:r>
                        <a:rPr sz="600" b="1" i="1" spc="-15">
                          <a:latin typeface="Calibri"/>
                          <a:cs typeface="Calibri"/>
                        </a:rPr>
                        <a:t> </a:t>
                      </a:r>
                      <a:r>
                        <a:rPr sz="600" b="1" i="1" spc="-5">
                          <a:latin typeface="Calibri"/>
                          <a:cs typeface="Calibri"/>
                        </a:rPr>
                        <a:t>Pumping</a:t>
                      </a:r>
                      <a:r>
                        <a:rPr sz="600" b="1" i="1" spc="-10">
                          <a:latin typeface="Calibri"/>
                          <a:cs typeface="Calibri"/>
                        </a:rPr>
                        <a:t> </a:t>
                      </a:r>
                      <a:r>
                        <a:rPr sz="600" b="1" i="1" spc="-5">
                          <a:latin typeface="Calibri"/>
                          <a:cs typeface="Calibri"/>
                        </a:rPr>
                        <a:t>Adventure</a:t>
                      </a:r>
                      <a:endParaRPr sz="600">
                        <a:latin typeface="Calibri"/>
                        <a:cs typeface="Calibri"/>
                      </a:endParaRPr>
                    </a:p>
                    <a:p>
                      <a:pPr marL="68580">
                        <a:lnSpc>
                          <a:spcPct val="100000"/>
                        </a:lnSpc>
                        <a:spcBef>
                          <a:spcPts val="10"/>
                        </a:spcBef>
                      </a:pPr>
                      <a:r>
                        <a:rPr sz="600" i="1" spc="-5">
                          <a:latin typeface="Calibri"/>
                          <a:cs typeface="Calibri"/>
                        </a:rPr>
                        <a:t>(Heather</a:t>
                      </a:r>
                      <a:r>
                        <a:rPr sz="600" i="1" spc="-35">
                          <a:latin typeface="Calibri"/>
                          <a:cs typeface="Calibri"/>
                        </a:rPr>
                        <a:t> </a:t>
                      </a:r>
                      <a:r>
                        <a:rPr sz="600" i="1" spc="-5">
                          <a:latin typeface="Calibri"/>
                          <a:cs typeface="Calibri"/>
                        </a:rPr>
                        <a:t>Manley)</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33590">
                <a:tc gridSpan="2">
                  <a:txBody>
                    <a:bodyPr/>
                    <a:lstStyle/>
                    <a:p>
                      <a:pPr algn="ctr">
                        <a:lnSpc>
                          <a:spcPts val="83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630718">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20">
                          <a:latin typeface="Calibri"/>
                          <a:cs typeface="Calibri"/>
                        </a:rPr>
                        <a:t> </a:t>
                      </a:r>
                      <a:r>
                        <a:rPr sz="600" b="1" spc="-5">
                          <a:latin typeface="Calibri"/>
                          <a:cs typeface="Calibri"/>
                        </a:rPr>
                        <a:t>UKS2 children should:</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spc="-5">
                          <a:latin typeface="Calibri"/>
                          <a:cs typeface="Calibri"/>
                        </a:rPr>
                        <a:t>Describe the</a:t>
                      </a:r>
                      <a:r>
                        <a:rPr sz="600">
                          <a:latin typeface="Calibri"/>
                          <a:cs typeface="Calibri"/>
                        </a:rPr>
                        <a:t> </a:t>
                      </a:r>
                      <a:r>
                        <a:rPr sz="600" spc="-5">
                          <a:latin typeface="Calibri"/>
                          <a:cs typeface="Calibri"/>
                        </a:rPr>
                        <a:t>changes</a:t>
                      </a:r>
                      <a:r>
                        <a:rPr sz="600" spc="5">
                          <a:latin typeface="Calibri"/>
                          <a:cs typeface="Calibri"/>
                        </a:rPr>
                        <a:t> </a:t>
                      </a:r>
                      <a:r>
                        <a:rPr sz="600" spc="-5">
                          <a:latin typeface="Calibri"/>
                          <a:cs typeface="Calibri"/>
                        </a:rPr>
                        <a:t>as</a:t>
                      </a:r>
                      <a:r>
                        <a:rPr sz="600" spc="5">
                          <a:latin typeface="Calibri"/>
                          <a:cs typeface="Calibri"/>
                        </a:rPr>
                        <a:t> </a:t>
                      </a:r>
                      <a:r>
                        <a:rPr sz="600" spc="-5">
                          <a:latin typeface="Calibri"/>
                          <a:cs typeface="Calibri"/>
                        </a:rPr>
                        <a:t>humans</a:t>
                      </a:r>
                      <a:r>
                        <a:rPr sz="600">
                          <a:latin typeface="Calibri"/>
                          <a:cs typeface="Calibri"/>
                        </a:rPr>
                        <a:t> </a:t>
                      </a:r>
                      <a:r>
                        <a:rPr sz="600" spc="-5">
                          <a:latin typeface="Calibri"/>
                          <a:cs typeface="Calibri"/>
                        </a:rPr>
                        <a:t>develop</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old</a:t>
                      </a:r>
                      <a:r>
                        <a:rPr sz="600" spc="5">
                          <a:latin typeface="Calibri"/>
                          <a:cs typeface="Calibri"/>
                        </a:rPr>
                        <a:t> </a:t>
                      </a:r>
                      <a:r>
                        <a:rPr sz="600" spc="-5">
                          <a:latin typeface="Calibri"/>
                          <a:cs typeface="Calibri"/>
                        </a:rPr>
                        <a:t>age.</a:t>
                      </a:r>
                      <a:endParaRPr sz="600">
                        <a:latin typeface="Calibri"/>
                        <a:cs typeface="Calibri"/>
                      </a:endParaRPr>
                    </a:p>
                    <a:p>
                      <a:pPr marL="525780" marR="160020" indent="-228600">
                        <a:lnSpc>
                          <a:spcPct val="101400"/>
                        </a:lnSpc>
                        <a:spcBef>
                          <a:spcPts val="45"/>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life</a:t>
                      </a:r>
                      <a:r>
                        <a:rPr sz="600">
                          <a:latin typeface="Calibri"/>
                          <a:cs typeface="Calibri"/>
                        </a:rPr>
                        <a:t> </a:t>
                      </a:r>
                      <a:r>
                        <a:rPr sz="600" spc="-5">
                          <a:latin typeface="Calibri"/>
                          <a:cs typeface="Calibri"/>
                        </a:rPr>
                        <a:t>cycle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different</a:t>
                      </a:r>
                      <a:r>
                        <a:rPr sz="600" spc="5">
                          <a:latin typeface="Calibri"/>
                          <a:cs typeface="Calibri"/>
                        </a:rPr>
                        <a:t> </a:t>
                      </a:r>
                      <a:r>
                        <a:rPr sz="600" spc="-5">
                          <a:latin typeface="Calibri"/>
                          <a:cs typeface="Calibri"/>
                        </a:rPr>
                        <a:t>living</a:t>
                      </a:r>
                      <a:r>
                        <a:rPr sz="600" spc="10">
                          <a:latin typeface="Calibri"/>
                          <a:cs typeface="Calibri"/>
                        </a:rPr>
                        <a:t> </a:t>
                      </a:r>
                      <a:r>
                        <a:rPr sz="600" spc="-5">
                          <a:latin typeface="Calibri"/>
                          <a:cs typeface="Calibri"/>
                        </a:rPr>
                        <a:t>things,</a:t>
                      </a:r>
                      <a:r>
                        <a:rPr sz="600" spc="10">
                          <a:latin typeface="Calibri"/>
                          <a:cs typeface="Calibri"/>
                        </a:rPr>
                        <a:t> </a:t>
                      </a:r>
                      <a:r>
                        <a:rPr sz="600" spc="-5">
                          <a:latin typeface="Calibri"/>
                          <a:cs typeface="Calibri"/>
                        </a:rPr>
                        <a:t>e.g.</a:t>
                      </a:r>
                      <a:r>
                        <a:rPr sz="600" spc="5">
                          <a:latin typeface="Calibri"/>
                          <a:cs typeface="Calibri"/>
                        </a:rPr>
                        <a:t> </a:t>
                      </a:r>
                      <a:r>
                        <a:rPr sz="600" spc="-5">
                          <a:latin typeface="Calibri"/>
                          <a:cs typeface="Calibri"/>
                        </a:rPr>
                        <a:t>Mammal, </a:t>
                      </a:r>
                      <a:r>
                        <a:rPr sz="600" spc="-145">
                          <a:latin typeface="Calibri"/>
                          <a:cs typeface="Calibri"/>
                        </a:rPr>
                        <a:t> </a:t>
                      </a:r>
                      <a:r>
                        <a:rPr sz="600" spc="-5">
                          <a:latin typeface="Calibri"/>
                          <a:cs typeface="Calibri"/>
                        </a:rPr>
                        <a:t>amphibian,</a:t>
                      </a:r>
                      <a:r>
                        <a:rPr sz="600">
                          <a:latin typeface="Calibri"/>
                          <a:cs typeface="Calibri"/>
                        </a:rPr>
                        <a:t> </a:t>
                      </a:r>
                      <a:r>
                        <a:rPr sz="600" spc="-5">
                          <a:latin typeface="Calibri"/>
                          <a:cs typeface="Calibri"/>
                        </a:rPr>
                        <a:t>insect</a:t>
                      </a:r>
                      <a:r>
                        <a:rPr sz="600" spc="-10">
                          <a:latin typeface="Calibri"/>
                          <a:cs typeface="Calibri"/>
                        </a:rPr>
                        <a:t> </a:t>
                      </a:r>
                      <a:r>
                        <a:rPr sz="600" spc="-5">
                          <a:latin typeface="Calibri"/>
                          <a:cs typeface="Calibri"/>
                        </a:rPr>
                        <a:t>bird.</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differences</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different life</a:t>
                      </a:r>
                      <a:r>
                        <a:rPr sz="600" spc="15">
                          <a:latin typeface="Calibri"/>
                          <a:cs typeface="Calibri"/>
                        </a:rPr>
                        <a:t> </a:t>
                      </a:r>
                      <a:r>
                        <a:rPr sz="600" spc="-5">
                          <a:latin typeface="Calibri"/>
                          <a:cs typeface="Calibri"/>
                        </a:rPr>
                        <a:t>cycles.</a:t>
                      </a:r>
                      <a:endParaRPr sz="600">
                        <a:latin typeface="Calibri"/>
                        <a:cs typeface="Calibri"/>
                      </a:endParaRPr>
                    </a:p>
                    <a:p>
                      <a:pPr marL="525780" marR="619760" indent="-228600">
                        <a:lnSpc>
                          <a:spcPct val="102899"/>
                        </a:lnSpc>
                        <a:spcBef>
                          <a:spcPts val="20"/>
                        </a:spcBef>
                        <a:buFont typeface="Symbol"/>
                        <a:buChar char=""/>
                        <a:tabLst>
                          <a:tab pos="525145" algn="l"/>
                          <a:tab pos="525780" algn="l"/>
                        </a:tabLst>
                      </a:pPr>
                      <a:r>
                        <a:rPr sz="600" spc="-5">
                          <a:latin typeface="Calibri"/>
                          <a:cs typeface="Calibri"/>
                        </a:rPr>
                        <a:t>Know</a:t>
                      </a:r>
                      <a:r>
                        <a:rPr sz="600">
                          <a:latin typeface="Calibri"/>
                          <a:cs typeface="Calibri"/>
                        </a:rPr>
                        <a:t> </a:t>
                      </a:r>
                      <a:r>
                        <a:rPr sz="600" spc="-5">
                          <a:latin typeface="Calibri"/>
                          <a:cs typeface="Calibri"/>
                        </a:rPr>
                        <a:t>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plants. </a:t>
                      </a:r>
                      <a:r>
                        <a:rPr sz="600">
                          <a:latin typeface="Calibri"/>
                          <a:cs typeface="Calibri"/>
                        </a:rPr>
                        <a:t> </a:t>
                      </a:r>
                      <a:r>
                        <a:rPr sz="600" spc="-5">
                          <a:latin typeface="Calibri"/>
                          <a:cs typeface="Calibri"/>
                        </a:rPr>
                        <a:t>Know</a:t>
                      </a:r>
                      <a:r>
                        <a:rPr sz="600">
                          <a:latin typeface="Calibri"/>
                          <a:cs typeface="Calibri"/>
                        </a:rPr>
                        <a:t> </a:t>
                      </a:r>
                      <a:r>
                        <a:rPr sz="600" spc="-5">
                          <a:latin typeface="Calibri"/>
                          <a:cs typeface="Calibri"/>
                        </a:rPr>
                        <a:t>the process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reproduction</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animals.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we</a:t>
                      </a:r>
                      <a:r>
                        <a:rPr sz="600" spc="-15">
                          <a:latin typeface="Calibri"/>
                          <a:cs typeface="Calibri"/>
                        </a:rPr>
                        <a:t> </a:t>
                      </a:r>
                      <a:r>
                        <a:rPr sz="600" spc="-5">
                          <a:latin typeface="Calibri"/>
                          <a:cs typeface="Calibri"/>
                        </a:rPr>
                        <a:t>need oxygen?</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15">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we</a:t>
                      </a:r>
                      <a:r>
                        <a:rPr sz="600" spc="-15">
                          <a:latin typeface="Calibri"/>
                          <a:cs typeface="Calibri"/>
                        </a:rPr>
                        <a:t> </a:t>
                      </a:r>
                      <a:r>
                        <a:rPr sz="600" spc="-5">
                          <a:latin typeface="Calibri"/>
                          <a:cs typeface="Calibri"/>
                        </a:rPr>
                        <a:t>breathe?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Do</a:t>
                      </a:r>
                      <a:r>
                        <a:rPr sz="600" spc="-10">
                          <a:latin typeface="Calibri"/>
                          <a:cs typeface="Calibri"/>
                        </a:rPr>
                        <a:t> </a:t>
                      </a:r>
                      <a:r>
                        <a:rPr sz="600" spc="-5">
                          <a:latin typeface="Calibri"/>
                          <a:cs typeface="Calibri"/>
                        </a:rPr>
                        <a:t>fish and plants</a:t>
                      </a:r>
                      <a:r>
                        <a:rPr sz="600" spc="-10">
                          <a:latin typeface="Calibri"/>
                          <a:cs typeface="Calibri"/>
                        </a:rPr>
                        <a:t> </a:t>
                      </a:r>
                      <a:r>
                        <a:rPr sz="600" spc="-5">
                          <a:latin typeface="Calibri"/>
                          <a:cs typeface="Calibri"/>
                        </a:rPr>
                        <a:t>breathe?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 all</a:t>
                      </a:r>
                      <a:r>
                        <a:rPr sz="600" spc="-10">
                          <a:latin typeface="Calibri"/>
                          <a:cs typeface="Calibri"/>
                        </a:rPr>
                        <a:t> </a:t>
                      </a:r>
                      <a:r>
                        <a:rPr sz="600" spc="-5">
                          <a:latin typeface="Calibri"/>
                          <a:cs typeface="Calibri"/>
                        </a:rPr>
                        <a:t>living</a:t>
                      </a:r>
                      <a:r>
                        <a:rPr sz="600">
                          <a:latin typeface="Calibri"/>
                          <a:cs typeface="Calibri"/>
                        </a:rPr>
                        <a:t> </a:t>
                      </a:r>
                      <a:r>
                        <a:rPr sz="600" spc="-5">
                          <a:latin typeface="Calibri"/>
                          <a:cs typeface="Calibri"/>
                        </a:rPr>
                        <a:t>things need oxygen?</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size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person’s</a:t>
                      </a:r>
                      <a:r>
                        <a:rPr sz="600" spc="5">
                          <a:latin typeface="Calibri"/>
                          <a:cs typeface="Calibri"/>
                        </a:rPr>
                        <a:t> </a:t>
                      </a:r>
                      <a:r>
                        <a:rPr sz="600" spc="-5">
                          <a:latin typeface="Calibri"/>
                          <a:cs typeface="Calibri"/>
                        </a:rPr>
                        <a:t>lungs</a:t>
                      </a:r>
                      <a:r>
                        <a:rPr sz="600">
                          <a:latin typeface="Calibri"/>
                          <a:cs typeface="Calibri"/>
                        </a:rPr>
                        <a:t> </a:t>
                      </a:r>
                      <a:r>
                        <a:rPr sz="600" spc="-10">
                          <a:latin typeface="Calibri"/>
                          <a:cs typeface="Calibri"/>
                        </a:rPr>
                        <a:t>affect</a:t>
                      </a:r>
                      <a:r>
                        <a:rPr sz="600" spc="-5">
                          <a:latin typeface="Calibri"/>
                          <a:cs typeface="Calibri"/>
                        </a:rPr>
                        <a:t> their</a:t>
                      </a:r>
                      <a:r>
                        <a:rPr sz="600" spc="10">
                          <a:latin typeface="Calibri"/>
                          <a:cs typeface="Calibri"/>
                        </a:rPr>
                        <a:t> </a:t>
                      </a:r>
                      <a:r>
                        <a:rPr sz="600" spc="-5">
                          <a:latin typeface="Calibri"/>
                          <a:cs typeface="Calibri"/>
                        </a:rPr>
                        <a:t>lung</a:t>
                      </a:r>
                      <a:r>
                        <a:rPr sz="600">
                          <a:latin typeface="Calibri"/>
                          <a:cs typeface="Calibri"/>
                        </a:rPr>
                        <a:t> </a:t>
                      </a:r>
                      <a:r>
                        <a:rPr sz="600" spc="-5">
                          <a:latin typeface="Calibri"/>
                          <a:cs typeface="Calibri"/>
                        </a:rPr>
                        <a:t>capacity?</a:t>
                      </a:r>
                      <a:endParaRPr sz="600">
                        <a:latin typeface="Calibri"/>
                        <a:cs typeface="Calibri"/>
                      </a:endParaRPr>
                    </a:p>
                    <a:p>
                      <a:pPr marL="525780" marR="364490" indent="-229235">
                        <a:lnSpc>
                          <a:spcPct val="101400"/>
                        </a:lnSpc>
                        <a:spcBef>
                          <a:spcPts val="50"/>
                        </a:spcBef>
                        <a:buFont typeface="Symbol"/>
                        <a:buChar char=""/>
                        <a:tabLst>
                          <a:tab pos="525780" algn="l"/>
                          <a:tab pos="526415" algn="l"/>
                        </a:tabLst>
                      </a:pPr>
                      <a:r>
                        <a:rPr sz="600" spc="-5">
                          <a:latin typeface="Calibri"/>
                          <a:cs typeface="Calibri"/>
                        </a:rPr>
                        <a:t>Are there</a:t>
                      </a:r>
                      <a:r>
                        <a:rPr sz="600">
                          <a:latin typeface="Calibri"/>
                          <a:cs typeface="Calibri"/>
                        </a:rPr>
                        <a:t> </a:t>
                      </a:r>
                      <a:r>
                        <a:rPr sz="600" spc="-5">
                          <a:latin typeface="Calibri"/>
                          <a:cs typeface="Calibri"/>
                        </a:rPr>
                        <a:t>ways</a:t>
                      </a:r>
                      <a:r>
                        <a:rPr sz="600" spc="15">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increase/decrease</a:t>
                      </a:r>
                      <a:r>
                        <a:rPr sz="600">
                          <a:latin typeface="Calibri"/>
                          <a:cs typeface="Calibri"/>
                        </a:rPr>
                        <a:t> </a:t>
                      </a:r>
                      <a:r>
                        <a:rPr sz="600" spc="-5">
                          <a:latin typeface="Calibri"/>
                          <a:cs typeface="Calibri"/>
                        </a:rPr>
                        <a:t>our</a:t>
                      </a:r>
                      <a:r>
                        <a:rPr sz="600">
                          <a:latin typeface="Calibri"/>
                          <a:cs typeface="Calibri"/>
                        </a:rPr>
                        <a:t> lung </a:t>
                      </a:r>
                      <a:r>
                        <a:rPr sz="600" spc="-5">
                          <a:latin typeface="Calibri"/>
                          <a:cs typeface="Calibri"/>
                        </a:rPr>
                        <a:t>capacity? Is</a:t>
                      </a:r>
                      <a:r>
                        <a:rPr sz="600" spc="5">
                          <a:latin typeface="Calibri"/>
                          <a:cs typeface="Calibri"/>
                        </a:rPr>
                        <a:t> </a:t>
                      </a:r>
                      <a:r>
                        <a:rPr sz="600" spc="-5">
                          <a:latin typeface="Calibri"/>
                          <a:cs typeface="Calibri"/>
                        </a:rPr>
                        <a:t>lung </a:t>
                      </a:r>
                      <a:r>
                        <a:rPr sz="600" spc="-140">
                          <a:latin typeface="Calibri"/>
                          <a:cs typeface="Calibri"/>
                        </a:rPr>
                        <a:t> </a:t>
                      </a:r>
                      <a:r>
                        <a:rPr sz="600" spc="-5">
                          <a:latin typeface="Calibri"/>
                          <a:cs typeface="Calibri"/>
                        </a:rPr>
                        <a:t>capacity</a:t>
                      </a:r>
                      <a:r>
                        <a:rPr sz="600" spc="-10">
                          <a:latin typeface="Calibri"/>
                          <a:cs typeface="Calibri"/>
                        </a:rPr>
                        <a:t> </a:t>
                      </a:r>
                      <a:r>
                        <a:rPr sz="600" spc="-5">
                          <a:latin typeface="Calibri"/>
                          <a:cs typeface="Calibri"/>
                        </a:rPr>
                        <a:t>fixed?</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 we</a:t>
                      </a:r>
                      <a:r>
                        <a:rPr sz="600" spc="-15">
                          <a:latin typeface="Calibri"/>
                          <a:cs typeface="Calibri"/>
                        </a:rPr>
                        <a:t> </a:t>
                      </a:r>
                      <a:r>
                        <a:rPr sz="600" spc="-5">
                          <a:latin typeface="Calibri"/>
                          <a:cs typeface="Calibri"/>
                        </a:rPr>
                        <a:t>have</a:t>
                      </a:r>
                      <a:r>
                        <a:rPr sz="600" spc="-10">
                          <a:latin typeface="Calibri"/>
                          <a:cs typeface="Calibri"/>
                        </a:rPr>
                        <a:t> </a:t>
                      </a:r>
                      <a:r>
                        <a:rPr sz="600" spc="-5">
                          <a:latin typeface="Calibri"/>
                          <a:cs typeface="Calibri"/>
                        </a:rPr>
                        <a:t>blood?</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our</a:t>
                      </a:r>
                      <a:r>
                        <a:rPr sz="600" spc="-15">
                          <a:latin typeface="Calibri"/>
                          <a:cs typeface="Calibri"/>
                        </a:rPr>
                        <a:t> </a:t>
                      </a:r>
                      <a:r>
                        <a:rPr sz="600" spc="-5">
                          <a:latin typeface="Calibri"/>
                          <a:cs typeface="Calibri"/>
                        </a:rPr>
                        <a:t>heart</a:t>
                      </a:r>
                      <a:r>
                        <a:rPr sz="600" spc="-20">
                          <a:latin typeface="Calibri"/>
                          <a:cs typeface="Calibri"/>
                        </a:rPr>
                        <a:t> </a:t>
                      </a:r>
                      <a:r>
                        <a:rPr sz="600" spc="-5">
                          <a:latin typeface="Calibri"/>
                          <a:cs typeface="Calibri"/>
                        </a:rPr>
                        <a:t>work?</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a:latin typeface="Calibri"/>
                          <a:cs typeface="Calibri"/>
                        </a:rPr>
                        <a:t> </a:t>
                      </a:r>
                      <a:r>
                        <a:rPr sz="600" spc="-5">
                          <a:latin typeface="Calibri"/>
                          <a:cs typeface="Calibri"/>
                        </a:rPr>
                        <a:t>size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muscle affect</a:t>
                      </a:r>
                      <a:r>
                        <a:rPr sz="600" spc="-10">
                          <a:latin typeface="Calibri"/>
                          <a:cs typeface="Calibri"/>
                        </a:rPr>
                        <a:t> </a:t>
                      </a:r>
                      <a:r>
                        <a:rPr sz="600" spc="-5">
                          <a:latin typeface="Calibri"/>
                          <a:cs typeface="Calibri"/>
                        </a:rPr>
                        <a:t>our pulse</a:t>
                      </a:r>
                      <a:r>
                        <a:rPr sz="600">
                          <a:latin typeface="Calibri"/>
                          <a:cs typeface="Calibri"/>
                        </a:rPr>
                        <a:t> </a:t>
                      </a:r>
                      <a:r>
                        <a:rPr sz="600" spc="-5">
                          <a:latin typeface="Calibri"/>
                          <a:cs typeface="Calibri"/>
                        </a:rPr>
                        <a:t>rate?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 does exercise </a:t>
                      </a:r>
                      <a:r>
                        <a:rPr sz="600">
                          <a:latin typeface="Calibri"/>
                          <a:cs typeface="Calibri"/>
                        </a:rPr>
                        <a:t>effect</a:t>
                      </a:r>
                      <a:r>
                        <a:rPr sz="600" spc="-15">
                          <a:latin typeface="Calibri"/>
                          <a:cs typeface="Calibri"/>
                        </a:rPr>
                        <a:t> </a:t>
                      </a:r>
                      <a:r>
                        <a:rPr sz="600" spc="-5">
                          <a:latin typeface="Calibri"/>
                          <a:cs typeface="Calibri"/>
                        </a:rPr>
                        <a:t>our pulse</a:t>
                      </a:r>
                      <a:r>
                        <a:rPr sz="600" spc="-10">
                          <a:latin typeface="Calibri"/>
                          <a:cs typeface="Calibri"/>
                        </a:rPr>
                        <a:t> </a:t>
                      </a:r>
                      <a:r>
                        <a:rPr sz="600" spc="-5">
                          <a:latin typeface="Calibri"/>
                          <a:cs typeface="Calibri"/>
                        </a:rPr>
                        <a:t>rate?</a:t>
                      </a:r>
                      <a:endParaRPr sz="600">
                        <a:latin typeface="Calibri"/>
                        <a:cs typeface="Calibri"/>
                      </a:endParaRPr>
                    </a:p>
                    <a:p>
                      <a:pPr marL="525780" marR="81280" indent="-229235">
                        <a:lnSpc>
                          <a:spcPct val="102899"/>
                        </a:lnSpc>
                        <a:spcBef>
                          <a:spcPts val="2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might the circulatory</a:t>
                      </a:r>
                      <a:r>
                        <a:rPr sz="600" spc="15">
                          <a:latin typeface="Calibri"/>
                          <a:cs typeface="Calibri"/>
                        </a:rPr>
                        <a:t> </a:t>
                      </a:r>
                      <a:r>
                        <a:rPr sz="600" spc="-5">
                          <a:latin typeface="Calibri"/>
                          <a:cs typeface="Calibri"/>
                        </a:rPr>
                        <a:t>system</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an</a:t>
                      </a:r>
                      <a:r>
                        <a:rPr sz="600" spc="10">
                          <a:latin typeface="Calibri"/>
                          <a:cs typeface="Calibri"/>
                        </a:rPr>
                        <a:t> </a:t>
                      </a:r>
                      <a:r>
                        <a:rPr sz="600">
                          <a:latin typeface="Calibri"/>
                          <a:cs typeface="Calibri"/>
                        </a:rPr>
                        <a:t>elephant,</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hummingbird,</a:t>
                      </a:r>
                      <a:r>
                        <a:rPr sz="600" spc="10">
                          <a:latin typeface="Calibri"/>
                          <a:cs typeface="Calibri"/>
                        </a:rPr>
                        <a:t> </a:t>
                      </a:r>
                      <a:r>
                        <a:rPr sz="600" spc="-5">
                          <a:latin typeface="Calibri"/>
                          <a:cs typeface="Calibri"/>
                        </a:rPr>
                        <a:t>or a </a:t>
                      </a:r>
                      <a:r>
                        <a:rPr sz="600" spc="-140">
                          <a:latin typeface="Calibri"/>
                          <a:cs typeface="Calibri"/>
                        </a:rPr>
                        <a:t> </a:t>
                      </a:r>
                      <a:r>
                        <a:rPr sz="600" spc="-5">
                          <a:latin typeface="Calibri"/>
                          <a:cs typeface="Calibri"/>
                        </a:rPr>
                        <a:t>polar</a:t>
                      </a:r>
                      <a:r>
                        <a:rPr sz="600" spc="-10">
                          <a:latin typeface="Calibri"/>
                          <a:cs typeface="Calibri"/>
                        </a:rPr>
                        <a:t> </a:t>
                      </a:r>
                      <a:r>
                        <a:rPr sz="600" spc="-5">
                          <a:latin typeface="Calibri"/>
                          <a:cs typeface="Calibri"/>
                        </a:rPr>
                        <a:t>bear differ?</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Is</a:t>
                      </a:r>
                      <a:r>
                        <a:rPr sz="600">
                          <a:latin typeface="Calibri"/>
                          <a:cs typeface="Calibri"/>
                        </a:rPr>
                        <a:t> </a:t>
                      </a:r>
                      <a:r>
                        <a:rPr sz="600" spc="-5">
                          <a:latin typeface="Calibri"/>
                          <a:cs typeface="Calibri"/>
                        </a:rPr>
                        <a:t>the air you</a:t>
                      </a:r>
                      <a:r>
                        <a:rPr sz="600" spc="5">
                          <a:latin typeface="Calibri"/>
                          <a:cs typeface="Calibri"/>
                        </a:rPr>
                        <a:t> </a:t>
                      </a:r>
                      <a:r>
                        <a:rPr sz="600" spc="-5">
                          <a:latin typeface="Calibri"/>
                          <a:cs typeface="Calibri"/>
                        </a:rPr>
                        <a:t>breathe out,</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same as</a:t>
                      </a:r>
                      <a:r>
                        <a:rPr sz="600" spc="10">
                          <a:latin typeface="Calibri"/>
                          <a:cs typeface="Calibri"/>
                        </a:rPr>
                        <a:t> </a:t>
                      </a:r>
                      <a:r>
                        <a:rPr sz="600" spc="-5">
                          <a:latin typeface="Calibri"/>
                          <a:cs typeface="Calibri"/>
                        </a:rPr>
                        <a:t>that</a:t>
                      </a:r>
                      <a:r>
                        <a:rPr sz="600" spc="5">
                          <a:latin typeface="Calibri"/>
                          <a:cs typeface="Calibri"/>
                        </a:rPr>
                        <a:t> </a:t>
                      </a:r>
                      <a:r>
                        <a:rPr sz="600" spc="-5">
                          <a:latin typeface="Calibri"/>
                          <a:cs typeface="Calibri"/>
                        </a:rPr>
                        <a:t>you</a:t>
                      </a:r>
                      <a:r>
                        <a:rPr sz="600" spc="5">
                          <a:latin typeface="Calibri"/>
                          <a:cs typeface="Calibri"/>
                        </a:rPr>
                        <a:t> </a:t>
                      </a:r>
                      <a:r>
                        <a:rPr sz="600" spc="-5">
                          <a:latin typeface="Calibri"/>
                          <a:cs typeface="Calibri"/>
                        </a:rPr>
                        <a:t>breathe in?</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67945">
                        <a:lnSpc>
                          <a:spcPts val="825"/>
                        </a:lnSpc>
                      </a:pPr>
                      <a:r>
                        <a:rPr sz="600" spc="-5">
                          <a:latin typeface="Calibri"/>
                          <a:cs typeface="Calibri"/>
                        </a:rPr>
                        <a:t>In Key</a:t>
                      </a:r>
                      <a:r>
                        <a:rPr sz="600" spc="-10">
                          <a:latin typeface="Calibri"/>
                          <a:cs typeface="Calibri"/>
                        </a:rPr>
                        <a:t> </a:t>
                      </a:r>
                      <a:r>
                        <a:rPr sz="600" spc="-5">
                          <a:latin typeface="Calibri"/>
                          <a:cs typeface="Calibri"/>
                        </a:rPr>
                        <a:t>Stage</a:t>
                      </a:r>
                      <a:r>
                        <a:rPr sz="600" spc="10">
                          <a:latin typeface="Calibri"/>
                          <a:cs typeface="Calibri"/>
                        </a:rPr>
                        <a:t> </a:t>
                      </a:r>
                      <a:r>
                        <a:rPr sz="600" spc="-5">
                          <a:latin typeface="Calibri"/>
                          <a:cs typeface="Calibri"/>
                        </a:rPr>
                        <a:t>3</a:t>
                      </a:r>
                      <a:r>
                        <a:rPr sz="600" spc="-10">
                          <a:latin typeface="Calibri"/>
                          <a:cs typeface="Calibri"/>
                        </a:rPr>
                        <a:t> </a:t>
                      </a:r>
                      <a:r>
                        <a:rPr sz="600" spc="-5">
                          <a:latin typeface="Calibri"/>
                          <a:cs typeface="Calibri"/>
                        </a:rPr>
                        <a:t>children</a:t>
                      </a:r>
                      <a:r>
                        <a:rPr sz="600">
                          <a:latin typeface="Calibri"/>
                          <a:cs typeface="Calibri"/>
                        </a:rPr>
                        <a:t> </a:t>
                      </a:r>
                      <a:r>
                        <a:rPr sz="600" spc="-5">
                          <a:latin typeface="Calibri"/>
                          <a:cs typeface="Calibri"/>
                        </a:rPr>
                        <a:t>will</a:t>
                      </a:r>
                      <a:r>
                        <a:rPr sz="600" spc="5">
                          <a:latin typeface="Calibri"/>
                          <a:cs typeface="Calibri"/>
                        </a:rPr>
                        <a:t> </a:t>
                      </a:r>
                      <a:r>
                        <a:rPr sz="600" spc="-5">
                          <a:latin typeface="Calibri"/>
                          <a:cs typeface="Calibri"/>
                        </a:rPr>
                        <a:t>learn </a:t>
                      </a:r>
                      <a:r>
                        <a:rPr sz="600">
                          <a:latin typeface="Calibri"/>
                          <a:cs typeface="Calibri"/>
                        </a:rPr>
                        <a:t>about:</a:t>
                      </a:r>
                    </a:p>
                    <a:p>
                      <a:pPr>
                        <a:lnSpc>
                          <a:spcPct val="100000"/>
                        </a:lnSpc>
                        <a:spcBef>
                          <a:spcPts val="10"/>
                        </a:spcBef>
                      </a:pPr>
                      <a:endParaRPr sz="700">
                        <a:latin typeface="Times New Roman"/>
                        <a:cs typeface="Times New Roman"/>
                      </a:endParaRPr>
                    </a:p>
                    <a:p>
                      <a:pPr marL="525145" marR="131445" indent="-228600">
                        <a:lnSpc>
                          <a:spcPct val="102899"/>
                        </a:lnSpc>
                        <a:buFont typeface="Symbol"/>
                        <a:buChar char=""/>
                        <a:tabLst>
                          <a:tab pos="525145" algn="l"/>
                          <a:tab pos="525780" algn="l"/>
                        </a:tabLst>
                      </a:pPr>
                      <a:r>
                        <a:rPr sz="600" spc="-5">
                          <a:latin typeface="Calibri"/>
                          <a:cs typeface="Calibri"/>
                        </a:rPr>
                        <a:t>the</a:t>
                      </a:r>
                      <a:r>
                        <a:rPr sz="600">
                          <a:latin typeface="Calibri"/>
                          <a:cs typeface="Calibri"/>
                        </a:rPr>
                        <a:t> </a:t>
                      </a:r>
                      <a:r>
                        <a:rPr sz="600" spc="-5">
                          <a:latin typeface="Calibri"/>
                          <a:cs typeface="Calibri"/>
                        </a:rPr>
                        <a:t>hierarchical</a:t>
                      </a:r>
                      <a:r>
                        <a:rPr sz="600" spc="5">
                          <a:latin typeface="Calibri"/>
                          <a:cs typeface="Calibri"/>
                        </a:rPr>
                        <a:t> </a:t>
                      </a:r>
                      <a:r>
                        <a:rPr sz="600" spc="-5">
                          <a:latin typeface="Calibri"/>
                          <a:cs typeface="Calibri"/>
                        </a:rPr>
                        <a:t>organisation</a:t>
                      </a:r>
                      <a:r>
                        <a:rPr sz="600" spc="10">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multicellular</a:t>
                      </a:r>
                      <a:r>
                        <a:rPr sz="600" spc="5">
                          <a:latin typeface="Calibri"/>
                          <a:cs typeface="Calibri"/>
                        </a:rPr>
                        <a:t> </a:t>
                      </a:r>
                      <a:r>
                        <a:rPr sz="600" spc="-5">
                          <a:latin typeface="Calibri"/>
                          <a:cs typeface="Calibri"/>
                        </a:rPr>
                        <a:t>organisms:</a:t>
                      </a:r>
                      <a:r>
                        <a:rPr sz="600" spc="10">
                          <a:latin typeface="Calibri"/>
                          <a:cs typeface="Calibri"/>
                        </a:rPr>
                        <a:t> </a:t>
                      </a:r>
                      <a:r>
                        <a:rPr sz="600">
                          <a:latin typeface="Calibri"/>
                          <a:cs typeface="Calibri"/>
                        </a:rPr>
                        <a:t>from</a:t>
                      </a:r>
                      <a:r>
                        <a:rPr sz="600" spc="5">
                          <a:latin typeface="Calibri"/>
                          <a:cs typeface="Calibri"/>
                        </a:rPr>
                        <a:t> </a:t>
                      </a:r>
                      <a:r>
                        <a:rPr sz="600" spc="-5">
                          <a:latin typeface="Calibri"/>
                          <a:cs typeface="Calibri"/>
                        </a:rPr>
                        <a:t>cells</a:t>
                      </a:r>
                      <a:r>
                        <a:rPr sz="600" spc="2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tissues</a:t>
                      </a:r>
                      <a:r>
                        <a:rPr sz="600" spc="10">
                          <a:latin typeface="Calibri"/>
                          <a:cs typeface="Calibri"/>
                        </a:rPr>
                        <a:t> </a:t>
                      </a:r>
                      <a:r>
                        <a:rPr sz="600" spc="-10">
                          <a:latin typeface="Calibri"/>
                          <a:cs typeface="Calibri"/>
                        </a:rPr>
                        <a:t>to</a:t>
                      </a:r>
                      <a:r>
                        <a:rPr sz="600" spc="10">
                          <a:latin typeface="Calibri"/>
                          <a:cs typeface="Calibri"/>
                        </a:rPr>
                        <a:t> </a:t>
                      </a:r>
                      <a:r>
                        <a:rPr sz="600">
                          <a:latin typeface="Calibri"/>
                          <a:cs typeface="Calibri"/>
                        </a:rPr>
                        <a:t>organs</a:t>
                      </a:r>
                      <a:r>
                        <a:rPr sz="600" spc="10">
                          <a:latin typeface="Calibri"/>
                          <a:cs typeface="Calibri"/>
                        </a:rPr>
                        <a:t> </a:t>
                      </a:r>
                      <a:r>
                        <a:rPr sz="600" spc="-10">
                          <a:latin typeface="Calibri"/>
                          <a:cs typeface="Calibri"/>
                        </a:rPr>
                        <a:t>to </a:t>
                      </a:r>
                      <a:r>
                        <a:rPr sz="600" spc="-5">
                          <a:latin typeface="Calibri"/>
                          <a:cs typeface="Calibri"/>
                        </a:rPr>
                        <a:t> systems</a:t>
                      </a:r>
                      <a:r>
                        <a:rPr sz="600" spc="5">
                          <a:latin typeface="Calibri"/>
                          <a:cs typeface="Calibri"/>
                        </a:rPr>
                        <a:t> </a:t>
                      </a:r>
                      <a:r>
                        <a:rPr sz="600" spc="-5">
                          <a:latin typeface="Calibri"/>
                          <a:cs typeface="Calibri"/>
                        </a:rPr>
                        <a:t>to</a:t>
                      </a:r>
                      <a:r>
                        <a:rPr sz="600">
                          <a:latin typeface="Calibri"/>
                          <a:cs typeface="Calibri"/>
                        </a:rPr>
                        <a:t> </a:t>
                      </a:r>
                      <a:r>
                        <a:rPr sz="600" spc="-5">
                          <a:latin typeface="Calibri"/>
                          <a:cs typeface="Calibri"/>
                        </a:rPr>
                        <a:t>organisms.</a:t>
                      </a:r>
                      <a:endParaRPr sz="600">
                        <a:latin typeface="Calibri"/>
                        <a:cs typeface="Calibri"/>
                      </a:endParaRPr>
                    </a:p>
                    <a:p>
                      <a:pPr marL="525145" marR="170815" indent="-228600">
                        <a:lnSpc>
                          <a:spcPct val="101400"/>
                        </a:lnSpc>
                        <a:spcBef>
                          <a:spcPts val="40"/>
                        </a:spcBef>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tissues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organs</a:t>
                      </a:r>
                      <a:r>
                        <a:rPr sz="600" spc="1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human</a:t>
                      </a:r>
                      <a:r>
                        <a:rPr sz="600" spc="15">
                          <a:latin typeface="Calibri"/>
                          <a:cs typeface="Calibri"/>
                        </a:rPr>
                        <a:t> </a:t>
                      </a:r>
                      <a:r>
                        <a:rPr sz="600" spc="-5">
                          <a:latin typeface="Calibri"/>
                          <a:cs typeface="Calibri"/>
                        </a:rPr>
                        <a:t>digestive</a:t>
                      </a:r>
                      <a:r>
                        <a:rPr sz="600" spc="5">
                          <a:latin typeface="Calibri"/>
                          <a:cs typeface="Calibri"/>
                        </a:rPr>
                        <a:t> </a:t>
                      </a:r>
                      <a:r>
                        <a:rPr sz="600" spc="-5">
                          <a:latin typeface="Calibri"/>
                          <a:cs typeface="Calibri"/>
                        </a:rPr>
                        <a:t>system,</a:t>
                      </a:r>
                      <a:r>
                        <a:rPr sz="600" spc="15">
                          <a:latin typeface="Calibri"/>
                          <a:cs typeface="Calibri"/>
                        </a:rPr>
                        <a:t> </a:t>
                      </a:r>
                      <a:r>
                        <a:rPr sz="600" spc="-5">
                          <a:latin typeface="Calibri"/>
                          <a:cs typeface="Calibri"/>
                        </a:rPr>
                        <a:t>including</a:t>
                      </a:r>
                      <a:r>
                        <a:rPr sz="600" spc="10">
                          <a:latin typeface="Calibri"/>
                          <a:cs typeface="Calibri"/>
                        </a:rPr>
                        <a:t> </a:t>
                      </a:r>
                      <a:r>
                        <a:rPr sz="600" spc="-5">
                          <a:latin typeface="Calibri"/>
                          <a:cs typeface="Calibri"/>
                        </a:rPr>
                        <a:t>adaptations</a:t>
                      </a:r>
                      <a:r>
                        <a:rPr sz="600" spc="10">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function </a:t>
                      </a:r>
                      <a:r>
                        <a:rPr sz="600" spc="-140">
                          <a:latin typeface="Calibri"/>
                          <a:cs typeface="Calibri"/>
                        </a:rPr>
                        <a:t> </a:t>
                      </a:r>
                      <a:r>
                        <a:rPr sz="600" spc="-5">
                          <a:latin typeface="Calibri"/>
                          <a:cs typeface="Calibri"/>
                        </a:rPr>
                        <a:t>and</a:t>
                      </a:r>
                      <a:r>
                        <a:rPr sz="60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digestive</a:t>
                      </a:r>
                      <a:r>
                        <a:rPr sz="600">
                          <a:latin typeface="Calibri"/>
                          <a:cs typeface="Calibri"/>
                        </a:rPr>
                        <a:t> </a:t>
                      </a:r>
                      <a:r>
                        <a:rPr sz="600" spc="-5">
                          <a:latin typeface="Calibri"/>
                          <a:cs typeface="Calibri"/>
                        </a:rPr>
                        <a:t>system</a:t>
                      </a:r>
                      <a:r>
                        <a:rPr sz="600">
                          <a:latin typeface="Calibri"/>
                          <a:cs typeface="Calibri"/>
                        </a:rPr>
                        <a:t> </a:t>
                      </a:r>
                      <a:r>
                        <a:rPr sz="600" spc="-5">
                          <a:latin typeface="Calibri"/>
                          <a:cs typeface="Calibri"/>
                        </a:rPr>
                        <a:t>digests</a:t>
                      </a:r>
                      <a:r>
                        <a:rPr sz="600" spc="5">
                          <a:latin typeface="Calibri"/>
                          <a:cs typeface="Calibri"/>
                        </a:rPr>
                        <a:t> </a:t>
                      </a:r>
                      <a:r>
                        <a:rPr sz="600" spc="-5">
                          <a:latin typeface="Calibri"/>
                          <a:cs typeface="Calibri"/>
                        </a:rPr>
                        <a:t>food</a:t>
                      </a:r>
                      <a:r>
                        <a:rPr sz="600" spc="5">
                          <a:latin typeface="Calibri"/>
                          <a:cs typeface="Calibri"/>
                        </a:rPr>
                        <a:t> </a:t>
                      </a:r>
                      <a:r>
                        <a:rPr sz="600" spc="-5">
                          <a:latin typeface="Calibri"/>
                          <a:cs typeface="Calibri"/>
                        </a:rPr>
                        <a:t>(enzymes</a:t>
                      </a:r>
                      <a:r>
                        <a:rPr sz="600" spc="5">
                          <a:latin typeface="Calibri"/>
                          <a:cs typeface="Calibri"/>
                        </a:rPr>
                        <a:t> </a:t>
                      </a:r>
                      <a:r>
                        <a:rPr sz="600" spc="-5">
                          <a:latin typeface="Calibri"/>
                          <a:cs typeface="Calibri"/>
                        </a:rPr>
                        <a:t>simply</a:t>
                      </a:r>
                      <a:r>
                        <a:rPr sz="600">
                          <a:latin typeface="Calibri"/>
                          <a:cs typeface="Calibri"/>
                        </a:rPr>
                        <a:t> </a:t>
                      </a:r>
                      <a:r>
                        <a:rPr sz="600" spc="-5">
                          <a:latin typeface="Calibri"/>
                          <a:cs typeface="Calibri"/>
                        </a:rPr>
                        <a:t>as</a:t>
                      </a:r>
                      <a:r>
                        <a:rPr sz="600" spc="5">
                          <a:latin typeface="Calibri"/>
                          <a:cs typeface="Calibri"/>
                        </a:rPr>
                        <a:t> </a:t>
                      </a:r>
                      <a:r>
                        <a:rPr sz="600" spc="-5">
                          <a:latin typeface="Calibri"/>
                          <a:cs typeface="Calibri"/>
                        </a:rPr>
                        <a:t>biological</a:t>
                      </a:r>
                      <a:r>
                        <a:rPr sz="600">
                          <a:latin typeface="Calibri"/>
                          <a:cs typeface="Calibri"/>
                        </a:rPr>
                        <a:t> </a:t>
                      </a:r>
                      <a:r>
                        <a:rPr sz="600" spc="-5">
                          <a:latin typeface="Calibri"/>
                          <a:cs typeface="Calibri"/>
                        </a:rPr>
                        <a:t>catalysts)</a:t>
                      </a:r>
                      <a:endParaRPr sz="600">
                        <a:latin typeface="Calibri"/>
                        <a:cs typeface="Calibri"/>
                      </a:endParaRPr>
                    </a:p>
                    <a:p>
                      <a:pPr marL="525780" indent="-229235">
                        <a:lnSpc>
                          <a:spcPct val="100000"/>
                        </a:lnSpc>
                        <a:spcBef>
                          <a:spcPts val="45"/>
                        </a:spcBef>
                        <a:buFont typeface="Symbol"/>
                        <a:buChar char=""/>
                        <a:tabLst>
                          <a:tab pos="525145" algn="l"/>
                          <a:tab pos="525780" algn="l"/>
                        </a:tabLst>
                      </a:pPr>
                      <a:r>
                        <a:rPr sz="600" spc="-5">
                          <a:latin typeface="Calibri"/>
                          <a:cs typeface="Calibri"/>
                        </a:rPr>
                        <a:t>calculations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energy</a:t>
                      </a:r>
                      <a:r>
                        <a:rPr sz="600">
                          <a:latin typeface="Calibri"/>
                          <a:cs typeface="Calibri"/>
                        </a:rPr>
                        <a:t> </a:t>
                      </a:r>
                      <a:r>
                        <a:rPr sz="600" spc="-5">
                          <a:latin typeface="Calibri"/>
                          <a:cs typeface="Calibri"/>
                        </a:rPr>
                        <a:t>requirements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healthy</a:t>
                      </a:r>
                      <a:r>
                        <a:rPr sz="600" spc="5">
                          <a:latin typeface="Calibri"/>
                          <a:cs typeface="Calibri"/>
                        </a:rPr>
                        <a:t> </a:t>
                      </a:r>
                      <a:r>
                        <a:rPr sz="600" spc="-5">
                          <a:latin typeface="Calibri"/>
                          <a:cs typeface="Calibri"/>
                        </a:rPr>
                        <a:t>daily</a:t>
                      </a:r>
                      <a:r>
                        <a:rPr sz="600" spc="5">
                          <a:latin typeface="Calibri"/>
                          <a:cs typeface="Calibri"/>
                        </a:rPr>
                        <a:t> </a:t>
                      </a:r>
                      <a:r>
                        <a:rPr sz="600">
                          <a:latin typeface="Calibri"/>
                          <a:cs typeface="Calibri"/>
                        </a:rPr>
                        <a:t>diet</a:t>
                      </a:r>
                    </a:p>
                    <a:p>
                      <a:pPr marL="525145" marR="177165" indent="-228600">
                        <a:lnSpc>
                          <a:spcPct val="101699"/>
                        </a:lnSpc>
                        <a:spcBef>
                          <a:spcPts val="45"/>
                        </a:spcBef>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consequences</a:t>
                      </a:r>
                      <a:r>
                        <a:rPr sz="600" spc="10">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imbalances</a:t>
                      </a:r>
                      <a:r>
                        <a:rPr sz="600" spc="10">
                          <a:latin typeface="Calibri"/>
                          <a:cs typeface="Calibri"/>
                        </a:rPr>
                        <a:t> </a:t>
                      </a:r>
                      <a:r>
                        <a:rPr sz="600" spc="-10">
                          <a:latin typeface="Calibri"/>
                          <a:cs typeface="Calibri"/>
                        </a:rPr>
                        <a:t>in</a:t>
                      </a:r>
                      <a:r>
                        <a:rPr sz="600" spc="1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diet,</a:t>
                      </a:r>
                      <a:r>
                        <a:rPr sz="600" spc="20">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obesity,</a:t>
                      </a:r>
                      <a:r>
                        <a:rPr sz="600" spc="20">
                          <a:latin typeface="Calibri"/>
                          <a:cs typeface="Calibri"/>
                        </a:rPr>
                        <a:t> </a:t>
                      </a:r>
                      <a:r>
                        <a:rPr sz="600" spc="-5">
                          <a:latin typeface="Calibri"/>
                          <a:cs typeface="Calibri"/>
                        </a:rPr>
                        <a:t>starvation</a:t>
                      </a:r>
                      <a:r>
                        <a:rPr sz="600" spc="10">
                          <a:latin typeface="Calibri"/>
                          <a:cs typeface="Calibri"/>
                        </a:rPr>
                        <a:t> </a:t>
                      </a:r>
                      <a:r>
                        <a:rPr sz="600" spc="-5">
                          <a:latin typeface="Calibri"/>
                          <a:cs typeface="Calibri"/>
                        </a:rPr>
                        <a:t>and</a:t>
                      </a:r>
                      <a:r>
                        <a:rPr sz="600" spc="15">
                          <a:latin typeface="Calibri"/>
                          <a:cs typeface="Calibri"/>
                        </a:rPr>
                        <a:t> </a:t>
                      </a:r>
                      <a:r>
                        <a:rPr sz="600" spc="-5">
                          <a:latin typeface="Calibri"/>
                          <a:cs typeface="Calibri"/>
                        </a:rPr>
                        <a:t>deficiency </a:t>
                      </a:r>
                      <a:r>
                        <a:rPr sz="600" spc="-145">
                          <a:latin typeface="Calibri"/>
                          <a:cs typeface="Calibri"/>
                        </a:rPr>
                        <a:t> </a:t>
                      </a:r>
                      <a:r>
                        <a:rPr sz="600" spc="-5">
                          <a:latin typeface="Calibri"/>
                          <a:cs typeface="Calibri"/>
                        </a:rPr>
                        <a:t>diseases</a:t>
                      </a:r>
                      <a:endParaRPr sz="600">
                        <a:latin typeface="Calibri"/>
                        <a:cs typeface="Calibri"/>
                      </a:endParaRPr>
                    </a:p>
                    <a:p>
                      <a:pPr marL="525145" marR="128270" indent="-228600">
                        <a:lnSpc>
                          <a:spcPct val="101400"/>
                        </a:lnSpc>
                        <a:spcBef>
                          <a:spcPts val="40"/>
                        </a:spcBef>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structure</a:t>
                      </a:r>
                      <a:r>
                        <a:rPr sz="600" spc="5">
                          <a:latin typeface="Calibri"/>
                          <a:cs typeface="Calibri"/>
                        </a:rPr>
                        <a:t> </a:t>
                      </a:r>
                      <a:r>
                        <a:rPr sz="600" spc="-5">
                          <a:latin typeface="Calibri"/>
                          <a:cs typeface="Calibri"/>
                        </a:rPr>
                        <a:t>and</a:t>
                      </a:r>
                      <a:r>
                        <a:rPr sz="600" spc="15">
                          <a:latin typeface="Calibri"/>
                          <a:cs typeface="Calibri"/>
                        </a:rPr>
                        <a:t> </a:t>
                      </a:r>
                      <a:r>
                        <a:rPr sz="600" spc="-5">
                          <a:latin typeface="Calibri"/>
                          <a:cs typeface="Calibri"/>
                        </a:rPr>
                        <a:t>functions</a:t>
                      </a:r>
                      <a:r>
                        <a:rPr sz="600" spc="10">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gas</a:t>
                      </a:r>
                      <a:r>
                        <a:rPr sz="600" spc="15">
                          <a:latin typeface="Calibri"/>
                          <a:cs typeface="Calibri"/>
                        </a:rPr>
                        <a:t> </a:t>
                      </a:r>
                      <a:r>
                        <a:rPr sz="600" spc="-5">
                          <a:latin typeface="Calibri"/>
                          <a:cs typeface="Calibri"/>
                        </a:rPr>
                        <a:t>exchange</a:t>
                      </a:r>
                      <a:r>
                        <a:rPr sz="600" spc="5">
                          <a:latin typeface="Calibri"/>
                          <a:cs typeface="Calibri"/>
                        </a:rPr>
                        <a:t> </a:t>
                      </a:r>
                      <a:r>
                        <a:rPr sz="600" spc="-5">
                          <a:latin typeface="Calibri"/>
                          <a:cs typeface="Calibri"/>
                        </a:rPr>
                        <a:t>system</a:t>
                      </a:r>
                      <a:r>
                        <a:rPr sz="600" spc="15">
                          <a:latin typeface="Calibri"/>
                          <a:cs typeface="Calibri"/>
                        </a:rPr>
                        <a:t> </a:t>
                      </a:r>
                      <a:r>
                        <a:rPr sz="600" spc="-10">
                          <a:latin typeface="Calibri"/>
                          <a:cs typeface="Calibri"/>
                        </a:rPr>
                        <a:t>in</a:t>
                      </a:r>
                      <a:r>
                        <a:rPr sz="600" spc="15">
                          <a:latin typeface="Calibri"/>
                          <a:cs typeface="Calibri"/>
                        </a:rPr>
                        <a:t> </a:t>
                      </a:r>
                      <a:r>
                        <a:rPr sz="600" spc="-5">
                          <a:latin typeface="Calibri"/>
                          <a:cs typeface="Calibri"/>
                        </a:rPr>
                        <a:t>humans,</a:t>
                      </a:r>
                      <a:r>
                        <a:rPr sz="600" spc="15">
                          <a:latin typeface="Calibri"/>
                          <a:cs typeface="Calibri"/>
                        </a:rPr>
                        <a:t> </a:t>
                      </a:r>
                      <a:r>
                        <a:rPr sz="600" spc="-5">
                          <a:latin typeface="Calibri"/>
                          <a:cs typeface="Calibri"/>
                        </a:rPr>
                        <a:t>including</a:t>
                      </a:r>
                      <a:r>
                        <a:rPr sz="600" spc="10">
                          <a:latin typeface="Calibri"/>
                          <a:cs typeface="Calibri"/>
                        </a:rPr>
                        <a:t> </a:t>
                      </a:r>
                      <a:r>
                        <a:rPr sz="600" spc="-5">
                          <a:latin typeface="Calibri"/>
                          <a:cs typeface="Calibri"/>
                        </a:rPr>
                        <a:t>adaptations </a:t>
                      </a:r>
                      <a:r>
                        <a:rPr sz="600" spc="-145">
                          <a:latin typeface="Calibri"/>
                          <a:cs typeface="Calibri"/>
                        </a:rPr>
                        <a:t> </a:t>
                      </a:r>
                      <a:r>
                        <a:rPr sz="600" spc="-5">
                          <a:latin typeface="Calibri"/>
                          <a:cs typeface="Calibri"/>
                        </a:rPr>
                        <a:t>to </a:t>
                      </a:r>
                      <a:r>
                        <a:rPr sz="600">
                          <a:latin typeface="Calibri"/>
                          <a:cs typeface="Calibri"/>
                        </a:rPr>
                        <a:t>function</a:t>
                      </a:r>
                    </a:p>
                    <a:p>
                      <a:pPr marL="525145" marR="195580" indent="-228600">
                        <a:lnSpc>
                          <a:spcPct val="101400"/>
                        </a:lnSpc>
                        <a:spcBef>
                          <a:spcPts val="45"/>
                        </a:spcBef>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effects</a:t>
                      </a:r>
                      <a:r>
                        <a:rPr sz="600" spc="1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recreational</a:t>
                      </a:r>
                      <a:r>
                        <a:rPr sz="600" spc="10">
                          <a:latin typeface="Calibri"/>
                          <a:cs typeface="Calibri"/>
                        </a:rPr>
                        <a:t> </a:t>
                      </a:r>
                      <a:r>
                        <a:rPr sz="600" spc="-5">
                          <a:latin typeface="Calibri"/>
                          <a:cs typeface="Calibri"/>
                        </a:rPr>
                        <a:t>drugs</a:t>
                      </a:r>
                      <a:r>
                        <a:rPr sz="600" spc="10">
                          <a:latin typeface="Calibri"/>
                          <a:cs typeface="Calibri"/>
                        </a:rPr>
                        <a:t> </a:t>
                      </a:r>
                      <a:r>
                        <a:rPr sz="600" spc="-5">
                          <a:latin typeface="Calibri"/>
                          <a:cs typeface="Calibri"/>
                        </a:rPr>
                        <a:t>(including</a:t>
                      </a:r>
                      <a:r>
                        <a:rPr sz="600" spc="15">
                          <a:latin typeface="Calibri"/>
                          <a:cs typeface="Calibri"/>
                        </a:rPr>
                        <a:t> </a:t>
                      </a:r>
                      <a:r>
                        <a:rPr sz="600" spc="-5">
                          <a:latin typeface="Calibri"/>
                          <a:cs typeface="Calibri"/>
                        </a:rPr>
                        <a:t>substance</a:t>
                      </a:r>
                      <a:r>
                        <a:rPr sz="600" spc="35">
                          <a:latin typeface="Calibri"/>
                          <a:cs typeface="Calibri"/>
                        </a:rPr>
                        <a:t> </a:t>
                      </a:r>
                      <a:r>
                        <a:rPr sz="600" spc="-5">
                          <a:latin typeface="Calibri"/>
                          <a:cs typeface="Calibri"/>
                        </a:rPr>
                        <a:t>misuse)</a:t>
                      </a:r>
                      <a:r>
                        <a:rPr sz="600" spc="1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behaviour,</a:t>
                      </a:r>
                      <a:r>
                        <a:rPr sz="600" spc="15">
                          <a:latin typeface="Calibri"/>
                          <a:cs typeface="Calibri"/>
                        </a:rPr>
                        <a:t> </a:t>
                      </a:r>
                      <a:r>
                        <a:rPr sz="600" spc="-5">
                          <a:latin typeface="Calibri"/>
                          <a:cs typeface="Calibri"/>
                        </a:rPr>
                        <a:t>health</a:t>
                      </a:r>
                      <a:r>
                        <a:rPr sz="600" spc="10">
                          <a:latin typeface="Calibri"/>
                          <a:cs typeface="Calibri"/>
                        </a:rPr>
                        <a:t> </a:t>
                      </a:r>
                      <a:r>
                        <a:rPr sz="600" spc="-5">
                          <a:latin typeface="Calibri"/>
                          <a:cs typeface="Calibri"/>
                        </a:rPr>
                        <a:t>and </a:t>
                      </a:r>
                      <a:r>
                        <a:rPr sz="600" spc="-140">
                          <a:latin typeface="Calibri"/>
                          <a:cs typeface="Calibri"/>
                        </a:rPr>
                        <a:t> </a:t>
                      </a:r>
                      <a:r>
                        <a:rPr sz="600" spc="-5">
                          <a:latin typeface="Calibri"/>
                          <a:cs typeface="Calibri"/>
                        </a:rPr>
                        <a:t>life</a:t>
                      </a:r>
                      <a:r>
                        <a:rPr sz="600" spc="-10">
                          <a:latin typeface="Calibri"/>
                          <a:cs typeface="Calibri"/>
                        </a:rPr>
                        <a:t> </a:t>
                      </a:r>
                      <a:r>
                        <a:rPr sz="600" spc="-5">
                          <a:latin typeface="Calibri"/>
                          <a:cs typeface="Calibri"/>
                        </a:rPr>
                        <a:t>processes.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 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891367">
                <a:tc>
                  <a:txBody>
                    <a:bodyPr/>
                    <a:lstStyle/>
                    <a:p>
                      <a:pPr>
                        <a:lnSpc>
                          <a:spcPct val="100000"/>
                        </a:lnSpc>
                        <a:spcBef>
                          <a:spcPts val="15"/>
                        </a:spcBef>
                      </a:pPr>
                      <a:endParaRPr sz="600">
                        <a:latin typeface="Times New Roman"/>
                        <a:cs typeface="Times New Roman"/>
                      </a:endParaRPr>
                    </a:p>
                    <a:p>
                      <a:pPr marL="68580" marR="125095">
                        <a:lnSpc>
                          <a:spcPct val="101400"/>
                        </a:lnSpc>
                        <a:spcBef>
                          <a:spcPts val="5"/>
                        </a:spcBef>
                      </a:pPr>
                      <a:r>
                        <a:rPr sz="600" b="1" spc="-5">
                          <a:latin typeface="Calibri"/>
                          <a:cs typeface="Calibri"/>
                        </a:rPr>
                        <a:t>How does the length </a:t>
                      </a:r>
                      <a:r>
                        <a:rPr sz="600" b="1">
                          <a:latin typeface="Calibri"/>
                          <a:cs typeface="Calibri"/>
                        </a:rPr>
                        <a:t>of </a:t>
                      </a:r>
                      <a:r>
                        <a:rPr sz="600" b="1" spc="-5">
                          <a:latin typeface="Calibri"/>
                          <a:cs typeface="Calibri"/>
                        </a:rPr>
                        <a:t>time we </a:t>
                      </a:r>
                      <a:r>
                        <a:rPr sz="600" b="1">
                          <a:latin typeface="Calibri"/>
                          <a:cs typeface="Calibri"/>
                        </a:rPr>
                        <a:t> </a:t>
                      </a:r>
                      <a:r>
                        <a:rPr sz="600" b="1" spc="-5">
                          <a:latin typeface="Calibri"/>
                          <a:cs typeface="Calibri"/>
                        </a:rPr>
                        <a:t>exercise</a:t>
                      </a:r>
                      <a:r>
                        <a:rPr sz="600" b="1" spc="-15">
                          <a:latin typeface="Calibri"/>
                          <a:cs typeface="Calibri"/>
                        </a:rPr>
                        <a:t> </a:t>
                      </a:r>
                      <a:r>
                        <a:rPr sz="600" b="1" spc="-5">
                          <a:latin typeface="Calibri"/>
                          <a:cs typeface="Calibri"/>
                        </a:rPr>
                        <a:t>for</a:t>
                      </a:r>
                      <a:r>
                        <a:rPr sz="600" b="1" spc="-10">
                          <a:latin typeface="Calibri"/>
                          <a:cs typeface="Calibri"/>
                        </a:rPr>
                        <a:t> </a:t>
                      </a:r>
                      <a:r>
                        <a:rPr sz="600" b="1" spc="-5">
                          <a:latin typeface="Calibri"/>
                          <a:cs typeface="Calibri"/>
                        </a:rPr>
                        <a:t>affect our</a:t>
                      </a:r>
                      <a:r>
                        <a:rPr sz="600" b="1" spc="-10">
                          <a:latin typeface="Calibri"/>
                          <a:cs typeface="Calibri"/>
                        </a:rPr>
                        <a:t> </a:t>
                      </a:r>
                      <a:r>
                        <a:rPr sz="600" b="1">
                          <a:latin typeface="Calibri"/>
                          <a:cs typeface="Calibri"/>
                        </a:rPr>
                        <a:t>heart</a:t>
                      </a:r>
                      <a:r>
                        <a:rPr sz="600" b="1" spc="-15">
                          <a:latin typeface="Calibri"/>
                          <a:cs typeface="Calibri"/>
                        </a:rPr>
                        <a:t> </a:t>
                      </a:r>
                      <a:r>
                        <a:rPr sz="600" b="1" spc="-5">
                          <a:latin typeface="Calibri"/>
                          <a:cs typeface="Calibri"/>
                        </a:rPr>
                        <a:t>rate?</a:t>
                      </a:r>
                      <a:endParaRPr sz="600">
                        <a:latin typeface="Calibri"/>
                        <a:cs typeface="Calibri"/>
                      </a:endParaRPr>
                    </a:p>
                    <a:p>
                      <a:pPr>
                        <a:lnSpc>
                          <a:spcPct val="100000"/>
                        </a:lnSpc>
                      </a:pPr>
                      <a:endParaRPr sz="700">
                        <a:latin typeface="Times New Roman"/>
                        <a:cs typeface="Times New Roman"/>
                      </a:endParaRPr>
                    </a:p>
                    <a:p>
                      <a:pPr marL="68580" marR="69850">
                        <a:lnSpc>
                          <a:spcPct val="101400"/>
                        </a:lnSpc>
                        <a:spcBef>
                          <a:spcPts val="5"/>
                        </a:spcBef>
                      </a:pPr>
                      <a:r>
                        <a:rPr sz="600" b="1" spc="-5">
                          <a:latin typeface="Calibri"/>
                          <a:cs typeface="Calibri"/>
                        </a:rPr>
                        <a:t>Can exercising regularly affect your </a:t>
                      </a:r>
                      <a:r>
                        <a:rPr sz="600" b="1" spc="-145">
                          <a:latin typeface="Calibri"/>
                          <a:cs typeface="Calibri"/>
                        </a:rPr>
                        <a:t> </a:t>
                      </a:r>
                      <a:r>
                        <a:rPr sz="600" b="1" spc="-5">
                          <a:latin typeface="Calibri"/>
                          <a:cs typeface="Calibri"/>
                        </a:rPr>
                        <a:t>lung capacity?</a:t>
                      </a:r>
                      <a:endParaRPr sz="600">
                        <a:latin typeface="Calibri"/>
                        <a:cs typeface="Calibri"/>
                      </a:endParaRPr>
                    </a:p>
                    <a:p>
                      <a:pPr>
                        <a:lnSpc>
                          <a:spcPct val="100000"/>
                        </a:lnSpc>
                        <a:spcBef>
                          <a:spcPts val="10"/>
                        </a:spcBef>
                      </a:pPr>
                      <a:endParaRPr sz="600">
                        <a:latin typeface="Times New Roman"/>
                        <a:cs typeface="Times New Roman"/>
                      </a:endParaRPr>
                    </a:p>
                    <a:p>
                      <a:pPr marL="68580" marR="133985">
                        <a:lnSpc>
                          <a:spcPct val="102899"/>
                        </a:lnSpc>
                      </a:pPr>
                      <a:r>
                        <a:rPr sz="600" b="1" spc="-5">
                          <a:latin typeface="Calibri"/>
                          <a:cs typeface="Calibri"/>
                        </a:rPr>
                        <a:t>Which type </a:t>
                      </a:r>
                      <a:r>
                        <a:rPr sz="600" b="1">
                          <a:latin typeface="Calibri"/>
                          <a:cs typeface="Calibri"/>
                        </a:rPr>
                        <a:t>of </a:t>
                      </a:r>
                      <a:r>
                        <a:rPr sz="600" b="1" spc="-5">
                          <a:latin typeface="Calibri"/>
                          <a:cs typeface="Calibri"/>
                        </a:rPr>
                        <a:t>exercise has the </a:t>
                      </a:r>
                      <a:r>
                        <a:rPr sz="600" b="1">
                          <a:latin typeface="Calibri"/>
                          <a:cs typeface="Calibri"/>
                        </a:rPr>
                        <a:t> </a:t>
                      </a:r>
                      <a:r>
                        <a:rPr sz="600" b="1" spc="-5">
                          <a:latin typeface="Calibri"/>
                          <a:cs typeface="Calibri"/>
                        </a:rPr>
                        <a:t>greatest</a:t>
                      </a:r>
                      <a:r>
                        <a:rPr sz="600" b="1" spc="-15">
                          <a:latin typeface="Calibri"/>
                          <a:cs typeface="Calibri"/>
                        </a:rPr>
                        <a:t> </a:t>
                      </a:r>
                      <a:r>
                        <a:rPr sz="600" b="1" spc="-5">
                          <a:latin typeface="Calibri"/>
                          <a:cs typeface="Calibri"/>
                        </a:rPr>
                        <a:t>effect</a:t>
                      </a:r>
                      <a:r>
                        <a:rPr sz="600" b="1">
                          <a:latin typeface="Calibri"/>
                          <a:cs typeface="Calibri"/>
                        </a:rPr>
                        <a:t> </a:t>
                      </a:r>
                      <a:r>
                        <a:rPr sz="600" b="1" spc="-5">
                          <a:latin typeface="Calibri"/>
                          <a:cs typeface="Calibri"/>
                        </a:rPr>
                        <a:t>on</a:t>
                      </a:r>
                      <a:r>
                        <a:rPr sz="600" b="1">
                          <a:latin typeface="Calibri"/>
                          <a:cs typeface="Calibri"/>
                        </a:rPr>
                        <a:t> </a:t>
                      </a:r>
                      <a:r>
                        <a:rPr sz="600" b="1" spc="-5">
                          <a:latin typeface="Calibri"/>
                          <a:cs typeface="Calibri"/>
                        </a:rPr>
                        <a:t>our heart</a:t>
                      </a:r>
                      <a:r>
                        <a:rPr sz="600" b="1" spc="-10">
                          <a:latin typeface="Calibri"/>
                          <a:cs typeface="Calibri"/>
                        </a:rPr>
                        <a:t> </a:t>
                      </a:r>
                      <a:r>
                        <a:rPr sz="600" b="1" spc="-5">
                          <a:latin typeface="Calibri"/>
                          <a:cs typeface="Calibri"/>
                        </a:rPr>
                        <a:t>rate?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8580" marR="102235">
                        <a:lnSpc>
                          <a:spcPct val="102099"/>
                        </a:lnSpc>
                      </a:pPr>
                      <a:r>
                        <a:rPr sz="600" spc="-5">
                          <a:latin typeface="Calibri"/>
                          <a:cs typeface="Calibri"/>
                        </a:rPr>
                        <a:t>Which organs of the </a:t>
                      </a:r>
                      <a:r>
                        <a:rPr sz="600">
                          <a:latin typeface="Calibri"/>
                          <a:cs typeface="Calibri"/>
                        </a:rPr>
                        <a:t>body </a:t>
                      </a:r>
                      <a:r>
                        <a:rPr sz="600" spc="-10">
                          <a:latin typeface="Calibri"/>
                          <a:cs typeface="Calibri"/>
                        </a:rPr>
                        <a:t>make </a:t>
                      </a:r>
                      <a:r>
                        <a:rPr sz="600">
                          <a:latin typeface="Calibri"/>
                          <a:cs typeface="Calibri"/>
                        </a:rPr>
                        <a:t>up </a:t>
                      </a:r>
                      <a:r>
                        <a:rPr sz="600" spc="-145">
                          <a:latin typeface="Calibri"/>
                          <a:cs typeface="Calibri"/>
                        </a:rPr>
                        <a:t> </a:t>
                      </a:r>
                      <a:r>
                        <a:rPr sz="600" spc="-5">
                          <a:latin typeface="Calibri"/>
                          <a:cs typeface="Calibri"/>
                        </a:rPr>
                        <a:t>the circulation</a:t>
                      </a:r>
                      <a:r>
                        <a:rPr sz="600">
                          <a:latin typeface="Calibri"/>
                          <a:cs typeface="Calibri"/>
                        </a:rPr>
                        <a:t> </a:t>
                      </a:r>
                      <a:r>
                        <a:rPr sz="600" spc="-5">
                          <a:latin typeface="Calibri"/>
                          <a:cs typeface="Calibri"/>
                        </a:rPr>
                        <a:t>system,</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where </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they </a:t>
                      </a:r>
                      <a:r>
                        <a:rPr sz="600">
                          <a:latin typeface="Calibri"/>
                          <a:cs typeface="Calibri"/>
                        </a:rPr>
                        <a:t>found?</a:t>
                      </a: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214629">
                        <a:lnSpc>
                          <a:spcPct val="101400"/>
                        </a:lnSpc>
                        <a:spcBef>
                          <a:spcPts val="5"/>
                        </a:spcBef>
                      </a:pPr>
                      <a:r>
                        <a:rPr sz="600" spc="-5">
                          <a:latin typeface="Calibri"/>
                          <a:cs typeface="Calibri"/>
                        </a:rPr>
                        <a:t>How does </a:t>
                      </a:r>
                      <a:r>
                        <a:rPr sz="600" spc="-10">
                          <a:latin typeface="Calibri"/>
                          <a:cs typeface="Calibri"/>
                        </a:rPr>
                        <a:t>my </a:t>
                      </a:r>
                      <a:r>
                        <a:rPr sz="600" spc="-5">
                          <a:latin typeface="Calibri"/>
                          <a:cs typeface="Calibri"/>
                        </a:rPr>
                        <a:t>heart rate change </a:t>
                      </a:r>
                      <a:r>
                        <a:rPr sz="600" spc="-145">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the day?</a:t>
                      </a:r>
                      <a:endParaRPr sz="600">
                        <a:latin typeface="Calibri"/>
                        <a:cs typeface="Calibri"/>
                      </a:endParaRPr>
                    </a:p>
                    <a:p>
                      <a:pPr>
                        <a:lnSpc>
                          <a:spcPct val="100000"/>
                        </a:lnSpc>
                      </a:pPr>
                      <a:endParaRPr sz="700">
                        <a:latin typeface="Times New Roman"/>
                        <a:cs typeface="Times New Roman"/>
                      </a:endParaRPr>
                    </a:p>
                    <a:p>
                      <a:pPr marL="68580" marR="241935">
                        <a:lnSpc>
                          <a:spcPct val="101400"/>
                        </a:lnSpc>
                        <a:spcBef>
                          <a:spcPts val="5"/>
                        </a:spcBef>
                      </a:pPr>
                      <a:r>
                        <a:rPr sz="600" spc="-5">
                          <a:latin typeface="Calibri"/>
                          <a:cs typeface="Calibri"/>
                        </a:rPr>
                        <a:t>How much exercise </a:t>
                      </a:r>
                      <a:r>
                        <a:rPr sz="600">
                          <a:latin typeface="Calibri"/>
                          <a:cs typeface="Calibri"/>
                        </a:rPr>
                        <a:t>do </a:t>
                      </a:r>
                      <a:r>
                        <a:rPr sz="600" spc="-5">
                          <a:latin typeface="Calibri"/>
                          <a:cs typeface="Calibri"/>
                        </a:rPr>
                        <a:t>I do </a:t>
                      </a:r>
                      <a:r>
                        <a:rPr sz="600" spc="-10">
                          <a:latin typeface="Calibri"/>
                          <a:cs typeface="Calibri"/>
                        </a:rPr>
                        <a:t>in </a:t>
                      </a:r>
                      <a:r>
                        <a:rPr sz="600" spc="-5">
                          <a:latin typeface="Calibri"/>
                          <a:cs typeface="Calibri"/>
                        </a:rPr>
                        <a:t>a </a:t>
                      </a:r>
                      <a:r>
                        <a:rPr sz="600" spc="-145">
                          <a:latin typeface="Calibri"/>
                          <a:cs typeface="Calibri"/>
                        </a:rPr>
                        <a:t> </a:t>
                      </a:r>
                      <a:r>
                        <a:rPr sz="600" spc="-5">
                          <a:latin typeface="Calibri"/>
                          <a:cs typeface="Calibri"/>
                        </a:rPr>
                        <a:t>week?</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0"/>
                        </a:spcBef>
                      </a:pPr>
                      <a:endParaRPr sz="600">
                        <a:latin typeface="Times New Roman"/>
                        <a:cs typeface="Times New Roman"/>
                      </a:endParaRPr>
                    </a:p>
                    <a:p>
                      <a:pPr marL="67945" marR="66675">
                        <a:lnSpc>
                          <a:spcPct val="102099"/>
                        </a:lnSpc>
                      </a:pPr>
                      <a:r>
                        <a:rPr sz="600" spc="-5">
                          <a:latin typeface="Calibri"/>
                          <a:cs typeface="Calibri"/>
                        </a:rPr>
                        <a:t>Is there a pattern between what we </a:t>
                      </a:r>
                      <a:r>
                        <a:rPr sz="600" spc="-145">
                          <a:latin typeface="Calibri"/>
                          <a:cs typeface="Calibri"/>
                        </a:rPr>
                        <a:t> </a:t>
                      </a:r>
                      <a:r>
                        <a:rPr sz="600" spc="-5">
                          <a:latin typeface="Calibri"/>
                          <a:cs typeface="Calibri"/>
                        </a:rPr>
                        <a:t>eat for breakfast and how fast we </a:t>
                      </a:r>
                      <a:r>
                        <a:rPr sz="600">
                          <a:latin typeface="Calibri"/>
                          <a:cs typeface="Calibri"/>
                        </a:rPr>
                        <a:t> </a:t>
                      </a:r>
                      <a:r>
                        <a:rPr sz="600" spc="-5">
                          <a:latin typeface="Calibri"/>
                          <a:cs typeface="Calibri"/>
                        </a:rPr>
                        <a:t>can run?</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130810">
                        <a:lnSpc>
                          <a:spcPct val="101400"/>
                        </a:lnSpc>
                        <a:spcBef>
                          <a:spcPts val="5"/>
                        </a:spcBef>
                      </a:pPr>
                      <a:r>
                        <a:rPr sz="600" spc="-5">
                          <a:latin typeface="Calibri"/>
                          <a:cs typeface="Calibri"/>
                        </a:rPr>
                        <a:t>How have our ideas </a:t>
                      </a:r>
                      <a:r>
                        <a:rPr sz="600">
                          <a:latin typeface="Calibri"/>
                          <a:cs typeface="Calibri"/>
                        </a:rPr>
                        <a:t>about </a:t>
                      </a:r>
                      <a:r>
                        <a:rPr sz="600" spc="-5">
                          <a:latin typeface="Calibri"/>
                          <a:cs typeface="Calibri"/>
                        </a:rPr>
                        <a:t>disease </a:t>
                      </a:r>
                      <a:r>
                        <a:rPr sz="600" spc="-14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medicine</a:t>
                      </a:r>
                      <a:r>
                        <a:rPr sz="600" spc="-15">
                          <a:latin typeface="Calibri"/>
                          <a:cs typeface="Calibri"/>
                        </a:rPr>
                        <a:t> </a:t>
                      </a:r>
                      <a:r>
                        <a:rPr sz="600">
                          <a:latin typeface="Calibri"/>
                          <a:cs typeface="Calibri"/>
                        </a:rPr>
                        <a:t>changed</a:t>
                      </a:r>
                      <a:r>
                        <a:rPr sz="600" spc="-5">
                          <a:latin typeface="Calibri"/>
                          <a:cs typeface="Calibri"/>
                        </a:rPr>
                        <a:t> over</a:t>
                      </a:r>
                      <a:r>
                        <a:rPr sz="600" spc="-15">
                          <a:latin typeface="Calibri"/>
                          <a:cs typeface="Calibri"/>
                        </a:rPr>
                        <a:t> </a:t>
                      </a:r>
                      <a:r>
                        <a:rPr sz="600" spc="-5">
                          <a:latin typeface="Calibri"/>
                          <a:cs typeface="Calibri"/>
                        </a:rPr>
                        <a:t>time?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15"/>
                        </a:spcBef>
                      </a:pPr>
                      <a:endParaRPr sz="600">
                        <a:latin typeface="Times New Roman"/>
                        <a:cs typeface="Times New Roman"/>
                      </a:endParaRPr>
                    </a:p>
                    <a:p>
                      <a:pPr marL="68580" marR="243204">
                        <a:lnSpc>
                          <a:spcPct val="101400"/>
                        </a:lnSpc>
                        <a:spcBef>
                          <a:spcPts val="5"/>
                        </a:spcBef>
                      </a:pPr>
                      <a:r>
                        <a:rPr sz="600" spc="-5">
                          <a:latin typeface="Calibri"/>
                          <a:cs typeface="Calibri"/>
                        </a:rPr>
                        <a:t>How</a:t>
                      </a:r>
                      <a:r>
                        <a:rPr sz="60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our choices</a:t>
                      </a:r>
                      <a:r>
                        <a:rPr sz="600" spc="5">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our</a:t>
                      </a:r>
                      <a:r>
                        <a:rPr sz="600">
                          <a:latin typeface="Calibri"/>
                          <a:cs typeface="Calibri"/>
                        </a:rPr>
                        <a:t> </a:t>
                      </a:r>
                      <a:r>
                        <a:rPr sz="600" spc="-5">
                          <a:latin typeface="Calibri"/>
                          <a:cs typeface="Calibri"/>
                        </a:rPr>
                        <a:t>bodies</a:t>
                      </a:r>
                      <a:r>
                        <a:rPr sz="600" spc="-10">
                          <a:latin typeface="Calibri"/>
                          <a:cs typeface="Calibri"/>
                        </a:rPr>
                        <a:t> </a:t>
                      </a:r>
                      <a:r>
                        <a:rPr sz="600" spc="-5">
                          <a:latin typeface="Calibri"/>
                          <a:cs typeface="Calibri"/>
                        </a:rPr>
                        <a:t>work?</a:t>
                      </a:r>
                      <a:r>
                        <a:rPr sz="600" spc="15">
                          <a:latin typeface="Calibri"/>
                          <a:cs typeface="Calibri"/>
                        </a:rPr>
                        <a:t> </a:t>
                      </a:r>
                      <a:r>
                        <a:rPr sz="600" spc="-5">
                          <a:latin typeface="Calibri"/>
                          <a:cs typeface="Calibri"/>
                        </a:rPr>
                        <a:t>Why</a:t>
                      </a:r>
                      <a:r>
                        <a:rPr sz="600">
                          <a:latin typeface="Calibri"/>
                          <a:cs typeface="Calibri"/>
                        </a:rPr>
                        <a:t> </a:t>
                      </a:r>
                      <a:r>
                        <a:rPr sz="600" spc="-5">
                          <a:latin typeface="Calibri"/>
                          <a:cs typeface="Calibri"/>
                        </a:rPr>
                        <a:t>does</a:t>
                      </a:r>
                      <a:r>
                        <a:rPr sz="600">
                          <a:latin typeface="Calibri"/>
                          <a:cs typeface="Calibri"/>
                        </a:rPr>
                        <a:t> </a:t>
                      </a:r>
                      <a:r>
                        <a:rPr sz="600" spc="-10">
                          <a:latin typeface="Calibri"/>
                          <a:cs typeface="Calibri"/>
                        </a:rPr>
                        <a:t>my </a:t>
                      </a:r>
                      <a:r>
                        <a:rPr sz="600" spc="-145">
                          <a:latin typeface="Calibri"/>
                          <a:cs typeface="Calibri"/>
                        </a:rPr>
                        <a:t> </a:t>
                      </a:r>
                      <a:r>
                        <a:rPr sz="600" spc="-5">
                          <a:latin typeface="Calibri"/>
                          <a:cs typeface="Calibri"/>
                        </a:rPr>
                        <a:t>heart</a:t>
                      </a:r>
                      <a:r>
                        <a:rPr sz="600" spc="-15">
                          <a:latin typeface="Calibri"/>
                          <a:cs typeface="Calibri"/>
                        </a:rPr>
                        <a:t> </a:t>
                      </a:r>
                      <a:r>
                        <a:rPr sz="600" spc="-5">
                          <a:latin typeface="Calibri"/>
                          <a:cs typeface="Calibri"/>
                        </a:rPr>
                        <a:t>beat?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4920600"/>
            <a:ext cx="586183" cy="5758"/>
          </a:xfrm>
          <a:custGeom>
            <a:avLst/>
            <a:gdLst/>
            <a:ahLst/>
            <a:cxnLst/>
            <a:rect l="l" t="t" r="r" b="b"/>
            <a:pathLst>
              <a:path w="646430"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7" name="Picture 6">
            <a:extLst>
              <a:ext uri="{FF2B5EF4-FFF2-40B4-BE49-F238E27FC236}">
                <a16:creationId xmlns:a16="http://schemas.microsoft.com/office/drawing/2014/main" id="{E52F9BDE-6BD8-479B-A8BC-63FD12E086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Living things and their habitat  </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8" name="Picture 7">
            <a:extLst>
              <a:ext uri="{FF2B5EF4-FFF2-40B4-BE49-F238E27FC236}">
                <a16:creationId xmlns:a16="http://schemas.microsoft.com/office/drawing/2014/main" id="{38CA9ABE-5D0D-DCD0-BEAD-DB0504C56D62}"/>
              </a:ext>
            </a:extLst>
          </p:cNvPr>
          <p:cNvPicPr>
            <a:picLocks noChangeAspect="1"/>
          </p:cNvPicPr>
          <p:nvPr/>
        </p:nvPicPr>
        <p:blipFill>
          <a:blip r:embed="rId4"/>
          <a:stretch>
            <a:fillRect/>
          </a:stretch>
        </p:blipFill>
        <p:spPr>
          <a:xfrm>
            <a:off x="7983794" y="-1"/>
            <a:ext cx="1922206" cy="6861383"/>
          </a:xfrm>
          <a:prstGeom prst="rect">
            <a:avLst/>
          </a:prstGeom>
        </p:spPr>
      </p:pic>
      <p:sp>
        <p:nvSpPr>
          <p:cNvPr id="2" name="TextBox 1">
            <a:extLst>
              <a:ext uri="{FF2B5EF4-FFF2-40B4-BE49-F238E27FC236}">
                <a16:creationId xmlns:a16="http://schemas.microsoft.com/office/drawing/2014/main" id="{EAC72306-003B-07EF-804F-868B32517143}"/>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403309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2F681D-0340-4987-A2B0-A1557F657B1D}"/>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936203172"/>
              </p:ext>
            </p:extLst>
          </p:nvPr>
        </p:nvGraphicFramePr>
        <p:xfrm>
          <a:off x="507393" y="813594"/>
          <a:ext cx="8891213" cy="4898454"/>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33975">
                <a:tc gridSpan="9">
                  <a:txBody>
                    <a:bodyPr/>
                    <a:lstStyle/>
                    <a:p>
                      <a:pPr>
                        <a:lnSpc>
                          <a:spcPct val="100000"/>
                        </a:lnSpc>
                        <a:spcBef>
                          <a:spcPts val="25"/>
                        </a:spcBef>
                      </a:pPr>
                      <a:endParaRPr sz="1000">
                        <a:latin typeface="Times New Roman"/>
                        <a:cs typeface="Times New Roman"/>
                      </a:endParaRPr>
                    </a:p>
                    <a:p>
                      <a:pPr algn="ctr">
                        <a:lnSpc>
                          <a:spcPct val="100000"/>
                        </a:lnSpc>
                      </a:pPr>
                      <a:r>
                        <a:rPr sz="1000" b="1" u="sng">
                          <a:solidFill>
                            <a:schemeClr val="bg1"/>
                          </a:solidFill>
                          <a:uFill>
                            <a:solidFill>
                              <a:srgbClr val="000000"/>
                            </a:solidFill>
                          </a:uFill>
                          <a:latin typeface="Calibri"/>
                          <a:cs typeface="Calibri"/>
                        </a:rPr>
                        <a:t>Year</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1</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5">
                          <a:solidFill>
                            <a:schemeClr val="bg1"/>
                          </a:solidFill>
                          <a:uFill>
                            <a:solidFill>
                              <a:srgbClr val="000000"/>
                            </a:solidFill>
                          </a:uFill>
                          <a:latin typeface="Calibri"/>
                          <a:cs typeface="Calibri"/>
                        </a:rPr>
                        <a:t> </a:t>
                      </a:r>
                      <a:r>
                        <a:rPr lang="en-GB" sz="1000" b="1" u="sng" spc="-5">
                          <a:solidFill>
                            <a:schemeClr val="bg1"/>
                          </a:solidFill>
                          <a:uFill>
                            <a:solidFill>
                              <a:srgbClr val="000000"/>
                            </a:solidFill>
                          </a:uFill>
                          <a:latin typeface="Calibri"/>
                          <a:cs typeface="Calibri"/>
                        </a:rPr>
                        <a:t>Living things and their Habitats -</a:t>
                      </a:r>
                      <a:r>
                        <a:rPr sz="1000" b="1" u="sng" spc="-5">
                          <a:solidFill>
                            <a:schemeClr val="bg1"/>
                          </a:solidFill>
                          <a:uFill>
                            <a:solidFill>
                              <a:srgbClr val="000000"/>
                            </a:solidFill>
                          </a:uFill>
                          <a:latin typeface="Calibri"/>
                          <a:cs typeface="Calibri"/>
                        </a:rPr>
                        <a:t> Seasons</a:t>
                      </a:r>
                      <a:r>
                        <a:rPr sz="1000" b="1" u="sng">
                          <a:solidFill>
                            <a:schemeClr val="bg1"/>
                          </a:solidFill>
                          <a:uFill>
                            <a:solidFill>
                              <a:srgbClr val="000000"/>
                            </a:solidFill>
                          </a:uFill>
                          <a:latin typeface="Calibri"/>
                          <a:cs typeface="Calibri"/>
                        </a:rPr>
                        <a:t> and</a:t>
                      </a:r>
                      <a:r>
                        <a:rPr sz="1000" b="1" u="sng" spc="-5">
                          <a:solidFill>
                            <a:schemeClr val="bg1"/>
                          </a:solidFill>
                          <a:uFill>
                            <a:solidFill>
                              <a:srgbClr val="000000"/>
                            </a:solidFill>
                          </a:uFill>
                          <a:latin typeface="Calibri"/>
                          <a:cs typeface="Calibri"/>
                        </a:rPr>
                        <a:t> How</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they</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Change</a:t>
                      </a:r>
                      <a:endParaRPr sz="10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19772">
                <a:tc rowSpan="3" gridSpan="2">
                  <a:txBody>
                    <a:bodyPr/>
                    <a:lstStyle/>
                    <a:p>
                      <a:pPr>
                        <a:lnSpc>
                          <a:spcPct val="100000"/>
                        </a:lnSpc>
                      </a:pPr>
                      <a:endParaRPr sz="800">
                        <a:latin typeface="Times New Roman"/>
                        <a:cs typeface="Times New Roman"/>
                      </a:endParaRPr>
                    </a:p>
                    <a:p>
                      <a:pPr marL="525780" indent="-228600">
                        <a:lnSpc>
                          <a:spcPct val="100000"/>
                        </a:lnSpc>
                        <a:buSzPct val="114285"/>
                        <a:buFont typeface="Symbol"/>
                        <a:buChar char=""/>
                        <a:tabLst>
                          <a:tab pos="525145" algn="l"/>
                          <a:tab pos="525780" algn="l"/>
                        </a:tabLst>
                      </a:pPr>
                      <a:r>
                        <a:rPr sz="600" b="1" spc="-5">
                          <a:latin typeface="Calibri"/>
                          <a:cs typeface="Calibri"/>
                        </a:rPr>
                        <a:t>Observe</a:t>
                      </a:r>
                      <a:r>
                        <a:rPr sz="600" b="1">
                          <a:latin typeface="Calibri"/>
                          <a:cs typeface="Calibri"/>
                        </a:rPr>
                        <a:t> </a:t>
                      </a:r>
                      <a:r>
                        <a:rPr sz="600" b="1" spc="-5">
                          <a:latin typeface="Calibri"/>
                          <a:cs typeface="Calibri"/>
                        </a:rPr>
                        <a:t>changes</a:t>
                      </a:r>
                      <a:r>
                        <a:rPr sz="600" b="1" spc="5">
                          <a:latin typeface="Calibri"/>
                          <a:cs typeface="Calibri"/>
                        </a:rPr>
                        <a:t> </a:t>
                      </a:r>
                      <a:r>
                        <a:rPr sz="600" b="1" spc="-5">
                          <a:latin typeface="Calibri"/>
                          <a:cs typeface="Calibri"/>
                        </a:rPr>
                        <a:t>across</a:t>
                      </a:r>
                      <a:r>
                        <a:rPr sz="600" b="1" spc="5">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four</a:t>
                      </a:r>
                      <a:r>
                        <a:rPr sz="600" b="1">
                          <a:latin typeface="Calibri"/>
                          <a:cs typeface="Calibri"/>
                        </a:rPr>
                        <a:t> </a:t>
                      </a:r>
                      <a:r>
                        <a:rPr sz="600" b="1" spc="-5">
                          <a:latin typeface="Calibri"/>
                          <a:cs typeface="Calibri"/>
                        </a:rPr>
                        <a:t>seasons</a:t>
                      </a:r>
                      <a:endParaRPr sz="600">
                        <a:latin typeface="Calibri"/>
                        <a:cs typeface="Calibri"/>
                      </a:endParaRPr>
                    </a:p>
                    <a:p>
                      <a:pPr marL="525780" marR="80010" indent="-228600">
                        <a:lnSpc>
                          <a:spcPct val="101400"/>
                        </a:lnSpc>
                        <a:spcBef>
                          <a:spcPts val="145"/>
                        </a:spcBef>
                        <a:buSzPct val="114285"/>
                        <a:buFont typeface="Symbol"/>
                        <a:buChar char=""/>
                        <a:tabLst>
                          <a:tab pos="525145" algn="l"/>
                          <a:tab pos="525780" algn="l"/>
                        </a:tabLst>
                      </a:pPr>
                      <a:r>
                        <a:rPr sz="600" b="1" spc="-5">
                          <a:latin typeface="Calibri"/>
                          <a:cs typeface="Calibri"/>
                        </a:rPr>
                        <a:t>Observe </a:t>
                      </a:r>
                      <a:r>
                        <a:rPr sz="600" b="1">
                          <a:latin typeface="Calibri"/>
                          <a:cs typeface="Calibri"/>
                        </a:rPr>
                        <a:t>and</a:t>
                      </a:r>
                      <a:r>
                        <a:rPr sz="600" b="1" spc="-5">
                          <a:latin typeface="Calibri"/>
                          <a:cs typeface="Calibri"/>
                        </a:rPr>
                        <a:t> describe</a:t>
                      </a:r>
                      <a:r>
                        <a:rPr sz="600" b="1">
                          <a:latin typeface="Calibri"/>
                          <a:cs typeface="Calibri"/>
                        </a:rPr>
                        <a:t> </a:t>
                      </a:r>
                      <a:r>
                        <a:rPr sz="600" b="1" spc="-5">
                          <a:latin typeface="Calibri"/>
                          <a:cs typeface="Calibri"/>
                        </a:rPr>
                        <a:t>weather</a:t>
                      </a:r>
                      <a:r>
                        <a:rPr sz="600" b="1">
                          <a:latin typeface="Calibri"/>
                          <a:cs typeface="Calibri"/>
                        </a:rPr>
                        <a:t> </a:t>
                      </a:r>
                      <a:r>
                        <a:rPr sz="600" b="1" spc="-5">
                          <a:latin typeface="Calibri"/>
                          <a:cs typeface="Calibri"/>
                        </a:rPr>
                        <a:t>associated</a:t>
                      </a:r>
                      <a:r>
                        <a:rPr sz="600" b="1" spc="10">
                          <a:latin typeface="Calibri"/>
                          <a:cs typeface="Calibri"/>
                        </a:rPr>
                        <a:t> </a:t>
                      </a:r>
                      <a:r>
                        <a:rPr sz="600" b="1" spc="-5">
                          <a:latin typeface="Calibri"/>
                          <a:cs typeface="Calibri"/>
                        </a:rPr>
                        <a:t>with</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seasons </a:t>
                      </a:r>
                      <a:r>
                        <a:rPr sz="600" b="1" spc="-14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how day</a:t>
                      </a:r>
                      <a:r>
                        <a:rPr sz="600" b="1">
                          <a:latin typeface="Calibri"/>
                          <a:cs typeface="Calibri"/>
                        </a:rPr>
                        <a:t> </a:t>
                      </a:r>
                      <a:r>
                        <a:rPr sz="600" b="1" spc="-5">
                          <a:latin typeface="Calibri"/>
                          <a:cs typeface="Calibri"/>
                        </a:rPr>
                        <a:t>length</a:t>
                      </a:r>
                      <a:r>
                        <a:rPr sz="600" b="1" spc="5">
                          <a:latin typeface="Calibri"/>
                          <a:cs typeface="Calibri"/>
                        </a:rPr>
                        <a:t> </a:t>
                      </a:r>
                      <a:r>
                        <a:rPr sz="600" b="1" spc="-5">
                          <a:latin typeface="Calibri"/>
                          <a:cs typeface="Calibri"/>
                        </a:rPr>
                        <a:t>varies.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pPr>
                      <a:endParaRPr sz="800">
                        <a:latin typeface="Times New Roman"/>
                        <a:cs typeface="Times New Roman"/>
                      </a:endParaRPr>
                    </a:p>
                    <a:p>
                      <a:pPr marL="525780" indent="-229870">
                        <a:lnSpc>
                          <a:spcPct val="100000"/>
                        </a:lnSpc>
                        <a:buSzPct val="114285"/>
                        <a:buFont typeface="Symbol"/>
                        <a:buChar char=""/>
                        <a:tabLst>
                          <a:tab pos="525780" algn="l"/>
                          <a:tab pos="526415" algn="l"/>
                        </a:tabLst>
                      </a:pPr>
                      <a:r>
                        <a:rPr sz="600" spc="-5">
                          <a:latin typeface="Calibri"/>
                          <a:cs typeface="Calibri"/>
                        </a:rPr>
                        <a:t>Weather</a:t>
                      </a:r>
                      <a:r>
                        <a:rPr sz="600" spc="-2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change</a:t>
                      </a:r>
                      <a:endParaRPr sz="600">
                        <a:latin typeface="Calibri"/>
                        <a:cs typeface="Calibri"/>
                      </a:endParaRPr>
                    </a:p>
                    <a:p>
                      <a:pPr marL="525780" marR="169545" indent="-229235">
                        <a:lnSpc>
                          <a:spcPct val="101400"/>
                        </a:lnSpc>
                        <a:spcBef>
                          <a:spcPts val="145"/>
                        </a:spcBef>
                        <a:buSzPct val="114285"/>
                        <a:buFont typeface="Symbol"/>
                        <a:buChar char=""/>
                        <a:tabLst>
                          <a:tab pos="525780" algn="l"/>
                          <a:tab pos="526415" algn="l"/>
                        </a:tabLst>
                      </a:pPr>
                      <a:r>
                        <a:rPr sz="600" spc="-5">
                          <a:latin typeface="Calibri"/>
                          <a:cs typeface="Calibri"/>
                        </a:rPr>
                        <a:t>There</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lots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different</a:t>
                      </a:r>
                      <a:r>
                        <a:rPr sz="600" spc="5">
                          <a:latin typeface="Calibri"/>
                          <a:cs typeface="Calibri"/>
                        </a:rPr>
                        <a:t> </a:t>
                      </a:r>
                      <a:r>
                        <a:rPr sz="600" spc="-5">
                          <a:latin typeface="Calibri"/>
                          <a:cs typeface="Calibri"/>
                        </a:rPr>
                        <a:t>types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weather:</a:t>
                      </a:r>
                      <a:r>
                        <a:rPr sz="600" spc="5">
                          <a:latin typeface="Calibri"/>
                          <a:cs typeface="Calibri"/>
                        </a:rPr>
                        <a:t> </a:t>
                      </a:r>
                      <a:r>
                        <a:rPr sz="600" spc="-5">
                          <a:latin typeface="Calibri"/>
                          <a:cs typeface="Calibri"/>
                        </a:rPr>
                        <a:t>Rain,</a:t>
                      </a:r>
                      <a:r>
                        <a:rPr sz="600" spc="10">
                          <a:latin typeface="Calibri"/>
                          <a:cs typeface="Calibri"/>
                        </a:rPr>
                        <a:t> </a:t>
                      </a:r>
                      <a:r>
                        <a:rPr sz="600" spc="-5">
                          <a:latin typeface="Calibri"/>
                          <a:cs typeface="Calibri"/>
                        </a:rPr>
                        <a:t>Sun,</a:t>
                      </a:r>
                      <a:r>
                        <a:rPr sz="600" spc="10">
                          <a:latin typeface="Calibri"/>
                          <a:cs typeface="Calibri"/>
                        </a:rPr>
                        <a:t> </a:t>
                      </a:r>
                      <a:r>
                        <a:rPr sz="600" spc="-5">
                          <a:latin typeface="Calibri"/>
                          <a:cs typeface="Calibri"/>
                        </a:rPr>
                        <a:t>Cloud,</a:t>
                      </a:r>
                      <a:r>
                        <a:rPr sz="600" spc="10">
                          <a:latin typeface="Calibri"/>
                          <a:cs typeface="Calibri"/>
                        </a:rPr>
                        <a:t> </a:t>
                      </a:r>
                      <a:r>
                        <a:rPr sz="600" spc="-5">
                          <a:latin typeface="Calibri"/>
                          <a:cs typeface="Calibri"/>
                        </a:rPr>
                        <a:t>Wind, </a:t>
                      </a:r>
                      <a:r>
                        <a:rPr sz="600" spc="-145">
                          <a:latin typeface="Calibri"/>
                          <a:cs typeface="Calibri"/>
                        </a:rPr>
                        <a:t> </a:t>
                      </a:r>
                      <a:r>
                        <a:rPr sz="600" spc="-5">
                          <a:latin typeface="Calibri"/>
                          <a:cs typeface="Calibri"/>
                        </a:rPr>
                        <a:t>Snow,</a:t>
                      </a:r>
                      <a:r>
                        <a:rPr sz="600">
                          <a:latin typeface="Calibri"/>
                          <a:cs typeface="Calibri"/>
                        </a:rPr>
                        <a:t> </a:t>
                      </a:r>
                      <a:r>
                        <a:rPr sz="600" spc="-5">
                          <a:latin typeface="Calibri"/>
                          <a:cs typeface="Calibri"/>
                        </a:rPr>
                        <a:t>etc</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Days are longer</a:t>
                      </a:r>
                      <a:r>
                        <a:rPr sz="600" spc="5">
                          <a:latin typeface="Calibri"/>
                          <a:cs typeface="Calibri"/>
                        </a:rPr>
                        <a:t> </a:t>
                      </a:r>
                      <a:r>
                        <a:rPr sz="600" spc="-5">
                          <a:latin typeface="Calibri"/>
                          <a:cs typeface="Calibri"/>
                        </a:rPr>
                        <a:t>and hotter in</a:t>
                      </a:r>
                      <a:r>
                        <a:rPr sz="600" spc="10">
                          <a:latin typeface="Calibri"/>
                          <a:cs typeface="Calibri"/>
                        </a:rPr>
                        <a:t> </a:t>
                      </a:r>
                      <a:r>
                        <a:rPr sz="600" spc="-5">
                          <a:latin typeface="Calibri"/>
                          <a:cs typeface="Calibri"/>
                        </a:rPr>
                        <a:t>the summer</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Days are shorter</a:t>
                      </a:r>
                      <a:r>
                        <a:rPr sz="600" spc="-10">
                          <a:latin typeface="Calibri"/>
                          <a:cs typeface="Calibri"/>
                        </a:rPr>
                        <a:t> </a:t>
                      </a:r>
                      <a:r>
                        <a:rPr sz="600" spc="-5">
                          <a:latin typeface="Calibri"/>
                          <a:cs typeface="Calibri"/>
                        </a:rPr>
                        <a:t>and</a:t>
                      </a:r>
                      <a:r>
                        <a:rPr sz="600">
                          <a:latin typeface="Calibri"/>
                          <a:cs typeface="Calibri"/>
                        </a:rPr>
                        <a:t> colder</a:t>
                      </a:r>
                      <a:r>
                        <a:rPr sz="600" spc="-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the winter</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There</a:t>
                      </a:r>
                      <a:r>
                        <a:rPr sz="600">
                          <a:latin typeface="Calibri"/>
                          <a:cs typeface="Calibri"/>
                        </a:rPr>
                        <a:t> </a:t>
                      </a:r>
                      <a:r>
                        <a:rPr sz="600" spc="-5">
                          <a:latin typeface="Calibri"/>
                          <a:cs typeface="Calibri"/>
                        </a:rPr>
                        <a:t>are</a:t>
                      </a:r>
                      <a:r>
                        <a:rPr sz="600">
                          <a:latin typeface="Calibri"/>
                          <a:cs typeface="Calibri"/>
                        </a:rPr>
                        <a:t> </a:t>
                      </a:r>
                      <a:r>
                        <a:rPr sz="600" spc="-5">
                          <a:latin typeface="Calibri"/>
                          <a:cs typeface="Calibri"/>
                        </a:rPr>
                        <a:t>four</a:t>
                      </a:r>
                      <a:r>
                        <a:rPr sz="600">
                          <a:latin typeface="Calibri"/>
                          <a:cs typeface="Calibri"/>
                        </a:rPr>
                        <a:t> </a:t>
                      </a:r>
                      <a:r>
                        <a:rPr sz="600" spc="-5">
                          <a:latin typeface="Calibri"/>
                          <a:cs typeface="Calibri"/>
                        </a:rPr>
                        <a:t>seasons:</a:t>
                      </a:r>
                      <a:r>
                        <a:rPr sz="600" spc="5">
                          <a:latin typeface="Calibri"/>
                          <a:cs typeface="Calibri"/>
                        </a:rPr>
                        <a:t> </a:t>
                      </a:r>
                      <a:r>
                        <a:rPr sz="600" spc="-5">
                          <a:latin typeface="Calibri"/>
                          <a:cs typeface="Calibri"/>
                        </a:rPr>
                        <a:t>Spring,</a:t>
                      </a:r>
                      <a:r>
                        <a:rPr sz="600" spc="10">
                          <a:latin typeface="Calibri"/>
                          <a:cs typeface="Calibri"/>
                        </a:rPr>
                        <a:t> </a:t>
                      </a:r>
                      <a:r>
                        <a:rPr sz="600" spc="-5">
                          <a:latin typeface="Calibri"/>
                          <a:cs typeface="Calibri"/>
                        </a:rPr>
                        <a:t>Summer,</a:t>
                      </a:r>
                      <a:r>
                        <a:rPr sz="600" spc="5">
                          <a:latin typeface="Calibri"/>
                          <a:cs typeface="Calibri"/>
                        </a:rPr>
                        <a:t> </a:t>
                      </a:r>
                      <a:r>
                        <a:rPr sz="600" spc="-5">
                          <a:latin typeface="Calibri"/>
                          <a:cs typeface="Calibri"/>
                        </a:rPr>
                        <a:t>Autumn,</a:t>
                      </a:r>
                      <a:r>
                        <a:rPr sz="600" spc="10">
                          <a:latin typeface="Calibri"/>
                          <a:cs typeface="Calibri"/>
                        </a:rPr>
                        <a:t> </a:t>
                      </a:r>
                      <a:r>
                        <a:rPr sz="600" spc="-5">
                          <a:latin typeface="Calibri"/>
                          <a:cs typeface="Calibri"/>
                        </a:rPr>
                        <a:t>Winter</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Seasons,</a:t>
                      </a:r>
                      <a:r>
                        <a:rPr sz="600" spc="10">
                          <a:latin typeface="Calibri"/>
                          <a:cs typeface="Calibri"/>
                        </a:rPr>
                        <a:t> </a:t>
                      </a:r>
                      <a:r>
                        <a:rPr sz="600" spc="-5">
                          <a:latin typeface="Calibri"/>
                          <a:cs typeface="Calibri"/>
                        </a:rPr>
                        <a:t>spring,</a:t>
                      </a:r>
                      <a:r>
                        <a:rPr sz="600" spc="15">
                          <a:latin typeface="Calibri"/>
                          <a:cs typeface="Calibri"/>
                        </a:rPr>
                        <a:t> </a:t>
                      </a:r>
                      <a:r>
                        <a:rPr sz="600" spc="-5">
                          <a:latin typeface="Calibri"/>
                          <a:cs typeface="Calibri"/>
                        </a:rPr>
                        <a:t>summer,</a:t>
                      </a:r>
                      <a:r>
                        <a:rPr sz="600" spc="10">
                          <a:latin typeface="Calibri"/>
                          <a:cs typeface="Calibri"/>
                        </a:rPr>
                        <a:t> </a:t>
                      </a:r>
                      <a:r>
                        <a:rPr sz="600" spc="-5">
                          <a:latin typeface="Calibri"/>
                          <a:cs typeface="Calibri"/>
                        </a:rPr>
                        <a:t>autumn,</a:t>
                      </a:r>
                      <a:r>
                        <a:rPr sz="600" spc="15">
                          <a:latin typeface="Calibri"/>
                          <a:cs typeface="Calibri"/>
                        </a:rPr>
                        <a:t> </a:t>
                      </a:r>
                      <a:r>
                        <a:rPr sz="600" spc="-5">
                          <a:latin typeface="Calibri"/>
                          <a:cs typeface="Calibri"/>
                        </a:rPr>
                        <a:t>winter,</a:t>
                      </a:r>
                      <a:r>
                        <a:rPr sz="600" spc="20">
                          <a:latin typeface="Calibri"/>
                          <a:cs typeface="Calibri"/>
                        </a:rPr>
                        <a:t> </a:t>
                      </a:r>
                      <a:r>
                        <a:rPr sz="600" spc="-5">
                          <a:latin typeface="Calibri"/>
                          <a:cs typeface="Calibri"/>
                        </a:rPr>
                        <a:t>windy,</a:t>
                      </a:r>
                      <a:r>
                        <a:rPr sz="600" spc="15">
                          <a:latin typeface="Calibri"/>
                          <a:cs typeface="Calibri"/>
                        </a:rPr>
                        <a:t> </a:t>
                      </a:r>
                      <a:r>
                        <a:rPr sz="600" spc="-5">
                          <a:latin typeface="Calibri"/>
                          <a:cs typeface="Calibri"/>
                        </a:rPr>
                        <a:t>sunny,</a:t>
                      </a:r>
                      <a:r>
                        <a:rPr sz="600" spc="15">
                          <a:latin typeface="Calibri"/>
                          <a:cs typeface="Calibri"/>
                        </a:rPr>
                        <a:t> </a:t>
                      </a:r>
                      <a:r>
                        <a:rPr sz="600" spc="-5">
                          <a:latin typeface="Calibri"/>
                          <a:cs typeface="Calibri"/>
                        </a:rPr>
                        <a:t>overcast,</a:t>
                      </a:r>
                      <a:r>
                        <a:rPr sz="600" spc="15">
                          <a:latin typeface="Calibri"/>
                          <a:cs typeface="Calibri"/>
                        </a:rPr>
                        <a:t> </a:t>
                      </a:r>
                      <a:r>
                        <a:rPr sz="600" spc="-5">
                          <a:latin typeface="Calibri"/>
                          <a:cs typeface="Calibri"/>
                        </a:rPr>
                        <a:t>snow,</a:t>
                      </a:r>
                      <a:r>
                        <a:rPr sz="600" spc="15">
                          <a:latin typeface="Calibri"/>
                          <a:cs typeface="Calibri"/>
                        </a:rPr>
                        <a:t> </a:t>
                      </a:r>
                      <a:r>
                        <a:rPr sz="600" spc="-5">
                          <a:latin typeface="Calibri"/>
                          <a:cs typeface="Calibri"/>
                        </a:rPr>
                        <a:t>rain,</a:t>
                      </a:r>
                      <a:r>
                        <a:rPr sz="600" spc="15">
                          <a:latin typeface="Calibri"/>
                          <a:cs typeface="Calibri"/>
                        </a:rPr>
                        <a:t> </a:t>
                      </a:r>
                      <a:r>
                        <a:rPr sz="600" spc="-5">
                          <a:latin typeface="Calibri"/>
                          <a:cs typeface="Calibri"/>
                        </a:rPr>
                        <a:t>temperature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5"/>
                        </a:spcBef>
                      </a:pPr>
                      <a:endParaRPr sz="600">
                        <a:latin typeface="Times New Roman"/>
                        <a:cs typeface="Times New Roman"/>
                      </a:endParaRPr>
                    </a:p>
                    <a:p>
                      <a:pPr marL="67945" marR="1032510">
                        <a:lnSpc>
                          <a:spcPct val="102899"/>
                        </a:lnSpc>
                        <a:spcBef>
                          <a:spcPts val="5"/>
                        </a:spcBef>
                      </a:pPr>
                      <a:r>
                        <a:rPr sz="600" spc="-5">
                          <a:latin typeface="Calibri"/>
                          <a:cs typeface="Calibri"/>
                        </a:rPr>
                        <a:t>Dr</a:t>
                      </a:r>
                      <a:r>
                        <a:rPr sz="600" spc="-15">
                          <a:latin typeface="Calibri"/>
                          <a:cs typeface="Calibri"/>
                        </a:rPr>
                        <a:t> </a:t>
                      </a:r>
                      <a:r>
                        <a:rPr sz="600" spc="-5">
                          <a:latin typeface="Calibri"/>
                          <a:cs typeface="Calibri"/>
                        </a:rPr>
                        <a:t>Steve</a:t>
                      </a:r>
                      <a:r>
                        <a:rPr sz="600" spc="5">
                          <a:latin typeface="Calibri"/>
                          <a:cs typeface="Calibri"/>
                        </a:rPr>
                        <a:t> </a:t>
                      </a:r>
                      <a:r>
                        <a:rPr sz="600" spc="-5">
                          <a:latin typeface="Calibri"/>
                          <a:cs typeface="Calibri"/>
                        </a:rPr>
                        <a:t>Lyons </a:t>
                      </a:r>
                      <a:r>
                        <a:rPr sz="600">
                          <a:latin typeface="Calibri"/>
                          <a:cs typeface="Calibri"/>
                        </a:rPr>
                        <a:t> (</a:t>
                      </a:r>
                      <a:r>
                        <a:rPr sz="600" spc="-5">
                          <a:latin typeface="Calibri"/>
                          <a:cs typeface="Calibri"/>
                        </a:rPr>
                        <a:t>Ex</a:t>
                      </a:r>
                      <a:r>
                        <a:rPr sz="600" spc="-10">
                          <a:latin typeface="Calibri"/>
                          <a:cs typeface="Calibri"/>
                        </a:rPr>
                        <a:t>t</a:t>
                      </a:r>
                      <a:r>
                        <a:rPr sz="600" spc="-5">
                          <a:latin typeface="Calibri"/>
                          <a:cs typeface="Calibri"/>
                        </a:rPr>
                        <a:t>r</a:t>
                      </a:r>
                      <a:r>
                        <a:rPr sz="600" spc="10">
                          <a:latin typeface="Calibri"/>
                          <a:cs typeface="Calibri"/>
                        </a:rPr>
                        <a:t>e</a:t>
                      </a:r>
                      <a:r>
                        <a:rPr sz="600" spc="-5">
                          <a:latin typeface="Calibri"/>
                          <a:cs typeface="Calibri"/>
                        </a:rPr>
                        <a:t>m</a:t>
                      </a:r>
                      <a:r>
                        <a:rPr sz="600">
                          <a:latin typeface="Calibri"/>
                          <a:cs typeface="Calibri"/>
                        </a:rPr>
                        <a:t>e</a:t>
                      </a:r>
                      <a:r>
                        <a:rPr sz="600" spc="-5">
                          <a:latin typeface="Calibri"/>
                          <a:cs typeface="Calibri"/>
                        </a:rPr>
                        <a:t> </a:t>
                      </a:r>
                      <a:r>
                        <a:rPr sz="600">
                          <a:latin typeface="Calibri"/>
                          <a:cs typeface="Calibri"/>
                        </a:rPr>
                        <a:t>We</a:t>
                      </a:r>
                      <a:r>
                        <a:rPr sz="600" spc="15">
                          <a:latin typeface="Calibri"/>
                          <a:cs typeface="Calibri"/>
                        </a:rPr>
                        <a:t>a</a:t>
                      </a:r>
                      <a:r>
                        <a:rPr sz="600" spc="-5">
                          <a:latin typeface="Calibri"/>
                          <a:cs typeface="Calibri"/>
                        </a:rPr>
                        <a:t>t</a:t>
                      </a:r>
                      <a:r>
                        <a:rPr sz="600" spc="5">
                          <a:latin typeface="Calibri"/>
                          <a:cs typeface="Calibri"/>
                        </a:rPr>
                        <a:t>h</a:t>
                      </a:r>
                      <a:r>
                        <a:rPr sz="600">
                          <a:latin typeface="Calibri"/>
                          <a:cs typeface="Calibri"/>
                        </a:rPr>
                        <a:t>e</a:t>
                      </a:r>
                      <a:r>
                        <a:rPr sz="600" spc="-5">
                          <a:latin typeface="Calibri"/>
                          <a:cs typeface="Calibri"/>
                        </a:rPr>
                        <a:t>r)</a:t>
                      </a:r>
                      <a:endParaRPr sz="600">
                        <a:latin typeface="Calibri"/>
                        <a:cs typeface="Calibri"/>
                      </a:endParaRPr>
                    </a:p>
                    <a:p>
                      <a:pPr>
                        <a:lnSpc>
                          <a:spcPct val="100000"/>
                        </a:lnSpc>
                        <a:spcBef>
                          <a:spcPts val="45"/>
                        </a:spcBef>
                      </a:pPr>
                      <a:endParaRPr sz="600">
                        <a:latin typeface="Times New Roman"/>
                        <a:cs typeface="Times New Roman"/>
                      </a:endParaRPr>
                    </a:p>
                    <a:p>
                      <a:pPr marL="67945" marR="1160780">
                        <a:lnSpc>
                          <a:spcPct val="101400"/>
                        </a:lnSpc>
                      </a:pPr>
                      <a:r>
                        <a:rPr sz="600" spc="-5">
                          <a:latin typeface="Calibri"/>
                          <a:cs typeface="Calibri"/>
                        </a:rPr>
                        <a:t>Holly Green </a:t>
                      </a:r>
                      <a:r>
                        <a:rPr sz="600">
                          <a:latin typeface="Calibri"/>
                          <a:cs typeface="Calibri"/>
                        </a:rPr>
                        <a:t> (Me</a:t>
                      </a:r>
                      <a:r>
                        <a:rPr sz="600" spc="-5">
                          <a:latin typeface="Calibri"/>
                          <a:cs typeface="Calibri"/>
                        </a:rPr>
                        <a:t>t</a:t>
                      </a:r>
                      <a:r>
                        <a:rPr sz="600">
                          <a:latin typeface="Calibri"/>
                          <a:cs typeface="Calibri"/>
                        </a:rPr>
                        <a:t>e</a:t>
                      </a:r>
                      <a:r>
                        <a:rPr sz="600" spc="5">
                          <a:latin typeface="Calibri"/>
                          <a:cs typeface="Calibri"/>
                        </a:rPr>
                        <a:t>o</a:t>
                      </a:r>
                      <a:r>
                        <a:rPr sz="600" spc="-5">
                          <a:latin typeface="Calibri"/>
                          <a:cs typeface="Calibri"/>
                        </a:rPr>
                        <a:t>r</a:t>
                      </a:r>
                      <a:r>
                        <a:rPr sz="600">
                          <a:latin typeface="Calibri"/>
                          <a:cs typeface="Calibri"/>
                        </a:rPr>
                        <a:t>o</a:t>
                      </a:r>
                      <a:r>
                        <a:rPr sz="600" spc="-5">
                          <a:latin typeface="Calibri"/>
                          <a:cs typeface="Calibri"/>
                        </a:rPr>
                        <a:t>l</a:t>
                      </a:r>
                      <a:r>
                        <a:rPr sz="600">
                          <a:latin typeface="Calibri"/>
                          <a:cs typeface="Calibri"/>
                        </a:rPr>
                        <a:t>o</a:t>
                      </a:r>
                      <a:r>
                        <a:rPr sz="600" spc="-5">
                          <a:latin typeface="Calibri"/>
                          <a:cs typeface="Calibri"/>
                        </a:rPr>
                        <a:t>gi</a:t>
                      </a:r>
                      <a:r>
                        <a:rPr sz="600">
                          <a:latin typeface="Calibri"/>
                          <a:cs typeface="Calibri"/>
                        </a:rPr>
                        <a:t>s</a:t>
                      </a:r>
                      <a:r>
                        <a:rPr sz="600" spc="-5">
                          <a:latin typeface="Calibri"/>
                          <a:cs typeface="Calibri"/>
                        </a:rPr>
                        <a:t>t</a:t>
                      </a:r>
                      <a:r>
                        <a:rPr sz="600">
                          <a:latin typeface="Calibri"/>
                          <a:cs typeface="Calibri"/>
                        </a:rPr>
                        <a:t>)</a:t>
                      </a:r>
                    </a:p>
                  </a:txBody>
                  <a:tcPr marL="0" marR="0" marT="576"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6675" marR="558800">
                        <a:lnSpc>
                          <a:spcPct val="102899"/>
                        </a:lnSpc>
                        <a:spcBef>
                          <a:spcPts val="5"/>
                        </a:spcBef>
                      </a:pPr>
                      <a:r>
                        <a:rPr sz="600" spc="-5">
                          <a:latin typeface="Calibri"/>
                          <a:cs typeface="Calibri"/>
                        </a:rPr>
                        <a:t>Tree: Seasons</a:t>
                      </a:r>
                      <a:r>
                        <a:rPr sz="600">
                          <a:latin typeface="Calibri"/>
                          <a:cs typeface="Calibri"/>
                        </a:rPr>
                        <a:t> </a:t>
                      </a:r>
                      <a:r>
                        <a:rPr sz="600" spc="-5">
                          <a:latin typeface="Calibri"/>
                          <a:cs typeface="Calibri"/>
                        </a:rPr>
                        <a:t>Come,</a:t>
                      </a:r>
                      <a:r>
                        <a:rPr sz="600">
                          <a:latin typeface="Calibri"/>
                          <a:cs typeface="Calibri"/>
                        </a:rPr>
                        <a:t> </a:t>
                      </a:r>
                      <a:r>
                        <a:rPr sz="600" spc="-5">
                          <a:latin typeface="Calibri"/>
                          <a:cs typeface="Calibri"/>
                        </a:rPr>
                        <a:t>Seasons</a:t>
                      </a:r>
                      <a:r>
                        <a:rPr sz="600">
                          <a:latin typeface="Calibri"/>
                          <a:cs typeface="Calibri"/>
                        </a:rPr>
                        <a:t> </a:t>
                      </a:r>
                      <a:r>
                        <a:rPr sz="600" spc="-10">
                          <a:latin typeface="Calibri"/>
                          <a:cs typeface="Calibri"/>
                        </a:rPr>
                        <a:t>Go </a:t>
                      </a:r>
                      <a:r>
                        <a:rPr sz="600" spc="-5">
                          <a:latin typeface="Calibri"/>
                          <a:cs typeface="Calibri"/>
                        </a:rPr>
                        <a:t> (Patricia</a:t>
                      </a:r>
                      <a:r>
                        <a:rPr sz="600" spc="10">
                          <a:latin typeface="Calibri"/>
                          <a:cs typeface="Calibri"/>
                        </a:rPr>
                        <a:t> </a:t>
                      </a:r>
                      <a:r>
                        <a:rPr sz="600" spc="-5">
                          <a:latin typeface="Calibri"/>
                          <a:cs typeface="Calibri"/>
                        </a:rPr>
                        <a:t>Hegarty and</a:t>
                      </a:r>
                      <a:r>
                        <a:rPr sz="600">
                          <a:latin typeface="Calibri"/>
                          <a:cs typeface="Calibri"/>
                        </a:rPr>
                        <a:t> </a:t>
                      </a:r>
                      <a:r>
                        <a:rPr sz="600" spc="-5">
                          <a:latin typeface="Calibri"/>
                          <a:cs typeface="Calibri"/>
                        </a:rPr>
                        <a:t>Britta</a:t>
                      </a:r>
                      <a:r>
                        <a:rPr sz="600" spc="10">
                          <a:latin typeface="Calibri"/>
                          <a:cs typeface="Calibri"/>
                        </a:rPr>
                        <a:t> </a:t>
                      </a:r>
                      <a:r>
                        <a:rPr sz="600" spc="-5">
                          <a:latin typeface="Calibri"/>
                          <a:cs typeface="Calibri"/>
                        </a:rPr>
                        <a:t>Teckentrup)</a:t>
                      </a:r>
                      <a:endParaRPr sz="600">
                        <a:latin typeface="Calibri"/>
                        <a:cs typeface="Calibri"/>
                      </a:endParaRPr>
                    </a:p>
                    <a:p>
                      <a:pPr>
                        <a:lnSpc>
                          <a:spcPct val="100000"/>
                        </a:lnSpc>
                        <a:spcBef>
                          <a:spcPts val="45"/>
                        </a:spcBef>
                      </a:pPr>
                      <a:endParaRPr sz="600">
                        <a:latin typeface="Times New Roman"/>
                        <a:cs typeface="Times New Roman"/>
                      </a:endParaRPr>
                    </a:p>
                    <a:p>
                      <a:pPr marL="66675" marR="1228725">
                        <a:lnSpc>
                          <a:spcPct val="101400"/>
                        </a:lnSpc>
                      </a:pPr>
                      <a:r>
                        <a:rPr sz="600" spc="-5">
                          <a:latin typeface="Calibri"/>
                          <a:cs typeface="Calibri"/>
                        </a:rPr>
                        <a:t>One</a:t>
                      </a:r>
                      <a:r>
                        <a:rPr sz="600" spc="-20">
                          <a:latin typeface="Calibri"/>
                          <a:cs typeface="Calibri"/>
                        </a:rPr>
                        <a:t> </a:t>
                      </a:r>
                      <a:r>
                        <a:rPr sz="600" spc="-5">
                          <a:latin typeface="Calibri"/>
                          <a:cs typeface="Calibri"/>
                        </a:rPr>
                        <a:t>Year</a:t>
                      </a:r>
                      <a:r>
                        <a:rPr sz="600" spc="-15">
                          <a:latin typeface="Calibri"/>
                          <a:cs typeface="Calibri"/>
                        </a:rPr>
                        <a:t> </a:t>
                      </a:r>
                      <a:r>
                        <a:rPr sz="600" spc="-5">
                          <a:latin typeface="Calibri"/>
                          <a:cs typeface="Calibri"/>
                        </a:rPr>
                        <a:t>with</a:t>
                      </a:r>
                      <a:r>
                        <a:rPr sz="600" spc="-10">
                          <a:latin typeface="Calibri"/>
                          <a:cs typeface="Calibri"/>
                        </a:rPr>
                        <a:t> </a:t>
                      </a:r>
                      <a:r>
                        <a:rPr sz="600" spc="-5">
                          <a:latin typeface="Calibri"/>
                          <a:cs typeface="Calibri"/>
                        </a:rPr>
                        <a:t>Kipper </a:t>
                      </a:r>
                      <a:r>
                        <a:rPr sz="600" spc="-145">
                          <a:latin typeface="Calibri"/>
                          <a:cs typeface="Calibri"/>
                        </a:rPr>
                        <a:t> </a:t>
                      </a:r>
                      <a:r>
                        <a:rPr sz="600" spc="-5">
                          <a:latin typeface="Calibri"/>
                          <a:cs typeface="Calibri"/>
                        </a:rPr>
                        <a:t>(Mick</a:t>
                      </a:r>
                      <a:r>
                        <a:rPr sz="600" spc="-15">
                          <a:latin typeface="Calibri"/>
                          <a:cs typeface="Calibri"/>
                        </a:rPr>
                        <a:t> </a:t>
                      </a:r>
                      <a:r>
                        <a:rPr sz="600" spc="-5">
                          <a:latin typeface="Calibri"/>
                          <a:cs typeface="Calibri"/>
                        </a:rPr>
                        <a:t>Inkpen)</a:t>
                      </a:r>
                      <a:endParaRPr sz="600">
                        <a:latin typeface="Calibri"/>
                        <a:cs typeface="Calibri"/>
                      </a:endParaRPr>
                    </a:p>
                    <a:p>
                      <a:pPr>
                        <a:lnSpc>
                          <a:spcPct val="100000"/>
                        </a:lnSpc>
                      </a:pPr>
                      <a:endParaRPr sz="700">
                        <a:latin typeface="Times New Roman"/>
                        <a:cs typeface="Times New Roman"/>
                      </a:endParaRPr>
                    </a:p>
                    <a:p>
                      <a:pPr marL="66675" marR="1319530">
                        <a:lnSpc>
                          <a:spcPct val="101400"/>
                        </a:lnSpc>
                      </a:pPr>
                      <a:r>
                        <a:rPr sz="600" spc="-5">
                          <a:latin typeface="Calibri"/>
                          <a:cs typeface="Calibri"/>
                        </a:rPr>
                        <a:t>After the Storm </a:t>
                      </a:r>
                      <a:r>
                        <a:rPr sz="600">
                          <a:latin typeface="Calibri"/>
                          <a:cs typeface="Calibri"/>
                        </a:rPr>
                        <a:t> (</a:t>
                      </a:r>
                      <a:r>
                        <a:rPr sz="600" spc="-10">
                          <a:latin typeface="Calibri"/>
                          <a:cs typeface="Calibri"/>
                        </a:rPr>
                        <a:t>N</a:t>
                      </a:r>
                      <a:r>
                        <a:rPr sz="600" spc="-5">
                          <a:latin typeface="Calibri"/>
                          <a:cs typeface="Calibri"/>
                        </a:rPr>
                        <a:t>i</a:t>
                      </a:r>
                      <a:r>
                        <a:rPr sz="600" spc="5">
                          <a:latin typeface="Calibri"/>
                          <a:cs typeface="Calibri"/>
                        </a:rPr>
                        <a:t>c</a:t>
                      </a:r>
                      <a:r>
                        <a:rPr sz="600">
                          <a:latin typeface="Calibri"/>
                          <a:cs typeface="Calibri"/>
                        </a:rPr>
                        <a:t>k</a:t>
                      </a:r>
                      <a:r>
                        <a:rPr sz="600" spc="-10">
                          <a:latin typeface="Calibri"/>
                          <a:cs typeface="Calibri"/>
                        </a:rPr>
                        <a:t> </a:t>
                      </a:r>
                      <a:r>
                        <a:rPr sz="600">
                          <a:latin typeface="Calibri"/>
                          <a:cs typeface="Calibri"/>
                        </a:rPr>
                        <a:t>B</a:t>
                      </a:r>
                      <a:r>
                        <a:rPr sz="600" spc="5">
                          <a:latin typeface="Calibri"/>
                          <a:cs typeface="Calibri"/>
                        </a:rPr>
                        <a:t>ut</a:t>
                      </a:r>
                      <a:r>
                        <a:rPr sz="600" spc="-5">
                          <a:latin typeface="Calibri"/>
                          <a:cs typeface="Calibri"/>
                        </a:rPr>
                        <a:t>t</a:t>
                      </a:r>
                      <a:r>
                        <a:rPr sz="600">
                          <a:latin typeface="Calibri"/>
                          <a:cs typeface="Calibri"/>
                        </a:rPr>
                        <a:t>erwo</a:t>
                      </a:r>
                      <a:r>
                        <a:rPr sz="600" spc="-5">
                          <a:latin typeface="Calibri"/>
                          <a:cs typeface="Calibri"/>
                        </a:rPr>
                        <a:t>rt</a:t>
                      </a:r>
                      <a:r>
                        <a:rPr sz="600" spc="5">
                          <a:latin typeface="Calibri"/>
                          <a:cs typeface="Calibri"/>
                        </a:rPr>
                        <a:t>h</a:t>
                      </a:r>
                      <a:r>
                        <a:rPr sz="600">
                          <a:latin typeface="Calibri"/>
                          <a:cs typeface="Calibri"/>
                        </a:rPr>
                        <a:t>)</a:t>
                      </a:r>
                    </a:p>
                  </a:txBody>
                  <a:tcPr marL="0" marR="0" marT="576"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0">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85229">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Early Years</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indent="-228600">
                        <a:lnSpc>
                          <a:spcPct val="100000"/>
                        </a:lnSpc>
                        <a:spcBef>
                          <a:spcPts val="145"/>
                        </a:spcBef>
                        <a:buSzPct val="114285"/>
                        <a:buFont typeface="Symbol"/>
                        <a:buChar char=""/>
                        <a:tabLst>
                          <a:tab pos="525145" algn="l"/>
                          <a:tab pos="525780" algn="l"/>
                        </a:tabLst>
                      </a:pPr>
                      <a:r>
                        <a:rPr sz="600" b="1" spc="-5">
                          <a:latin typeface="Calibri"/>
                          <a:cs typeface="Calibri"/>
                        </a:rPr>
                        <a:t>Developing an</a:t>
                      </a:r>
                      <a:r>
                        <a:rPr sz="600" b="1" spc="-10">
                          <a:latin typeface="Calibri"/>
                          <a:cs typeface="Calibri"/>
                        </a:rPr>
                        <a:t> </a:t>
                      </a:r>
                      <a:r>
                        <a:rPr sz="600" b="1" spc="-5">
                          <a:latin typeface="Calibri"/>
                          <a:cs typeface="Calibri"/>
                        </a:rPr>
                        <a:t>understanding</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change.</a:t>
                      </a:r>
                      <a:endParaRPr sz="600">
                        <a:latin typeface="Calibri"/>
                        <a:cs typeface="Calibri"/>
                      </a:endParaRPr>
                    </a:p>
                    <a:p>
                      <a:pPr marL="525780" marR="243204" indent="-228600">
                        <a:lnSpc>
                          <a:spcPct val="101400"/>
                        </a:lnSpc>
                        <a:spcBef>
                          <a:spcPts val="145"/>
                        </a:spcBef>
                        <a:buSzPct val="114285"/>
                        <a:buFont typeface="Symbol"/>
                        <a:buChar char=""/>
                        <a:tabLst>
                          <a:tab pos="525145" algn="l"/>
                          <a:tab pos="525780" algn="l"/>
                        </a:tabLst>
                      </a:pPr>
                      <a:r>
                        <a:rPr sz="600" b="1" spc="-5">
                          <a:latin typeface="Calibri"/>
                          <a:cs typeface="Calibri"/>
                        </a:rPr>
                        <a:t>Observe </a:t>
                      </a:r>
                      <a:r>
                        <a:rPr sz="600" b="1">
                          <a:latin typeface="Calibri"/>
                          <a:cs typeface="Calibri"/>
                        </a:rPr>
                        <a:t>and</a:t>
                      </a:r>
                      <a:r>
                        <a:rPr sz="600" b="1" spc="-5">
                          <a:latin typeface="Calibri"/>
                          <a:cs typeface="Calibri"/>
                        </a:rPr>
                        <a:t> explain</a:t>
                      </a:r>
                      <a:r>
                        <a:rPr sz="600" b="1" spc="5">
                          <a:latin typeface="Calibri"/>
                          <a:cs typeface="Calibri"/>
                        </a:rPr>
                        <a:t> </a:t>
                      </a:r>
                      <a:r>
                        <a:rPr sz="600" b="1" spc="-5">
                          <a:latin typeface="Calibri"/>
                          <a:cs typeface="Calibri"/>
                        </a:rPr>
                        <a:t>why</a:t>
                      </a:r>
                      <a:r>
                        <a:rPr sz="600" b="1">
                          <a:latin typeface="Calibri"/>
                          <a:cs typeface="Calibri"/>
                        </a:rPr>
                        <a:t> </a:t>
                      </a:r>
                      <a:r>
                        <a:rPr sz="600" b="1" spc="-5">
                          <a:latin typeface="Calibri"/>
                          <a:cs typeface="Calibri"/>
                        </a:rPr>
                        <a:t>certain</a:t>
                      </a:r>
                      <a:r>
                        <a:rPr sz="600" b="1" spc="5">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may</a:t>
                      </a:r>
                      <a:r>
                        <a:rPr sz="600" b="1">
                          <a:latin typeface="Calibri"/>
                          <a:cs typeface="Calibri"/>
                        </a:rPr>
                        <a:t> </a:t>
                      </a:r>
                      <a:r>
                        <a:rPr sz="600" b="1" spc="-5">
                          <a:latin typeface="Calibri"/>
                          <a:cs typeface="Calibri"/>
                        </a:rPr>
                        <a:t>occur</a:t>
                      </a:r>
                      <a:r>
                        <a:rPr sz="600" b="1">
                          <a:latin typeface="Calibri"/>
                          <a:cs typeface="Calibri"/>
                        </a:rPr>
                        <a:t> </a:t>
                      </a:r>
                      <a:r>
                        <a:rPr sz="600" b="1" spc="-5">
                          <a:latin typeface="Calibri"/>
                          <a:cs typeface="Calibri"/>
                        </a:rPr>
                        <a:t>(e.g </a:t>
                      </a:r>
                      <a:r>
                        <a:rPr sz="600" b="1" spc="-145">
                          <a:latin typeface="Calibri"/>
                          <a:cs typeface="Calibri"/>
                        </a:rPr>
                        <a:t> </a:t>
                      </a:r>
                      <a:r>
                        <a:rPr sz="600" b="1" spc="-5">
                          <a:latin typeface="Calibri"/>
                          <a:cs typeface="Calibri"/>
                        </a:rPr>
                        <a:t>leaves falling</a:t>
                      </a:r>
                      <a:r>
                        <a:rPr sz="600" b="1" spc="10">
                          <a:latin typeface="Calibri"/>
                          <a:cs typeface="Calibri"/>
                        </a:rPr>
                        <a:t> </a:t>
                      </a:r>
                      <a:r>
                        <a:rPr sz="600" b="1" spc="-5">
                          <a:latin typeface="Calibri"/>
                          <a:cs typeface="Calibri"/>
                        </a:rPr>
                        <a:t>off</a:t>
                      </a:r>
                      <a:r>
                        <a:rPr sz="600" b="1" spc="-10">
                          <a:latin typeface="Calibri"/>
                          <a:cs typeface="Calibri"/>
                        </a:rPr>
                        <a:t> </a:t>
                      </a:r>
                      <a:r>
                        <a:rPr sz="600" b="1" spc="-5">
                          <a:latin typeface="Calibri"/>
                          <a:cs typeface="Calibri"/>
                        </a:rPr>
                        <a:t>trees, weather</a:t>
                      </a:r>
                      <a:r>
                        <a:rPr sz="600" b="1">
                          <a:latin typeface="Calibri"/>
                          <a:cs typeface="Calibri"/>
                        </a:rPr>
                        <a:t> </a:t>
                      </a:r>
                      <a:r>
                        <a:rPr sz="600" b="1" spc="-5">
                          <a:latin typeface="Calibri"/>
                          <a:cs typeface="Calibri"/>
                        </a:rPr>
                        <a:t>changes).</a:t>
                      </a:r>
                      <a:endParaRPr sz="600">
                        <a:latin typeface="Calibri"/>
                        <a:cs typeface="Calibri"/>
                      </a:endParaRPr>
                    </a:p>
                    <a:p>
                      <a:pPr marL="525780" marR="321310" indent="-228600">
                        <a:lnSpc>
                          <a:spcPct val="101400"/>
                        </a:lnSpc>
                        <a:spcBef>
                          <a:spcPts val="145"/>
                        </a:spcBef>
                        <a:buSzPct val="114285"/>
                        <a:buFont typeface="Symbol"/>
                        <a:buChar char=""/>
                        <a:tabLst>
                          <a:tab pos="525145" algn="l"/>
                          <a:tab pos="525780" algn="l"/>
                        </a:tabLst>
                      </a:pPr>
                      <a:r>
                        <a:rPr sz="600" b="1" spc="-5">
                          <a:latin typeface="Calibri"/>
                          <a:cs typeface="Calibri"/>
                        </a:rPr>
                        <a:t>Look closely</a:t>
                      </a:r>
                      <a:r>
                        <a:rPr sz="600" b="1">
                          <a:latin typeface="Calibri"/>
                          <a:cs typeface="Calibri"/>
                        </a:rPr>
                        <a:t> </a:t>
                      </a:r>
                      <a:r>
                        <a:rPr sz="600" b="1" spc="-5">
                          <a:latin typeface="Calibri"/>
                          <a:cs typeface="Calibri"/>
                        </a:rPr>
                        <a:t>at similarities,</a:t>
                      </a:r>
                      <a:r>
                        <a:rPr sz="600" b="1" spc="10">
                          <a:latin typeface="Calibri"/>
                          <a:cs typeface="Calibri"/>
                        </a:rPr>
                        <a:t> </a:t>
                      </a:r>
                      <a:r>
                        <a:rPr sz="600" b="1" spc="-5">
                          <a:latin typeface="Calibri"/>
                          <a:cs typeface="Calibri"/>
                        </a:rPr>
                        <a:t>differences,</a:t>
                      </a:r>
                      <a:r>
                        <a:rPr sz="600" b="1" spc="5">
                          <a:latin typeface="Calibri"/>
                          <a:cs typeface="Calibri"/>
                        </a:rPr>
                        <a:t> </a:t>
                      </a:r>
                      <a:r>
                        <a:rPr sz="600" b="1" spc="-5">
                          <a:latin typeface="Calibri"/>
                          <a:cs typeface="Calibri"/>
                        </a:rPr>
                        <a:t>patterns </a:t>
                      </a:r>
                      <a:r>
                        <a:rPr sz="600" b="1">
                          <a:latin typeface="Calibri"/>
                          <a:cs typeface="Calibri"/>
                        </a:rPr>
                        <a:t>and </a:t>
                      </a:r>
                      <a:r>
                        <a:rPr sz="600" b="1" spc="-145">
                          <a:latin typeface="Calibri"/>
                          <a:cs typeface="Calibri"/>
                        </a:rPr>
                        <a:t> </a:t>
                      </a:r>
                      <a:r>
                        <a:rPr sz="600" b="1" spc="-5">
                          <a:latin typeface="Calibri"/>
                          <a:cs typeface="Calibri"/>
                        </a:rPr>
                        <a:t>change.</a:t>
                      </a:r>
                      <a:endParaRPr sz="600">
                        <a:latin typeface="Calibri"/>
                        <a:cs typeface="Calibri"/>
                      </a:endParaRPr>
                    </a:p>
                    <a:p>
                      <a:pPr marL="525780" marR="141605" indent="-228600">
                        <a:lnSpc>
                          <a:spcPct val="101400"/>
                        </a:lnSpc>
                        <a:spcBef>
                          <a:spcPts val="145"/>
                        </a:spcBef>
                        <a:buSzPct val="114285"/>
                        <a:buFont typeface="Symbol"/>
                        <a:buChar char=""/>
                        <a:tabLst>
                          <a:tab pos="525145" algn="l"/>
                          <a:tab pos="525780" algn="l"/>
                        </a:tabLst>
                      </a:pPr>
                      <a:r>
                        <a:rPr sz="600" b="1" spc="-5">
                          <a:latin typeface="Calibri"/>
                          <a:cs typeface="Calibri"/>
                        </a:rPr>
                        <a:t>Comments</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questions</a:t>
                      </a:r>
                      <a:r>
                        <a:rPr sz="600" b="1">
                          <a:latin typeface="Calibri"/>
                          <a:cs typeface="Calibri"/>
                        </a:rPr>
                        <a:t> </a:t>
                      </a:r>
                      <a:r>
                        <a:rPr sz="600" b="1" spc="-5">
                          <a:latin typeface="Calibri"/>
                          <a:cs typeface="Calibri"/>
                        </a:rPr>
                        <a:t>about the</a:t>
                      </a:r>
                      <a:r>
                        <a:rPr sz="600" b="1" spc="5">
                          <a:latin typeface="Calibri"/>
                          <a:cs typeface="Calibri"/>
                        </a:rPr>
                        <a:t> </a:t>
                      </a:r>
                      <a:r>
                        <a:rPr sz="600" b="1" spc="-5">
                          <a:latin typeface="Calibri"/>
                          <a:cs typeface="Calibri"/>
                        </a:rPr>
                        <a:t>place</a:t>
                      </a:r>
                      <a:r>
                        <a:rPr sz="600" b="1" spc="10">
                          <a:latin typeface="Calibri"/>
                          <a:cs typeface="Calibri"/>
                        </a:rPr>
                        <a:t> </a:t>
                      </a:r>
                      <a:r>
                        <a:rPr sz="600" b="1" spc="-5">
                          <a:latin typeface="Calibri"/>
                          <a:cs typeface="Calibri"/>
                        </a:rPr>
                        <a:t>they</a:t>
                      </a:r>
                      <a:r>
                        <a:rPr sz="600" b="1">
                          <a:latin typeface="Calibri"/>
                          <a:cs typeface="Calibri"/>
                        </a:rPr>
                        <a:t> </a:t>
                      </a:r>
                      <a:r>
                        <a:rPr sz="600" b="1" spc="-5">
                          <a:latin typeface="Calibri"/>
                          <a:cs typeface="Calibri"/>
                        </a:rPr>
                        <a:t>live</a:t>
                      </a:r>
                      <a:r>
                        <a:rPr sz="600" b="1" spc="10">
                          <a:latin typeface="Calibri"/>
                          <a:cs typeface="Calibri"/>
                        </a:rPr>
                        <a:t> </a:t>
                      </a:r>
                      <a:r>
                        <a:rPr sz="600" b="1" spc="-5">
                          <a:latin typeface="Calibri"/>
                          <a:cs typeface="Calibri"/>
                        </a:rPr>
                        <a:t>or</a:t>
                      </a:r>
                      <a:r>
                        <a:rPr sz="600" b="1" spc="5">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natural</a:t>
                      </a:r>
                      <a:r>
                        <a:rPr sz="600" b="1" spc="-10">
                          <a:latin typeface="Calibri"/>
                          <a:cs typeface="Calibri"/>
                        </a:rPr>
                        <a:t> </a:t>
                      </a:r>
                      <a:r>
                        <a:rPr sz="600" b="1" spc="-5">
                          <a:latin typeface="Calibri"/>
                          <a:cs typeface="Calibri"/>
                        </a:rPr>
                        <a:t>world.</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800">
                        <a:latin typeface="Times New Roman"/>
                        <a:cs typeface="Times New Roman"/>
                      </a:endParaRPr>
                    </a:p>
                    <a:p>
                      <a:pPr marL="525780" indent="-229870">
                        <a:lnSpc>
                          <a:spcPct val="100000"/>
                        </a:lnSpc>
                        <a:buSzPct val="114285"/>
                        <a:buFont typeface="Symbol"/>
                        <a:buChar char=""/>
                        <a:tabLst>
                          <a:tab pos="525780" algn="l"/>
                          <a:tab pos="526415" algn="l"/>
                        </a:tabLst>
                      </a:pPr>
                      <a:r>
                        <a:rPr sz="600" spc="-5">
                          <a:latin typeface="Calibri"/>
                          <a:cs typeface="Calibri"/>
                        </a:rPr>
                        <a:t>Why</a:t>
                      </a:r>
                      <a:r>
                        <a:rPr sz="600">
                          <a:latin typeface="Calibri"/>
                          <a:cs typeface="Calibri"/>
                        </a:rPr>
                        <a:t> </a:t>
                      </a:r>
                      <a:r>
                        <a:rPr sz="600" spc="-5">
                          <a:latin typeface="Calibri"/>
                          <a:cs typeface="Calibri"/>
                        </a:rPr>
                        <a:t>do</a:t>
                      </a:r>
                      <a:r>
                        <a:rPr sz="600" spc="5">
                          <a:latin typeface="Calibri"/>
                          <a:cs typeface="Calibri"/>
                        </a:rPr>
                        <a:t> </a:t>
                      </a:r>
                      <a:r>
                        <a:rPr sz="600" spc="-10">
                          <a:latin typeface="Calibri"/>
                          <a:cs typeface="Calibri"/>
                        </a:rPr>
                        <a:t>more</a:t>
                      </a:r>
                      <a:r>
                        <a:rPr sz="600">
                          <a:latin typeface="Calibri"/>
                          <a:cs typeface="Calibri"/>
                        </a:rPr>
                        <a:t> </a:t>
                      </a:r>
                      <a:r>
                        <a:rPr sz="600" spc="-5">
                          <a:latin typeface="Calibri"/>
                          <a:cs typeface="Calibri"/>
                        </a:rPr>
                        <a:t>frequent days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rain</a:t>
                      </a:r>
                      <a:r>
                        <a:rPr sz="600" spc="10">
                          <a:latin typeface="Calibri"/>
                          <a:cs typeface="Calibri"/>
                        </a:rPr>
                        <a:t> </a:t>
                      </a:r>
                      <a:r>
                        <a:rPr sz="600" spc="-5">
                          <a:latin typeface="Calibri"/>
                          <a:cs typeface="Calibri"/>
                        </a:rPr>
                        <a:t>saturate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ground?</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long</a:t>
                      </a:r>
                      <a:r>
                        <a:rPr sz="600">
                          <a:latin typeface="Calibri"/>
                          <a:cs typeface="Calibri"/>
                        </a:rPr>
                        <a:t> </a:t>
                      </a:r>
                      <a:r>
                        <a:rPr sz="600" spc="-5">
                          <a:latin typeface="Calibri"/>
                          <a:cs typeface="Calibri"/>
                        </a:rPr>
                        <a:t>does</a:t>
                      </a:r>
                      <a:r>
                        <a:rPr sz="600">
                          <a:latin typeface="Calibri"/>
                          <a:cs typeface="Calibri"/>
                        </a:rPr>
                        <a:t> </a:t>
                      </a:r>
                      <a:r>
                        <a:rPr sz="600" spc="-10">
                          <a:latin typeface="Calibri"/>
                          <a:cs typeface="Calibri"/>
                        </a:rPr>
                        <a:t>it</a:t>
                      </a:r>
                      <a:r>
                        <a:rPr sz="600" spc="10">
                          <a:latin typeface="Calibri"/>
                          <a:cs typeface="Calibri"/>
                        </a:rPr>
                        <a:t> </a:t>
                      </a:r>
                      <a:r>
                        <a:rPr sz="600" spc="-5">
                          <a:latin typeface="Calibri"/>
                          <a:cs typeface="Calibri"/>
                        </a:rPr>
                        <a:t>take</a:t>
                      </a:r>
                      <a:r>
                        <a:rPr sz="600">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ground</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dry</a:t>
                      </a:r>
                      <a:r>
                        <a:rPr sz="600">
                          <a:latin typeface="Calibri"/>
                          <a:cs typeface="Calibri"/>
                        </a:rPr>
                        <a:t> </a:t>
                      </a:r>
                      <a:r>
                        <a:rPr sz="600" spc="-5">
                          <a:latin typeface="Calibri"/>
                          <a:cs typeface="Calibri"/>
                        </a:rPr>
                        <a:t>after</a:t>
                      </a:r>
                      <a:r>
                        <a:rPr sz="600" spc="10">
                          <a:latin typeface="Calibri"/>
                          <a:cs typeface="Calibri"/>
                        </a:rPr>
                        <a:t> </a:t>
                      </a:r>
                      <a:r>
                        <a:rPr sz="600" spc="-5">
                          <a:latin typeface="Calibri"/>
                          <a:cs typeface="Calibri"/>
                        </a:rPr>
                        <a:t>it</a:t>
                      </a:r>
                      <a:r>
                        <a:rPr sz="600" spc="5">
                          <a:latin typeface="Calibri"/>
                          <a:cs typeface="Calibri"/>
                        </a:rPr>
                        <a:t> </a:t>
                      </a:r>
                      <a:r>
                        <a:rPr sz="600" spc="-5">
                          <a:latin typeface="Calibri"/>
                          <a:cs typeface="Calibri"/>
                        </a:rPr>
                        <a:t>has</a:t>
                      </a:r>
                      <a:r>
                        <a:rPr sz="600" spc="5">
                          <a:latin typeface="Calibri"/>
                          <a:cs typeface="Calibri"/>
                        </a:rPr>
                        <a:t> </a:t>
                      </a:r>
                      <a:r>
                        <a:rPr sz="600" spc="-5">
                          <a:latin typeface="Calibri"/>
                          <a:cs typeface="Calibri"/>
                        </a:rPr>
                        <a:t>been</a:t>
                      </a:r>
                      <a:r>
                        <a:rPr sz="600" spc="5">
                          <a:latin typeface="Calibri"/>
                          <a:cs typeface="Calibri"/>
                        </a:rPr>
                        <a:t> </a:t>
                      </a:r>
                      <a:r>
                        <a:rPr sz="600" spc="-5">
                          <a:latin typeface="Calibri"/>
                          <a:cs typeface="Calibri"/>
                        </a:rPr>
                        <a:t>raining?</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Does</a:t>
                      </a:r>
                      <a:r>
                        <a:rPr sz="600" spc="-10">
                          <a:latin typeface="Calibri"/>
                          <a:cs typeface="Calibri"/>
                        </a:rPr>
                        <a:t> more </a:t>
                      </a:r>
                      <a:r>
                        <a:rPr sz="600" spc="-5">
                          <a:latin typeface="Calibri"/>
                          <a:cs typeface="Calibri"/>
                        </a:rPr>
                        <a:t>rain</a:t>
                      </a:r>
                      <a:r>
                        <a:rPr sz="600" spc="5">
                          <a:latin typeface="Calibri"/>
                          <a:cs typeface="Calibri"/>
                        </a:rPr>
                        <a:t> </a:t>
                      </a:r>
                      <a:r>
                        <a:rPr sz="600" spc="-5">
                          <a:latin typeface="Calibri"/>
                          <a:cs typeface="Calibri"/>
                        </a:rPr>
                        <a:t>take</a:t>
                      </a:r>
                      <a:r>
                        <a:rPr sz="600" spc="5">
                          <a:latin typeface="Calibri"/>
                          <a:cs typeface="Calibri"/>
                        </a:rPr>
                        <a:t> </a:t>
                      </a:r>
                      <a:r>
                        <a:rPr sz="600" spc="-5">
                          <a:latin typeface="Calibri"/>
                          <a:cs typeface="Calibri"/>
                        </a:rPr>
                        <a:t>longer to dry?</a:t>
                      </a:r>
                      <a:endParaRPr sz="600">
                        <a:latin typeface="Calibri"/>
                        <a:cs typeface="Calibri"/>
                      </a:endParaRPr>
                    </a:p>
                    <a:p>
                      <a:pPr marL="525780" indent="-229870">
                        <a:lnSpc>
                          <a:spcPct val="100000"/>
                        </a:lnSpc>
                        <a:spcBef>
                          <a:spcPts val="140"/>
                        </a:spcBef>
                        <a:buSzPct val="114285"/>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countries</a:t>
                      </a:r>
                      <a:r>
                        <a:rPr sz="600" spc="5">
                          <a:latin typeface="Calibri"/>
                          <a:cs typeface="Calibri"/>
                        </a:rPr>
                        <a:t> </a:t>
                      </a:r>
                      <a:r>
                        <a:rPr sz="600" spc="-5">
                          <a:latin typeface="Calibri"/>
                          <a:cs typeface="Calibri"/>
                        </a:rPr>
                        <a:t>with</a:t>
                      </a:r>
                      <a:r>
                        <a:rPr sz="600" spc="5">
                          <a:latin typeface="Calibri"/>
                          <a:cs typeface="Calibri"/>
                        </a:rPr>
                        <a:t> </a:t>
                      </a:r>
                      <a:r>
                        <a:rPr sz="600" spc="-5">
                          <a:latin typeface="Calibri"/>
                          <a:cs typeface="Calibri"/>
                        </a:rPr>
                        <a:t>higher</a:t>
                      </a:r>
                      <a:r>
                        <a:rPr sz="600" spc="5">
                          <a:latin typeface="Calibri"/>
                          <a:cs typeface="Calibri"/>
                        </a:rPr>
                        <a:t> </a:t>
                      </a:r>
                      <a:r>
                        <a:rPr sz="600" spc="-5">
                          <a:latin typeface="Calibri"/>
                          <a:cs typeface="Calibri"/>
                        </a:rPr>
                        <a:t>temperatures</a:t>
                      </a:r>
                      <a:r>
                        <a:rPr sz="600" spc="5">
                          <a:latin typeface="Calibri"/>
                          <a:cs typeface="Calibri"/>
                        </a:rPr>
                        <a:t> </a:t>
                      </a:r>
                      <a:r>
                        <a:rPr sz="600" spc="-5">
                          <a:latin typeface="Calibri"/>
                          <a:cs typeface="Calibri"/>
                        </a:rPr>
                        <a:t>have</a:t>
                      </a:r>
                      <a:r>
                        <a:rPr sz="600">
                          <a:latin typeface="Calibri"/>
                          <a:cs typeface="Calibri"/>
                        </a:rPr>
                        <a:t> </a:t>
                      </a:r>
                      <a:r>
                        <a:rPr sz="600" spc="-5">
                          <a:latin typeface="Calibri"/>
                          <a:cs typeface="Calibri"/>
                        </a:rPr>
                        <a:t>less</a:t>
                      </a:r>
                      <a:r>
                        <a:rPr sz="600">
                          <a:latin typeface="Calibri"/>
                          <a:cs typeface="Calibri"/>
                        </a:rPr>
                        <a:t> </a:t>
                      </a:r>
                      <a:r>
                        <a:rPr sz="600" spc="-5">
                          <a:latin typeface="Calibri"/>
                          <a:cs typeface="Calibri"/>
                        </a:rPr>
                        <a:t>rain?</a:t>
                      </a:r>
                      <a:endParaRPr sz="600">
                        <a:latin typeface="Calibri"/>
                        <a:cs typeface="Calibri"/>
                      </a:endParaRPr>
                    </a:p>
                    <a:p>
                      <a:pPr marL="525780" marR="218440" indent="-229235">
                        <a:lnSpc>
                          <a:spcPct val="101400"/>
                        </a:lnSpc>
                        <a:spcBef>
                          <a:spcPts val="150"/>
                        </a:spcBef>
                        <a:buSzPct val="114285"/>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rainfall</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temperature</a:t>
                      </a:r>
                      <a:r>
                        <a:rPr sz="600" spc="5">
                          <a:latin typeface="Calibri"/>
                          <a:cs typeface="Calibri"/>
                        </a:rPr>
                        <a:t> </a:t>
                      </a:r>
                      <a:r>
                        <a:rPr sz="600" spc="-5">
                          <a:latin typeface="Calibri"/>
                          <a:cs typeface="Calibri"/>
                        </a:rPr>
                        <a:t>change</a:t>
                      </a:r>
                      <a:r>
                        <a:rPr sz="600">
                          <a:latin typeface="Calibri"/>
                          <a:cs typeface="Calibri"/>
                        </a:rPr>
                        <a:t> </a:t>
                      </a:r>
                      <a:r>
                        <a:rPr sz="600" spc="-5">
                          <a:latin typeface="Calibri"/>
                          <a:cs typeface="Calibri"/>
                        </a:rPr>
                        <a:t>over</a:t>
                      </a:r>
                      <a:r>
                        <a:rPr sz="600">
                          <a:latin typeface="Calibri"/>
                          <a:cs typeface="Calibri"/>
                        </a:rPr>
                        <a:t> </a:t>
                      </a:r>
                      <a:r>
                        <a:rPr sz="600" spc="-5">
                          <a:latin typeface="Calibri"/>
                          <a:cs typeface="Calibri"/>
                        </a:rPr>
                        <a:t>time</a:t>
                      </a:r>
                      <a:r>
                        <a:rPr sz="600" spc="2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our</a:t>
                      </a:r>
                      <a:r>
                        <a:rPr sz="600" spc="5">
                          <a:latin typeface="Calibri"/>
                          <a:cs typeface="Calibri"/>
                        </a:rPr>
                        <a:t> </a:t>
                      </a:r>
                      <a:r>
                        <a:rPr sz="600" spc="-5">
                          <a:latin typeface="Calibri"/>
                          <a:cs typeface="Calibri"/>
                        </a:rPr>
                        <a:t>school </a:t>
                      </a:r>
                      <a:r>
                        <a:rPr sz="600" spc="-145">
                          <a:latin typeface="Calibri"/>
                          <a:cs typeface="Calibri"/>
                        </a:rPr>
                        <a:t> </a:t>
                      </a:r>
                      <a:r>
                        <a:rPr sz="600" spc="-5">
                          <a:latin typeface="Calibri"/>
                          <a:cs typeface="Calibri"/>
                        </a:rPr>
                        <a:t>grounds?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Which</a:t>
                      </a:r>
                      <a:r>
                        <a:rPr sz="600" spc="5">
                          <a:latin typeface="Calibri"/>
                          <a:cs typeface="Calibri"/>
                        </a:rPr>
                        <a:t> </a:t>
                      </a:r>
                      <a:r>
                        <a:rPr sz="600" spc="-5">
                          <a:latin typeface="Calibri"/>
                          <a:cs typeface="Calibri"/>
                        </a:rPr>
                        <a:t>leaf</a:t>
                      </a:r>
                      <a:r>
                        <a:rPr sz="600" spc="5">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strongest/best</a:t>
                      </a:r>
                      <a:r>
                        <a:rPr sz="600">
                          <a:latin typeface="Calibri"/>
                          <a:cs typeface="Calibri"/>
                        </a:rPr>
                        <a:t> shade</a:t>
                      </a:r>
                      <a:r>
                        <a:rPr sz="600" spc="15">
                          <a:latin typeface="Calibri"/>
                          <a:cs typeface="Calibri"/>
                        </a:rPr>
                        <a:t> </a:t>
                      </a:r>
                      <a:r>
                        <a:rPr sz="600" spc="-5">
                          <a:latin typeface="Calibri"/>
                          <a:cs typeface="Calibri"/>
                        </a:rPr>
                        <a:t>cover/best</a:t>
                      </a:r>
                      <a:r>
                        <a:rPr sz="600">
                          <a:latin typeface="Calibri"/>
                          <a:cs typeface="Calibri"/>
                        </a:rPr>
                        <a:t> at</a:t>
                      </a:r>
                      <a:r>
                        <a:rPr sz="600" spc="-5">
                          <a:latin typeface="Calibri"/>
                          <a:cs typeface="Calibri"/>
                        </a:rPr>
                        <a:t> directing</a:t>
                      </a:r>
                      <a:r>
                        <a:rPr sz="600">
                          <a:latin typeface="Calibri"/>
                          <a:cs typeface="Calibri"/>
                        </a:rPr>
                        <a:t> </a:t>
                      </a:r>
                      <a:r>
                        <a:rPr sz="600" spc="-5">
                          <a:latin typeface="Calibri"/>
                          <a:cs typeface="Calibri"/>
                        </a:rPr>
                        <a:t>water?</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do</a:t>
                      </a:r>
                      <a:r>
                        <a:rPr sz="600">
                          <a:latin typeface="Calibri"/>
                          <a:cs typeface="Calibri"/>
                        </a:rPr>
                        <a:t> </a:t>
                      </a:r>
                      <a:r>
                        <a:rPr sz="600" spc="-5">
                          <a:latin typeface="Calibri"/>
                          <a:cs typeface="Calibri"/>
                        </a:rPr>
                        <a:t>you</a:t>
                      </a:r>
                      <a:r>
                        <a:rPr sz="600">
                          <a:latin typeface="Calibri"/>
                          <a:cs typeface="Calibri"/>
                        </a:rPr>
                        <a:t> </a:t>
                      </a:r>
                      <a:r>
                        <a:rPr sz="600" spc="-5">
                          <a:latin typeface="Calibri"/>
                          <a:cs typeface="Calibri"/>
                        </a:rPr>
                        <a:t>notice </a:t>
                      </a:r>
                      <a:r>
                        <a:rPr sz="600">
                          <a:latin typeface="Calibri"/>
                          <a:cs typeface="Calibri"/>
                        </a:rPr>
                        <a:t>about</a:t>
                      </a:r>
                      <a:r>
                        <a:rPr sz="600" spc="-1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leaves?</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purpose</a:t>
                      </a:r>
                      <a:r>
                        <a:rPr sz="600" spc="-10">
                          <a:latin typeface="Calibri"/>
                          <a:cs typeface="Calibri"/>
                        </a:rPr>
                        <a:t> </a:t>
                      </a:r>
                      <a:r>
                        <a:rPr sz="600" spc="-5">
                          <a:latin typeface="Calibri"/>
                          <a:cs typeface="Calibri"/>
                        </a:rPr>
                        <a:t>to</a:t>
                      </a:r>
                      <a:r>
                        <a:rPr sz="600">
                          <a:latin typeface="Calibri"/>
                          <a:cs typeface="Calibri"/>
                        </a:rPr>
                        <a:t> </a:t>
                      </a:r>
                      <a:r>
                        <a:rPr sz="600" spc="-5">
                          <a:latin typeface="Calibri"/>
                          <a:cs typeface="Calibri"/>
                        </a:rPr>
                        <a:t>leaves serve for</a:t>
                      </a:r>
                      <a:r>
                        <a:rPr sz="600" spc="-1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tree?</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Why</a:t>
                      </a:r>
                      <a:r>
                        <a:rPr sz="600" spc="-10">
                          <a:latin typeface="Calibri"/>
                          <a:cs typeface="Calibri"/>
                        </a:rPr>
                        <a:t> </a:t>
                      </a:r>
                      <a:r>
                        <a:rPr sz="600" spc="-5">
                          <a:latin typeface="Calibri"/>
                          <a:cs typeface="Calibri"/>
                        </a:rPr>
                        <a:t>do</a:t>
                      </a:r>
                      <a:r>
                        <a:rPr sz="600">
                          <a:latin typeface="Calibri"/>
                          <a:cs typeface="Calibri"/>
                        </a:rPr>
                        <a:t> </a:t>
                      </a:r>
                      <a:r>
                        <a:rPr sz="600" spc="-5">
                          <a:latin typeface="Calibri"/>
                          <a:cs typeface="Calibri"/>
                        </a:rPr>
                        <a:t>you</a:t>
                      </a:r>
                      <a:r>
                        <a:rPr sz="600">
                          <a:latin typeface="Calibri"/>
                          <a:cs typeface="Calibri"/>
                        </a:rPr>
                        <a:t> </a:t>
                      </a:r>
                      <a:r>
                        <a:rPr sz="600" spc="-5">
                          <a:latin typeface="Calibri"/>
                          <a:cs typeface="Calibri"/>
                        </a:rPr>
                        <a:t>think</a:t>
                      </a:r>
                      <a:r>
                        <a:rPr sz="600" spc="-15">
                          <a:latin typeface="Calibri"/>
                          <a:cs typeface="Calibri"/>
                        </a:rPr>
                        <a:t> </a:t>
                      </a:r>
                      <a:r>
                        <a:rPr sz="600" spc="-5">
                          <a:latin typeface="Calibri"/>
                          <a:cs typeface="Calibri"/>
                        </a:rPr>
                        <a:t>leaves</a:t>
                      </a:r>
                      <a:r>
                        <a:rPr sz="600" spc="10">
                          <a:latin typeface="Calibri"/>
                          <a:cs typeface="Calibri"/>
                        </a:rPr>
                        <a:t> </a:t>
                      </a:r>
                      <a:r>
                        <a:rPr sz="600" spc="-5">
                          <a:latin typeface="Calibri"/>
                          <a:cs typeface="Calibri"/>
                        </a:rPr>
                        <a:t>turn</a:t>
                      </a:r>
                      <a:r>
                        <a:rPr sz="600">
                          <a:latin typeface="Calibri"/>
                          <a:cs typeface="Calibri"/>
                        </a:rPr>
                        <a:t> brown</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Winter?</a:t>
                      </a:r>
                      <a:endParaRPr sz="600">
                        <a:latin typeface="Calibri"/>
                        <a:cs typeface="Calibri"/>
                      </a:endParaRPr>
                    </a:p>
                    <a:p>
                      <a:pPr marL="525780" marR="349250" indent="-229235">
                        <a:lnSpc>
                          <a:spcPct val="101400"/>
                        </a:lnSpc>
                        <a:spcBef>
                          <a:spcPts val="14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colours</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we</a:t>
                      </a:r>
                      <a:r>
                        <a:rPr sz="600">
                          <a:latin typeface="Calibri"/>
                          <a:cs typeface="Calibri"/>
                        </a:rPr>
                        <a:t> </a:t>
                      </a:r>
                      <a:r>
                        <a:rPr sz="600" spc="-5">
                          <a:latin typeface="Calibri"/>
                          <a:cs typeface="Calibri"/>
                        </a:rPr>
                        <a:t>find</a:t>
                      </a:r>
                      <a:r>
                        <a:rPr sz="600">
                          <a:latin typeface="Calibri"/>
                          <a:cs typeface="Calibri"/>
                        </a:rPr>
                        <a:t> </a:t>
                      </a:r>
                      <a:r>
                        <a:rPr sz="600" spc="-5">
                          <a:latin typeface="Calibri"/>
                          <a:cs typeface="Calibri"/>
                        </a:rPr>
                        <a:t>outside?</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this</a:t>
                      </a:r>
                      <a:r>
                        <a:rPr sz="600" spc="5">
                          <a:latin typeface="Calibri"/>
                          <a:cs typeface="Calibri"/>
                        </a:rPr>
                        <a:t> </a:t>
                      </a:r>
                      <a:r>
                        <a:rPr sz="600" spc="-5">
                          <a:latin typeface="Calibri"/>
                          <a:cs typeface="Calibri"/>
                        </a:rPr>
                        <a:t>change</a:t>
                      </a:r>
                      <a:r>
                        <a:rPr sz="600">
                          <a:latin typeface="Calibri"/>
                          <a:cs typeface="Calibri"/>
                        </a:rPr>
                        <a:t> </a:t>
                      </a:r>
                      <a:r>
                        <a:rPr sz="600" spc="-5">
                          <a:latin typeface="Calibri"/>
                          <a:cs typeface="Calibri"/>
                        </a:rPr>
                        <a:t>across</a:t>
                      </a:r>
                      <a:r>
                        <a:rPr sz="600">
                          <a:latin typeface="Calibri"/>
                          <a:cs typeface="Calibri"/>
                        </a:rPr>
                        <a:t> </a:t>
                      </a:r>
                      <a:r>
                        <a:rPr sz="600" spc="-5">
                          <a:latin typeface="Calibri"/>
                          <a:cs typeface="Calibri"/>
                        </a:rPr>
                        <a:t>the </a:t>
                      </a:r>
                      <a:r>
                        <a:rPr sz="600" spc="-140">
                          <a:latin typeface="Calibri"/>
                          <a:cs typeface="Calibri"/>
                        </a:rPr>
                        <a:t> </a:t>
                      </a:r>
                      <a:r>
                        <a:rPr sz="600" spc="-5">
                          <a:latin typeface="Calibri"/>
                          <a:cs typeface="Calibri"/>
                        </a:rPr>
                        <a:t>seasons?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effect does</a:t>
                      </a:r>
                      <a:r>
                        <a:rPr sz="600">
                          <a:latin typeface="Calibri"/>
                          <a:cs typeface="Calibri"/>
                        </a:rPr>
                        <a:t> </a:t>
                      </a:r>
                      <a:r>
                        <a:rPr sz="600" spc="-5">
                          <a:latin typeface="Calibri"/>
                          <a:cs typeface="Calibri"/>
                        </a:rPr>
                        <a:t>rain</a:t>
                      </a:r>
                      <a:r>
                        <a:rPr sz="600" spc="5">
                          <a:latin typeface="Calibri"/>
                          <a:cs typeface="Calibri"/>
                        </a:rPr>
                        <a:t> </a:t>
                      </a:r>
                      <a:r>
                        <a:rPr sz="600" spc="-5">
                          <a:latin typeface="Calibri"/>
                          <a:cs typeface="Calibri"/>
                        </a:rPr>
                        <a:t>have on</a:t>
                      </a:r>
                      <a:r>
                        <a:rPr sz="600" spc="5">
                          <a:latin typeface="Calibri"/>
                          <a:cs typeface="Calibri"/>
                        </a:rPr>
                        <a:t> </a:t>
                      </a:r>
                      <a:r>
                        <a:rPr sz="600" spc="-5">
                          <a:latin typeface="Calibri"/>
                          <a:cs typeface="Calibri"/>
                        </a:rPr>
                        <a:t>the environment?</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would</a:t>
                      </a:r>
                      <a:r>
                        <a:rPr sz="600">
                          <a:latin typeface="Calibri"/>
                          <a:cs typeface="Calibri"/>
                        </a:rPr>
                        <a:t> </a:t>
                      </a:r>
                      <a:r>
                        <a:rPr sz="600" spc="-5">
                          <a:latin typeface="Calibri"/>
                          <a:cs typeface="Calibri"/>
                        </a:rPr>
                        <a:t>happen</a:t>
                      </a:r>
                      <a:r>
                        <a:rPr sz="600" spc="5">
                          <a:latin typeface="Calibri"/>
                          <a:cs typeface="Calibri"/>
                        </a:rPr>
                        <a:t> </a:t>
                      </a:r>
                      <a:r>
                        <a:rPr sz="600" spc="-10">
                          <a:latin typeface="Calibri"/>
                          <a:cs typeface="Calibri"/>
                        </a:rPr>
                        <a:t>if</a:t>
                      </a:r>
                      <a:r>
                        <a:rPr sz="600">
                          <a:latin typeface="Calibri"/>
                          <a:cs typeface="Calibri"/>
                        </a:rPr>
                        <a:t> </a:t>
                      </a:r>
                      <a:r>
                        <a:rPr sz="600" spc="-5">
                          <a:latin typeface="Calibri"/>
                          <a:cs typeface="Calibri"/>
                        </a:rPr>
                        <a:t>there</a:t>
                      </a:r>
                      <a:r>
                        <a:rPr sz="600">
                          <a:latin typeface="Calibri"/>
                          <a:cs typeface="Calibri"/>
                        </a:rPr>
                        <a:t> </a:t>
                      </a:r>
                      <a:r>
                        <a:rPr sz="600" spc="-5">
                          <a:latin typeface="Calibri"/>
                          <a:cs typeface="Calibri"/>
                        </a:rPr>
                        <a:t>was</a:t>
                      </a:r>
                      <a:r>
                        <a:rPr sz="600">
                          <a:latin typeface="Calibri"/>
                          <a:cs typeface="Calibri"/>
                        </a:rPr>
                        <a:t> </a:t>
                      </a:r>
                      <a:r>
                        <a:rPr sz="600" spc="-10">
                          <a:latin typeface="Calibri"/>
                          <a:cs typeface="Calibri"/>
                        </a:rPr>
                        <a:t>too</a:t>
                      </a:r>
                      <a:r>
                        <a:rPr sz="600">
                          <a:latin typeface="Calibri"/>
                          <a:cs typeface="Calibri"/>
                        </a:rPr>
                        <a:t> </a:t>
                      </a:r>
                      <a:r>
                        <a:rPr sz="600" spc="-5">
                          <a:latin typeface="Calibri"/>
                          <a:cs typeface="Calibri"/>
                        </a:rPr>
                        <a:t>much</a:t>
                      </a:r>
                      <a:r>
                        <a:rPr sz="600">
                          <a:latin typeface="Calibri"/>
                          <a:cs typeface="Calibri"/>
                        </a:rPr>
                        <a:t> </a:t>
                      </a:r>
                      <a:r>
                        <a:rPr sz="600" spc="-5">
                          <a:latin typeface="Calibri"/>
                          <a:cs typeface="Calibri"/>
                        </a:rPr>
                        <a:t>rain?</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would</a:t>
                      </a:r>
                      <a:r>
                        <a:rPr sz="600">
                          <a:latin typeface="Calibri"/>
                          <a:cs typeface="Calibri"/>
                        </a:rPr>
                        <a:t> </a:t>
                      </a:r>
                      <a:r>
                        <a:rPr sz="600" spc="-5">
                          <a:latin typeface="Calibri"/>
                          <a:cs typeface="Calibri"/>
                        </a:rPr>
                        <a:t>happen</a:t>
                      </a:r>
                      <a:r>
                        <a:rPr sz="600" spc="5">
                          <a:latin typeface="Calibri"/>
                          <a:cs typeface="Calibri"/>
                        </a:rPr>
                        <a:t> </a:t>
                      </a:r>
                      <a:r>
                        <a:rPr sz="600" spc="-10">
                          <a:latin typeface="Calibri"/>
                          <a:cs typeface="Calibri"/>
                        </a:rPr>
                        <a:t>if</a:t>
                      </a:r>
                      <a:r>
                        <a:rPr sz="600" spc="5">
                          <a:latin typeface="Calibri"/>
                          <a:cs typeface="Calibri"/>
                        </a:rPr>
                        <a:t> </a:t>
                      </a:r>
                      <a:r>
                        <a:rPr sz="600" spc="-5">
                          <a:latin typeface="Calibri"/>
                          <a:cs typeface="Calibri"/>
                        </a:rPr>
                        <a:t>there wasn’t</a:t>
                      </a:r>
                      <a:r>
                        <a:rPr sz="600" spc="-10">
                          <a:latin typeface="Calibri"/>
                          <a:cs typeface="Calibri"/>
                        </a:rPr>
                        <a:t> </a:t>
                      </a:r>
                      <a:r>
                        <a:rPr sz="600" spc="-5">
                          <a:latin typeface="Calibri"/>
                          <a:cs typeface="Calibri"/>
                        </a:rPr>
                        <a:t>enough</a:t>
                      </a:r>
                      <a:r>
                        <a:rPr sz="600">
                          <a:latin typeface="Calibri"/>
                          <a:cs typeface="Calibri"/>
                        </a:rPr>
                        <a:t> </a:t>
                      </a:r>
                      <a:r>
                        <a:rPr sz="600" spc="-5">
                          <a:latin typeface="Calibri"/>
                          <a:cs typeface="Calibri"/>
                        </a:rPr>
                        <a:t>rain?</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800">
                        <a:latin typeface="Times New Roman"/>
                        <a:cs typeface="Times New Roman"/>
                      </a:endParaRPr>
                    </a:p>
                    <a:p>
                      <a:pPr marL="525780" indent="-229235">
                        <a:lnSpc>
                          <a:spcPct val="100000"/>
                        </a:lnSpc>
                        <a:buSzPct val="114285"/>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 they</a:t>
                      </a:r>
                      <a:r>
                        <a:rPr sz="600">
                          <a:latin typeface="Calibri"/>
                          <a:cs typeface="Calibri"/>
                        </a:rPr>
                        <a:t> </a:t>
                      </a:r>
                      <a:r>
                        <a:rPr sz="600" spc="-5">
                          <a:latin typeface="Calibri"/>
                          <a:cs typeface="Calibri"/>
                        </a:rPr>
                        <a:t>need</a:t>
                      </a:r>
                      <a:r>
                        <a:rPr sz="600" spc="5">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order</a:t>
                      </a:r>
                      <a:r>
                        <a:rPr sz="600" spc="1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see</a:t>
                      </a:r>
                      <a:r>
                        <a:rPr sz="600" spc="5">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that dark </a:t>
                      </a:r>
                      <a:r>
                        <a:rPr sz="600" spc="-10">
                          <a:latin typeface="Calibri"/>
                          <a:cs typeface="Calibri"/>
                        </a:rPr>
                        <a:t>is</a:t>
                      </a:r>
                      <a:r>
                        <a:rPr sz="600" spc="15">
                          <a:latin typeface="Calibri"/>
                          <a:cs typeface="Calibri"/>
                        </a:rPr>
                        <a:t> </a:t>
                      </a:r>
                      <a:r>
                        <a:rPr sz="600" spc="-5">
                          <a:latin typeface="Calibri"/>
                          <a:cs typeface="Calibri"/>
                        </a:rPr>
                        <a:t>the</a:t>
                      </a:r>
                      <a:r>
                        <a:rPr sz="600">
                          <a:latin typeface="Calibri"/>
                          <a:cs typeface="Calibri"/>
                        </a:rPr>
                        <a:t> absence </a:t>
                      </a:r>
                      <a:r>
                        <a:rPr sz="600" spc="-5">
                          <a:latin typeface="Calibri"/>
                          <a:cs typeface="Calibri"/>
                        </a:rPr>
                        <a:t>of</a:t>
                      </a:r>
                      <a:r>
                        <a:rPr sz="600" spc="5">
                          <a:latin typeface="Calibri"/>
                          <a:cs typeface="Calibri"/>
                        </a:rPr>
                        <a:t> </a:t>
                      </a:r>
                      <a:r>
                        <a:rPr sz="600" spc="-5">
                          <a:latin typeface="Calibri"/>
                          <a:cs typeface="Calibri"/>
                        </a:rPr>
                        <a:t>light.</a:t>
                      </a:r>
                      <a:endParaRPr sz="600">
                        <a:latin typeface="Calibri"/>
                        <a:cs typeface="Calibri"/>
                      </a:endParaRPr>
                    </a:p>
                    <a:p>
                      <a:pPr marL="525780" indent="-229235">
                        <a:lnSpc>
                          <a:spcPct val="100000"/>
                        </a:lnSpc>
                        <a:spcBef>
                          <a:spcPts val="155"/>
                        </a:spcBef>
                        <a:buSzPct val="114285"/>
                        <a:buFont typeface="Symbol"/>
                        <a:buChar char=""/>
                        <a:tabLst>
                          <a:tab pos="525145" algn="l"/>
                          <a:tab pos="525780" algn="l"/>
                        </a:tabLst>
                      </a:pPr>
                      <a:r>
                        <a:rPr sz="600" spc="-5">
                          <a:latin typeface="Calibri"/>
                          <a:cs typeface="Calibri"/>
                        </a:rPr>
                        <a:t>Notice</a:t>
                      </a:r>
                      <a:r>
                        <a:rPr sz="600" spc="5">
                          <a:latin typeface="Calibri"/>
                          <a:cs typeface="Calibri"/>
                        </a:rPr>
                        <a:t> </a:t>
                      </a:r>
                      <a:r>
                        <a:rPr sz="600" spc="-5">
                          <a:latin typeface="Calibri"/>
                          <a:cs typeface="Calibri"/>
                        </a:rPr>
                        <a:t>that</a:t>
                      </a:r>
                      <a:r>
                        <a:rPr sz="600" spc="-15">
                          <a:latin typeface="Calibri"/>
                          <a:cs typeface="Calibri"/>
                        </a:rPr>
                        <a:t> </a:t>
                      </a:r>
                      <a:r>
                        <a:rPr sz="600">
                          <a:latin typeface="Calibri"/>
                          <a:cs typeface="Calibri"/>
                        </a:rPr>
                        <a:t>light</a:t>
                      </a:r>
                      <a:r>
                        <a:rPr sz="600" spc="-10">
                          <a:latin typeface="Calibri"/>
                          <a:cs typeface="Calibri"/>
                        </a:rPr>
                        <a:t> is</a:t>
                      </a:r>
                      <a:r>
                        <a:rPr sz="600" spc="-5">
                          <a:latin typeface="Calibri"/>
                          <a:cs typeface="Calibri"/>
                        </a:rPr>
                        <a:t> reflected</a:t>
                      </a:r>
                      <a:r>
                        <a:rPr sz="600">
                          <a:latin typeface="Calibri"/>
                          <a:cs typeface="Calibri"/>
                        </a:rPr>
                        <a:t> </a:t>
                      </a:r>
                      <a:r>
                        <a:rPr sz="600" spc="-5">
                          <a:latin typeface="Calibri"/>
                          <a:cs typeface="Calibri"/>
                        </a:rPr>
                        <a:t>from </a:t>
                      </a:r>
                      <a:r>
                        <a:rPr sz="600">
                          <a:latin typeface="Calibri"/>
                          <a:cs typeface="Calibri"/>
                        </a:rPr>
                        <a:t>surfaces.</a:t>
                      </a:r>
                    </a:p>
                    <a:p>
                      <a:pPr marL="525145" marR="219075" indent="-228600">
                        <a:lnSpc>
                          <a:spcPct val="101400"/>
                        </a:lnSpc>
                        <a:spcBef>
                          <a:spcPts val="145"/>
                        </a:spcBef>
                        <a:buSzPct val="114285"/>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 light</a:t>
                      </a:r>
                      <a:r>
                        <a:rPr sz="600">
                          <a:latin typeface="Calibri"/>
                          <a:cs typeface="Calibri"/>
                        </a:rPr>
                        <a:t> from </a:t>
                      </a:r>
                      <a:r>
                        <a:rPr sz="600" spc="-5">
                          <a:latin typeface="Calibri"/>
                          <a:cs typeface="Calibri"/>
                        </a:rPr>
                        <a:t>the</a:t>
                      </a:r>
                      <a:r>
                        <a:rPr sz="600">
                          <a:latin typeface="Calibri"/>
                          <a:cs typeface="Calibri"/>
                        </a:rPr>
                        <a:t> </a:t>
                      </a:r>
                      <a:r>
                        <a:rPr sz="600" spc="-5">
                          <a:latin typeface="Calibri"/>
                          <a:cs typeface="Calibri"/>
                        </a:rPr>
                        <a:t>sun</a:t>
                      </a:r>
                      <a:r>
                        <a:rPr sz="600" spc="1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a:t>
                      </a:r>
                      <a:r>
                        <a:rPr sz="600" spc="5">
                          <a:latin typeface="Calibri"/>
                          <a:cs typeface="Calibri"/>
                        </a:rPr>
                        <a:t> </a:t>
                      </a:r>
                      <a:r>
                        <a:rPr sz="600" spc="-5">
                          <a:latin typeface="Calibri"/>
                          <a:cs typeface="Calibri"/>
                        </a:rPr>
                        <a:t>dangerous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that there</a:t>
                      </a:r>
                      <a:r>
                        <a:rPr sz="600">
                          <a:latin typeface="Calibri"/>
                          <a:cs typeface="Calibri"/>
                        </a:rPr>
                        <a:t> </a:t>
                      </a:r>
                      <a:r>
                        <a:rPr sz="600" spc="-5">
                          <a:latin typeface="Calibri"/>
                          <a:cs typeface="Calibri"/>
                        </a:rPr>
                        <a:t>are</a:t>
                      </a:r>
                      <a:r>
                        <a:rPr sz="600" spc="5">
                          <a:latin typeface="Calibri"/>
                          <a:cs typeface="Calibri"/>
                        </a:rPr>
                        <a:t> </a:t>
                      </a:r>
                      <a:r>
                        <a:rPr sz="600" spc="-5">
                          <a:latin typeface="Calibri"/>
                          <a:cs typeface="Calibri"/>
                        </a:rPr>
                        <a:t>ways</a:t>
                      </a:r>
                      <a:r>
                        <a:rPr sz="600" spc="15">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protect </a:t>
                      </a:r>
                      <a:r>
                        <a:rPr sz="600">
                          <a:latin typeface="Calibri"/>
                          <a:cs typeface="Calibri"/>
                        </a:rPr>
                        <a:t> </a:t>
                      </a:r>
                      <a:r>
                        <a:rPr sz="600" spc="-5">
                          <a:latin typeface="Calibri"/>
                          <a:cs typeface="Calibri"/>
                        </a:rPr>
                        <a:t>their</a:t>
                      </a:r>
                      <a:r>
                        <a:rPr sz="600" spc="-10">
                          <a:latin typeface="Calibri"/>
                          <a:cs typeface="Calibri"/>
                        </a:rPr>
                        <a:t> </a:t>
                      </a:r>
                      <a:r>
                        <a:rPr sz="600">
                          <a:latin typeface="Calibri"/>
                          <a:cs typeface="Calibri"/>
                        </a:rPr>
                        <a:t>eyes.</a:t>
                      </a:r>
                    </a:p>
                    <a:p>
                      <a:pPr marL="525145" marR="67945" indent="-228600">
                        <a:lnSpc>
                          <a:spcPct val="101400"/>
                        </a:lnSpc>
                        <a:spcBef>
                          <a:spcPts val="135"/>
                        </a:spcBef>
                        <a:buSzPct val="114285"/>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 </a:t>
                      </a:r>
                      <a:r>
                        <a:rPr sz="600">
                          <a:latin typeface="Calibri"/>
                          <a:cs typeface="Calibri"/>
                        </a:rPr>
                        <a:t>shadows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formed</a:t>
                      </a:r>
                      <a:r>
                        <a:rPr sz="600" spc="10">
                          <a:latin typeface="Calibri"/>
                          <a:cs typeface="Calibri"/>
                        </a:rPr>
                        <a:t> </a:t>
                      </a:r>
                      <a:r>
                        <a:rPr sz="600" spc="-5">
                          <a:latin typeface="Calibri"/>
                          <a:cs typeface="Calibri"/>
                        </a:rPr>
                        <a:t>when the</a:t>
                      </a:r>
                      <a:r>
                        <a:rPr sz="600" spc="20">
                          <a:latin typeface="Calibri"/>
                          <a:cs typeface="Calibri"/>
                        </a:rPr>
                        <a:t> </a:t>
                      </a:r>
                      <a:r>
                        <a:rPr sz="600" spc="-5">
                          <a:latin typeface="Calibri"/>
                          <a:cs typeface="Calibri"/>
                        </a:rPr>
                        <a:t>light </a:t>
                      </a:r>
                      <a:r>
                        <a:rPr sz="600">
                          <a:latin typeface="Calibri"/>
                          <a:cs typeface="Calibri"/>
                        </a:rPr>
                        <a:t>from </a:t>
                      </a:r>
                      <a:r>
                        <a:rPr sz="600" spc="-5">
                          <a:latin typeface="Calibri"/>
                          <a:cs typeface="Calibri"/>
                        </a:rPr>
                        <a:t>a</a:t>
                      </a:r>
                      <a:r>
                        <a:rPr sz="600">
                          <a:latin typeface="Calibri"/>
                          <a:cs typeface="Calibri"/>
                        </a:rPr>
                        <a:t> </a:t>
                      </a:r>
                      <a:r>
                        <a:rPr sz="600" spc="-5">
                          <a:latin typeface="Calibri"/>
                          <a:cs typeface="Calibri"/>
                        </a:rPr>
                        <a:t>light source</a:t>
                      </a:r>
                      <a:r>
                        <a:rPr sz="600" spc="5">
                          <a:latin typeface="Calibri"/>
                          <a:cs typeface="Calibri"/>
                        </a:rPr>
                        <a:t> </a:t>
                      </a:r>
                      <a:r>
                        <a:rPr sz="600" spc="-5">
                          <a:latin typeface="Calibri"/>
                          <a:cs typeface="Calibri"/>
                        </a:rPr>
                        <a:t>is</a:t>
                      </a:r>
                      <a:r>
                        <a:rPr sz="600" spc="5">
                          <a:latin typeface="Calibri"/>
                          <a:cs typeface="Calibri"/>
                        </a:rPr>
                        <a:t> </a:t>
                      </a:r>
                      <a:r>
                        <a:rPr sz="600" spc="-5">
                          <a:latin typeface="Calibri"/>
                          <a:cs typeface="Calibri"/>
                        </a:rPr>
                        <a:t>blocked</a:t>
                      </a:r>
                      <a:r>
                        <a:rPr sz="600" spc="10">
                          <a:latin typeface="Calibri"/>
                          <a:cs typeface="Calibri"/>
                        </a:rPr>
                        <a:t> </a:t>
                      </a:r>
                      <a:r>
                        <a:rPr sz="600" spc="-5">
                          <a:latin typeface="Calibri"/>
                          <a:cs typeface="Calibri"/>
                        </a:rPr>
                        <a:t>by</a:t>
                      </a:r>
                      <a:r>
                        <a:rPr sz="600">
                          <a:latin typeface="Calibri"/>
                          <a:cs typeface="Calibri"/>
                        </a:rPr>
                        <a:t> </a:t>
                      </a:r>
                      <a:r>
                        <a:rPr sz="600" spc="-5">
                          <a:latin typeface="Calibri"/>
                          <a:cs typeface="Calibri"/>
                        </a:rPr>
                        <a:t>a</a:t>
                      </a:r>
                      <a:r>
                        <a:rPr sz="600" spc="15">
                          <a:latin typeface="Calibri"/>
                          <a:cs typeface="Calibri"/>
                        </a:rPr>
                        <a:t> </a:t>
                      </a:r>
                      <a:r>
                        <a:rPr sz="600" spc="-5">
                          <a:latin typeface="Calibri"/>
                          <a:cs typeface="Calibri"/>
                        </a:rPr>
                        <a:t>solid </a:t>
                      </a:r>
                      <a:r>
                        <a:rPr sz="600" spc="-145">
                          <a:latin typeface="Calibri"/>
                          <a:cs typeface="Calibri"/>
                        </a:rPr>
                        <a:t> </a:t>
                      </a:r>
                      <a:r>
                        <a:rPr sz="600" spc="-5">
                          <a:latin typeface="Calibri"/>
                          <a:cs typeface="Calibri"/>
                        </a:rPr>
                        <a:t>object.</a:t>
                      </a:r>
                      <a:endParaRPr sz="600">
                        <a:latin typeface="Calibri"/>
                        <a:cs typeface="Calibri"/>
                      </a:endParaRPr>
                    </a:p>
                    <a:p>
                      <a:pPr marL="525780" indent="-229235">
                        <a:lnSpc>
                          <a:spcPct val="100000"/>
                        </a:lnSpc>
                        <a:spcBef>
                          <a:spcPts val="155"/>
                        </a:spcBef>
                        <a:buSzPct val="114285"/>
                        <a:buFont typeface="Symbol"/>
                        <a:buChar char=""/>
                        <a:tabLst>
                          <a:tab pos="525145" algn="l"/>
                          <a:tab pos="525780" algn="l"/>
                        </a:tabLst>
                      </a:pPr>
                      <a:r>
                        <a:rPr sz="600" spc="-5">
                          <a:latin typeface="Calibri"/>
                          <a:cs typeface="Calibri"/>
                        </a:rPr>
                        <a:t>Find</a:t>
                      </a:r>
                      <a:r>
                        <a:rPr sz="600">
                          <a:latin typeface="Calibri"/>
                          <a:cs typeface="Calibri"/>
                        </a:rPr>
                        <a:t> </a:t>
                      </a:r>
                      <a:r>
                        <a:rPr sz="600" spc="-5">
                          <a:latin typeface="Calibri"/>
                          <a:cs typeface="Calibri"/>
                        </a:rPr>
                        <a:t>patterns</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the way</a:t>
                      </a:r>
                      <a:r>
                        <a:rPr sz="600" spc="5">
                          <a:latin typeface="Calibri"/>
                          <a:cs typeface="Calibri"/>
                        </a:rPr>
                        <a:t> </a:t>
                      </a:r>
                      <a:r>
                        <a:rPr sz="600" spc="-5">
                          <a:latin typeface="Calibri"/>
                          <a:cs typeface="Calibri"/>
                        </a:rPr>
                        <a:t>that</a:t>
                      </a:r>
                      <a:r>
                        <a:rPr sz="600" spc="5">
                          <a:latin typeface="Calibri"/>
                          <a:cs typeface="Calibri"/>
                        </a:rPr>
                        <a:t> </a:t>
                      </a:r>
                      <a:r>
                        <a:rPr sz="600" spc="-5">
                          <a:latin typeface="Calibri"/>
                          <a:cs typeface="Calibri"/>
                        </a:rPr>
                        <a:t>the sizes</a:t>
                      </a:r>
                      <a:r>
                        <a:rPr sz="600">
                          <a:latin typeface="Calibri"/>
                          <a:cs typeface="Calibri"/>
                        </a:rPr>
                        <a:t> </a:t>
                      </a:r>
                      <a:r>
                        <a:rPr sz="600" spc="-5">
                          <a:latin typeface="Calibri"/>
                          <a:cs typeface="Calibri"/>
                        </a:rPr>
                        <a:t>of</a:t>
                      </a:r>
                      <a:r>
                        <a:rPr sz="600" spc="5">
                          <a:latin typeface="Calibri"/>
                          <a:cs typeface="Calibri"/>
                        </a:rPr>
                        <a:t> </a:t>
                      </a:r>
                      <a:r>
                        <a:rPr sz="600">
                          <a:latin typeface="Calibri"/>
                          <a:cs typeface="Calibri"/>
                        </a:rPr>
                        <a:t>shadows</a:t>
                      </a:r>
                      <a:r>
                        <a:rPr sz="600" spc="-15">
                          <a:latin typeface="Calibri"/>
                          <a:cs typeface="Calibri"/>
                        </a:rPr>
                        <a:t> </a:t>
                      </a:r>
                      <a:r>
                        <a:rPr sz="600">
                          <a:latin typeface="Calibri"/>
                          <a:cs typeface="Calibri"/>
                        </a:rPr>
                        <a:t>change.</a:t>
                      </a: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625">
                <a:tc>
                  <a:txBody>
                    <a:bodyPr/>
                    <a:lstStyle/>
                    <a:p>
                      <a:pPr marL="383540">
                        <a:lnSpc>
                          <a:spcPct val="100000"/>
                        </a:lnSpc>
                        <a:spcBef>
                          <a:spcPts val="30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300"/>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30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30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300"/>
                        </a:spcBef>
                      </a:pPr>
                      <a:r>
                        <a:rPr sz="600" u="sng" spc="-5">
                          <a:uFill>
                            <a:solidFill>
                              <a:srgbClr val="000000"/>
                            </a:solidFill>
                          </a:uFill>
                          <a:latin typeface="Calibri"/>
                          <a:cs typeface="Calibri"/>
                        </a:rPr>
                        <a:t>Research</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30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454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415741">
                <a:tc>
                  <a:txBody>
                    <a:bodyPr/>
                    <a:lstStyle/>
                    <a:p>
                      <a:pPr>
                        <a:lnSpc>
                          <a:spcPct val="100000"/>
                        </a:lnSpc>
                        <a:spcBef>
                          <a:spcPts val="15"/>
                        </a:spcBef>
                      </a:pPr>
                      <a:endParaRPr sz="600">
                        <a:latin typeface="Times New Roman"/>
                        <a:cs typeface="Times New Roman"/>
                      </a:endParaRPr>
                    </a:p>
                    <a:p>
                      <a:pPr marL="68580" marR="201295">
                        <a:lnSpc>
                          <a:spcPct val="101400"/>
                        </a:lnSpc>
                        <a:spcBef>
                          <a:spcPts val="5"/>
                        </a:spcBef>
                      </a:pPr>
                      <a:r>
                        <a:rPr sz="600" b="1">
                          <a:latin typeface="Calibri"/>
                          <a:cs typeface="Calibri"/>
                        </a:rPr>
                        <a:t>In </a:t>
                      </a:r>
                      <a:r>
                        <a:rPr sz="600" b="1" spc="-5">
                          <a:latin typeface="Calibri"/>
                          <a:cs typeface="Calibri"/>
                        </a:rPr>
                        <a:t>which season does </a:t>
                      </a:r>
                      <a:r>
                        <a:rPr sz="600" b="1">
                          <a:latin typeface="Calibri"/>
                          <a:cs typeface="Calibri"/>
                        </a:rPr>
                        <a:t>it </a:t>
                      </a:r>
                      <a:r>
                        <a:rPr sz="600" b="1" spc="-5">
                          <a:latin typeface="Calibri"/>
                          <a:cs typeface="Calibri"/>
                        </a:rPr>
                        <a:t>rain </a:t>
                      </a:r>
                      <a:r>
                        <a:rPr sz="600" b="1">
                          <a:latin typeface="Calibri"/>
                          <a:cs typeface="Calibri"/>
                        </a:rPr>
                        <a:t>the </a:t>
                      </a:r>
                      <a:r>
                        <a:rPr sz="600" b="1" spc="-150">
                          <a:latin typeface="Calibri"/>
                          <a:cs typeface="Calibri"/>
                        </a:rPr>
                        <a:t> </a:t>
                      </a:r>
                      <a:r>
                        <a:rPr sz="600" b="1" spc="-10">
                          <a:latin typeface="Calibri"/>
                          <a:cs typeface="Calibri"/>
                        </a:rPr>
                        <a:t>most?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8580" marR="239395" algn="just">
                        <a:lnSpc>
                          <a:spcPct val="101400"/>
                        </a:lnSpc>
                        <a:spcBef>
                          <a:spcPts val="5"/>
                        </a:spcBef>
                      </a:pPr>
                      <a:r>
                        <a:rPr sz="600" spc="-5">
                          <a:latin typeface="Calibri"/>
                          <a:cs typeface="Calibri"/>
                        </a:rPr>
                        <a:t>How could you organise all the </a:t>
                      </a:r>
                      <a:r>
                        <a:rPr sz="600" spc="-145">
                          <a:latin typeface="Calibri"/>
                          <a:cs typeface="Calibri"/>
                        </a:rPr>
                        <a:t> </a:t>
                      </a:r>
                      <a:r>
                        <a:rPr sz="600" spc="-5">
                          <a:latin typeface="Calibri"/>
                          <a:cs typeface="Calibri"/>
                        </a:rPr>
                        <a:t>objects </a:t>
                      </a:r>
                      <a:r>
                        <a:rPr sz="600" spc="-10">
                          <a:latin typeface="Calibri"/>
                          <a:cs typeface="Calibri"/>
                        </a:rPr>
                        <a:t>in </a:t>
                      </a:r>
                      <a:r>
                        <a:rPr sz="600" spc="-5">
                          <a:latin typeface="Calibri"/>
                          <a:cs typeface="Calibri"/>
                        </a:rPr>
                        <a:t>the solar system into </a:t>
                      </a:r>
                      <a:r>
                        <a:rPr sz="600" spc="-145">
                          <a:latin typeface="Calibri"/>
                          <a:cs typeface="Calibri"/>
                        </a:rPr>
                        <a:t> </a:t>
                      </a:r>
                      <a:r>
                        <a:rPr sz="600" spc="-5">
                          <a:latin typeface="Calibri"/>
                          <a:cs typeface="Calibri"/>
                        </a:rPr>
                        <a:t>groups?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131445">
                        <a:lnSpc>
                          <a:spcPct val="101400"/>
                        </a:lnSpc>
                        <a:spcBef>
                          <a:spcPts val="5"/>
                        </a:spcBef>
                      </a:pPr>
                      <a:r>
                        <a:rPr sz="600" spc="-5">
                          <a:latin typeface="Calibri"/>
                          <a:cs typeface="Calibri"/>
                        </a:rPr>
                        <a:t>How does the colour of a UV bead </a:t>
                      </a:r>
                      <a:r>
                        <a:rPr sz="600" spc="-145">
                          <a:latin typeface="Calibri"/>
                          <a:cs typeface="Calibri"/>
                        </a:rPr>
                        <a:t> </a:t>
                      </a:r>
                      <a:r>
                        <a:rPr sz="600" spc="-5">
                          <a:latin typeface="Calibri"/>
                          <a:cs typeface="Calibri"/>
                        </a:rPr>
                        <a:t>change</a:t>
                      </a:r>
                      <a:r>
                        <a:rPr sz="600" spc="-10">
                          <a:latin typeface="Calibri"/>
                          <a:cs typeface="Calibri"/>
                        </a:rPr>
                        <a:t> </a:t>
                      </a:r>
                      <a:r>
                        <a:rPr sz="600" spc="-5">
                          <a:latin typeface="Calibri"/>
                          <a:cs typeface="Calibri"/>
                        </a:rPr>
                        <a:t>over the day?</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242570">
                        <a:lnSpc>
                          <a:spcPct val="101400"/>
                        </a:lnSpc>
                        <a:spcBef>
                          <a:spcPts val="5"/>
                        </a:spcBef>
                      </a:pPr>
                      <a:r>
                        <a:rPr sz="600" spc="-5">
                          <a:latin typeface="Calibri"/>
                          <a:cs typeface="Calibri"/>
                        </a:rPr>
                        <a:t>Does the wind always blow the </a:t>
                      </a:r>
                      <a:r>
                        <a:rPr sz="600" spc="-145">
                          <a:latin typeface="Calibri"/>
                          <a:cs typeface="Calibri"/>
                        </a:rPr>
                        <a:t> </a:t>
                      </a:r>
                      <a:r>
                        <a:rPr sz="600" spc="-5">
                          <a:latin typeface="Calibri"/>
                          <a:cs typeface="Calibri"/>
                        </a:rPr>
                        <a:t>same</a:t>
                      </a:r>
                      <a:r>
                        <a:rPr sz="600" spc="-10">
                          <a:latin typeface="Calibri"/>
                          <a:cs typeface="Calibri"/>
                        </a:rPr>
                        <a:t> </a:t>
                      </a:r>
                      <a:r>
                        <a:rPr sz="600" spc="-5">
                          <a:latin typeface="Calibri"/>
                          <a:cs typeface="Calibri"/>
                        </a:rPr>
                        <a:t>way?</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134620">
                        <a:lnSpc>
                          <a:spcPct val="101400"/>
                        </a:lnSpc>
                        <a:spcBef>
                          <a:spcPts val="5"/>
                        </a:spcBef>
                      </a:pPr>
                      <a:r>
                        <a:rPr sz="600" spc="-5">
                          <a:latin typeface="Calibri"/>
                          <a:cs typeface="Calibri"/>
                        </a:rPr>
                        <a:t>Are</a:t>
                      </a:r>
                      <a:r>
                        <a:rPr sz="600" spc="-10">
                          <a:latin typeface="Calibri"/>
                          <a:cs typeface="Calibri"/>
                        </a:rPr>
                        <a:t> </a:t>
                      </a:r>
                      <a:r>
                        <a:rPr sz="600" spc="-5">
                          <a:latin typeface="Calibri"/>
                          <a:cs typeface="Calibri"/>
                        </a:rPr>
                        <a:t>there plants</a:t>
                      </a:r>
                      <a:r>
                        <a:rPr sz="600" spc="5">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are</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flower </a:t>
                      </a:r>
                      <a:r>
                        <a:rPr sz="600" spc="-145">
                          <a:latin typeface="Calibri"/>
                          <a:cs typeface="Calibri"/>
                        </a:rPr>
                        <a:t> </a:t>
                      </a:r>
                      <a:r>
                        <a:rPr sz="600" spc="-5">
                          <a:latin typeface="Calibri"/>
                          <a:cs typeface="Calibri"/>
                        </a:rPr>
                        <a:t>in every</a:t>
                      </a:r>
                      <a:r>
                        <a:rPr sz="600">
                          <a:latin typeface="Calibri"/>
                          <a:cs typeface="Calibri"/>
                        </a:rPr>
                        <a:t> </a:t>
                      </a:r>
                      <a:r>
                        <a:rPr sz="600" spc="-5">
                          <a:latin typeface="Calibri"/>
                          <a:cs typeface="Calibri"/>
                        </a:rPr>
                        <a:t>season? What</a:t>
                      </a:r>
                      <a:r>
                        <a:rPr sz="600" spc="-15">
                          <a:latin typeface="Calibri"/>
                          <a:cs typeface="Calibri"/>
                        </a:rPr>
                        <a:t> </a:t>
                      </a:r>
                      <a:r>
                        <a:rPr sz="600" spc="-5">
                          <a:latin typeface="Calibri"/>
                          <a:cs typeface="Calibri"/>
                        </a:rPr>
                        <a:t>are they?</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What</a:t>
                      </a:r>
                      <a:r>
                        <a:rPr sz="600" spc="-10">
                          <a:latin typeface="Calibri"/>
                          <a:cs typeface="Calibri"/>
                        </a:rPr>
                        <a:t> is</a:t>
                      </a:r>
                      <a:r>
                        <a:rPr sz="600" spc="5">
                          <a:latin typeface="Calibri"/>
                          <a:cs typeface="Calibri"/>
                        </a:rPr>
                        <a:t> </a:t>
                      </a:r>
                      <a:r>
                        <a:rPr sz="600">
                          <a:latin typeface="Calibri"/>
                          <a:cs typeface="Calibri"/>
                        </a:rPr>
                        <a:t>it</a:t>
                      </a:r>
                      <a:r>
                        <a:rPr sz="600" spc="-10">
                          <a:latin typeface="Calibri"/>
                          <a:cs typeface="Calibri"/>
                        </a:rPr>
                        <a:t> </a:t>
                      </a:r>
                      <a:r>
                        <a:rPr sz="600" spc="-5">
                          <a:latin typeface="Calibri"/>
                          <a:cs typeface="Calibri"/>
                        </a:rPr>
                        <a:t>like</a:t>
                      </a:r>
                      <a:r>
                        <a:rPr sz="600" spc="15">
                          <a:latin typeface="Calibri"/>
                          <a:cs typeface="Calibri"/>
                        </a:rPr>
                        <a:t> </a:t>
                      </a:r>
                      <a:r>
                        <a:rPr sz="600" spc="-5">
                          <a:latin typeface="Calibri"/>
                          <a:cs typeface="Calibri"/>
                        </a:rPr>
                        <a:t>in</a:t>
                      </a:r>
                      <a:r>
                        <a:rPr sz="600">
                          <a:latin typeface="Calibri"/>
                          <a:cs typeface="Calibri"/>
                        </a:rPr>
                        <a:t> </a:t>
                      </a:r>
                      <a:r>
                        <a:rPr sz="600" spc="-5">
                          <a:latin typeface="Calibri"/>
                          <a:cs typeface="Calibri"/>
                        </a:rPr>
                        <a:t>Winter,</a:t>
                      </a:r>
                      <a:r>
                        <a:rPr sz="600" spc="5">
                          <a:latin typeface="Calibri"/>
                          <a:cs typeface="Calibri"/>
                        </a:rPr>
                        <a:t> </a:t>
                      </a:r>
                      <a:r>
                        <a:rPr sz="600" spc="-5">
                          <a:latin typeface="Calibri"/>
                          <a:cs typeface="Calibri"/>
                        </a:rPr>
                        <a:t>Spring,</a:t>
                      </a:r>
                      <a:r>
                        <a:rPr sz="600" spc="5">
                          <a:latin typeface="Calibri"/>
                          <a:cs typeface="Calibri"/>
                        </a:rPr>
                        <a:t> </a:t>
                      </a:r>
                      <a:r>
                        <a:rPr sz="600" spc="-5">
                          <a:latin typeface="Calibri"/>
                          <a:cs typeface="Calibri"/>
                        </a:rPr>
                        <a:t>Summer</a:t>
                      </a:r>
                      <a:r>
                        <a:rPr sz="600">
                          <a:latin typeface="Calibri"/>
                          <a:cs typeface="Calibri"/>
                        </a:rPr>
                        <a:t> and</a:t>
                      </a:r>
                      <a:r>
                        <a:rPr sz="600" spc="5">
                          <a:latin typeface="Calibri"/>
                          <a:cs typeface="Calibri"/>
                        </a:rPr>
                        <a:t> </a:t>
                      </a:r>
                      <a:r>
                        <a:rPr sz="600" spc="-5">
                          <a:latin typeface="Calibri"/>
                          <a:cs typeface="Calibri"/>
                        </a:rPr>
                        <a:t>Autumn?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09DDF01C-4D81-40E5-82E2-CB195526E15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6822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DFC7E0-7D63-4B76-8963-4F59C8A8A603}"/>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3860378558"/>
              </p:ext>
            </p:extLst>
          </p:nvPr>
        </p:nvGraphicFramePr>
        <p:xfrm>
          <a:off x="502613" y="1013211"/>
          <a:ext cx="8891213" cy="4908851"/>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47026">
                <a:tc gridSpan="9">
                  <a:txBody>
                    <a:bodyPr/>
                    <a:lstStyle/>
                    <a:p>
                      <a:pPr>
                        <a:lnSpc>
                          <a:spcPct val="100000"/>
                        </a:lnSpc>
                        <a:spcBef>
                          <a:spcPts val="25"/>
                        </a:spcBef>
                      </a:pPr>
                      <a:endParaRPr sz="700">
                        <a:latin typeface="Times New Roman"/>
                        <a:cs typeface="Times New Roman"/>
                      </a:endParaRPr>
                    </a:p>
                    <a:p>
                      <a:pPr algn="ctr">
                        <a:lnSpc>
                          <a:spcPct val="100000"/>
                        </a:lnSpc>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2</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15">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Living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Things </a:t>
                      </a:r>
                      <a:r>
                        <a:rPr sz="900" b="1" u="sng">
                          <a:solidFill>
                            <a:schemeClr val="bg1"/>
                          </a:solidFill>
                          <a:uFill>
                            <a:solidFill>
                              <a:srgbClr val="000000"/>
                            </a:solidFill>
                          </a:uFill>
                          <a:latin typeface="Calibri"/>
                          <a:cs typeface="Calibri"/>
                        </a:rPr>
                        <a:t>&amp;</a:t>
                      </a:r>
                      <a:r>
                        <a:rPr sz="900" b="1" u="sng" spc="-5">
                          <a:solidFill>
                            <a:schemeClr val="bg1"/>
                          </a:solidFill>
                          <a:uFill>
                            <a:solidFill>
                              <a:srgbClr val="000000"/>
                            </a:solidFill>
                          </a:uFill>
                          <a:latin typeface="Calibri"/>
                          <a:cs typeface="Calibri"/>
                        </a:rPr>
                        <a:t> their Habitats</a:t>
                      </a:r>
                      <a:endParaRPr sz="9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35318">
                <a:tc rowSpan="3" gridSpan="2">
                  <a:txBody>
                    <a:bodyPr/>
                    <a:lstStyle/>
                    <a:p>
                      <a:pPr>
                        <a:lnSpc>
                          <a:spcPct val="100000"/>
                        </a:lnSpc>
                        <a:spcBef>
                          <a:spcPts val="55"/>
                        </a:spcBef>
                      </a:pPr>
                      <a:endParaRPr sz="600">
                        <a:latin typeface="Times New Roman"/>
                        <a:cs typeface="Times New Roman"/>
                      </a:endParaRPr>
                    </a:p>
                    <a:p>
                      <a:pPr marL="525780" marR="167640" indent="-228600">
                        <a:lnSpc>
                          <a:spcPct val="101400"/>
                        </a:lnSpc>
                        <a:buFont typeface="Symbol"/>
                        <a:buChar char=""/>
                        <a:tabLst>
                          <a:tab pos="525145" algn="l"/>
                          <a:tab pos="525780" algn="l"/>
                        </a:tabLst>
                      </a:pPr>
                      <a:r>
                        <a:rPr sz="600" b="1" spc="-5">
                          <a:latin typeface="Calibri"/>
                          <a:cs typeface="Calibri"/>
                        </a:rPr>
                        <a:t>Explore</a:t>
                      </a:r>
                      <a:r>
                        <a:rPr sz="600" b="1" spc="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compare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difference</a:t>
                      </a:r>
                      <a:r>
                        <a:rPr sz="600" b="1">
                          <a:latin typeface="Calibri"/>
                          <a:cs typeface="Calibri"/>
                        </a:rPr>
                        <a:t> </a:t>
                      </a:r>
                      <a:r>
                        <a:rPr sz="600" b="1" spc="-5">
                          <a:latin typeface="Calibri"/>
                          <a:cs typeface="Calibri"/>
                        </a:rPr>
                        <a:t>between</a:t>
                      </a:r>
                      <a:r>
                        <a:rPr sz="600" b="1">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that </a:t>
                      </a:r>
                      <a:r>
                        <a:rPr sz="600" b="1" spc="-140">
                          <a:latin typeface="Calibri"/>
                          <a:cs typeface="Calibri"/>
                        </a:rPr>
                        <a:t> </a:t>
                      </a:r>
                      <a:r>
                        <a:rPr sz="600" b="1" spc="-5">
                          <a:latin typeface="Calibri"/>
                          <a:cs typeface="Calibri"/>
                        </a:rPr>
                        <a:t>are living,</a:t>
                      </a:r>
                      <a:r>
                        <a:rPr sz="600" b="1">
                          <a:latin typeface="Calibri"/>
                          <a:cs typeface="Calibri"/>
                        </a:rPr>
                        <a:t> </a:t>
                      </a:r>
                      <a:r>
                        <a:rPr sz="600" b="1" spc="-5">
                          <a:latin typeface="Calibri"/>
                          <a:cs typeface="Calibri"/>
                        </a:rPr>
                        <a:t>dead and</a:t>
                      </a:r>
                      <a:r>
                        <a:rPr sz="600" b="1" spc="10">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have never</a:t>
                      </a:r>
                      <a:r>
                        <a:rPr sz="600" b="1" spc="5">
                          <a:latin typeface="Calibri"/>
                          <a:cs typeface="Calibri"/>
                        </a:rPr>
                        <a:t> </a:t>
                      </a:r>
                      <a:r>
                        <a:rPr sz="600" b="1" spc="-10">
                          <a:latin typeface="Calibri"/>
                          <a:cs typeface="Calibri"/>
                        </a:rPr>
                        <a:t>been</a:t>
                      </a:r>
                      <a:r>
                        <a:rPr sz="600" b="1">
                          <a:latin typeface="Calibri"/>
                          <a:cs typeface="Calibri"/>
                        </a:rPr>
                        <a:t> </a:t>
                      </a:r>
                      <a:r>
                        <a:rPr sz="600" b="1" spc="-5">
                          <a:latin typeface="Calibri"/>
                          <a:cs typeface="Calibri"/>
                        </a:rPr>
                        <a:t>alive.</a:t>
                      </a:r>
                      <a:endParaRPr sz="600">
                        <a:latin typeface="Calibri"/>
                        <a:cs typeface="Calibri"/>
                      </a:endParaRPr>
                    </a:p>
                    <a:p>
                      <a:pPr marL="525780" marR="195580" indent="-228600">
                        <a:lnSpc>
                          <a:spcPct val="101899"/>
                        </a:lnSpc>
                        <a:spcBef>
                          <a:spcPts val="3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most</a:t>
                      </a:r>
                      <a:r>
                        <a:rPr sz="600" b="1" spc="10">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live</a:t>
                      </a:r>
                      <a:r>
                        <a:rPr sz="600" b="1" spc="10">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habitats</a:t>
                      </a:r>
                      <a:r>
                        <a:rPr sz="600" b="1">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which </a:t>
                      </a:r>
                      <a:r>
                        <a:rPr sz="600" b="1">
                          <a:latin typeface="Calibri"/>
                          <a:cs typeface="Calibri"/>
                        </a:rPr>
                        <a:t> </a:t>
                      </a:r>
                      <a:r>
                        <a:rPr sz="600" b="1" spc="-5">
                          <a:latin typeface="Calibri"/>
                          <a:cs typeface="Calibri"/>
                        </a:rPr>
                        <a:t>they</a:t>
                      </a:r>
                      <a:r>
                        <a:rPr sz="600" b="1">
                          <a:latin typeface="Calibri"/>
                          <a:cs typeface="Calibri"/>
                        </a:rPr>
                        <a:t> </a:t>
                      </a:r>
                      <a:r>
                        <a:rPr sz="600" b="1" spc="-5">
                          <a:latin typeface="Calibri"/>
                          <a:cs typeface="Calibri"/>
                        </a:rPr>
                        <a:t>are suited</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describe</a:t>
                      </a:r>
                      <a:r>
                        <a:rPr sz="600" b="1" spc="5">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different habitats </a:t>
                      </a:r>
                      <a:r>
                        <a:rPr sz="600" b="1">
                          <a:latin typeface="Calibri"/>
                          <a:cs typeface="Calibri"/>
                        </a:rPr>
                        <a:t> </a:t>
                      </a:r>
                      <a:r>
                        <a:rPr sz="600" b="1" spc="-5">
                          <a:latin typeface="Calibri"/>
                          <a:cs typeface="Calibri"/>
                        </a:rPr>
                        <a:t>provide</a:t>
                      </a:r>
                      <a:r>
                        <a:rPr sz="600" b="1">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the basic</a:t>
                      </a:r>
                      <a:r>
                        <a:rPr sz="600" b="1" spc="10">
                          <a:latin typeface="Calibri"/>
                          <a:cs typeface="Calibri"/>
                        </a:rPr>
                        <a:t> </a:t>
                      </a:r>
                      <a:r>
                        <a:rPr sz="600" b="1" spc="-5">
                          <a:latin typeface="Calibri"/>
                          <a:cs typeface="Calibri"/>
                        </a:rPr>
                        <a:t>needs</a:t>
                      </a:r>
                      <a:r>
                        <a:rPr sz="600" b="1" spc="10">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different</a:t>
                      </a:r>
                      <a:r>
                        <a:rPr sz="600" b="1">
                          <a:latin typeface="Calibri"/>
                          <a:cs typeface="Calibri"/>
                        </a:rPr>
                        <a:t> </a:t>
                      </a:r>
                      <a:r>
                        <a:rPr sz="600" b="1" spc="-5">
                          <a:latin typeface="Calibri"/>
                          <a:cs typeface="Calibri"/>
                        </a:rPr>
                        <a:t>kinds</a:t>
                      </a:r>
                      <a:r>
                        <a:rPr sz="600" b="1">
                          <a:latin typeface="Calibri"/>
                          <a:cs typeface="Calibri"/>
                        </a:rPr>
                        <a:t> of</a:t>
                      </a:r>
                      <a:r>
                        <a:rPr sz="600" b="1" spc="-10">
                          <a:latin typeface="Calibri"/>
                          <a:cs typeface="Calibri"/>
                        </a:rPr>
                        <a:t> </a:t>
                      </a:r>
                      <a:r>
                        <a:rPr sz="600" b="1" spc="-5">
                          <a:latin typeface="Calibri"/>
                          <a:cs typeface="Calibri"/>
                        </a:rPr>
                        <a:t>animals </a:t>
                      </a:r>
                      <a:r>
                        <a:rPr sz="600" b="1" spc="-140">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plants, and</a:t>
                      </a:r>
                      <a:r>
                        <a:rPr sz="600" b="1" spc="5">
                          <a:latin typeface="Calibri"/>
                          <a:cs typeface="Calibri"/>
                        </a:rPr>
                        <a:t> </a:t>
                      </a:r>
                      <a:r>
                        <a:rPr sz="600" b="1" spc="-5">
                          <a:latin typeface="Calibri"/>
                          <a:cs typeface="Calibri"/>
                        </a:rPr>
                        <a:t>how they</a:t>
                      </a:r>
                      <a:r>
                        <a:rPr sz="600" b="1">
                          <a:latin typeface="Calibri"/>
                          <a:cs typeface="Calibri"/>
                        </a:rPr>
                        <a:t> </a:t>
                      </a:r>
                      <a:r>
                        <a:rPr sz="600" b="1" spc="-5">
                          <a:latin typeface="Calibri"/>
                          <a:cs typeface="Calibri"/>
                        </a:rPr>
                        <a:t>depend </a:t>
                      </a:r>
                      <a:r>
                        <a:rPr sz="600" b="1">
                          <a:latin typeface="Calibri"/>
                          <a:cs typeface="Calibri"/>
                        </a:rPr>
                        <a:t>on</a:t>
                      </a:r>
                      <a:r>
                        <a:rPr sz="600" b="1" spc="-5">
                          <a:latin typeface="Calibri"/>
                          <a:cs typeface="Calibri"/>
                        </a:rPr>
                        <a:t> each</a:t>
                      </a:r>
                      <a:r>
                        <a:rPr sz="600" b="1" spc="5">
                          <a:latin typeface="Calibri"/>
                          <a:cs typeface="Calibri"/>
                        </a:rPr>
                        <a:t> </a:t>
                      </a:r>
                      <a:r>
                        <a:rPr sz="600" b="1" spc="-5">
                          <a:latin typeface="Calibri"/>
                          <a:cs typeface="Calibri"/>
                        </a:rPr>
                        <a:t>other.</a:t>
                      </a:r>
                      <a:endParaRPr sz="600">
                        <a:latin typeface="Calibri"/>
                        <a:cs typeface="Calibri"/>
                      </a:endParaRPr>
                    </a:p>
                    <a:p>
                      <a:pPr marL="525780" marR="144145" indent="-228600">
                        <a:lnSpc>
                          <a:spcPct val="102899"/>
                        </a:lnSpc>
                        <a:spcBef>
                          <a:spcPts val="25"/>
                        </a:spcBef>
                        <a:buFont typeface="Symbol"/>
                        <a:buChar char=""/>
                        <a:tabLst>
                          <a:tab pos="525145" algn="l"/>
                          <a:tab pos="525780" algn="l"/>
                        </a:tabLst>
                      </a:pPr>
                      <a:r>
                        <a:rPr sz="600" b="1" spc="-5">
                          <a:latin typeface="Calibri"/>
                          <a:cs typeface="Calibri"/>
                        </a:rPr>
                        <a:t>Identify and name</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of</a:t>
                      </a:r>
                      <a:r>
                        <a:rPr sz="600" b="1" spc="-10">
                          <a:latin typeface="Calibri"/>
                          <a:cs typeface="Calibri"/>
                        </a:rPr>
                        <a:t> </a:t>
                      </a:r>
                      <a:r>
                        <a:rPr sz="600" b="1" spc="-5">
                          <a:latin typeface="Calibri"/>
                          <a:cs typeface="Calibri"/>
                        </a:rPr>
                        <a:t>plants </a:t>
                      </a:r>
                      <a:r>
                        <a:rPr sz="600" b="1">
                          <a:latin typeface="Calibri"/>
                          <a:cs typeface="Calibri"/>
                        </a:rPr>
                        <a:t>and</a:t>
                      </a:r>
                      <a:r>
                        <a:rPr sz="600" b="1" spc="5">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their </a:t>
                      </a:r>
                      <a:r>
                        <a:rPr sz="600" b="1" spc="-140">
                          <a:latin typeface="Calibri"/>
                          <a:cs typeface="Calibri"/>
                        </a:rPr>
                        <a:t> </a:t>
                      </a:r>
                      <a:r>
                        <a:rPr sz="600" b="1" spc="-5">
                          <a:latin typeface="Calibri"/>
                          <a:cs typeface="Calibri"/>
                        </a:rPr>
                        <a:t>habitats,</a:t>
                      </a:r>
                      <a:r>
                        <a:rPr sz="600" b="1">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micro</a:t>
                      </a:r>
                      <a:r>
                        <a:rPr sz="600" b="1" spc="5">
                          <a:latin typeface="Calibri"/>
                          <a:cs typeface="Calibri"/>
                        </a:rPr>
                        <a:t> </a:t>
                      </a:r>
                      <a:r>
                        <a:rPr sz="600" b="1" spc="-5">
                          <a:latin typeface="Calibri"/>
                          <a:cs typeface="Calibri"/>
                        </a:rPr>
                        <a:t>habitats.</a:t>
                      </a:r>
                      <a:endParaRPr sz="600">
                        <a:latin typeface="Calibri"/>
                        <a:cs typeface="Calibri"/>
                      </a:endParaRPr>
                    </a:p>
                    <a:p>
                      <a:pPr marL="525780" marR="169545" indent="-228600" algn="just">
                        <a:lnSpc>
                          <a:spcPct val="101400"/>
                        </a:lnSpc>
                        <a:spcBef>
                          <a:spcPts val="40"/>
                        </a:spcBef>
                        <a:buFont typeface="Symbol"/>
                        <a:buChar char=""/>
                        <a:tabLst>
                          <a:tab pos="525780" algn="l"/>
                        </a:tabLst>
                      </a:pPr>
                      <a:r>
                        <a:rPr sz="600" b="1" spc="-5">
                          <a:latin typeface="Calibri"/>
                          <a:cs typeface="Calibri"/>
                        </a:rPr>
                        <a:t>Describe how animals obtain their food from plants </a:t>
                      </a:r>
                      <a:r>
                        <a:rPr sz="600" b="1">
                          <a:latin typeface="Calibri"/>
                          <a:cs typeface="Calibri"/>
                        </a:rPr>
                        <a:t>and </a:t>
                      </a:r>
                      <a:r>
                        <a:rPr sz="600" b="1" spc="5">
                          <a:latin typeface="Calibri"/>
                          <a:cs typeface="Calibri"/>
                        </a:rPr>
                        <a:t> </a:t>
                      </a:r>
                      <a:r>
                        <a:rPr sz="600" b="1" spc="-5">
                          <a:latin typeface="Calibri"/>
                          <a:cs typeface="Calibri"/>
                        </a:rPr>
                        <a:t>other animals, using the idea </a:t>
                      </a:r>
                      <a:r>
                        <a:rPr sz="600" b="1" spc="5">
                          <a:latin typeface="Calibri"/>
                          <a:cs typeface="Calibri"/>
                        </a:rPr>
                        <a:t>of </a:t>
                      </a:r>
                      <a:r>
                        <a:rPr sz="600" b="1" spc="-5">
                          <a:latin typeface="Calibri"/>
                          <a:cs typeface="Calibri"/>
                        </a:rPr>
                        <a:t>a simple food chain, and </a:t>
                      </a:r>
                      <a:r>
                        <a:rPr sz="600" b="1">
                          <a:latin typeface="Calibri"/>
                          <a:cs typeface="Calibri"/>
                        </a:rPr>
                        <a:t> </a:t>
                      </a:r>
                      <a:r>
                        <a:rPr sz="600" b="1" spc="-5">
                          <a:latin typeface="Calibri"/>
                          <a:cs typeface="Calibri"/>
                        </a:rPr>
                        <a:t>identify </a:t>
                      </a:r>
                      <a:r>
                        <a:rPr sz="600" b="1">
                          <a:latin typeface="Calibri"/>
                          <a:cs typeface="Calibri"/>
                        </a:rPr>
                        <a:t>and</a:t>
                      </a:r>
                      <a:r>
                        <a:rPr sz="600" b="1" spc="-5">
                          <a:latin typeface="Calibri"/>
                          <a:cs typeface="Calibri"/>
                        </a:rPr>
                        <a:t> name the different</a:t>
                      </a:r>
                      <a:r>
                        <a:rPr sz="600" b="1" spc="5">
                          <a:latin typeface="Calibri"/>
                          <a:cs typeface="Calibri"/>
                        </a:rPr>
                        <a:t> </a:t>
                      </a:r>
                      <a:r>
                        <a:rPr sz="600" b="1" spc="-5">
                          <a:latin typeface="Calibri"/>
                          <a:cs typeface="Calibri"/>
                        </a:rPr>
                        <a:t>sources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food.</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5"/>
                        </a:spcBef>
                      </a:pPr>
                      <a:endParaRPr sz="600">
                        <a:latin typeface="Times New Roman"/>
                        <a:cs typeface="Times New Roman"/>
                      </a:endParaRPr>
                    </a:p>
                    <a:p>
                      <a:pPr marL="525780" marR="86995" indent="-229235">
                        <a:lnSpc>
                          <a:spcPct val="101400"/>
                        </a:lnSpc>
                        <a:buFont typeface="Symbol"/>
                        <a:buChar char=""/>
                        <a:tabLst>
                          <a:tab pos="525780" algn="l"/>
                          <a:tab pos="526415" algn="l"/>
                        </a:tabLst>
                      </a:pPr>
                      <a:r>
                        <a:rPr sz="600" spc="-5">
                          <a:latin typeface="Calibri"/>
                          <a:cs typeface="Calibri"/>
                        </a:rPr>
                        <a:t>Some things</a:t>
                      </a:r>
                      <a:r>
                        <a:rPr sz="60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living,</a:t>
                      </a:r>
                      <a:r>
                        <a:rPr sz="600" spc="5">
                          <a:latin typeface="Calibri"/>
                          <a:cs typeface="Calibri"/>
                        </a:rPr>
                        <a:t> </a:t>
                      </a:r>
                      <a:r>
                        <a:rPr sz="600" spc="-5">
                          <a:latin typeface="Calibri"/>
                          <a:cs typeface="Calibri"/>
                        </a:rPr>
                        <a:t>some</a:t>
                      </a:r>
                      <a:r>
                        <a:rPr sz="600">
                          <a:latin typeface="Calibri"/>
                          <a:cs typeface="Calibri"/>
                        </a:rPr>
                        <a:t> </a:t>
                      </a:r>
                      <a:r>
                        <a:rPr sz="600" spc="-5">
                          <a:latin typeface="Calibri"/>
                          <a:cs typeface="Calibri"/>
                        </a:rPr>
                        <a:t>were</a:t>
                      </a:r>
                      <a:r>
                        <a:rPr sz="600" spc="10">
                          <a:latin typeface="Calibri"/>
                          <a:cs typeface="Calibri"/>
                        </a:rPr>
                        <a:t> </a:t>
                      </a:r>
                      <a:r>
                        <a:rPr sz="600">
                          <a:latin typeface="Calibri"/>
                          <a:cs typeface="Calibri"/>
                        </a:rPr>
                        <a:t>once </a:t>
                      </a:r>
                      <a:r>
                        <a:rPr sz="600" spc="-5">
                          <a:latin typeface="Calibri"/>
                          <a:cs typeface="Calibri"/>
                        </a:rPr>
                        <a:t>living but</a:t>
                      </a:r>
                      <a:r>
                        <a:rPr sz="600" spc="-10">
                          <a:latin typeface="Calibri"/>
                          <a:cs typeface="Calibri"/>
                        </a:rPr>
                        <a:t> </a:t>
                      </a:r>
                      <a:r>
                        <a:rPr sz="600" spc="-5">
                          <a:latin typeface="Calibri"/>
                          <a:cs typeface="Calibri"/>
                        </a:rPr>
                        <a:t>now</a:t>
                      </a:r>
                      <a:r>
                        <a:rPr sz="600" spc="5">
                          <a:latin typeface="Calibri"/>
                          <a:cs typeface="Calibri"/>
                        </a:rPr>
                        <a:t> </a:t>
                      </a:r>
                      <a:r>
                        <a:rPr sz="600" spc="-5">
                          <a:latin typeface="Calibri"/>
                          <a:cs typeface="Calibri"/>
                        </a:rPr>
                        <a:t>dead</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some </a:t>
                      </a:r>
                      <a:r>
                        <a:rPr sz="600" spc="-145">
                          <a:latin typeface="Calibri"/>
                          <a:cs typeface="Calibri"/>
                        </a:rPr>
                        <a:t> </a:t>
                      </a:r>
                      <a:r>
                        <a:rPr sz="600" spc="-5">
                          <a:latin typeface="Calibri"/>
                          <a:cs typeface="Calibri"/>
                        </a:rPr>
                        <a:t>things never</a:t>
                      </a:r>
                      <a:r>
                        <a:rPr sz="600" spc="5">
                          <a:latin typeface="Calibri"/>
                          <a:cs typeface="Calibri"/>
                        </a:rPr>
                        <a:t> </a:t>
                      </a:r>
                      <a:r>
                        <a:rPr sz="600" spc="-5">
                          <a:latin typeface="Calibri"/>
                          <a:cs typeface="Calibri"/>
                        </a:rPr>
                        <a:t>lived.</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There </a:t>
                      </a:r>
                      <a:r>
                        <a:rPr sz="600" spc="-10">
                          <a:latin typeface="Calibri"/>
                          <a:cs typeface="Calibri"/>
                        </a:rPr>
                        <a:t>is</a:t>
                      </a:r>
                      <a:r>
                        <a:rPr sz="600">
                          <a:latin typeface="Calibri"/>
                          <a:cs typeface="Calibri"/>
                        </a:rPr>
                        <a:t> </a:t>
                      </a:r>
                      <a:r>
                        <a:rPr sz="600" spc="-5">
                          <a:latin typeface="Calibri"/>
                          <a:cs typeface="Calibri"/>
                        </a:rPr>
                        <a:t>variation between</a:t>
                      </a:r>
                      <a:r>
                        <a:rPr sz="600">
                          <a:latin typeface="Calibri"/>
                          <a:cs typeface="Calibri"/>
                        </a:rPr>
                        <a:t> </a:t>
                      </a:r>
                      <a:r>
                        <a:rPr sz="600" spc="-5">
                          <a:latin typeface="Calibri"/>
                          <a:cs typeface="Calibri"/>
                        </a:rPr>
                        <a:t>living</a:t>
                      </a:r>
                      <a:r>
                        <a:rPr sz="600" spc="5">
                          <a:latin typeface="Calibri"/>
                          <a:cs typeface="Calibri"/>
                        </a:rPr>
                        <a:t> </a:t>
                      </a:r>
                      <a:r>
                        <a:rPr sz="600" spc="-5">
                          <a:latin typeface="Calibri"/>
                          <a:cs typeface="Calibri"/>
                        </a:rPr>
                        <a:t>things.</a:t>
                      </a:r>
                      <a:endParaRPr sz="600">
                        <a:latin typeface="Calibri"/>
                        <a:cs typeface="Calibri"/>
                      </a:endParaRPr>
                    </a:p>
                    <a:p>
                      <a:pPr marL="525780" marR="153035" indent="-229235">
                        <a:lnSpc>
                          <a:spcPct val="101400"/>
                        </a:lnSpc>
                        <a:spcBef>
                          <a:spcPts val="50"/>
                        </a:spcBef>
                        <a:buFont typeface="Symbol"/>
                        <a:buChar char=""/>
                        <a:tabLst>
                          <a:tab pos="525780" algn="l"/>
                          <a:tab pos="526415" algn="l"/>
                        </a:tabLst>
                      </a:pPr>
                      <a:r>
                        <a:rPr sz="600" spc="-5">
                          <a:latin typeface="Calibri"/>
                          <a:cs typeface="Calibri"/>
                        </a:rPr>
                        <a:t>Different animals</a:t>
                      </a:r>
                      <a:r>
                        <a:rPr sz="600" spc="1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plants</a:t>
                      </a:r>
                      <a:r>
                        <a:rPr sz="600" spc="10">
                          <a:latin typeface="Calibri"/>
                          <a:cs typeface="Calibri"/>
                        </a:rPr>
                        <a:t> </a:t>
                      </a:r>
                      <a:r>
                        <a:rPr sz="600" spc="-10">
                          <a:latin typeface="Calibri"/>
                          <a:cs typeface="Calibri"/>
                        </a:rPr>
                        <a:t>live</a:t>
                      </a:r>
                      <a:r>
                        <a:rPr sz="600" spc="2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different</a:t>
                      </a:r>
                      <a:r>
                        <a:rPr sz="600" spc="15">
                          <a:latin typeface="Calibri"/>
                          <a:cs typeface="Calibri"/>
                        </a:rPr>
                        <a:t> </a:t>
                      </a:r>
                      <a:r>
                        <a:rPr sz="600" spc="-5">
                          <a:latin typeface="Calibri"/>
                          <a:cs typeface="Calibri"/>
                        </a:rPr>
                        <a:t>places.</a:t>
                      </a:r>
                      <a:r>
                        <a:rPr sz="600" spc="10">
                          <a:latin typeface="Calibri"/>
                          <a:cs typeface="Calibri"/>
                        </a:rPr>
                        <a:t> </a:t>
                      </a:r>
                      <a:r>
                        <a:rPr sz="600" spc="-5">
                          <a:latin typeface="Calibri"/>
                          <a:cs typeface="Calibri"/>
                        </a:rPr>
                        <a:t>Living</a:t>
                      </a:r>
                      <a:r>
                        <a:rPr sz="600" spc="10">
                          <a:latin typeface="Calibri"/>
                          <a:cs typeface="Calibri"/>
                        </a:rPr>
                        <a:t> </a:t>
                      </a:r>
                      <a:r>
                        <a:rPr sz="600" spc="-5">
                          <a:latin typeface="Calibri"/>
                          <a:cs typeface="Calibri"/>
                        </a:rPr>
                        <a:t>things</a:t>
                      </a:r>
                      <a:r>
                        <a:rPr sz="600" spc="10">
                          <a:latin typeface="Calibri"/>
                          <a:cs typeface="Calibri"/>
                        </a:rPr>
                        <a:t> </a:t>
                      </a:r>
                      <a:r>
                        <a:rPr sz="600" spc="-5">
                          <a:latin typeface="Calibri"/>
                          <a:cs typeface="Calibri"/>
                        </a:rPr>
                        <a:t>are </a:t>
                      </a:r>
                      <a:r>
                        <a:rPr sz="600" spc="-145">
                          <a:latin typeface="Calibri"/>
                          <a:cs typeface="Calibri"/>
                        </a:rPr>
                        <a:t> </a:t>
                      </a:r>
                      <a:r>
                        <a:rPr sz="600" spc="-5">
                          <a:latin typeface="Calibri"/>
                          <a:cs typeface="Calibri"/>
                        </a:rPr>
                        <a:t>adapted</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survive</a:t>
                      </a:r>
                      <a:r>
                        <a:rPr sz="600" spc="10">
                          <a:latin typeface="Calibri"/>
                          <a:cs typeface="Calibri"/>
                        </a:rPr>
                        <a:t> </a:t>
                      </a:r>
                      <a:r>
                        <a:rPr sz="600" spc="-5">
                          <a:latin typeface="Calibri"/>
                          <a:cs typeface="Calibri"/>
                        </a:rPr>
                        <a:t>in</a:t>
                      </a:r>
                      <a:r>
                        <a:rPr sz="60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habitats.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Environmental</a:t>
                      </a:r>
                      <a:r>
                        <a:rPr sz="600">
                          <a:latin typeface="Calibri"/>
                          <a:cs typeface="Calibri"/>
                        </a:rPr>
                        <a:t> </a:t>
                      </a:r>
                      <a:r>
                        <a:rPr sz="600" spc="-5">
                          <a:latin typeface="Calibri"/>
                          <a:cs typeface="Calibri"/>
                        </a:rPr>
                        <a:t>change</a:t>
                      </a:r>
                      <a:r>
                        <a:rPr sz="60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affect plants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that</a:t>
                      </a:r>
                      <a:r>
                        <a:rPr sz="600" spc="15">
                          <a:latin typeface="Calibri"/>
                          <a:cs typeface="Calibri"/>
                        </a:rPr>
                        <a:t> </a:t>
                      </a:r>
                      <a:r>
                        <a:rPr sz="600" spc="-5">
                          <a:latin typeface="Calibri"/>
                          <a:cs typeface="Calibri"/>
                        </a:rPr>
                        <a:t>live</a:t>
                      </a:r>
                      <a:r>
                        <a:rPr sz="600" spc="15">
                          <a:latin typeface="Calibri"/>
                          <a:cs typeface="Calibri"/>
                        </a:rPr>
                        <a:t> </a:t>
                      </a:r>
                      <a:r>
                        <a:rPr sz="600" spc="-5">
                          <a:latin typeface="Calibri"/>
                          <a:cs typeface="Calibri"/>
                        </a:rPr>
                        <a:t>there.</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316230">
                        <a:lnSpc>
                          <a:spcPct val="101400"/>
                        </a:lnSpc>
                        <a:spcBef>
                          <a:spcPts val="5"/>
                        </a:spcBef>
                      </a:pPr>
                      <a:r>
                        <a:rPr sz="600" spc="-5">
                          <a:latin typeface="Calibri"/>
                          <a:cs typeface="Calibri"/>
                        </a:rPr>
                        <a:t>Living,</a:t>
                      </a:r>
                      <a:r>
                        <a:rPr sz="600" spc="10">
                          <a:latin typeface="Calibri"/>
                          <a:cs typeface="Calibri"/>
                        </a:rPr>
                        <a:t> </a:t>
                      </a:r>
                      <a:r>
                        <a:rPr sz="600">
                          <a:latin typeface="Calibri"/>
                          <a:cs typeface="Calibri"/>
                        </a:rPr>
                        <a:t>dead,</a:t>
                      </a:r>
                      <a:r>
                        <a:rPr sz="600" spc="15">
                          <a:latin typeface="Calibri"/>
                          <a:cs typeface="Calibri"/>
                        </a:rPr>
                        <a:t> </a:t>
                      </a:r>
                      <a:r>
                        <a:rPr sz="600" spc="-5">
                          <a:latin typeface="Calibri"/>
                          <a:cs typeface="Calibri"/>
                        </a:rPr>
                        <a:t>never</a:t>
                      </a:r>
                      <a:r>
                        <a:rPr sz="600" spc="5">
                          <a:latin typeface="Calibri"/>
                          <a:cs typeface="Calibri"/>
                        </a:rPr>
                        <a:t> </a:t>
                      </a:r>
                      <a:r>
                        <a:rPr sz="600" spc="-5">
                          <a:latin typeface="Calibri"/>
                          <a:cs typeface="Calibri"/>
                        </a:rPr>
                        <a:t>alive,</a:t>
                      </a:r>
                      <a:r>
                        <a:rPr sz="600" spc="15">
                          <a:latin typeface="Calibri"/>
                          <a:cs typeface="Calibri"/>
                        </a:rPr>
                        <a:t> </a:t>
                      </a:r>
                      <a:r>
                        <a:rPr sz="600" spc="-5">
                          <a:latin typeface="Calibri"/>
                          <a:cs typeface="Calibri"/>
                        </a:rPr>
                        <a:t>habitats,</a:t>
                      </a:r>
                      <a:r>
                        <a:rPr sz="600" spc="10">
                          <a:latin typeface="Calibri"/>
                          <a:cs typeface="Calibri"/>
                        </a:rPr>
                        <a:t> </a:t>
                      </a:r>
                      <a:r>
                        <a:rPr sz="600" spc="-5">
                          <a:latin typeface="Calibri"/>
                          <a:cs typeface="Calibri"/>
                        </a:rPr>
                        <a:t>micro-habitats,</a:t>
                      </a:r>
                      <a:r>
                        <a:rPr sz="600" spc="15">
                          <a:latin typeface="Calibri"/>
                          <a:cs typeface="Calibri"/>
                        </a:rPr>
                        <a:t> </a:t>
                      </a:r>
                      <a:r>
                        <a:rPr sz="600" spc="-5">
                          <a:latin typeface="Calibri"/>
                          <a:cs typeface="Calibri"/>
                        </a:rPr>
                        <a:t>food,</a:t>
                      </a:r>
                      <a:r>
                        <a:rPr sz="600" spc="15">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chain,</a:t>
                      </a:r>
                      <a:r>
                        <a:rPr sz="600" spc="15">
                          <a:latin typeface="Calibri"/>
                          <a:cs typeface="Calibri"/>
                        </a:rPr>
                        <a:t> </a:t>
                      </a:r>
                      <a:r>
                        <a:rPr sz="600" spc="-5">
                          <a:latin typeface="Calibri"/>
                          <a:cs typeface="Calibri"/>
                        </a:rPr>
                        <a:t>leaf</a:t>
                      </a:r>
                      <a:r>
                        <a:rPr sz="600" spc="5">
                          <a:latin typeface="Calibri"/>
                          <a:cs typeface="Calibri"/>
                        </a:rPr>
                        <a:t> </a:t>
                      </a:r>
                      <a:r>
                        <a:rPr sz="600" spc="-5">
                          <a:latin typeface="Calibri"/>
                          <a:cs typeface="Calibri"/>
                        </a:rPr>
                        <a:t>litter,</a:t>
                      </a:r>
                      <a:r>
                        <a:rPr sz="600" spc="10">
                          <a:latin typeface="Calibri"/>
                          <a:cs typeface="Calibri"/>
                        </a:rPr>
                        <a:t> </a:t>
                      </a:r>
                      <a:r>
                        <a:rPr sz="600" spc="-5">
                          <a:latin typeface="Calibri"/>
                          <a:cs typeface="Calibri"/>
                        </a:rPr>
                        <a:t>shelter,</a:t>
                      </a:r>
                      <a:r>
                        <a:rPr sz="600" spc="15">
                          <a:latin typeface="Calibri"/>
                          <a:cs typeface="Calibri"/>
                        </a:rPr>
                        <a:t> </a:t>
                      </a:r>
                      <a:r>
                        <a:rPr sz="600" spc="-5">
                          <a:latin typeface="Calibri"/>
                          <a:cs typeface="Calibri"/>
                        </a:rPr>
                        <a:t>sea</a:t>
                      </a:r>
                      <a:r>
                        <a:rPr sz="600" spc="10">
                          <a:latin typeface="Calibri"/>
                          <a:cs typeface="Calibri"/>
                        </a:rPr>
                        <a:t> </a:t>
                      </a:r>
                      <a:r>
                        <a:rPr sz="600" spc="-5">
                          <a:latin typeface="Calibri"/>
                          <a:cs typeface="Calibri"/>
                        </a:rPr>
                        <a:t>shore, </a:t>
                      </a:r>
                      <a:r>
                        <a:rPr sz="600">
                          <a:latin typeface="Calibri"/>
                          <a:cs typeface="Calibri"/>
                        </a:rPr>
                        <a:t> </a:t>
                      </a:r>
                      <a:r>
                        <a:rPr sz="600" spc="-5">
                          <a:latin typeface="Calibri"/>
                          <a:cs typeface="Calibri"/>
                        </a:rPr>
                        <a:t>woodland,</a:t>
                      </a:r>
                      <a:r>
                        <a:rPr sz="600" spc="5">
                          <a:latin typeface="Calibri"/>
                          <a:cs typeface="Calibri"/>
                        </a:rPr>
                        <a:t> </a:t>
                      </a:r>
                      <a:r>
                        <a:rPr sz="600" spc="-5">
                          <a:latin typeface="Calibri"/>
                          <a:cs typeface="Calibri"/>
                        </a:rPr>
                        <a:t>ocean,</a:t>
                      </a:r>
                      <a:r>
                        <a:rPr sz="600" spc="5">
                          <a:latin typeface="Calibri"/>
                          <a:cs typeface="Calibri"/>
                        </a:rPr>
                        <a:t> </a:t>
                      </a:r>
                      <a:r>
                        <a:rPr sz="600" spc="-5">
                          <a:latin typeface="Calibri"/>
                          <a:cs typeface="Calibri"/>
                        </a:rPr>
                        <a:t>rainforest,</a:t>
                      </a:r>
                      <a:r>
                        <a:rPr sz="600" spc="5">
                          <a:latin typeface="Calibri"/>
                          <a:cs typeface="Calibri"/>
                        </a:rPr>
                        <a:t> </a:t>
                      </a:r>
                      <a:r>
                        <a:rPr sz="600" spc="-5">
                          <a:latin typeface="Calibri"/>
                          <a:cs typeface="Calibri"/>
                        </a:rPr>
                        <a:t>conditions,</a:t>
                      </a:r>
                      <a:r>
                        <a:rPr sz="600" spc="5">
                          <a:latin typeface="Calibri"/>
                          <a:cs typeface="Calibri"/>
                        </a:rPr>
                        <a:t> </a:t>
                      </a:r>
                      <a:r>
                        <a:rPr sz="600" spc="-5">
                          <a:latin typeface="Calibri"/>
                          <a:cs typeface="Calibri"/>
                        </a:rPr>
                        <a:t>desert,</a:t>
                      </a:r>
                      <a:r>
                        <a:rPr sz="600" spc="5">
                          <a:latin typeface="Calibri"/>
                          <a:cs typeface="Calibri"/>
                        </a:rPr>
                        <a:t> </a:t>
                      </a:r>
                      <a:r>
                        <a:rPr sz="600" spc="-5">
                          <a:latin typeface="Calibri"/>
                          <a:cs typeface="Calibri"/>
                        </a:rPr>
                        <a:t>damp,</a:t>
                      </a:r>
                      <a:r>
                        <a:rPr sz="600" spc="10">
                          <a:latin typeface="Calibri"/>
                          <a:cs typeface="Calibri"/>
                        </a:rPr>
                        <a:t> </a:t>
                      </a:r>
                      <a:r>
                        <a:rPr sz="600" spc="-5">
                          <a:latin typeface="Calibri"/>
                          <a:cs typeface="Calibri"/>
                        </a:rPr>
                        <a:t>shade,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90984">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25"/>
                        </a:spcBef>
                      </a:pPr>
                      <a:endParaRPr sz="600">
                        <a:latin typeface="Times New Roman"/>
                        <a:cs typeface="Times New Roman"/>
                      </a:endParaRPr>
                    </a:p>
                    <a:p>
                      <a:pPr marL="67945" marR="1207135">
                        <a:lnSpc>
                          <a:spcPct val="101800"/>
                        </a:lnSpc>
                      </a:pPr>
                      <a:r>
                        <a:rPr sz="600" spc="-5">
                          <a:latin typeface="Calibri"/>
                          <a:cs typeface="Calibri"/>
                        </a:rPr>
                        <a:t>Terry </a:t>
                      </a:r>
                      <a:r>
                        <a:rPr sz="600" spc="-5" err="1">
                          <a:latin typeface="Calibri"/>
                          <a:cs typeface="Calibri"/>
                        </a:rPr>
                        <a:t>Nutkins</a:t>
                      </a:r>
                      <a:r>
                        <a:rPr sz="600" spc="-5">
                          <a:latin typeface="Calibri"/>
                          <a:cs typeface="Calibri"/>
                        </a:rPr>
                        <a:t> </a:t>
                      </a:r>
                      <a:r>
                        <a:rPr sz="600">
                          <a:latin typeface="Calibri"/>
                          <a:cs typeface="Calibri"/>
                        </a:rPr>
                        <a:t> (</a:t>
                      </a:r>
                      <a:r>
                        <a:rPr sz="600" spc="-5">
                          <a:latin typeface="Calibri"/>
                          <a:cs typeface="Calibri"/>
                        </a:rPr>
                        <a:t>T</a:t>
                      </a:r>
                      <a:r>
                        <a:rPr sz="600">
                          <a:latin typeface="Calibri"/>
                          <a:cs typeface="Calibri"/>
                        </a:rPr>
                        <a:t>V</a:t>
                      </a:r>
                      <a:r>
                        <a:rPr sz="600" spc="-5">
                          <a:latin typeface="Calibri"/>
                          <a:cs typeface="Calibri"/>
                        </a:rPr>
                        <a:t> </a:t>
                      </a:r>
                      <a:r>
                        <a:rPr sz="600">
                          <a:latin typeface="Calibri"/>
                          <a:cs typeface="Calibri"/>
                        </a:rPr>
                        <a:t>P</a:t>
                      </a:r>
                      <a:r>
                        <a:rPr sz="600" spc="-5">
                          <a:latin typeface="Calibri"/>
                          <a:cs typeface="Calibri"/>
                        </a:rPr>
                        <a:t>r</a:t>
                      </a:r>
                      <a:r>
                        <a:rPr sz="600">
                          <a:latin typeface="Calibri"/>
                          <a:cs typeface="Calibri"/>
                        </a:rPr>
                        <a:t>e</a:t>
                      </a:r>
                      <a:r>
                        <a:rPr sz="600" spc="5">
                          <a:latin typeface="Calibri"/>
                          <a:cs typeface="Calibri"/>
                        </a:rPr>
                        <a:t>s</a:t>
                      </a:r>
                      <a:r>
                        <a:rPr sz="600">
                          <a:latin typeface="Calibri"/>
                          <a:cs typeface="Calibri"/>
                        </a:rPr>
                        <a:t>e</a:t>
                      </a:r>
                      <a:r>
                        <a:rPr sz="600" spc="5">
                          <a:latin typeface="Calibri"/>
                          <a:cs typeface="Calibri"/>
                        </a:rPr>
                        <a:t>n</a:t>
                      </a:r>
                      <a:r>
                        <a:rPr sz="600" spc="-5">
                          <a:latin typeface="Calibri"/>
                          <a:cs typeface="Calibri"/>
                        </a:rPr>
                        <a:t>t</a:t>
                      </a:r>
                      <a:r>
                        <a:rPr sz="600">
                          <a:latin typeface="Calibri"/>
                          <a:cs typeface="Calibri"/>
                        </a:rPr>
                        <a:t>er)</a:t>
                      </a:r>
                    </a:p>
                    <a:p>
                      <a:pPr>
                        <a:lnSpc>
                          <a:spcPct val="100000"/>
                        </a:lnSpc>
                        <a:spcBef>
                          <a:spcPts val="50"/>
                        </a:spcBef>
                      </a:pPr>
                      <a:endParaRPr sz="600">
                        <a:latin typeface="Times New Roman"/>
                        <a:cs typeface="Times New Roman"/>
                      </a:endParaRPr>
                    </a:p>
                    <a:p>
                      <a:pPr marL="67945" marR="1110615">
                        <a:lnSpc>
                          <a:spcPct val="101400"/>
                        </a:lnSpc>
                      </a:pPr>
                      <a:r>
                        <a:rPr sz="600" spc="-5">
                          <a:latin typeface="Calibri"/>
                          <a:cs typeface="Calibri"/>
                        </a:rPr>
                        <a:t>Liz </a:t>
                      </a:r>
                      <a:r>
                        <a:rPr sz="600" spc="-5" err="1">
                          <a:latin typeface="Calibri"/>
                          <a:cs typeface="Calibri"/>
                        </a:rPr>
                        <a:t>Bonnin</a:t>
                      </a:r>
                      <a:r>
                        <a:rPr sz="600" spc="-5">
                          <a:latin typeface="Calibri"/>
                          <a:cs typeface="Calibri"/>
                        </a:rPr>
                        <a:t> </a:t>
                      </a:r>
                      <a:r>
                        <a:rPr sz="600">
                          <a:latin typeface="Calibri"/>
                          <a:cs typeface="Calibri"/>
                        </a:rPr>
                        <a:t> (</a:t>
                      </a:r>
                      <a:r>
                        <a:rPr sz="600" spc="-5" err="1">
                          <a:latin typeface="Calibri"/>
                          <a:cs typeface="Calibri"/>
                        </a:rPr>
                        <a:t>C</a:t>
                      </a:r>
                      <a:r>
                        <a:rPr sz="600" spc="5" err="1">
                          <a:latin typeface="Calibri"/>
                          <a:cs typeface="Calibri"/>
                        </a:rPr>
                        <a:t>on</a:t>
                      </a:r>
                      <a:r>
                        <a:rPr sz="600" err="1">
                          <a:latin typeface="Calibri"/>
                          <a:cs typeface="Calibri"/>
                        </a:rPr>
                        <a:t>ser</a:t>
                      </a:r>
                      <a:r>
                        <a:rPr sz="600" spc="-5" err="1">
                          <a:latin typeface="Calibri"/>
                          <a:cs typeface="Calibri"/>
                        </a:rPr>
                        <a:t>v</a:t>
                      </a:r>
                      <a:r>
                        <a:rPr sz="600" err="1">
                          <a:latin typeface="Calibri"/>
                          <a:cs typeface="Calibri"/>
                        </a:rPr>
                        <a:t>a</a:t>
                      </a:r>
                      <a:r>
                        <a:rPr sz="600" spc="-5" err="1">
                          <a:latin typeface="Calibri"/>
                          <a:cs typeface="Calibri"/>
                        </a:rPr>
                        <a:t>ti</a:t>
                      </a:r>
                      <a:r>
                        <a:rPr sz="600" err="1">
                          <a:latin typeface="Calibri"/>
                          <a:cs typeface="Calibri"/>
                        </a:rPr>
                        <a:t>o</a:t>
                      </a:r>
                      <a:r>
                        <a:rPr lang="en-GB" sz="600" spc="5" err="1">
                          <a:latin typeface="Calibri"/>
                          <a:cs typeface="Calibri"/>
                        </a:rPr>
                        <a:t>n</a:t>
                      </a:r>
                      <a:r>
                        <a:rPr lang="en-GB" sz="600" spc="-5" err="1">
                          <a:latin typeface="Calibri"/>
                          <a:cs typeface="Calibri"/>
                        </a:rPr>
                        <a:t>i</a:t>
                      </a:r>
                      <a:r>
                        <a:rPr lang="en-GB" sz="600" err="1">
                          <a:latin typeface="Calibri"/>
                          <a:cs typeface="Calibri"/>
                        </a:rPr>
                        <a:t>s</a:t>
                      </a:r>
                      <a:r>
                        <a:rPr lang="en-GB" sz="600" spc="-5" err="1">
                          <a:latin typeface="Calibri"/>
                          <a:cs typeface="Calibri"/>
                        </a:rPr>
                        <a:t>t</a:t>
                      </a:r>
                      <a:r>
                        <a:rPr lang="en-GB" sz="600">
                          <a:latin typeface="Calibri"/>
                          <a:cs typeface="Calibri"/>
                        </a:rPr>
                        <a:t>)</a:t>
                      </a:r>
                      <a:endParaRPr sz="600">
                        <a:latin typeface="Calibri"/>
                        <a:cs typeface="Calibri"/>
                      </a:endParaRPr>
                    </a:p>
                  </a:txBody>
                  <a:tcPr marL="0" marR="0" marT="2879"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The</a:t>
                      </a:r>
                      <a:r>
                        <a:rPr sz="600" b="1" i="1" spc="-25">
                          <a:latin typeface="Calibri"/>
                          <a:cs typeface="Calibri"/>
                        </a:rPr>
                        <a:t> </a:t>
                      </a:r>
                      <a:r>
                        <a:rPr sz="600" b="1" i="1" spc="-10">
                          <a:latin typeface="Calibri"/>
                          <a:cs typeface="Calibri"/>
                        </a:rPr>
                        <a:t>Gruffalo</a:t>
                      </a:r>
                      <a:endParaRPr sz="600">
                        <a:latin typeface="Calibri"/>
                        <a:cs typeface="Calibri"/>
                      </a:endParaRPr>
                    </a:p>
                    <a:p>
                      <a:pPr marL="66675">
                        <a:lnSpc>
                          <a:spcPct val="100000"/>
                        </a:lnSpc>
                        <a:spcBef>
                          <a:spcPts val="15"/>
                        </a:spcBef>
                      </a:pPr>
                      <a:r>
                        <a:rPr sz="600" i="1" spc="-5">
                          <a:latin typeface="Calibri"/>
                          <a:cs typeface="Calibri"/>
                        </a:rPr>
                        <a:t>(Julia</a:t>
                      </a:r>
                      <a:r>
                        <a:rPr sz="600" i="1" spc="-25">
                          <a:latin typeface="Calibri"/>
                          <a:cs typeface="Calibri"/>
                        </a:rPr>
                        <a:t> </a:t>
                      </a:r>
                      <a:r>
                        <a:rPr sz="600" i="1" spc="-5">
                          <a:latin typeface="Calibri"/>
                          <a:cs typeface="Calibri"/>
                        </a:rPr>
                        <a:t>Donaldson)</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i="1" spc="-5">
                          <a:latin typeface="Calibri"/>
                          <a:cs typeface="Calibri"/>
                        </a:rPr>
                        <a:t>Meerkat</a:t>
                      </a:r>
                      <a:r>
                        <a:rPr sz="600" b="1" i="1" spc="-30">
                          <a:latin typeface="Calibri"/>
                          <a:cs typeface="Calibri"/>
                        </a:rPr>
                        <a:t> </a:t>
                      </a:r>
                      <a:r>
                        <a:rPr sz="600" b="1" i="1" spc="-5">
                          <a:latin typeface="Calibri"/>
                          <a:cs typeface="Calibri"/>
                        </a:rPr>
                        <a:t>Mail</a:t>
                      </a:r>
                      <a:endParaRPr sz="600">
                        <a:latin typeface="Calibri"/>
                        <a:cs typeface="Calibri"/>
                      </a:endParaRPr>
                    </a:p>
                    <a:p>
                      <a:pPr marL="66675">
                        <a:lnSpc>
                          <a:spcPct val="100000"/>
                        </a:lnSpc>
                        <a:spcBef>
                          <a:spcPts val="10"/>
                        </a:spcBef>
                      </a:pPr>
                      <a:r>
                        <a:rPr sz="600" i="1" spc="-5">
                          <a:latin typeface="Calibri"/>
                          <a:cs typeface="Calibri"/>
                        </a:rPr>
                        <a:t>(Emily</a:t>
                      </a:r>
                      <a:r>
                        <a:rPr sz="600" i="1" spc="-35">
                          <a:latin typeface="Calibri"/>
                          <a:cs typeface="Calibri"/>
                        </a:rPr>
                        <a:t> </a:t>
                      </a:r>
                      <a:r>
                        <a:rPr sz="600" i="1" spc="-5" err="1">
                          <a:latin typeface="Calibri"/>
                          <a:cs typeface="Calibri"/>
                        </a:rPr>
                        <a:t>Gravett</a:t>
                      </a:r>
                      <a:r>
                        <a:rPr sz="600" i="1" spc="-5">
                          <a:latin typeface="Calibri"/>
                          <a:cs typeface="Calibri"/>
                        </a:rPr>
                        <a:t>)</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spc="-5">
                          <a:latin typeface="Calibri"/>
                          <a:cs typeface="Calibri"/>
                        </a:rPr>
                        <a:t>No</a:t>
                      </a:r>
                      <a:r>
                        <a:rPr sz="600" b="1" i="1" spc="-20">
                          <a:latin typeface="Calibri"/>
                          <a:cs typeface="Calibri"/>
                        </a:rPr>
                        <a:t> </a:t>
                      </a:r>
                      <a:r>
                        <a:rPr sz="600" b="1" i="1" spc="-5">
                          <a:latin typeface="Calibri"/>
                          <a:cs typeface="Calibri"/>
                        </a:rPr>
                        <a:t>Place</a:t>
                      </a:r>
                      <a:r>
                        <a:rPr sz="600" b="1" i="1" spc="-10">
                          <a:latin typeface="Calibri"/>
                          <a:cs typeface="Calibri"/>
                        </a:rPr>
                        <a:t> </a:t>
                      </a:r>
                      <a:r>
                        <a:rPr sz="600" b="1" i="1" spc="-5">
                          <a:latin typeface="Calibri"/>
                          <a:cs typeface="Calibri"/>
                        </a:rPr>
                        <a:t>Like</a:t>
                      </a:r>
                      <a:r>
                        <a:rPr sz="600" b="1" i="1" spc="-15">
                          <a:latin typeface="Calibri"/>
                          <a:cs typeface="Calibri"/>
                        </a:rPr>
                        <a:t> </a:t>
                      </a:r>
                      <a:r>
                        <a:rPr sz="600" b="1" i="1" spc="-5">
                          <a:latin typeface="Calibri"/>
                          <a:cs typeface="Calibri"/>
                        </a:rPr>
                        <a:t>Home</a:t>
                      </a:r>
                      <a:endParaRPr sz="600">
                        <a:latin typeface="Calibri"/>
                        <a:cs typeface="Calibri"/>
                      </a:endParaRPr>
                    </a:p>
                    <a:p>
                      <a:pPr marL="66675">
                        <a:lnSpc>
                          <a:spcPct val="100000"/>
                        </a:lnSpc>
                        <a:spcBef>
                          <a:spcPts val="10"/>
                        </a:spcBef>
                      </a:pPr>
                      <a:r>
                        <a:rPr sz="600" i="1" spc="-5">
                          <a:latin typeface="Calibri"/>
                          <a:cs typeface="Calibri"/>
                        </a:rPr>
                        <a:t>(Jonathon</a:t>
                      </a:r>
                      <a:r>
                        <a:rPr sz="600" i="1" spc="-25">
                          <a:latin typeface="Calibri"/>
                          <a:cs typeface="Calibri"/>
                        </a:rPr>
                        <a:t> </a:t>
                      </a:r>
                      <a:r>
                        <a:rPr sz="600" i="1" spc="-5">
                          <a:latin typeface="Calibri"/>
                          <a:cs typeface="Calibri"/>
                        </a:rPr>
                        <a:t>Emmett)</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7466">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236858">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Early Years</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marR="141605" indent="-228600">
                        <a:lnSpc>
                          <a:spcPct val="101400"/>
                        </a:lnSpc>
                        <a:spcBef>
                          <a:spcPts val="40"/>
                        </a:spcBef>
                        <a:buFont typeface="Symbol"/>
                        <a:buChar char=""/>
                        <a:tabLst>
                          <a:tab pos="525145" algn="l"/>
                          <a:tab pos="525780" algn="l"/>
                        </a:tabLst>
                      </a:pPr>
                      <a:r>
                        <a:rPr sz="600" b="1" spc="-5">
                          <a:latin typeface="Calibri"/>
                          <a:cs typeface="Calibri"/>
                        </a:rPr>
                        <a:t>Comments</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questions</a:t>
                      </a:r>
                      <a:r>
                        <a:rPr sz="600" b="1">
                          <a:latin typeface="Calibri"/>
                          <a:cs typeface="Calibri"/>
                        </a:rPr>
                        <a:t> </a:t>
                      </a:r>
                      <a:r>
                        <a:rPr sz="600" b="1" spc="-5">
                          <a:latin typeface="Calibri"/>
                          <a:cs typeface="Calibri"/>
                        </a:rPr>
                        <a:t>about</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place</a:t>
                      </a:r>
                      <a:r>
                        <a:rPr sz="600" b="1" spc="10">
                          <a:latin typeface="Calibri"/>
                          <a:cs typeface="Calibri"/>
                        </a:rPr>
                        <a:t> </a:t>
                      </a:r>
                      <a:r>
                        <a:rPr sz="600" b="1" spc="-5">
                          <a:latin typeface="Calibri"/>
                          <a:cs typeface="Calibri"/>
                        </a:rPr>
                        <a:t>they</a:t>
                      </a:r>
                      <a:r>
                        <a:rPr sz="600" b="1" spc="5">
                          <a:latin typeface="Calibri"/>
                          <a:cs typeface="Calibri"/>
                        </a:rPr>
                        <a:t> </a:t>
                      </a:r>
                      <a:r>
                        <a:rPr sz="600" b="1" spc="-5">
                          <a:latin typeface="Calibri"/>
                          <a:cs typeface="Calibri"/>
                        </a:rPr>
                        <a:t>live</a:t>
                      </a:r>
                      <a:r>
                        <a:rPr sz="600" b="1" spc="10">
                          <a:latin typeface="Calibri"/>
                          <a:cs typeface="Calibri"/>
                        </a:rPr>
                        <a:t> </a:t>
                      </a:r>
                      <a:r>
                        <a:rPr sz="600" b="1" spc="-5">
                          <a:latin typeface="Calibri"/>
                          <a:cs typeface="Calibri"/>
                        </a:rPr>
                        <a:t>or</a:t>
                      </a:r>
                      <a:r>
                        <a:rPr sz="600" b="1" spc="5">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natural</a:t>
                      </a:r>
                      <a:r>
                        <a:rPr sz="600" b="1" spc="-10">
                          <a:latin typeface="Calibri"/>
                          <a:cs typeface="Calibri"/>
                        </a:rPr>
                        <a:t> </a:t>
                      </a:r>
                      <a:r>
                        <a:rPr sz="600" b="1" spc="-5">
                          <a:latin typeface="Calibri"/>
                          <a:cs typeface="Calibri"/>
                        </a:rPr>
                        <a:t>world.</a:t>
                      </a:r>
                      <a:endParaRPr sz="600">
                        <a:latin typeface="Calibri"/>
                        <a:cs typeface="Calibri"/>
                      </a:endParaRPr>
                    </a:p>
                    <a:p>
                      <a:pPr marL="525780" marR="471805" indent="-228600">
                        <a:lnSpc>
                          <a:spcPct val="102899"/>
                        </a:lnSpc>
                        <a:spcBef>
                          <a:spcPts val="20"/>
                        </a:spcBef>
                        <a:buFont typeface="Symbol"/>
                        <a:buChar char=""/>
                        <a:tabLst>
                          <a:tab pos="525145" algn="l"/>
                          <a:tab pos="525780" algn="l"/>
                        </a:tabLst>
                      </a:pPr>
                      <a:r>
                        <a:rPr sz="600" b="1" spc="-5">
                          <a:latin typeface="Calibri"/>
                          <a:cs typeface="Calibri"/>
                        </a:rPr>
                        <a:t>Shows</a:t>
                      </a:r>
                      <a:r>
                        <a:rPr sz="600" b="1" spc="5">
                          <a:latin typeface="Calibri"/>
                          <a:cs typeface="Calibri"/>
                        </a:rPr>
                        <a:t> </a:t>
                      </a:r>
                      <a:r>
                        <a:rPr sz="600" b="1" spc="-5">
                          <a:latin typeface="Calibri"/>
                          <a:cs typeface="Calibri"/>
                        </a:rPr>
                        <a:t>care and</a:t>
                      </a:r>
                      <a:r>
                        <a:rPr sz="600" b="1" spc="5">
                          <a:latin typeface="Calibri"/>
                          <a:cs typeface="Calibri"/>
                        </a:rPr>
                        <a:t> </a:t>
                      </a:r>
                      <a:r>
                        <a:rPr sz="600" b="1" spc="-5">
                          <a:latin typeface="Calibri"/>
                          <a:cs typeface="Calibri"/>
                        </a:rPr>
                        <a:t>concern</a:t>
                      </a:r>
                      <a:r>
                        <a:rPr sz="600" b="1" spc="5">
                          <a:latin typeface="Calibri"/>
                          <a:cs typeface="Calibri"/>
                        </a:rPr>
                        <a:t> </a:t>
                      </a:r>
                      <a:r>
                        <a:rPr sz="600" b="1" spc="-5">
                          <a:latin typeface="Calibri"/>
                          <a:cs typeface="Calibri"/>
                        </a:rPr>
                        <a:t>for</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 </a:t>
                      </a:r>
                      <a:r>
                        <a:rPr sz="600" b="1">
                          <a:latin typeface="Calibri"/>
                          <a:cs typeface="Calibri"/>
                        </a:rPr>
                        <a:t>and</a:t>
                      </a:r>
                      <a:r>
                        <a:rPr sz="600" b="1" spc="-5">
                          <a:latin typeface="Calibri"/>
                          <a:cs typeface="Calibri"/>
                        </a:rPr>
                        <a:t> the </a:t>
                      </a:r>
                      <a:r>
                        <a:rPr sz="600" b="1" spc="-145">
                          <a:latin typeface="Calibri"/>
                          <a:cs typeface="Calibri"/>
                        </a:rPr>
                        <a:t> </a:t>
                      </a:r>
                      <a:r>
                        <a:rPr sz="600" b="1" spc="-5">
                          <a:latin typeface="Calibri"/>
                          <a:cs typeface="Calibri"/>
                        </a:rPr>
                        <a:t>environment.</a:t>
                      </a:r>
                      <a:endParaRPr sz="600">
                        <a:latin typeface="Calibri"/>
                        <a:cs typeface="Calibri"/>
                      </a:endParaRPr>
                    </a:p>
                    <a:p>
                      <a:pPr marL="525780" marR="193040" indent="-228600">
                        <a:lnSpc>
                          <a:spcPct val="101699"/>
                        </a:lnSpc>
                        <a:spcBef>
                          <a:spcPts val="35"/>
                        </a:spcBef>
                        <a:buFont typeface="Symbol"/>
                        <a:buChar char=""/>
                        <a:tabLst>
                          <a:tab pos="525145" algn="l"/>
                          <a:tab pos="525780" algn="l"/>
                        </a:tabLst>
                      </a:pPr>
                      <a:r>
                        <a:rPr sz="600" b="1" spc="-5">
                          <a:latin typeface="Calibri"/>
                          <a:cs typeface="Calibri"/>
                        </a:rPr>
                        <a:t>Can talk</a:t>
                      </a:r>
                      <a:r>
                        <a:rPr sz="600" b="1">
                          <a:latin typeface="Calibri"/>
                          <a:cs typeface="Calibri"/>
                        </a:rPr>
                        <a:t> </a:t>
                      </a:r>
                      <a:r>
                        <a:rPr sz="600" b="1" spc="-5">
                          <a:latin typeface="Calibri"/>
                          <a:cs typeface="Calibri"/>
                        </a:rPr>
                        <a:t>about</a:t>
                      </a:r>
                      <a:r>
                        <a:rPr sz="600" b="1">
                          <a:latin typeface="Calibri"/>
                          <a:cs typeface="Calibri"/>
                        </a:rPr>
                        <a:t> </a:t>
                      </a:r>
                      <a:r>
                        <a:rPr sz="600" b="1" spc="-5">
                          <a:latin typeface="Calibri"/>
                          <a:cs typeface="Calibri"/>
                        </a:rPr>
                        <a:t>things they</a:t>
                      </a:r>
                      <a:r>
                        <a:rPr sz="600" b="1" spc="5">
                          <a:latin typeface="Calibri"/>
                          <a:cs typeface="Calibri"/>
                        </a:rPr>
                        <a:t> </a:t>
                      </a:r>
                      <a:r>
                        <a:rPr sz="600" b="1" spc="-5">
                          <a:latin typeface="Calibri"/>
                          <a:cs typeface="Calibri"/>
                        </a:rPr>
                        <a:t>have</a:t>
                      </a:r>
                      <a:r>
                        <a:rPr sz="600" b="1" spc="10">
                          <a:latin typeface="Calibri"/>
                          <a:cs typeface="Calibri"/>
                        </a:rPr>
                        <a:t> </a:t>
                      </a:r>
                      <a:r>
                        <a:rPr sz="600" b="1" spc="-5">
                          <a:latin typeface="Calibri"/>
                          <a:cs typeface="Calibri"/>
                        </a:rPr>
                        <a:t>observed</a:t>
                      </a:r>
                      <a:r>
                        <a:rPr sz="600" b="1" spc="20">
                          <a:latin typeface="Calibri"/>
                          <a:cs typeface="Calibri"/>
                        </a:rPr>
                        <a:t> </a:t>
                      </a:r>
                      <a:r>
                        <a:rPr sz="600" b="1" spc="-5">
                          <a:latin typeface="Calibri"/>
                          <a:cs typeface="Calibri"/>
                        </a:rPr>
                        <a:t>such </a:t>
                      </a:r>
                      <a:r>
                        <a:rPr sz="600" b="1" spc="5">
                          <a:latin typeface="Calibri"/>
                          <a:cs typeface="Calibri"/>
                        </a:rPr>
                        <a:t>as</a:t>
                      </a:r>
                      <a:r>
                        <a:rPr sz="600" b="1">
                          <a:latin typeface="Calibri"/>
                          <a:cs typeface="Calibri"/>
                        </a:rPr>
                        <a:t> </a:t>
                      </a:r>
                      <a:r>
                        <a:rPr sz="600" b="1" spc="-5">
                          <a:latin typeface="Calibri"/>
                          <a:cs typeface="Calibri"/>
                        </a:rPr>
                        <a:t>plants </a:t>
                      </a:r>
                      <a:r>
                        <a:rPr sz="600" b="1" spc="-140">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animals.</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Notices</a:t>
                      </a:r>
                      <a:r>
                        <a:rPr sz="600" b="1" spc="5">
                          <a:latin typeface="Calibri"/>
                          <a:cs typeface="Calibri"/>
                        </a:rPr>
                        <a:t> </a:t>
                      </a:r>
                      <a:r>
                        <a:rPr sz="600" b="1" spc="-5">
                          <a:latin typeface="Calibri"/>
                          <a:cs typeface="Calibri"/>
                        </a:rPr>
                        <a:t>features</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objects</a:t>
                      </a:r>
                      <a:r>
                        <a:rPr sz="600" b="1" spc="5">
                          <a:latin typeface="Calibri"/>
                          <a:cs typeface="Calibri"/>
                        </a:rPr>
                        <a:t> </a:t>
                      </a:r>
                      <a:r>
                        <a:rPr sz="600" b="1" spc="-5">
                          <a:latin typeface="Calibri"/>
                          <a:cs typeface="Calibri"/>
                        </a:rPr>
                        <a:t>in their</a:t>
                      </a:r>
                      <a:r>
                        <a:rPr sz="600" b="1" spc="10">
                          <a:latin typeface="Calibri"/>
                          <a:cs typeface="Calibri"/>
                        </a:rPr>
                        <a:t> </a:t>
                      </a:r>
                      <a:r>
                        <a:rPr sz="600" b="1" spc="-5">
                          <a:latin typeface="Calibri"/>
                          <a:cs typeface="Calibri"/>
                        </a:rPr>
                        <a:t>environment.</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Comments</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asks</a:t>
                      </a:r>
                      <a:r>
                        <a:rPr sz="600" b="1" spc="5">
                          <a:latin typeface="Calibri"/>
                          <a:cs typeface="Calibri"/>
                        </a:rPr>
                        <a:t> </a:t>
                      </a:r>
                      <a:r>
                        <a:rPr sz="600" b="1" spc="-5">
                          <a:latin typeface="Calibri"/>
                          <a:cs typeface="Calibri"/>
                        </a:rPr>
                        <a:t>questions</a:t>
                      </a:r>
                      <a:r>
                        <a:rPr sz="600" b="1" spc="10">
                          <a:latin typeface="Calibri"/>
                          <a:cs typeface="Calibri"/>
                        </a:rPr>
                        <a:t> </a:t>
                      </a:r>
                      <a:r>
                        <a:rPr sz="600" b="1" spc="-5">
                          <a:latin typeface="Calibri"/>
                          <a:cs typeface="Calibri"/>
                        </a:rPr>
                        <a:t>about</a:t>
                      </a:r>
                      <a:r>
                        <a:rPr sz="600" b="1">
                          <a:latin typeface="Calibri"/>
                          <a:cs typeface="Calibri"/>
                        </a:rPr>
                        <a:t> </a:t>
                      </a:r>
                      <a:r>
                        <a:rPr sz="600" b="1" spc="-5">
                          <a:latin typeface="Calibri"/>
                          <a:cs typeface="Calibri"/>
                        </a:rPr>
                        <a:t>their</a:t>
                      </a:r>
                      <a:r>
                        <a:rPr sz="600" b="1" spc="10">
                          <a:latin typeface="Calibri"/>
                          <a:cs typeface="Calibri"/>
                        </a:rPr>
                        <a:t> </a:t>
                      </a:r>
                      <a:r>
                        <a:rPr sz="600" b="1" spc="-5">
                          <a:latin typeface="Calibri"/>
                          <a:cs typeface="Calibri"/>
                        </a:rPr>
                        <a:t>familiar</a:t>
                      </a:r>
                      <a:r>
                        <a:rPr sz="600" b="1" spc="5">
                          <a:latin typeface="Calibri"/>
                          <a:cs typeface="Calibri"/>
                        </a:rPr>
                        <a:t> </a:t>
                      </a:r>
                      <a:r>
                        <a:rPr sz="600" b="1" spc="-5">
                          <a:latin typeface="Calibri"/>
                          <a:cs typeface="Calibri"/>
                        </a:rPr>
                        <a:t>world.</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How</a:t>
                      </a:r>
                      <a:r>
                        <a:rPr sz="600" spc="-15">
                          <a:latin typeface="Calibri"/>
                          <a:cs typeface="Calibri"/>
                        </a:rPr>
                        <a:t> </a:t>
                      </a:r>
                      <a:r>
                        <a:rPr sz="600" spc="-10">
                          <a:latin typeface="Calibri"/>
                          <a:cs typeface="Calibri"/>
                        </a:rPr>
                        <a:t>to </a:t>
                      </a:r>
                      <a:r>
                        <a:rPr sz="600" spc="-5">
                          <a:latin typeface="Calibri"/>
                          <a:cs typeface="Calibri"/>
                        </a:rPr>
                        <a:t>animals</a:t>
                      </a:r>
                      <a:r>
                        <a:rPr sz="600" spc="-15">
                          <a:latin typeface="Calibri"/>
                          <a:cs typeface="Calibri"/>
                        </a:rPr>
                        <a:t> </a:t>
                      </a:r>
                      <a:r>
                        <a:rPr sz="600" spc="-5">
                          <a:latin typeface="Calibri"/>
                          <a:cs typeface="Calibri"/>
                        </a:rPr>
                        <a:t>eat?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Do all</a:t>
                      </a:r>
                      <a:r>
                        <a:rPr sz="600" spc="-10">
                          <a:latin typeface="Calibri"/>
                          <a:cs typeface="Calibri"/>
                        </a:rPr>
                        <a:t> </a:t>
                      </a:r>
                      <a:r>
                        <a:rPr sz="600" spc="-5">
                          <a:latin typeface="Calibri"/>
                          <a:cs typeface="Calibri"/>
                        </a:rPr>
                        <a:t>animals eat</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a:t>
                      </a:r>
                      <a:r>
                        <a:rPr sz="600" spc="5">
                          <a:latin typeface="Calibri"/>
                          <a:cs typeface="Calibri"/>
                        </a:rPr>
                        <a:t> </a:t>
                      </a:r>
                      <a:r>
                        <a:rPr sz="600" spc="-5">
                          <a:latin typeface="Calibri"/>
                          <a:cs typeface="Calibri"/>
                        </a:rPr>
                        <a:t>thing?</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Which</a:t>
                      </a:r>
                      <a:r>
                        <a:rPr sz="60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hunt,</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which</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hunted?</a:t>
                      </a:r>
                      <a:r>
                        <a:rPr sz="600">
                          <a:latin typeface="Calibri"/>
                          <a:cs typeface="Calibri"/>
                        </a:rPr>
                        <a:t> </a:t>
                      </a:r>
                      <a:r>
                        <a:rPr sz="600" spc="-5">
                          <a:latin typeface="Calibri"/>
                          <a:cs typeface="Calibri"/>
                        </a:rPr>
                        <a:t>Why?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animals</a:t>
                      </a:r>
                      <a:r>
                        <a:rPr sz="600" spc="15">
                          <a:latin typeface="Calibri"/>
                          <a:cs typeface="Calibri"/>
                        </a:rPr>
                        <a:t> </a:t>
                      </a:r>
                      <a:r>
                        <a:rPr sz="600" spc="-10">
                          <a:latin typeface="Calibri"/>
                          <a:cs typeface="Calibri"/>
                        </a:rPr>
                        <a:t>live</a:t>
                      </a:r>
                      <a:r>
                        <a:rPr sz="600" spc="1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our</a:t>
                      </a:r>
                      <a:r>
                        <a:rPr sz="600">
                          <a:latin typeface="Calibri"/>
                          <a:cs typeface="Calibri"/>
                        </a:rPr>
                        <a:t> </a:t>
                      </a:r>
                      <a:r>
                        <a:rPr sz="600" spc="-5">
                          <a:latin typeface="Calibri"/>
                          <a:cs typeface="Calibri"/>
                        </a:rPr>
                        <a:t>school environment?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are</a:t>
                      </a:r>
                      <a:r>
                        <a:rPr sz="60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plants</a:t>
                      </a:r>
                      <a:r>
                        <a:rPr sz="600" spc="5">
                          <a:latin typeface="Calibri"/>
                          <a:cs typeface="Calibri"/>
                        </a:rPr>
                        <a:t> </a:t>
                      </a:r>
                      <a:r>
                        <a:rPr sz="600" spc="-5">
                          <a:latin typeface="Calibri"/>
                          <a:cs typeface="Calibri"/>
                        </a:rPr>
                        <a:t>‘adapted’</a:t>
                      </a:r>
                      <a:r>
                        <a:rPr sz="600" spc="10">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live</a:t>
                      </a:r>
                      <a:r>
                        <a:rPr sz="600" spc="1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habitats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a:t>
                      </a:r>
                      <a:r>
                        <a:rPr sz="60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plants</a:t>
                      </a:r>
                      <a:r>
                        <a:rPr sz="600" spc="15">
                          <a:latin typeface="Calibri"/>
                          <a:cs typeface="Calibri"/>
                        </a:rPr>
                        <a:t> </a:t>
                      </a:r>
                      <a:r>
                        <a:rPr sz="600" spc="-5">
                          <a:latin typeface="Calibri"/>
                          <a:cs typeface="Calibri"/>
                        </a:rPr>
                        <a:t>like</a:t>
                      </a:r>
                      <a:r>
                        <a:rPr sz="600">
                          <a:latin typeface="Calibri"/>
                          <a:cs typeface="Calibri"/>
                        </a:rPr>
                        <a:t> </a:t>
                      </a:r>
                      <a:r>
                        <a:rPr sz="600" spc="-5">
                          <a:latin typeface="Calibri"/>
                          <a:cs typeface="Calibri"/>
                        </a:rPr>
                        <a:t>to</a:t>
                      </a:r>
                      <a:r>
                        <a:rPr sz="600" spc="20">
                          <a:latin typeface="Calibri"/>
                          <a:cs typeface="Calibri"/>
                        </a:rPr>
                        <a:t> </a:t>
                      </a:r>
                      <a:r>
                        <a:rPr sz="600" spc="-10">
                          <a:latin typeface="Calibri"/>
                          <a:cs typeface="Calibri"/>
                        </a:rPr>
                        <a:t>live</a:t>
                      </a:r>
                      <a:r>
                        <a:rPr sz="600" spc="1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different places?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seasons</a:t>
                      </a:r>
                      <a:r>
                        <a:rPr sz="600">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our</a:t>
                      </a:r>
                      <a:r>
                        <a:rPr sz="600">
                          <a:latin typeface="Calibri"/>
                          <a:cs typeface="Calibri"/>
                        </a:rPr>
                        <a:t> </a:t>
                      </a:r>
                      <a:r>
                        <a:rPr sz="600" spc="-5">
                          <a:latin typeface="Calibri"/>
                          <a:cs typeface="Calibri"/>
                        </a:rPr>
                        <a:t>animals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plants?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Which animals hibernate</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why?</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Why do</a:t>
                      </a:r>
                      <a:r>
                        <a:rPr sz="600">
                          <a:latin typeface="Calibri"/>
                          <a:cs typeface="Calibri"/>
                        </a:rPr>
                        <a:t> </a:t>
                      </a:r>
                      <a:r>
                        <a:rPr sz="600" spc="-5">
                          <a:latin typeface="Calibri"/>
                          <a:cs typeface="Calibri"/>
                        </a:rPr>
                        <a:t>snails</a:t>
                      </a:r>
                      <a:r>
                        <a:rPr sz="600" spc="5">
                          <a:latin typeface="Calibri"/>
                          <a:cs typeface="Calibri"/>
                        </a:rPr>
                        <a:t> </a:t>
                      </a:r>
                      <a:r>
                        <a:rPr sz="600" spc="-5">
                          <a:latin typeface="Calibri"/>
                          <a:cs typeface="Calibri"/>
                        </a:rPr>
                        <a:t>hibernate,</a:t>
                      </a:r>
                      <a:r>
                        <a:rPr sz="600" spc="5">
                          <a:latin typeface="Calibri"/>
                          <a:cs typeface="Calibri"/>
                        </a:rPr>
                        <a:t> </a:t>
                      </a:r>
                      <a:r>
                        <a:rPr sz="600" spc="-5">
                          <a:latin typeface="Calibri"/>
                          <a:cs typeface="Calibri"/>
                        </a:rPr>
                        <a:t>but</a:t>
                      </a:r>
                      <a:r>
                        <a:rPr sz="600" spc="-10">
                          <a:latin typeface="Calibri"/>
                          <a:cs typeface="Calibri"/>
                        </a:rPr>
                        <a:t> </a:t>
                      </a:r>
                      <a:r>
                        <a:rPr sz="600" spc="-5">
                          <a:latin typeface="Calibri"/>
                          <a:cs typeface="Calibri"/>
                        </a:rPr>
                        <a:t>slugs</a:t>
                      </a:r>
                      <a:r>
                        <a:rPr sz="600" spc="5">
                          <a:latin typeface="Calibri"/>
                          <a:cs typeface="Calibri"/>
                        </a:rPr>
                        <a:t> </a:t>
                      </a:r>
                      <a:r>
                        <a:rPr sz="600" spc="-5">
                          <a:latin typeface="Calibri"/>
                          <a:cs typeface="Calibri"/>
                        </a:rPr>
                        <a:t>don’t?</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a:t>
                      </a:r>
                      <a:r>
                        <a:rPr sz="600">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habitats</a:t>
                      </a:r>
                      <a:r>
                        <a:rPr sz="600">
                          <a:latin typeface="Calibri"/>
                          <a:cs typeface="Calibri"/>
                        </a:rPr>
                        <a:t> </a:t>
                      </a:r>
                      <a:r>
                        <a:rPr sz="600" spc="-5">
                          <a:latin typeface="Calibri"/>
                          <a:cs typeface="Calibri"/>
                        </a:rPr>
                        <a:t>change</a:t>
                      </a:r>
                      <a:r>
                        <a:rPr sz="600">
                          <a:latin typeface="Calibri"/>
                          <a:cs typeface="Calibri"/>
                        </a:rPr>
                        <a:t> </a:t>
                      </a:r>
                      <a:r>
                        <a:rPr sz="600" spc="-5">
                          <a:latin typeface="Calibri"/>
                          <a:cs typeface="Calibri"/>
                        </a:rPr>
                        <a:t>over our</a:t>
                      </a:r>
                      <a:r>
                        <a:rPr sz="600">
                          <a:latin typeface="Calibri"/>
                          <a:cs typeface="Calibri"/>
                        </a:rPr>
                        <a:t> </a:t>
                      </a:r>
                      <a:r>
                        <a:rPr sz="600" spc="-5">
                          <a:latin typeface="Calibri"/>
                          <a:cs typeface="Calibri"/>
                        </a:rPr>
                        <a:t>school year?</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20"/>
                        </a:spcBef>
                      </a:pPr>
                      <a:endParaRPr sz="700">
                        <a:latin typeface="Times New Roman"/>
                        <a:cs typeface="Times New Roman"/>
                      </a:endParaRPr>
                    </a:p>
                    <a:p>
                      <a:pPr marL="525780" indent="-229235">
                        <a:lnSpc>
                          <a:spcPct val="100000"/>
                        </a:lnSpc>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 living</a:t>
                      </a:r>
                      <a:r>
                        <a:rPr sz="600" spc="10">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a:t>
                      </a:r>
                      <a:r>
                        <a:rPr sz="600">
                          <a:latin typeface="Calibri"/>
                          <a:cs typeface="Calibri"/>
                        </a:rPr>
                        <a:t> </a:t>
                      </a:r>
                      <a:r>
                        <a:rPr sz="600" spc="-5">
                          <a:latin typeface="Calibri"/>
                          <a:cs typeface="Calibri"/>
                        </a:rPr>
                        <a:t>grouped</a:t>
                      </a:r>
                      <a:r>
                        <a:rPr sz="600" spc="1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variety</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ways.</a:t>
                      </a:r>
                      <a:endParaRPr sz="600">
                        <a:latin typeface="Calibri"/>
                        <a:cs typeface="Calibri"/>
                      </a:endParaRPr>
                    </a:p>
                    <a:p>
                      <a:pPr marL="525145" marR="265430" indent="-228600">
                        <a:lnSpc>
                          <a:spcPct val="101400"/>
                        </a:lnSpc>
                        <a:spcBef>
                          <a:spcPts val="35"/>
                        </a:spcBef>
                        <a:buFont typeface="Symbol"/>
                        <a:buChar char=""/>
                        <a:tabLst>
                          <a:tab pos="525145" algn="l"/>
                          <a:tab pos="525780" algn="l"/>
                        </a:tabLst>
                      </a:pPr>
                      <a:r>
                        <a:rPr sz="600" spc="-5">
                          <a:latin typeface="Calibri"/>
                          <a:cs typeface="Calibri"/>
                        </a:rPr>
                        <a:t>Explore</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use</a:t>
                      </a:r>
                      <a:r>
                        <a:rPr sz="600">
                          <a:latin typeface="Calibri"/>
                          <a:cs typeface="Calibri"/>
                        </a:rPr>
                        <a:t> </a:t>
                      </a:r>
                      <a:r>
                        <a:rPr sz="600" spc="-5">
                          <a:latin typeface="Calibri"/>
                          <a:cs typeface="Calibri"/>
                        </a:rPr>
                        <a:t>classification</a:t>
                      </a:r>
                      <a:r>
                        <a:rPr sz="600" spc="5">
                          <a:latin typeface="Calibri"/>
                          <a:cs typeface="Calibri"/>
                        </a:rPr>
                        <a:t> </a:t>
                      </a:r>
                      <a:r>
                        <a:rPr sz="600" spc="-5">
                          <a:latin typeface="Calibri"/>
                          <a:cs typeface="Calibri"/>
                        </a:rPr>
                        <a:t>keys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help</a:t>
                      </a:r>
                      <a:r>
                        <a:rPr sz="600" spc="15">
                          <a:latin typeface="Calibri"/>
                          <a:cs typeface="Calibri"/>
                        </a:rPr>
                        <a:t> </a:t>
                      </a:r>
                      <a:r>
                        <a:rPr sz="600" spc="-5">
                          <a:latin typeface="Calibri"/>
                          <a:cs typeface="Calibri"/>
                        </a:rPr>
                        <a:t>group,</a:t>
                      </a:r>
                      <a:r>
                        <a:rPr sz="600" spc="15">
                          <a:latin typeface="Calibri"/>
                          <a:cs typeface="Calibri"/>
                        </a:rPr>
                        <a:t> </a:t>
                      </a:r>
                      <a:r>
                        <a:rPr sz="600" spc="-5">
                          <a:latin typeface="Calibri"/>
                          <a:cs typeface="Calibri"/>
                        </a:rPr>
                        <a:t>identify</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name</a:t>
                      </a:r>
                      <a:r>
                        <a:rPr sz="60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variety</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living </a:t>
                      </a:r>
                      <a:r>
                        <a:rPr sz="600">
                          <a:latin typeface="Calibri"/>
                          <a:cs typeface="Calibri"/>
                        </a:rPr>
                        <a:t> </a:t>
                      </a:r>
                      <a:r>
                        <a:rPr sz="600" spc="-5">
                          <a:latin typeface="Calibri"/>
                          <a:cs typeface="Calibri"/>
                        </a:rPr>
                        <a:t>things</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their local and</a:t>
                      </a:r>
                      <a:r>
                        <a:rPr sz="600">
                          <a:latin typeface="Calibri"/>
                          <a:cs typeface="Calibri"/>
                        </a:rPr>
                        <a:t> </a:t>
                      </a:r>
                      <a:r>
                        <a:rPr sz="600" spc="-5">
                          <a:latin typeface="Calibri"/>
                          <a:cs typeface="Calibri"/>
                        </a:rPr>
                        <a:t>wider environment.</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a:latin typeface="Calibri"/>
                          <a:cs typeface="Calibri"/>
                        </a:rPr>
                        <a:t>Know and</a:t>
                      </a:r>
                      <a:r>
                        <a:rPr sz="600">
                          <a:latin typeface="Calibri"/>
                          <a:cs typeface="Calibri"/>
                        </a:rPr>
                        <a:t> </a:t>
                      </a:r>
                      <a:r>
                        <a:rPr sz="600" spc="-5">
                          <a:latin typeface="Calibri"/>
                          <a:cs typeface="Calibri"/>
                        </a:rPr>
                        <a:t>label</a:t>
                      </a:r>
                      <a:r>
                        <a:rPr sz="600" spc="-10">
                          <a:latin typeface="Calibri"/>
                          <a:cs typeface="Calibri"/>
                        </a:rPr>
                        <a:t> </a:t>
                      </a:r>
                      <a:r>
                        <a:rPr sz="600" spc="-5">
                          <a:latin typeface="Calibri"/>
                          <a:cs typeface="Calibri"/>
                        </a:rPr>
                        <a:t>the features</a:t>
                      </a:r>
                      <a:r>
                        <a:rPr sz="600">
                          <a:latin typeface="Calibri"/>
                          <a:cs typeface="Calibri"/>
                        </a:rPr>
                        <a:t> </a:t>
                      </a:r>
                      <a:r>
                        <a:rPr sz="600" spc="-5">
                          <a:latin typeface="Calibri"/>
                          <a:cs typeface="Calibri"/>
                        </a:rPr>
                        <a:t>of a river</a:t>
                      </a:r>
                      <a:endParaRPr sz="600">
                        <a:latin typeface="Calibri"/>
                        <a:cs typeface="Calibri"/>
                      </a:endParaRPr>
                    </a:p>
                    <a:p>
                      <a:pPr marL="525145" marR="252095" indent="-228600">
                        <a:lnSpc>
                          <a:spcPct val="101400"/>
                        </a:lnSpc>
                        <a:spcBef>
                          <a:spcPts val="40"/>
                        </a:spcBef>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a:t>
                      </a:r>
                      <a:r>
                        <a:rPr sz="600" spc="5">
                          <a:latin typeface="Calibri"/>
                          <a:cs typeface="Calibri"/>
                        </a:rPr>
                        <a:t> </a:t>
                      </a:r>
                      <a:r>
                        <a:rPr sz="600" spc="-5">
                          <a:latin typeface="Calibri"/>
                          <a:cs typeface="Calibri"/>
                        </a:rPr>
                        <a:t>environments</a:t>
                      </a:r>
                      <a:r>
                        <a:rPr sz="600" spc="1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that</a:t>
                      </a:r>
                      <a:r>
                        <a:rPr sz="600">
                          <a:latin typeface="Calibri"/>
                          <a:cs typeface="Calibri"/>
                        </a:rPr>
                        <a:t> </a:t>
                      </a:r>
                      <a:r>
                        <a:rPr sz="600" spc="-5">
                          <a:latin typeface="Calibri"/>
                          <a:cs typeface="Calibri"/>
                        </a:rPr>
                        <a:t>this</a:t>
                      </a:r>
                      <a:r>
                        <a:rPr sz="600" spc="5">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sometimes</a:t>
                      </a:r>
                      <a:r>
                        <a:rPr sz="600" spc="30">
                          <a:latin typeface="Calibri"/>
                          <a:cs typeface="Calibri"/>
                        </a:rPr>
                        <a:t> </a:t>
                      </a:r>
                      <a:r>
                        <a:rPr sz="600" spc="-5">
                          <a:latin typeface="Calibri"/>
                          <a:cs typeface="Calibri"/>
                        </a:rPr>
                        <a:t>pose</a:t>
                      </a:r>
                      <a:r>
                        <a:rPr sz="600" spc="5">
                          <a:latin typeface="Calibri"/>
                          <a:cs typeface="Calibri"/>
                        </a:rPr>
                        <a:t> </a:t>
                      </a:r>
                      <a:r>
                        <a:rPr sz="600" spc="-5">
                          <a:latin typeface="Calibri"/>
                          <a:cs typeface="Calibri"/>
                        </a:rPr>
                        <a:t>danger</a:t>
                      </a:r>
                      <a:r>
                        <a:rPr sz="600">
                          <a:latin typeface="Calibri"/>
                          <a:cs typeface="Calibri"/>
                        </a:rPr>
                        <a:t> </a:t>
                      </a:r>
                      <a:r>
                        <a:rPr sz="600" spc="-5">
                          <a:latin typeface="Calibri"/>
                          <a:cs typeface="Calibri"/>
                        </a:rPr>
                        <a:t>to </a:t>
                      </a:r>
                      <a:r>
                        <a:rPr sz="600" spc="-140">
                          <a:latin typeface="Calibri"/>
                          <a:cs typeface="Calibri"/>
                        </a:rPr>
                        <a:t> </a:t>
                      </a:r>
                      <a:r>
                        <a:rPr sz="600" spc="-5">
                          <a:latin typeface="Calibri"/>
                          <a:cs typeface="Calibri"/>
                        </a:rPr>
                        <a:t>living</a:t>
                      </a:r>
                      <a:r>
                        <a:rPr sz="600" spc="-10">
                          <a:latin typeface="Calibri"/>
                          <a:cs typeface="Calibri"/>
                        </a:rPr>
                        <a:t> </a:t>
                      </a:r>
                      <a:r>
                        <a:rPr sz="600" spc="-5">
                          <a:latin typeface="Calibri"/>
                          <a:cs typeface="Calibri"/>
                        </a:rPr>
                        <a:t>things.</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0"/>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0"/>
                        </a:spcBef>
                      </a:pPr>
                      <a:r>
                        <a:rPr sz="600" u="sng" spc="-5">
                          <a:uFill>
                            <a:solidFill>
                              <a:srgbClr val="000000"/>
                            </a:solidFill>
                          </a:uFill>
                          <a:latin typeface="Calibri"/>
                          <a:cs typeface="Calibri"/>
                        </a:rPr>
                        <a:t>Research</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187338">
                <a:tc>
                  <a:txBody>
                    <a:bodyPr/>
                    <a:lstStyle/>
                    <a:p>
                      <a:pPr>
                        <a:lnSpc>
                          <a:spcPct val="100000"/>
                        </a:lnSpc>
                        <a:spcBef>
                          <a:spcPts val="15"/>
                        </a:spcBef>
                      </a:pPr>
                      <a:endParaRPr sz="600">
                        <a:latin typeface="Times New Roman"/>
                        <a:cs typeface="Times New Roman"/>
                      </a:endParaRPr>
                    </a:p>
                    <a:p>
                      <a:pPr marL="68580" marR="111760">
                        <a:lnSpc>
                          <a:spcPct val="101400"/>
                        </a:lnSpc>
                        <a:spcBef>
                          <a:spcPts val="5"/>
                        </a:spcBef>
                      </a:pPr>
                      <a:r>
                        <a:rPr sz="600" b="1" spc="-5">
                          <a:latin typeface="Calibri"/>
                          <a:cs typeface="Calibri"/>
                        </a:rPr>
                        <a:t>Which</a:t>
                      </a:r>
                      <a:r>
                        <a:rPr sz="600" b="1">
                          <a:latin typeface="Calibri"/>
                          <a:cs typeface="Calibri"/>
                        </a:rPr>
                        <a:t> </a:t>
                      </a:r>
                      <a:r>
                        <a:rPr sz="600" b="1" spc="-5">
                          <a:latin typeface="Calibri"/>
                          <a:cs typeface="Calibri"/>
                        </a:rPr>
                        <a:t>pets</a:t>
                      </a:r>
                      <a:r>
                        <a:rPr sz="600" b="1" spc="-10">
                          <a:latin typeface="Calibri"/>
                          <a:cs typeface="Calibri"/>
                        </a:rPr>
                        <a:t> </a:t>
                      </a:r>
                      <a:r>
                        <a:rPr sz="600" b="1" spc="-5">
                          <a:latin typeface="Calibri"/>
                          <a:cs typeface="Calibri"/>
                        </a:rPr>
                        <a:t>are the easiest</a:t>
                      </a:r>
                      <a:r>
                        <a:rPr sz="600" b="1" spc="-10">
                          <a:latin typeface="Calibri"/>
                          <a:cs typeface="Calibri"/>
                        </a:rPr>
                        <a:t> </a:t>
                      </a:r>
                      <a:r>
                        <a:rPr sz="600" b="1" spc="-5">
                          <a:latin typeface="Calibri"/>
                          <a:cs typeface="Calibri"/>
                        </a:rPr>
                        <a:t>to</a:t>
                      </a:r>
                      <a:r>
                        <a:rPr sz="600" b="1" spc="5">
                          <a:latin typeface="Calibri"/>
                          <a:cs typeface="Calibri"/>
                        </a:rPr>
                        <a:t> </a:t>
                      </a:r>
                      <a:r>
                        <a:rPr sz="600" b="1" spc="-5">
                          <a:latin typeface="Calibri"/>
                          <a:cs typeface="Calibri"/>
                        </a:rPr>
                        <a:t>look </a:t>
                      </a:r>
                      <a:r>
                        <a:rPr sz="600" b="1" spc="-145">
                          <a:latin typeface="Calibri"/>
                          <a:cs typeface="Calibri"/>
                        </a:rPr>
                        <a:t> </a:t>
                      </a:r>
                      <a:r>
                        <a:rPr sz="600" b="1" spc="-5">
                          <a:latin typeface="Calibri"/>
                          <a:cs typeface="Calibri"/>
                        </a:rPr>
                        <a:t>after?</a:t>
                      </a:r>
                      <a:endParaRPr sz="600">
                        <a:latin typeface="Calibri"/>
                        <a:cs typeface="Calibri"/>
                      </a:endParaRPr>
                    </a:p>
                    <a:p>
                      <a:pPr>
                        <a:lnSpc>
                          <a:spcPct val="100000"/>
                        </a:lnSpc>
                        <a:spcBef>
                          <a:spcPts val="55"/>
                        </a:spcBef>
                      </a:pPr>
                      <a:endParaRPr sz="600">
                        <a:latin typeface="Times New Roman"/>
                        <a:cs typeface="Times New Roman"/>
                      </a:endParaRPr>
                    </a:p>
                    <a:p>
                      <a:pPr marL="68580" marR="161925">
                        <a:lnSpc>
                          <a:spcPct val="101600"/>
                        </a:lnSpc>
                      </a:pPr>
                      <a:r>
                        <a:rPr sz="600" b="1">
                          <a:latin typeface="Calibri"/>
                          <a:cs typeface="Calibri"/>
                        </a:rPr>
                        <a:t>Is </a:t>
                      </a:r>
                      <a:r>
                        <a:rPr sz="600" b="1" spc="-5">
                          <a:latin typeface="Calibri"/>
                          <a:cs typeface="Calibri"/>
                        </a:rPr>
                        <a:t>there the same level of light in </a:t>
                      </a:r>
                      <a:r>
                        <a:rPr sz="600" b="1" spc="-145">
                          <a:latin typeface="Calibri"/>
                          <a:cs typeface="Calibri"/>
                        </a:rPr>
                        <a:t> </a:t>
                      </a:r>
                      <a:r>
                        <a:rPr sz="600" b="1" spc="-5">
                          <a:latin typeface="Calibri"/>
                          <a:cs typeface="Calibri"/>
                        </a:rPr>
                        <a:t>the evergreen wood compared </a:t>
                      </a:r>
                      <a:r>
                        <a:rPr sz="600" b="1">
                          <a:latin typeface="Calibri"/>
                          <a:cs typeface="Calibri"/>
                        </a:rPr>
                        <a:t> </a:t>
                      </a:r>
                      <a:r>
                        <a:rPr sz="600" b="1" spc="-5">
                          <a:latin typeface="Calibri"/>
                          <a:cs typeface="Calibri"/>
                        </a:rPr>
                        <a:t>with</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deciduous</a:t>
                      </a:r>
                      <a:r>
                        <a:rPr sz="600" b="1" spc="-10">
                          <a:latin typeface="Calibri"/>
                          <a:cs typeface="Calibri"/>
                        </a:rPr>
                        <a:t> </a:t>
                      </a:r>
                      <a:r>
                        <a:rPr sz="600" b="1" spc="-5">
                          <a:latin typeface="Calibri"/>
                          <a:cs typeface="Calibri"/>
                        </a:rPr>
                        <a:t>wood?</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8580" marR="98425" algn="just">
                        <a:lnSpc>
                          <a:spcPct val="102099"/>
                        </a:lnSpc>
                      </a:pPr>
                      <a:r>
                        <a:rPr sz="600" spc="-5">
                          <a:latin typeface="Calibri"/>
                          <a:cs typeface="Calibri"/>
                        </a:rPr>
                        <a:t>How would you group these plants </a:t>
                      </a:r>
                      <a:r>
                        <a:rPr sz="600" spc="-145">
                          <a:latin typeface="Calibri"/>
                          <a:cs typeface="Calibri"/>
                        </a:rPr>
                        <a:t> </a:t>
                      </a:r>
                      <a:r>
                        <a:rPr sz="600" spc="-5">
                          <a:latin typeface="Calibri"/>
                          <a:cs typeface="Calibri"/>
                        </a:rPr>
                        <a:t>and animals based on what habitat </a:t>
                      </a:r>
                      <a:r>
                        <a:rPr sz="600" spc="-145">
                          <a:latin typeface="Calibri"/>
                          <a:cs typeface="Calibri"/>
                        </a:rPr>
                        <a:t> </a:t>
                      </a:r>
                      <a:r>
                        <a:rPr sz="600" spc="-5">
                          <a:latin typeface="Calibri"/>
                          <a:cs typeface="Calibri"/>
                        </a:rPr>
                        <a:t>you would</a:t>
                      </a:r>
                      <a:r>
                        <a:rPr sz="600">
                          <a:latin typeface="Calibri"/>
                          <a:cs typeface="Calibri"/>
                        </a:rPr>
                        <a:t> </a:t>
                      </a:r>
                      <a:r>
                        <a:rPr sz="600" spc="-5">
                          <a:latin typeface="Calibri"/>
                          <a:cs typeface="Calibri"/>
                        </a:rPr>
                        <a:t>find them in?</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125095">
                        <a:lnSpc>
                          <a:spcPct val="101400"/>
                        </a:lnSpc>
                        <a:spcBef>
                          <a:spcPts val="5"/>
                        </a:spcBef>
                      </a:pPr>
                      <a:r>
                        <a:rPr sz="600" spc="-5">
                          <a:latin typeface="Calibri"/>
                          <a:cs typeface="Calibri"/>
                        </a:rPr>
                        <a:t>How does the school pond change </a:t>
                      </a:r>
                      <a:r>
                        <a:rPr sz="600" spc="-145">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year?</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64135">
                        <a:lnSpc>
                          <a:spcPct val="101400"/>
                        </a:lnSpc>
                        <a:spcBef>
                          <a:spcPts val="5"/>
                        </a:spcBef>
                      </a:pPr>
                      <a:r>
                        <a:rPr sz="600" spc="-5">
                          <a:latin typeface="Calibri"/>
                          <a:cs typeface="Calibri"/>
                        </a:rPr>
                        <a:t>What conditions do woodlice prefer </a:t>
                      </a:r>
                      <a:r>
                        <a:rPr sz="600" spc="-145">
                          <a:latin typeface="Calibri"/>
                          <a:cs typeface="Calibri"/>
                        </a:rPr>
                        <a:t> </a:t>
                      </a:r>
                      <a:r>
                        <a:rPr sz="600" spc="-5">
                          <a:latin typeface="Calibri"/>
                          <a:cs typeface="Calibri"/>
                        </a:rPr>
                        <a:t>to live in?</a:t>
                      </a:r>
                      <a:endParaRPr sz="600">
                        <a:latin typeface="Calibri"/>
                        <a:cs typeface="Calibri"/>
                      </a:endParaRPr>
                    </a:p>
                    <a:p>
                      <a:pPr>
                        <a:lnSpc>
                          <a:spcPct val="100000"/>
                        </a:lnSpc>
                        <a:spcBef>
                          <a:spcPts val="55"/>
                        </a:spcBef>
                      </a:pPr>
                      <a:endParaRPr sz="600">
                        <a:latin typeface="Times New Roman"/>
                        <a:cs typeface="Times New Roman"/>
                      </a:endParaRPr>
                    </a:p>
                    <a:p>
                      <a:pPr marL="67945" marR="164465">
                        <a:lnSpc>
                          <a:spcPct val="101600"/>
                        </a:lnSpc>
                      </a:pPr>
                      <a:r>
                        <a:rPr sz="600" spc="-5">
                          <a:latin typeface="Calibri"/>
                          <a:cs typeface="Calibri"/>
                        </a:rPr>
                        <a:t>Which habitat do worms prefer – </a:t>
                      </a:r>
                      <a:r>
                        <a:rPr sz="600" spc="-145">
                          <a:latin typeface="Calibri"/>
                          <a:cs typeface="Calibri"/>
                        </a:rPr>
                        <a:t> </a:t>
                      </a:r>
                      <a:r>
                        <a:rPr sz="600" spc="-5">
                          <a:latin typeface="Calibri"/>
                          <a:cs typeface="Calibri"/>
                        </a:rPr>
                        <a:t>where can we find the most </a:t>
                      </a:r>
                      <a:r>
                        <a:rPr sz="600">
                          <a:latin typeface="Calibri"/>
                          <a:cs typeface="Calibri"/>
                        </a:rPr>
                        <a:t> </a:t>
                      </a:r>
                      <a:r>
                        <a:rPr sz="600" spc="-5">
                          <a:latin typeface="Calibri"/>
                          <a:cs typeface="Calibri"/>
                        </a:rPr>
                        <a:t>worms?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7945" marR="73660">
                        <a:lnSpc>
                          <a:spcPct val="102099"/>
                        </a:lnSpc>
                      </a:pPr>
                      <a:r>
                        <a:rPr sz="600" spc="-5">
                          <a:latin typeface="Calibri"/>
                          <a:cs typeface="Calibri"/>
                        </a:rPr>
                        <a:t>How are the</a:t>
                      </a:r>
                      <a:r>
                        <a:rPr sz="600" spc="-10">
                          <a:latin typeface="Calibri"/>
                          <a:cs typeface="Calibri"/>
                        </a:rPr>
                        <a:t> </a:t>
                      </a:r>
                      <a:r>
                        <a:rPr sz="600" spc="-5">
                          <a:latin typeface="Calibri"/>
                          <a:cs typeface="Calibri"/>
                        </a:rPr>
                        <a:t>animals</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Australia </a:t>
                      </a:r>
                      <a:r>
                        <a:rPr sz="600">
                          <a:latin typeface="Calibri"/>
                          <a:cs typeface="Calibri"/>
                        </a:rPr>
                        <a:t> </a:t>
                      </a:r>
                      <a:r>
                        <a:rPr sz="600" spc="-5">
                          <a:latin typeface="Calibri"/>
                          <a:cs typeface="Calibri"/>
                        </a:rPr>
                        <a:t>different</a:t>
                      </a:r>
                      <a:r>
                        <a:rPr sz="600" spc="-15">
                          <a:latin typeface="Calibri"/>
                          <a:cs typeface="Calibri"/>
                        </a:rPr>
                        <a:t> </a:t>
                      </a:r>
                      <a:r>
                        <a:rPr sz="600" spc="-10">
                          <a:latin typeface="Calibri"/>
                          <a:cs typeface="Calibri"/>
                        </a:rPr>
                        <a:t>to</a:t>
                      </a:r>
                      <a:r>
                        <a:rPr sz="600">
                          <a:latin typeface="Calibri"/>
                          <a:cs typeface="Calibri"/>
                        </a:rPr>
                        <a:t> </a:t>
                      </a:r>
                      <a:r>
                        <a:rPr sz="600" spc="-5">
                          <a:latin typeface="Calibri"/>
                          <a:cs typeface="Calibri"/>
                        </a:rPr>
                        <a:t>the ones</a:t>
                      </a:r>
                      <a:r>
                        <a:rPr sz="600">
                          <a:latin typeface="Calibri"/>
                          <a:cs typeface="Calibri"/>
                        </a:rPr>
                        <a:t> </a:t>
                      </a:r>
                      <a:r>
                        <a:rPr sz="600" spc="-5">
                          <a:latin typeface="Calibri"/>
                          <a:cs typeface="Calibri"/>
                        </a:rPr>
                        <a:t>that</a:t>
                      </a:r>
                      <a:r>
                        <a:rPr sz="600" spc="5">
                          <a:latin typeface="Calibri"/>
                          <a:cs typeface="Calibri"/>
                        </a:rPr>
                        <a:t> </a:t>
                      </a:r>
                      <a:r>
                        <a:rPr sz="600" spc="-5">
                          <a:latin typeface="Calibri"/>
                          <a:cs typeface="Calibri"/>
                        </a:rPr>
                        <a:t>we find</a:t>
                      </a:r>
                      <a:r>
                        <a:rPr sz="600">
                          <a:latin typeface="Calibri"/>
                          <a:cs typeface="Calibri"/>
                        </a:rPr>
                        <a:t> </a:t>
                      </a:r>
                      <a:r>
                        <a:rPr sz="600" spc="-10">
                          <a:latin typeface="Calibri"/>
                          <a:cs typeface="Calibri"/>
                        </a:rPr>
                        <a:t>in </a:t>
                      </a:r>
                      <a:r>
                        <a:rPr sz="600" spc="-140">
                          <a:latin typeface="Calibri"/>
                          <a:cs typeface="Calibri"/>
                        </a:rPr>
                        <a:t> </a:t>
                      </a:r>
                      <a:r>
                        <a:rPr sz="600" spc="-5">
                          <a:latin typeface="Calibri"/>
                          <a:cs typeface="Calibri"/>
                        </a:rPr>
                        <a:t>Britain?</a:t>
                      </a:r>
                      <a:endParaRPr sz="600">
                        <a:latin typeface="Calibri"/>
                        <a:cs typeface="Calibri"/>
                      </a:endParaRPr>
                    </a:p>
                    <a:p>
                      <a:pPr>
                        <a:lnSpc>
                          <a:spcPct val="100000"/>
                        </a:lnSpc>
                        <a:spcBef>
                          <a:spcPts val="45"/>
                        </a:spcBef>
                      </a:pPr>
                      <a:endParaRPr sz="600">
                        <a:latin typeface="Times New Roman"/>
                        <a:cs typeface="Times New Roman"/>
                      </a:endParaRPr>
                    </a:p>
                    <a:p>
                      <a:pPr marL="67945" marR="125095">
                        <a:lnSpc>
                          <a:spcPct val="101600"/>
                        </a:lnSpc>
                        <a:spcBef>
                          <a:spcPts val="5"/>
                        </a:spcBef>
                      </a:pPr>
                      <a:r>
                        <a:rPr sz="600" spc="-5">
                          <a:latin typeface="Calibri"/>
                          <a:cs typeface="Calibri"/>
                        </a:rPr>
                        <a:t>How does the habitat of the Arctic </a:t>
                      </a:r>
                      <a:r>
                        <a:rPr sz="600" spc="-145">
                          <a:latin typeface="Calibri"/>
                          <a:cs typeface="Calibri"/>
                        </a:rPr>
                        <a:t> </a:t>
                      </a:r>
                      <a:r>
                        <a:rPr sz="600" spc="-5">
                          <a:latin typeface="Calibri"/>
                          <a:cs typeface="Calibri"/>
                        </a:rPr>
                        <a:t>compare with the habitat of the </a:t>
                      </a:r>
                      <a:r>
                        <a:rPr sz="600">
                          <a:latin typeface="Calibri"/>
                          <a:cs typeface="Calibri"/>
                        </a:rPr>
                        <a:t> </a:t>
                      </a:r>
                      <a:r>
                        <a:rPr sz="600" spc="-5">
                          <a:latin typeface="Calibri"/>
                          <a:cs typeface="Calibri"/>
                        </a:rPr>
                        <a:t>rainforest?</a:t>
                      </a:r>
                      <a:endParaRPr sz="600">
                        <a:latin typeface="Calibri"/>
                        <a:cs typeface="Calibri"/>
                      </a:endParaRPr>
                    </a:p>
                    <a:p>
                      <a:pPr>
                        <a:lnSpc>
                          <a:spcPct val="100000"/>
                        </a:lnSpc>
                        <a:spcBef>
                          <a:spcPts val="45"/>
                        </a:spcBef>
                      </a:pPr>
                      <a:endParaRPr sz="600">
                        <a:latin typeface="Times New Roman"/>
                        <a:cs typeface="Times New Roman"/>
                      </a:endParaRPr>
                    </a:p>
                    <a:p>
                      <a:pPr marL="67945" marR="250825" algn="just">
                        <a:lnSpc>
                          <a:spcPct val="101400"/>
                        </a:lnSpc>
                      </a:pPr>
                      <a:r>
                        <a:rPr sz="600" spc="-5">
                          <a:latin typeface="Calibri"/>
                          <a:cs typeface="Calibri"/>
                        </a:rPr>
                        <a:t>What ideas did botanist Arthur </a:t>
                      </a:r>
                      <a:r>
                        <a:rPr sz="600" spc="-145">
                          <a:latin typeface="Calibri"/>
                          <a:cs typeface="Calibri"/>
                        </a:rPr>
                        <a:t> </a:t>
                      </a:r>
                      <a:r>
                        <a:rPr sz="600" spc="-5">
                          <a:latin typeface="Calibri"/>
                          <a:cs typeface="Calibri"/>
                        </a:rPr>
                        <a:t>Tansley have </a:t>
                      </a:r>
                      <a:r>
                        <a:rPr sz="600">
                          <a:latin typeface="Calibri"/>
                          <a:cs typeface="Calibri"/>
                        </a:rPr>
                        <a:t>about </a:t>
                      </a:r>
                      <a:r>
                        <a:rPr sz="600" spc="-5">
                          <a:latin typeface="Calibri"/>
                          <a:cs typeface="Calibri"/>
                        </a:rPr>
                        <a:t>habitats in </a:t>
                      </a:r>
                      <a:r>
                        <a:rPr sz="600" spc="-145">
                          <a:latin typeface="Calibri"/>
                          <a:cs typeface="Calibri"/>
                        </a:rPr>
                        <a:t> </a:t>
                      </a:r>
                      <a:r>
                        <a:rPr sz="600" spc="-5">
                          <a:latin typeface="Calibri"/>
                          <a:cs typeface="Calibri"/>
                        </a:rPr>
                        <a:t>1935?</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Why do</a:t>
                      </a:r>
                      <a:r>
                        <a:rPr sz="600">
                          <a:latin typeface="Calibri"/>
                          <a:cs typeface="Calibri"/>
                        </a:rPr>
                        <a:t> </a:t>
                      </a:r>
                      <a:r>
                        <a:rPr sz="600" spc="-5">
                          <a:latin typeface="Calibri"/>
                          <a:cs typeface="Calibri"/>
                        </a:rPr>
                        <a:t>different</a:t>
                      </a:r>
                      <a:r>
                        <a:rPr sz="600" spc="-1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live</a:t>
                      </a:r>
                      <a:r>
                        <a:rPr sz="600" spc="10">
                          <a:latin typeface="Calibri"/>
                          <a:cs typeface="Calibri"/>
                        </a:rPr>
                        <a:t> </a:t>
                      </a:r>
                      <a:r>
                        <a:rPr sz="600" spc="-5">
                          <a:latin typeface="Calibri"/>
                          <a:cs typeface="Calibri"/>
                        </a:rPr>
                        <a:t>in</a:t>
                      </a:r>
                      <a:r>
                        <a:rPr sz="600">
                          <a:latin typeface="Calibri"/>
                          <a:cs typeface="Calibri"/>
                        </a:rPr>
                        <a:t> </a:t>
                      </a:r>
                      <a:r>
                        <a:rPr sz="600" spc="-5">
                          <a:latin typeface="Calibri"/>
                          <a:cs typeface="Calibri"/>
                        </a:rPr>
                        <a:t>different</a:t>
                      </a:r>
                      <a:r>
                        <a:rPr sz="600" spc="-10">
                          <a:latin typeface="Calibri"/>
                          <a:cs typeface="Calibri"/>
                        </a:rPr>
                        <a:t> </a:t>
                      </a:r>
                      <a:r>
                        <a:rPr sz="600">
                          <a:latin typeface="Calibri"/>
                          <a:cs typeface="Calibri"/>
                        </a:rPr>
                        <a:t>places?</a:t>
                      </a: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4688430"/>
            <a:ext cx="586183" cy="5758"/>
          </a:xfrm>
          <a:custGeom>
            <a:avLst/>
            <a:gdLst/>
            <a:ahLst/>
            <a:cxnLst/>
            <a:rect l="l" t="t" r="r" b="b"/>
            <a:pathLst>
              <a:path w="646430"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7" name="Picture 6">
            <a:extLst>
              <a:ext uri="{FF2B5EF4-FFF2-40B4-BE49-F238E27FC236}">
                <a16:creationId xmlns:a16="http://schemas.microsoft.com/office/drawing/2014/main" id="{52400AB3-5C42-494E-9570-05C3A62C46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45E75-C1C2-4A0B-85B5-34B987EE0D88}"/>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4092720201"/>
              </p:ext>
            </p:extLst>
          </p:nvPr>
        </p:nvGraphicFramePr>
        <p:xfrm>
          <a:off x="502613" y="829410"/>
          <a:ext cx="8891213" cy="4863938"/>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35702">
                <a:tc gridSpan="9">
                  <a:txBody>
                    <a:bodyPr/>
                    <a:lstStyle/>
                    <a:p>
                      <a:pPr>
                        <a:lnSpc>
                          <a:spcPct val="100000"/>
                        </a:lnSpc>
                        <a:spcBef>
                          <a:spcPts val="35"/>
                        </a:spcBef>
                      </a:pPr>
                      <a:endParaRPr sz="700">
                        <a:latin typeface="Times New Roman"/>
                        <a:cs typeface="Times New Roman"/>
                      </a:endParaRPr>
                    </a:p>
                    <a:p>
                      <a:pPr algn="ctr">
                        <a:lnSpc>
                          <a:spcPct val="100000"/>
                        </a:lnSpc>
                        <a:spcBef>
                          <a:spcPts val="5"/>
                        </a:spcBef>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4</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15">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Living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Things </a:t>
                      </a:r>
                      <a:r>
                        <a:rPr sz="900" b="1" u="sng">
                          <a:solidFill>
                            <a:schemeClr val="bg1"/>
                          </a:solidFill>
                          <a:uFill>
                            <a:solidFill>
                              <a:srgbClr val="000000"/>
                            </a:solidFill>
                          </a:uFill>
                          <a:latin typeface="Calibri"/>
                          <a:cs typeface="Calibri"/>
                        </a:rPr>
                        <a:t>&amp;</a:t>
                      </a:r>
                      <a:r>
                        <a:rPr sz="900" b="1" u="sng" spc="-5">
                          <a:solidFill>
                            <a:schemeClr val="bg1"/>
                          </a:solidFill>
                          <a:uFill>
                            <a:solidFill>
                              <a:srgbClr val="000000"/>
                            </a:solidFill>
                          </a:uFill>
                          <a:latin typeface="Calibri"/>
                          <a:cs typeface="Calibri"/>
                        </a:rPr>
                        <a:t> their Habitats</a:t>
                      </a:r>
                      <a:endParaRPr sz="900">
                        <a:solidFill>
                          <a:schemeClr val="bg1"/>
                        </a:solidFill>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6047">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35318">
                <a:tc rowSpan="3" gridSpan="2">
                  <a:txBody>
                    <a:bodyPr/>
                    <a:lstStyle/>
                    <a:p>
                      <a:pPr>
                        <a:lnSpc>
                          <a:spcPct val="100000"/>
                        </a:lnSpc>
                        <a:spcBef>
                          <a:spcPts val="5"/>
                        </a:spcBef>
                      </a:pPr>
                      <a:endParaRPr sz="700">
                        <a:latin typeface="Times New Roman"/>
                        <a:cs typeface="Times New Roman"/>
                      </a:endParaRPr>
                    </a:p>
                    <a:p>
                      <a:pPr marL="525780" marR="130810" indent="-228600">
                        <a:lnSpc>
                          <a:spcPct val="101400"/>
                        </a:lnSpc>
                        <a:spcBef>
                          <a:spcPts val="5"/>
                        </a:spcBef>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can</a:t>
                      </a:r>
                      <a:r>
                        <a:rPr sz="600" b="1" spc="5">
                          <a:latin typeface="Calibri"/>
                          <a:cs typeface="Calibri"/>
                        </a:rPr>
                        <a:t> </a:t>
                      </a:r>
                      <a:r>
                        <a:rPr sz="600" b="1" spc="-5">
                          <a:latin typeface="Calibri"/>
                          <a:cs typeface="Calibri"/>
                        </a:rPr>
                        <a:t>be</a:t>
                      </a:r>
                      <a:r>
                        <a:rPr sz="600" b="1">
                          <a:latin typeface="Calibri"/>
                          <a:cs typeface="Calibri"/>
                        </a:rPr>
                        <a:t> </a:t>
                      </a:r>
                      <a:r>
                        <a:rPr sz="600" b="1" spc="-5">
                          <a:latin typeface="Calibri"/>
                          <a:cs typeface="Calibri"/>
                        </a:rPr>
                        <a:t>grouped in</a:t>
                      </a:r>
                      <a:r>
                        <a:rPr sz="600" b="1">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spc="15">
                          <a:latin typeface="Calibri"/>
                          <a:cs typeface="Calibri"/>
                        </a:rPr>
                        <a:t> </a:t>
                      </a:r>
                      <a:r>
                        <a:rPr sz="600" b="1" spc="-5">
                          <a:latin typeface="Calibri"/>
                          <a:cs typeface="Calibri"/>
                        </a:rPr>
                        <a:t>of </a:t>
                      </a:r>
                      <a:r>
                        <a:rPr sz="600" b="1" spc="-145">
                          <a:latin typeface="Calibri"/>
                          <a:cs typeface="Calibri"/>
                        </a:rPr>
                        <a:t> </a:t>
                      </a:r>
                      <a:r>
                        <a:rPr sz="600" b="1" spc="-5">
                          <a:latin typeface="Calibri"/>
                          <a:cs typeface="Calibri"/>
                        </a:rPr>
                        <a:t>ways.</a:t>
                      </a:r>
                      <a:endParaRPr sz="600">
                        <a:latin typeface="Calibri"/>
                        <a:cs typeface="Calibri"/>
                      </a:endParaRPr>
                    </a:p>
                    <a:p>
                      <a:pPr marL="525780" marR="118110" indent="-228600">
                        <a:lnSpc>
                          <a:spcPct val="102099"/>
                        </a:lnSpc>
                        <a:spcBef>
                          <a:spcPts val="30"/>
                        </a:spcBef>
                        <a:buFont typeface="Symbol"/>
                        <a:buChar char=""/>
                        <a:tabLst>
                          <a:tab pos="525145" algn="l"/>
                          <a:tab pos="525780" algn="l"/>
                        </a:tabLst>
                      </a:pPr>
                      <a:r>
                        <a:rPr sz="600" b="1" spc="-5">
                          <a:latin typeface="Calibri"/>
                          <a:cs typeface="Calibri"/>
                        </a:rPr>
                        <a:t>Explore</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use</a:t>
                      </a:r>
                      <a:r>
                        <a:rPr sz="600" b="1" spc="5">
                          <a:latin typeface="Calibri"/>
                          <a:cs typeface="Calibri"/>
                        </a:rPr>
                        <a:t> </a:t>
                      </a:r>
                      <a:r>
                        <a:rPr sz="600" b="1" spc="-5">
                          <a:latin typeface="Calibri"/>
                          <a:cs typeface="Calibri"/>
                        </a:rPr>
                        <a:t>classification</a:t>
                      </a:r>
                      <a:r>
                        <a:rPr sz="600" b="1">
                          <a:latin typeface="Calibri"/>
                          <a:cs typeface="Calibri"/>
                        </a:rPr>
                        <a:t> </a:t>
                      </a:r>
                      <a:r>
                        <a:rPr sz="600" b="1" spc="-5">
                          <a:latin typeface="Calibri"/>
                          <a:cs typeface="Calibri"/>
                        </a:rPr>
                        <a:t>keys</a:t>
                      </a:r>
                      <a:r>
                        <a:rPr sz="600" b="1" spc="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help</a:t>
                      </a:r>
                      <a:r>
                        <a:rPr sz="600" b="1" spc="5">
                          <a:latin typeface="Calibri"/>
                          <a:cs typeface="Calibri"/>
                        </a:rPr>
                        <a:t> </a:t>
                      </a:r>
                      <a:r>
                        <a:rPr sz="600" b="1" spc="-5">
                          <a:latin typeface="Calibri"/>
                          <a:cs typeface="Calibri"/>
                        </a:rPr>
                        <a:t>group,</a:t>
                      </a:r>
                      <a:r>
                        <a:rPr sz="600" b="1">
                          <a:latin typeface="Calibri"/>
                          <a:cs typeface="Calibri"/>
                        </a:rPr>
                        <a:t> </a:t>
                      </a:r>
                      <a:r>
                        <a:rPr sz="600" b="1" spc="-5">
                          <a:latin typeface="Calibri"/>
                          <a:cs typeface="Calibri"/>
                        </a:rPr>
                        <a:t>identify </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name a</a:t>
                      </a:r>
                      <a:r>
                        <a:rPr sz="600" b="1">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living</a:t>
                      </a:r>
                      <a:r>
                        <a:rPr sz="600" b="1" spc="10">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local</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wider </a:t>
                      </a:r>
                      <a:r>
                        <a:rPr sz="600" b="1" spc="-140">
                          <a:latin typeface="Calibri"/>
                          <a:cs typeface="Calibri"/>
                        </a:rPr>
                        <a:t> </a:t>
                      </a:r>
                      <a:r>
                        <a:rPr sz="600" b="1" spc="-5">
                          <a:latin typeface="Calibri"/>
                          <a:cs typeface="Calibri"/>
                        </a:rPr>
                        <a:t>environment.</a:t>
                      </a:r>
                      <a:endParaRPr sz="600">
                        <a:latin typeface="Calibri"/>
                        <a:cs typeface="Calibri"/>
                      </a:endParaRPr>
                    </a:p>
                    <a:p>
                      <a:pPr marL="525780" marR="107950" indent="-228600">
                        <a:lnSpc>
                          <a:spcPct val="101400"/>
                        </a:lnSpc>
                        <a:spcBef>
                          <a:spcPts val="35"/>
                        </a:spcBef>
                        <a:buFont typeface="Symbol"/>
                        <a:buChar char=""/>
                        <a:tabLst>
                          <a:tab pos="525145" algn="l"/>
                          <a:tab pos="525780" algn="l"/>
                        </a:tabLst>
                      </a:pPr>
                      <a:r>
                        <a:rPr sz="600" b="1" spc="-5">
                          <a:latin typeface="Calibri"/>
                          <a:cs typeface="Calibri"/>
                        </a:rPr>
                        <a:t>Recognise that environments</a:t>
                      </a:r>
                      <a:r>
                        <a:rPr sz="600" b="1" spc="10">
                          <a:latin typeface="Calibri"/>
                          <a:cs typeface="Calibri"/>
                        </a:rPr>
                        <a:t> </a:t>
                      </a:r>
                      <a:r>
                        <a:rPr sz="600" b="1" spc="-5">
                          <a:latin typeface="Calibri"/>
                          <a:cs typeface="Calibri"/>
                        </a:rPr>
                        <a:t>can</a:t>
                      </a:r>
                      <a:r>
                        <a:rPr sz="600" b="1" spc="5">
                          <a:latin typeface="Calibri"/>
                          <a:cs typeface="Calibri"/>
                        </a:rPr>
                        <a:t> </a:t>
                      </a:r>
                      <a:r>
                        <a:rPr sz="600" b="1" spc="-5">
                          <a:latin typeface="Calibri"/>
                          <a:cs typeface="Calibri"/>
                        </a:rPr>
                        <a:t>change</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this</a:t>
                      </a:r>
                      <a:r>
                        <a:rPr sz="600" b="1" spc="5">
                          <a:latin typeface="Calibri"/>
                          <a:cs typeface="Calibri"/>
                        </a:rPr>
                        <a:t> </a:t>
                      </a:r>
                      <a:r>
                        <a:rPr sz="600" b="1" spc="-5">
                          <a:latin typeface="Calibri"/>
                          <a:cs typeface="Calibri"/>
                        </a:rPr>
                        <a:t>can </a:t>
                      </a:r>
                      <a:r>
                        <a:rPr sz="600" b="1" spc="-140">
                          <a:latin typeface="Calibri"/>
                          <a:cs typeface="Calibri"/>
                        </a:rPr>
                        <a:t> </a:t>
                      </a:r>
                      <a:r>
                        <a:rPr sz="600" b="1" spc="-5">
                          <a:latin typeface="Calibri"/>
                          <a:cs typeface="Calibri"/>
                        </a:rPr>
                        <a:t>sometimes</a:t>
                      </a:r>
                      <a:r>
                        <a:rPr sz="600" b="1">
                          <a:latin typeface="Calibri"/>
                          <a:cs typeface="Calibri"/>
                        </a:rPr>
                        <a:t> </a:t>
                      </a:r>
                      <a:r>
                        <a:rPr sz="600" b="1" spc="-5">
                          <a:latin typeface="Calibri"/>
                          <a:cs typeface="Calibri"/>
                        </a:rPr>
                        <a:t>pose danger</a:t>
                      </a:r>
                      <a:r>
                        <a:rPr sz="600" b="1">
                          <a:latin typeface="Calibri"/>
                          <a:cs typeface="Calibri"/>
                        </a:rPr>
                        <a:t> to</a:t>
                      </a:r>
                      <a:r>
                        <a:rPr sz="600" b="1" spc="-5">
                          <a:latin typeface="Calibri"/>
                          <a:cs typeface="Calibri"/>
                        </a:rPr>
                        <a:t> living</a:t>
                      </a:r>
                      <a:r>
                        <a:rPr sz="600" b="1">
                          <a:latin typeface="Calibri"/>
                          <a:cs typeface="Calibri"/>
                        </a:rPr>
                        <a:t> </a:t>
                      </a:r>
                      <a:r>
                        <a:rPr sz="600" b="1" spc="-5">
                          <a:latin typeface="Calibri"/>
                          <a:cs typeface="Calibri"/>
                        </a:rPr>
                        <a:t>things.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marR="561975" indent="-229235">
                        <a:lnSpc>
                          <a:spcPct val="101400"/>
                        </a:lnSpc>
                        <a:spcBef>
                          <a:spcPts val="5"/>
                        </a:spcBef>
                        <a:buFont typeface="Symbol"/>
                        <a:buChar char=""/>
                        <a:tabLst>
                          <a:tab pos="525780" algn="l"/>
                          <a:tab pos="526415" algn="l"/>
                        </a:tabLst>
                      </a:pPr>
                      <a:r>
                        <a:rPr sz="600" spc="-5">
                          <a:latin typeface="Calibri"/>
                          <a:cs typeface="Calibri"/>
                        </a:rPr>
                        <a:t>Living things</a:t>
                      </a:r>
                      <a:r>
                        <a:rPr sz="600" spc="5">
                          <a:latin typeface="Calibri"/>
                          <a:cs typeface="Calibri"/>
                        </a:rPr>
                        <a:t> </a:t>
                      </a:r>
                      <a:r>
                        <a:rPr sz="600" spc="-5">
                          <a:latin typeface="Calibri"/>
                          <a:cs typeface="Calibri"/>
                        </a:rPr>
                        <a:t>can</a:t>
                      </a:r>
                      <a:r>
                        <a:rPr sz="600">
                          <a:latin typeface="Calibri"/>
                          <a:cs typeface="Calibri"/>
                        </a:rPr>
                        <a:t> </a:t>
                      </a:r>
                      <a:r>
                        <a:rPr sz="600" spc="-5">
                          <a:latin typeface="Calibri"/>
                          <a:cs typeface="Calibri"/>
                        </a:rPr>
                        <a:t>be</a:t>
                      </a:r>
                      <a:r>
                        <a:rPr sz="600">
                          <a:latin typeface="Calibri"/>
                          <a:cs typeface="Calibri"/>
                        </a:rPr>
                        <a:t> </a:t>
                      </a:r>
                      <a:r>
                        <a:rPr sz="600" spc="-5">
                          <a:latin typeface="Calibri"/>
                          <a:cs typeface="Calibri"/>
                        </a:rPr>
                        <a:t>divided</a:t>
                      </a:r>
                      <a:r>
                        <a:rPr sz="600" spc="5">
                          <a:latin typeface="Calibri"/>
                          <a:cs typeface="Calibri"/>
                        </a:rPr>
                        <a:t> </a:t>
                      </a:r>
                      <a:r>
                        <a:rPr sz="600" spc="-5">
                          <a:latin typeface="Calibri"/>
                          <a:cs typeface="Calibri"/>
                        </a:rPr>
                        <a:t>into</a:t>
                      </a:r>
                      <a:r>
                        <a:rPr sz="600" spc="5">
                          <a:latin typeface="Calibri"/>
                          <a:cs typeface="Calibri"/>
                        </a:rPr>
                        <a:t> </a:t>
                      </a:r>
                      <a:r>
                        <a:rPr sz="600" spc="-5">
                          <a:latin typeface="Calibri"/>
                          <a:cs typeface="Calibri"/>
                        </a:rPr>
                        <a:t>groups</a:t>
                      </a:r>
                      <a:r>
                        <a:rPr sz="600">
                          <a:latin typeface="Calibri"/>
                          <a:cs typeface="Calibri"/>
                        </a:rPr>
                        <a:t> </a:t>
                      </a:r>
                      <a:r>
                        <a:rPr sz="600" spc="-5">
                          <a:latin typeface="Calibri"/>
                          <a:cs typeface="Calibri"/>
                        </a:rPr>
                        <a:t>based</a:t>
                      </a:r>
                      <a:r>
                        <a:rPr sz="600" spc="10">
                          <a:latin typeface="Calibri"/>
                          <a:cs typeface="Calibri"/>
                        </a:rPr>
                        <a:t> </a:t>
                      </a:r>
                      <a:r>
                        <a:rPr sz="600" spc="-5">
                          <a:latin typeface="Calibri"/>
                          <a:cs typeface="Calibri"/>
                        </a:rPr>
                        <a:t>upon</a:t>
                      </a:r>
                      <a:r>
                        <a:rPr sz="600">
                          <a:latin typeface="Calibri"/>
                          <a:cs typeface="Calibri"/>
                        </a:rPr>
                        <a:t> </a:t>
                      </a:r>
                      <a:r>
                        <a:rPr sz="600" spc="-5">
                          <a:latin typeface="Calibri"/>
                          <a:cs typeface="Calibri"/>
                        </a:rPr>
                        <a:t>their </a:t>
                      </a:r>
                      <a:r>
                        <a:rPr sz="600" spc="-140">
                          <a:latin typeface="Calibri"/>
                          <a:cs typeface="Calibri"/>
                        </a:rPr>
                        <a:t> </a:t>
                      </a:r>
                      <a:r>
                        <a:rPr sz="600" spc="-5">
                          <a:latin typeface="Calibri"/>
                          <a:cs typeface="Calibri"/>
                        </a:rPr>
                        <a:t>characteristics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Environmental</a:t>
                      </a:r>
                      <a:r>
                        <a:rPr sz="600" spc="5">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affects</a:t>
                      </a:r>
                      <a:r>
                        <a:rPr sz="600" spc="10">
                          <a:latin typeface="Calibri"/>
                          <a:cs typeface="Calibri"/>
                        </a:rPr>
                        <a:t> </a:t>
                      </a:r>
                      <a:r>
                        <a:rPr sz="600" spc="-5">
                          <a:latin typeface="Calibri"/>
                          <a:cs typeface="Calibri"/>
                        </a:rPr>
                        <a:t>different</a:t>
                      </a:r>
                      <a:r>
                        <a:rPr sz="600">
                          <a:latin typeface="Calibri"/>
                          <a:cs typeface="Calibri"/>
                        </a:rPr>
                        <a:t> </a:t>
                      </a:r>
                      <a:r>
                        <a:rPr sz="600" spc="-5">
                          <a:latin typeface="Calibri"/>
                          <a:cs typeface="Calibri"/>
                        </a:rPr>
                        <a:t>habitats</a:t>
                      </a:r>
                      <a:r>
                        <a:rPr sz="600" spc="10">
                          <a:latin typeface="Calibri"/>
                          <a:cs typeface="Calibri"/>
                        </a:rPr>
                        <a:t> </a:t>
                      </a:r>
                      <a:r>
                        <a:rPr sz="600" spc="-5">
                          <a:latin typeface="Calibri"/>
                          <a:cs typeface="Calibri"/>
                        </a:rPr>
                        <a:t>differently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Different</a:t>
                      </a:r>
                      <a:r>
                        <a:rPr sz="600">
                          <a:latin typeface="Calibri"/>
                          <a:cs typeface="Calibri"/>
                        </a:rPr>
                        <a:t> </a:t>
                      </a:r>
                      <a:r>
                        <a:rPr sz="600" spc="-5">
                          <a:latin typeface="Calibri"/>
                          <a:cs typeface="Calibri"/>
                        </a:rPr>
                        <a:t>organisms</a:t>
                      </a:r>
                      <a:r>
                        <a:rPr sz="600" spc="1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affected</a:t>
                      </a:r>
                      <a:r>
                        <a:rPr sz="600" spc="15">
                          <a:latin typeface="Calibri"/>
                          <a:cs typeface="Calibri"/>
                        </a:rPr>
                        <a:t> </a:t>
                      </a:r>
                      <a:r>
                        <a:rPr sz="600" spc="-5">
                          <a:latin typeface="Calibri"/>
                          <a:cs typeface="Calibri"/>
                        </a:rPr>
                        <a:t>differently</a:t>
                      </a:r>
                      <a:r>
                        <a:rPr sz="600" spc="10">
                          <a:latin typeface="Calibri"/>
                          <a:cs typeface="Calibri"/>
                        </a:rPr>
                        <a:t> </a:t>
                      </a:r>
                      <a:r>
                        <a:rPr sz="600" spc="-5">
                          <a:latin typeface="Calibri"/>
                          <a:cs typeface="Calibri"/>
                        </a:rPr>
                        <a:t>by</a:t>
                      </a:r>
                      <a:r>
                        <a:rPr sz="600" spc="5">
                          <a:latin typeface="Calibri"/>
                          <a:cs typeface="Calibri"/>
                        </a:rPr>
                        <a:t> </a:t>
                      </a:r>
                      <a:r>
                        <a:rPr sz="600" spc="-5">
                          <a:latin typeface="Calibri"/>
                          <a:cs typeface="Calibri"/>
                        </a:rPr>
                        <a:t>environmental</a:t>
                      </a:r>
                      <a:r>
                        <a:rPr sz="600" spc="10">
                          <a:latin typeface="Calibri"/>
                          <a:cs typeface="Calibri"/>
                        </a:rPr>
                        <a:t> </a:t>
                      </a:r>
                      <a:r>
                        <a:rPr sz="600" spc="-5">
                          <a:latin typeface="Calibri"/>
                          <a:cs typeface="Calibri"/>
                        </a:rPr>
                        <a:t>change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Different</a:t>
                      </a:r>
                      <a:r>
                        <a:rPr sz="600" spc="-10">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chains</a:t>
                      </a:r>
                      <a:r>
                        <a:rPr sz="600" spc="5">
                          <a:latin typeface="Calibri"/>
                          <a:cs typeface="Calibri"/>
                        </a:rPr>
                        <a:t> </a:t>
                      </a:r>
                      <a:r>
                        <a:rPr sz="600" spc="-5">
                          <a:latin typeface="Calibri"/>
                          <a:cs typeface="Calibri"/>
                        </a:rPr>
                        <a:t>occur</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different habitats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Human</a:t>
                      </a:r>
                      <a:r>
                        <a:rPr sz="600" spc="5">
                          <a:latin typeface="Calibri"/>
                          <a:cs typeface="Calibri"/>
                        </a:rPr>
                        <a:t> </a:t>
                      </a:r>
                      <a:r>
                        <a:rPr sz="600" spc="-5">
                          <a:latin typeface="Calibri"/>
                          <a:cs typeface="Calibri"/>
                        </a:rPr>
                        <a:t>activity</a:t>
                      </a:r>
                      <a:r>
                        <a:rPr sz="600" spc="5">
                          <a:latin typeface="Calibri"/>
                          <a:cs typeface="Calibri"/>
                        </a:rPr>
                        <a:t> </a:t>
                      </a:r>
                      <a:r>
                        <a:rPr sz="600" spc="-5">
                          <a:latin typeface="Calibri"/>
                          <a:cs typeface="Calibri"/>
                        </a:rPr>
                        <a:t>significantly</a:t>
                      </a:r>
                      <a:r>
                        <a:rPr sz="600" spc="5">
                          <a:latin typeface="Calibri"/>
                          <a:cs typeface="Calibri"/>
                        </a:rPr>
                        <a:t> </a:t>
                      </a:r>
                      <a:r>
                        <a:rPr sz="600" spc="-5">
                          <a:latin typeface="Calibri"/>
                          <a:cs typeface="Calibri"/>
                        </a:rPr>
                        <a:t>affects</a:t>
                      </a:r>
                      <a:r>
                        <a:rPr sz="600" spc="2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environment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marR="410209">
                        <a:lnSpc>
                          <a:spcPct val="101400"/>
                        </a:lnSpc>
                      </a:pPr>
                      <a:r>
                        <a:rPr sz="600" spc="-5">
                          <a:latin typeface="Calibri"/>
                          <a:cs typeface="Calibri"/>
                        </a:rPr>
                        <a:t>Environment,</a:t>
                      </a:r>
                      <a:r>
                        <a:rPr sz="600" spc="20">
                          <a:latin typeface="Calibri"/>
                          <a:cs typeface="Calibri"/>
                        </a:rPr>
                        <a:t> </a:t>
                      </a:r>
                      <a:r>
                        <a:rPr sz="600" spc="-5">
                          <a:latin typeface="Calibri"/>
                          <a:cs typeface="Calibri"/>
                        </a:rPr>
                        <a:t>flowering,</a:t>
                      </a:r>
                      <a:r>
                        <a:rPr sz="600" spc="25">
                          <a:latin typeface="Calibri"/>
                          <a:cs typeface="Calibri"/>
                        </a:rPr>
                        <a:t> </a:t>
                      </a:r>
                      <a:r>
                        <a:rPr sz="600" spc="-5">
                          <a:latin typeface="Calibri"/>
                          <a:cs typeface="Calibri"/>
                        </a:rPr>
                        <a:t>nonflowering,</a:t>
                      </a:r>
                      <a:r>
                        <a:rPr sz="600" spc="25">
                          <a:latin typeface="Calibri"/>
                          <a:cs typeface="Calibri"/>
                        </a:rPr>
                        <a:t> </a:t>
                      </a:r>
                      <a:r>
                        <a:rPr sz="600" spc="-5">
                          <a:latin typeface="Calibri"/>
                          <a:cs typeface="Calibri"/>
                        </a:rPr>
                        <a:t>plants,</a:t>
                      </a:r>
                      <a:r>
                        <a:rPr sz="600" spc="25">
                          <a:latin typeface="Calibri"/>
                          <a:cs typeface="Calibri"/>
                        </a:rPr>
                        <a:t> </a:t>
                      </a:r>
                      <a:r>
                        <a:rPr sz="600" spc="-5">
                          <a:latin typeface="Calibri"/>
                          <a:cs typeface="Calibri"/>
                        </a:rPr>
                        <a:t>animals,</a:t>
                      </a:r>
                      <a:r>
                        <a:rPr sz="600" spc="25">
                          <a:latin typeface="Calibri"/>
                          <a:cs typeface="Calibri"/>
                        </a:rPr>
                        <a:t> </a:t>
                      </a:r>
                      <a:r>
                        <a:rPr sz="600" spc="-5">
                          <a:latin typeface="Calibri"/>
                          <a:cs typeface="Calibri"/>
                        </a:rPr>
                        <a:t>vertebrates,</a:t>
                      </a:r>
                      <a:r>
                        <a:rPr sz="600" spc="20">
                          <a:latin typeface="Calibri"/>
                          <a:cs typeface="Calibri"/>
                        </a:rPr>
                        <a:t> </a:t>
                      </a:r>
                      <a:r>
                        <a:rPr sz="600" spc="-5">
                          <a:latin typeface="Calibri"/>
                          <a:cs typeface="Calibri"/>
                        </a:rPr>
                        <a:t>fish,</a:t>
                      </a:r>
                      <a:r>
                        <a:rPr sz="600" spc="25">
                          <a:latin typeface="Calibri"/>
                          <a:cs typeface="Calibri"/>
                        </a:rPr>
                        <a:t> </a:t>
                      </a:r>
                      <a:r>
                        <a:rPr sz="600" spc="-5">
                          <a:latin typeface="Calibri"/>
                          <a:cs typeface="Calibri"/>
                        </a:rPr>
                        <a:t>amphibians,</a:t>
                      </a:r>
                      <a:r>
                        <a:rPr sz="600" spc="10">
                          <a:latin typeface="Calibri"/>
                          <a:cs typeface="Calibri"/>
                        </a:rPr>
                        <a:t> </a:t>
                      </a:r>
                      <a:r>
                        <a:rPr sz="600" spc="-5">
                          <a:latin typeface="Calibri"/>
                          <a:cs typeface="Calibri"/>
                        </a:rPr>
                        <a:t>reptiles, </a:t>
                      </a:r>
                      <a:r>
                        <a:rPr sz="600" spc="-145">
                          <a:latin typeface="Calibri"/>
                          <a:cs typeface="Calibri"/>
                        </a:rPr>
                        <a:t> </a:t>
                      </a:r>
                      <a:r>
                        <a:rPr sz="600" spc="-5">
                          <a:latin typeface="Calibri"/>
                          <a:cs typeface="Calibri"/>
                        </a:rPr>
                        <a:t>mammals,</a:t>
                      </a:r>
                      <a:r>
                        <a:rPr sz="600" spc="5">
                          <a:latin typeface="Calibri"/>
                          <a:cs typeface="Calibri"/>
                        </a:rPr>
                        <a:t> </a:t>
                      </a:r>
                      <a:r>
                        <a:rPr sz="600" spc="-5">
                          <a:latin typeface="Calibri"/>
                          <a:cs typeface="Calibri"/>
                        </a:rPr>
                        <a:t>invertebrate,</a:t>
                      </a:r>
                      <a:r>
                        <a:rPr sz="600" spc="5">
                          <a:latin typeface="Calibri"/>
                          <a:cs typeface="Calibri"/>
                        </a:rPr>
                        <a:t> </a:t>
                      </a:r>
                      <a:r>
                        <a:rPr sz="600" spc="-5">
                          <a:latin typeface="Calibri"/>
                          <a:cs typeface="Calibri"/>
                        </a:rPr>
                        <a:t>human</a:t>
                      </a:r>
                      <a:r>
                        <a:rPr sz="600" spc="5">
                          <a:latin typeface="Calibri"/>
                          <a:cs typeface="Calibri"/>
                        </a:rPr>
                        <a:t> </a:t>
                      </a:r>
                      <a:r>
                        <a:rPr sz="600" spc="-5">
                          <a:latin typeface="Calibri"/>
                          <a:cs typeface="Calibri"/>
                        </a:rPr>
                        <a:t>impact,</a:t>
                      </a:r>
                      <a:r>
                        <a:rPr sz="600" spc="5">
                          <a:latin typeface="Calibri"/>
                          <a:cs typeface="Calibri"/>
                        </a:rPr>
                        <a:t> </a:t>
                      </a:r>
                      <a:r>
                        <a:rPr sz="600" spc="-5">
                          <a:latin typeface="Calibri"/>
                          <a:cs typeface="Calibri"/>
                        </a:rPr>
                        <a:t>nature reserves,</a:t>
                      </a:r>
                      <a:r>
                        <a:rPr sz="600" spc="10">
                          <a:latin typeface="Calibri"/>
                          <a:cs typeface="Calibri"/>
                        </a:rPr>
                        <a:t> </a:t>
                      </a:r>
                      <a:r>
                        <a:rPr sz="600" spc="-5">
                          <a:latin typeface="Calibri"/>
                          <a:cs typeface="Calibri"/>
                        </a:rPr>
                        <a:t>deforestation.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a:latin typeface="Calibri"/>
                          <a:cs typeface="Calibri"/>
                        </a:rPr>
                        <a:t>C</a:t>
                      </a:r>
                      <a:r>
                        <a:rPr sz="600" b="1" spc="-5">
                          <a:latin typeface="Calibri"/>
                          <a:cs typeface="Calibri"/>
                        </a:rPr>
                        <a:t>i</a:t>
                      </a:r>
                      <a:r>
                        <a:rPr sz="600" b="1">
                          <a:latin typeface="Calibri"/>
                          <a:cs typeface="Calibri"/>
                        </a:rPr>
                        <a:t>n</a:t>
                      </a:r>
                      <a:r>
                        <a:rPr sz="600" b="1" spc="-5">
                          <a:latin typeface="Calibri"/>
                          <a:cs typeface="Calibri"/>
                        </a:rPr>
                        <a:t>d</a:t>
                      </a:r>
                      <a:r>
                        <a:rPr sz="600" b="1">
                          <a:latin typeface="Calibri"/>
                          <a:cs typeface="Calibri"/>
                        </a:rPr>
                        <a:t>y L</a:t>
                      </a:r>
                      <a:r>
                        <a:rPr sz="600" b="1" spc="-5">
                          <a:latin typeface="Calibri"/>
                          <a:cs typeface="Calibri"/>
                        </a:rPr>
                        <a:t>oo</a:t>
                      </a:r>
                      <a:r>
                        <a:rPr sz="600" b="1">
                          <a:latin typeface="Calibri"/>
                          <a:cs typeface="Calibri"/>
                        </a:rPr>
                        <a:t>y</a:t>
                      </a:r>
                      <a:endParaRPr sz="600">
                        <a:latin typeface="Calibri"/>
                        <a:cs typeface="Calibri"/>
                      </a:endParaRPr>
                    </a:p>
                    <a:p>
                      <a:pPr marL="67945">
                        <a:lnSpc>
                          <a:spcPct val="100000"/>
                        </a:lnSpc>
                        <a:spcBef>
                          <a:spcPts val="15"/>
                        </a:spcBef>
                      </a:pPr>
                      <a:r>
                        <a:rPr sz="600" spc="-5">
                          <a:latin typeface="Calibri"/>
                          <a:cs typeface="Calibri"/>
                        </a:rPr>
                        <a:t>(Environmental</a:t>
                      </a:r>
                      <a:r>
                        <a:rPr sz="600">
                          <a:latin typeface="Calibri"/>
                          <a:cs typeface="Calibri"/>
                        </a:rPr>
                        <a:t> </a:t>
                      </a:r>
                      <a:r>
                        <a:rPr sz="600" spc="-5">
                          <a:latin typeface="Calibri"/>
                          <a:cs typeface="Calibri"/>
                        </a:rPr>
                        <a:t>Change</a:t>
                      </a:r>
                      <a:r>
                        <a:rPr sz="600" spc="-10">
                          <a:latin typeface="Calibri"/>
                          <a:cs typeface="Calibri"/>
                        </a:rPr>
                        <a:t> </a:t>
                      </a:r>
                      <a:r>
                        <a:rPr sz="600" spc="-5">
                          <a:latin typeface="Calibri"/>
                          <a:cs typeface="Calibri"/>
                        </a:rPr>
                        <a:t>and Extinction)</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spc="-5">
                          <a:latin typeface="Calibri"/>
                          <a:cs typeface="Calibri"/>
                        </a:rPr>
                        <a:t>Jaques</a:t>
                      </a:r>
                      <a:r>
                        <a:rPr sz="600" b="1" spc="-30">
                          <a:latin typeface="Calibri"/>
                          <a:cs typeface="Calibri"/>
                        </a:rPr>
                        <a:t> </a:t>
                      </a:r>
                      <a:r>
                        <a:rPr sz="600" b="1" spc="-5">
                          <a:latin typeface="Calibri"/>
                          <a:cs typeface="Calibri"/>
                        </a:rPr>
                        <a:t>Cousteau</a:t>
                      </a:r>
                      <a:endParaRPr sz="600">
                        <a:latin typeface="Calibri"/>
                        <a:cs typeface="Calibri"/>
                      </a:endParaRPr>
                    </a:p>
                    <a:p>
                      <a:pPr marL="67945">
                        <a:lnSpc>
                          <a:spcPct val="100000"/>
                        </a:lnSpc>
                        <a:spcBef>
                          <a:spcPts val="10"/>
                        </a:spcBef>
                      </a:pPr>
                      <a:r>
                        <a:rPr sz="600" spc="-5">
                          <a:latin typeface="Calibri"/>
                          <a:cs typeface="Calibri"/>
                        </a:rPr>
                        <a:t>(Marine</a:t>
                      </a:r>
                      <a:r>
                        <a:rPr sz="600" spc="-35">
                          <a:latin typeface="Calibri"/>
                          <a:cs typeface="Calibri"/>
                        </a:rPr>
                        <a:t> </a:t>
                      </a:r>
                      <a:r>
                        <a:rPr sz="600" spc="-5">
                          <a:latin typeface="Calibri"/>
                          <a:cs typeface="Calibri"/>
                        </a:rPr>
                        <a:t>Biologist)</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The</a:t>
                      </a:r>
                      <a:r>
                        <a:rPr sz="600" b="1" i="1" spc="-20">
                          <a:latin typeface="Calibri"/>
                          <a:cs typeface="Calibri"/>
                        </a:rPr>
                        <a:t> </a:t>
                      </a:r>
                      <a:r>
                        <a:rPr sz="600" b="1" i="1" spc="-5">
                          <a:latin typeface="Calibri"/>
                          <a:cs typeface="Calibri"/>
                        </a:rPr>
                        <a:t>Vanishing</a:t>
                      </a:r>
                      <a:r>
                        <a:rPr sz="600" b="1" i="1" spc="-15">
                          <a:latin typeface="Calibri"/>
                          <a:cs typeface="Calibri"/>
                        </a:rPr>
                        <a:t> </a:t>
                      </a:r>
                      <a:r>
                        <a:rPr sz="600" b="1" i="1" spc="-5">
                          <a:latin typeface="Calibri"/>
                          <a:cs typeface="Calibri"/>
                        </a:rPr>
                        <a:t>Rainforest</a:t>
                      </a:r>
                      <a:endParaRPr sz="600">
                        <a:latin typeface="Calibri"/>
                        <a:cs typeface="Calibri"/>
                      </a:endParaRPr>
                    </a:p>
                    <a:p>
                      <a:pPr marL="66675">
                        <a:lnSpc>
                          <a:spcPct val="100000"/>
                        </a:lnSpc>
                        <a:spcBef>
                          <a:spcPts val="15"/>
                        </a:spcBef>
                      </a:pPr>
                      <a:r>
                        <a:rPr sz="600" i="1" spc="-5">
                          <a:latin typeface="Calibri"/>
                          <a:cs typeface="Calibri"/>
                        </a:rPr>
                        <a:t>(Richard</a:t>
                      </a:r>
                      <a:r>
                        <a:rPr sz="600" i="1" spc="-25">
                          <a:latin typeface="Calibri"/>
                          <a:cs typeface="Calibri"/>
                        </a:rPr>
                        <a:t> </a:t>
                      </a:r>
                      <a:r>
                        <a:rPr sz="600" i="1" spc="-5">
                          <a:latin typeface="Calibri"/>
                          <a:cs typeface="Calibri"/>
                        </a:rPr>
                        <a:t>Platt)</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i="1" spc="-5">
                          <a:latin typeface="Calibri"/>
                          <a:cs typeface="Calibri"/>
                        </a:rPr>
                        <a:t>The</a:t>
                      </a:r>
                      <a:r>
                        <a:rPr sz="600" b="1" i="1" spc="-10">
                          <a:latin typeface="Calibri"/>
                          <a:cs typeface="Calibri"/>
                        </a:rPr>
                        <a:t> </a:t>
                      </a:r>
                      <a:r>
                        <a:rPr sz="600" b="1" i="1" spc="-5">
                          <a:latin typeface="Calibri"/>
                          <a:cs typeface="Calibri"/>
                        </a:rPr>
                        <a:t>Morning</a:t>
                      </a:r>
                      <a:r>
                        <a:rPr sz="600" b="1" i="1" spc="-10">
                          <a:latin typeface="Calibri"/>
                          <a:cs typeface="Calibri"/>
                        </a:rPr>
                        <a:t> </a:t>
                      </a:r>
                      <a:r>
                        <a:rPr sz="600" b="1" i="1" spc="-5">
                          <a:latin typeface="Calibri"/>
                          <a:cs typeface="Calibri"/>
                        </a:rPr>
                        <a:t>I Met</a:t>
                      </a:r>
                      <a:r>
                        <a:rPr sz="600" b="1" i="1" spc="-15">
                          <a:latin typeface="Calibri"/>
                          <a:cs typeface="Calibri"/>
                        </a:rPr>
                        <a:t> </a:t>
                      </a:r>
                      <a:r>
                        <a:rPr sz="600" b="1" i="1" spc="-5">
                          <a:latin typeface="Calibri"/>
                          <a:cs typeface="Calibri"/>
                        </a:rPr>
                        <a:t>a Whale</a:t>
                      </a:r>
                      <a:endParaRPr sz="600">
                        <a:latin typeface="Calibri"/>
                        <a:cs typeface="Calibri"/>
                      </a:endParaRPr>
                    </a:p>
                    <a:p>
                      <a:pPr marL="66675">
                        <a:lnSpc>
                          <a:spcPct val="100000"/>
                        </a:lnSpc>
                        <a:spcBef>
                          <a:spcPts val="10"/>
                        </a:spcBef>
                      </a:pPr>
                      <a:r>
                        <a:rPr sz="600" i="1" spc="-5">
                          <a:latin typeface="Calibri"/>
                          <a:cs typeface="Calibri"/>
                        </a:rPr>
                        <a:t>(Michael</a:t>
                      </a:r>
                      <a:r>
                        <a:rPr sz="600" i="1" spc="-30">
                          <a:latin typeface="Calibri"/>
                          <a:cs typeface="Calibri"/>
                        </a:rPr>
                        <a:t> </a:t>
                      </a:r>
                      <a:r>
                        <a:rPr sz="600" i="1" spc="-5">
                          <a:latin typeface="Calibri"/>
                          <a:cs typeface="Calibri"/>
                        </a:rPr>
                        <a:t>Morpurgo)</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spc="-5">
                          <a:latin typeface="Calibri"/>
                          <a:cs typeface="Calibri"/>
                        </a:rPr>
                        <a:t>Journey</a:t>
                      </a:r>
                      <a:r>
                        <a:rPr sz="600" b="1" i="1" spc="-15">
                          <a:latin typeface="Calibri"/>
                          <a:cs typeface="Calibri"/>
                        </a:rPr>
                        <a:t> </a:t>
                      </a:r>
                      <a:r>
                        <a:rPr sz="600" b="1" i="1" spc="-5">
                          <a:latin typeface="Calibri"/>
                          <a:cs typeface="Calibri"/>
                        </a:rPr>
                        <a:t>to</a:t>
                      </a:r>
                      <a:r>
                        <a:rPr sz="600" b="1" i="1" spc="-15">
                          <a:latin typeface="Calibri"/>
                          <a:cs typeface="Calibri"/>
                        </a:rPr>
                        <a:t> </a:t>
                      </a:r>
                      <a:r>
                        <a:rPr sz="600" b="1" i="1" spc="-5">
                          <a:latin typeface="Calibri"/>
                          <a:cs typeface="Calibri"/>
                        </a:rPr>
                        <a:t>the</a:t>
                      </a:r>
                      <a:r>
                        <a:rPr sz="600" b="1" i="1" spc="-10">
                          <a:latin typeface="Calibri"/>
                          <a:cs typeface="Calibri"/>
                        </a:rPr>
                        <a:t> </a:t>
                      </a:r>
                      <a:r>
                        <a:rPr sz="600" b="1" i="1" spc="-5">
                          <a:latin typeface="Calibri"/>
                          <a:cs typeface="Calibri"/>
                        </a:rPr>
                        <a:t>River</a:t>
                      </a:r>
                      <a:r>
                        <a:rPr sz="600" b="1" i="1" spc="-10">
                          <a:latin typeface="Calibri"/>
                          <a:cs typeface="Calibri"/>
                        </a:rPr>
                        <a:t> </a:t>
                      </a:r>
                      <a:r>
                        <a:rPr sz="600" b="1" i="1" spc="-5">
                          <a:latin typeface="Calibri"/>
                          <a:cs typeface="Calibri"/>
                        </a:rPr>
                        <a:t>Sea</a:t>
                      </a:r>
                      <a:endParaRPr sz="600">
                        <a:latin typeface="Calibri"/>
                        <a:cs typeface="Calibri"/>
                      </a:endParaRPr>
                    </a:p>
                    <a:p>
                      <a:pPr marL="66675">
                        <a:lnSpc>
                          <a:spcPct val="100000"/>
                        </a:lnSpc>
                        <a:spcBef>
                          <a:spcPts val="10"/>
                        </a:spcBef>
                      </a:pPr>
                      <a:r>
                        <a:rPr sz="600" i="1" spc="-5">
                          <a:latin typeface="Calibri"/>
                          <a:cs typeface="Calibri"/>
                        </a:rPr>
                        <a:t>(Eva</a:t>
                      </a:r>
                      <a:r>
                        <a:rPr sz="600" i="1" spc="-30">
                          <a:latin typeface="Calibri"/>
                          <a:cs typeface="Calibri"/>
                        </a:rPr>
                        <a:t> </a:t>
                      </a:r>
                      <a:r>
                        <a:rPr sz="600" i="1" spc="-5">
                          <a:latin typeface="Calibri"/>
                          <a:cs typeface="Calibri"/>
                        </a:rPr>
                        <a:t>Ibbotson)</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3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00967">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20">
                          <a:latin typeface="Calibri"/>
                          <a:cs typeface="Calibri"/>
                        </a:rPr>
                        <a:t> </a:t>
                      </a:r>
                      <a:r>
                        <a:rPr sz="600" b="1" spc="-5">
                          <a:latin typeface="Calibri"/>
                          <a:cs typeface="Calibri"/>
                        </a:rPr>
                        <a:t>KS1, children should:</a:t>
                      </a:r>
                      <a:endParaRPr sz="600">
                        <a:latin typeface="Calibri"/>
                        <a:cs typeface="Calibri"/>
                      </a:endParaRPr>
                    </a:p>
                    <a:p>
                      <a:pPr marL="525780" marR="167640" indent="-228600">
                        <a:lnSpc>
                          <a:spcPct val="101400"/>
                        </a:lnSpc>
                        <a:spcBef>
                          <a:spcPts val="40"/>
                        </a:spcBef>
                        <a:buFont typeface="Symbol"/>
                        <a:buChar char=""/>
                        <a:tabLst>
                          <a:tab pos="525145" algn="l"/>
                          <a:tab pos="525780" algn="l"/>
                        </a:tabLst>
                      </a:pPr>
                      <a:r>
                        <a:rPr sz="600" b="1" spc="-5">
                          <a:latin typeface="Calibri"/>
                          <a:cs typeface="Calibri"/>
                        </a:rPr>
                        <a:t>Explore</a:t>
                      </a:r>
                      <a:r>
                        <a:rPr sz="600" b="1" spc="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compare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difference</a:t>
                      </a:r>
                      <a:r>
                        <a:rPr sz="600" b="1">
                          <a:latin typeface="Calibri"/>
                          <a:cs typeface="Calibri"/>
                        </a:rPr>
                        <a:t> </a:t>
                      </a:r>
                      <a:r>
                        <a:rPr sz="600" b="1" spc="-5">
                          <a:latin typeface="Calibri"/>
                          <a:cs typeface="Calibri"/>
                        </a:rPr>
                        <a:t>between</a:t>
                      </a:r>
                      <a:r>
                        <a:rPr sz="600" b="1">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that </a:t>
                      </a:r>
                      <a:r>
                        <a:rPr sz="600" b="1" spc="-140">
                          <a:latin typeface="Calibri"/>
                          <a:cs typeface="Calibri"/>
                        </a:rPr>
                        <a:t> </a:t>
                      </a:r>
                      <a:r>
                        <a:rPr sz="600" b="1" spc="-5">
                          <a:latin typeface="Calibri"/>
                          <a:cs typeface="Calibri"/>
                        </a:rPr>
                        <a:t>are living,</a:t>
                      </a:r>
                      <a:r>
                        <a:rPr sz="600" b="1">
                          <a:latin typeface="Calibri"/>
                          <a:cs typeface="Calibri"/>
                        </a:rPr>
                        <a:t> </a:t>
                      </a:r>
                      <a:r>
                        <a:rPr sz="600" b="1" spc="-5">
                          <a:latin typeface="Calibri"/>
                          <a:cs typeface="Calibri"/>
                        </a:rPr>
                        <a:t>dead and</a:t>
                      </a:r>
                      <a:r>
                        <a:rPr sz="600" b="1" spc="10">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have never</a:t>
                      </a:r>
                      <a:r>
                        <a:rPr sz="600" b="1" spc="5">
                          <a:latin typeface="Calibri"/>
                          <a:cs typeface="Calibri"/>
                        </a:rPr>
                        <a:t> </a:t>
                      </a:r>
                      <a:r>
                        <a:rPr sz="600" b="1" spc="-10">
                          <a:latin typeface="Calibri"/>
                          <a:cs typeface="Calibri"/>
                        </a:rPr>
                        <a:t>been</a:t>
                      </a:r>
                      <a:r>
                        <a:rPr sz="600" b="1">
                          <a:latin typeface="Calibri"/>
                          <a:cs typeface="Calibri"/>
                        </a:rPr>
                        <a:t> </a:t>
                      </a:r>
                      <a:r>
                        <a:rPr sz="600" b="1" spc="-5">
                          <a:latin typeface="Calibri"/>
                          <a:cs typeface="Calibri"/>
                        </a:rPr>
                        <a:t>alive.</a:t>
                      </a:r>
                      <a:endParaRPr sz="600">
                        <a:latin typeface="Calibri"/>
                        <a:cs typeface="Calibri"/>
                      </a:endParaRPr>
                    </a:p>
                    <a:p>
                      <a:pPr marL="525780" marR="195580" indent="-228600">
                        <a:lnSpc>
                          <a:spcPct val="101899"/>
                        </a:lnSpc>
                        <a:spcBef>
                          <a:spcPts val="3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most</a:t>
                      </a:r>
                      <a:r>
                        <a:rPr sz="600" b="1" spc="10">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live</a:t>
                      </a:r>
                      <a:r>
                        <a:rPr sz="600" b="1" spc="5">
                          <a:latin typeface="Calibri"/>
                          <a:cs typeface="Calibri"/>
                        </a:rPr>
                        <a:t> </a:t>
                      </a:r>
                      <a:r>
                        <a:rPr sz="600" b="1" spc="-5">
                          <a:latin typeface="Calibri"/>
                          <a:cs typeface="Calibri"/>
                        </a:rPr>
                        <a:t>in</a:t>
                      </a:r>
                      <a:r>
                        <a:rPr sz="600" b="1" spc="10">
                          <a:latin typeface="Calibri"/>
                          <a:cs typeface="Calibri"/>
                        </a:rPr>
                        <a:t> </a:t>
                      </a:r>
                      <a:r>
                        <a:rPr sz="600" b="1" spc="-5">
                          <a:latin typeface="Calibri"/>
                          <a:cs typeface="Calibri"/>
                        </a:rPr>
                        <a:t>habitats to</a:t>
                      </a:r>
                      <a:r>
                        <a:rPr sz="600" b="1" spc="10">
                          <a:latin typeface="Calibri"/>
                          <a:cs typeface="Calibri"/>
                        </a:rPr>
                        <a:t> </a:t>
                      </a:r>
                      <a:r>
                        <a:rPr sz="600" b="1" spc="-5">
                          <a:latin typeface="Calibri"/>
                          <a:cs typeface="Calibri"/>
                        </a:rPr>
                        <a:t>which </a:t>
                      </a:r>
                      <a:r>
                        <a:rPr sz="600" b="1">
                          <a:latin typeface="Calibri"/>
                          <a:cs typeface="Calibri"/>
                        </a:rPr>
                        <a:t> </a:t>
                      </a:r>
                      <a:r>
                        <a:rPr sz="600" b="1" spc="-5">
                          <a:latin typeface="Calibri"/>
                          <a:cs typeface="Calibri"/>
                        </a:rPr>
                        <a:t>they</a:t>
                      </a:r>
                      <a:r>
                        <a:rPr sz="600" b="1">
                          <a:latin typeface="Calibri"/>
                          <a:cs typeface="Calibri"/>
                        </a:rPr>
                        <a:t> </a:t>
                      </a:r>
                      <a:r>
                        <a:rPr sz="600" b="1" spc="-5">
                          <a:latin typeface="Calibri"/>
                          <a:cs typeface="Calibri"/>
                        </a:rPr>
                        <a:t>are</a:t>
                      </a:r>
                      <a:r>
                        <a:rPr sz="600" b="1">
                          <a:latin typeface="Calibri"/>
                          <a:cs typeface="Calibri"/>
                        </a:rPr>
                        <a:t> </a:t>
                      </a:r>
                      <a:r>
                        <a:rPr sz="600" b="1" spc="-5">
                          <a:latin typeface="Calibri"/>
                          <a:cs typeface="Calibri"/>
                        </a:rPr>
                        <a:t>suited and</a:t>
                      </a:r>
                      <a:r>
                        <a:rPr sz="600" b="1" spc="10">
                          <a:latin typeface="Calibri"/>
                          <a:cs typeface="Calibri"/>
                        </a:rPr>
                        <a:t> </a:t>
                      </a:r>
                      <a:r>
                        <a:rPr sz="600" b="1" spc="-5">
                          <a:latin typeface="Calibri"/>
                          <a:cs typeface="Calibri"/>
                        </a:rPr>
                        <a:t>describe</a:t>
                      </a:r>
                      <a:r>
                        <a:rPr sz="600" b="1" spc="5">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different habitats </a:t>
                      </a:r>
                      <a:r>
                        <a:rPr sz="600" b="1">
                          <a:latin typeface="Calibri"/>
                          <a:cs typeface="Calibri"/>
                        </a:rPr>
                        <a:t> </a:t>
                      </a:r>
                      <a:r>
                        <a:rPr sz="600" b="1" spc="-5">
                          <a:latin typeface="Calibri"/>
                          <a:cs typeface="Calibri"/>
                        </a:rPr>
                        <a:t>provide</a:t>
                      </a:r>
                      <a:r>
                        <a:rPr sz="600" b="1">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basic</a:t>
                      </a:r>
                      <a:r>
                        <a:rPr sz="600" b="1" spc="5">
                          <a:latin typeface="Calibri"/>
                          <a:cs typeface="Calibri"/>
                        </a:rPr>
                        <a:t> </a:t>
                      </a:r>
                      <a:r>
                        <a:rPr sz="600" b="1" spc="-5">
                          <a:latin typeface="Calibri"/>
                          <a:cs typeface="Calibri"/>
                        </a:rPr>
                        <a:t>needs</a:t>
                      </a:r>
                      <a:r>
                        <a:rPr sz="600" b="1" spc="10">
                          <a:latin typeface="Calibri"/>
                          <a:cs typeface="Calibri"/>
                        </a:rPr>
                        <a:t> </a:t>
                      </a:r>
                      <a:r>
                        <a:rPr sz="600" b="1" spc="-5">
                          <a:latin typeface="Calibri"/>
                          <a:cs typeface="Calibri"/>
                        </a:rPr>
                        <a:t>of different</a:t>
                      </a:r>
                      <a:r>
                        <a:rPr sz="600" b="1">
                          <a:latin typeface="Calibri"/>
                          <a:cs typeface="Calibri"/>
                        </a:rPr>
                        <a:t> </a:t>
                      </a:r>
                      <a:r>
                        <a:rPr sz="600" b="1" spc="-5">
                          <a:latin typeface="Calibri"/>
                          <a:cs typeface="Calibri"/>
                        </a:rPr>
                        <a:t>kinds </a:t>
                      </a:r>
                      <a:r>
                        <a:rPr sz="600" b="1">
                          <a:latin typeface="Calibri"/>
                          <a:cs typeface="Calibri"/>
                        </a:rPr>
                        <a:t>of</a:t>
                      </a:r>
                      <a:r>
                        <a:rPr sz="600" b="1" spc="-5">
                          <a:latin typeface="Calibri"/>
                          <a:cs typeface="Calibri"/>
                        </a:rPr>
                        <a:t> animals </a:t>
                      </a:r>
                      <a:r>
                        <a:rPr sz="600" b="1" spc="-14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plants, and</a:t>
                      </a:r>
                      <a:r>
                        <a:rPr sz="600" b="1" spc="5">
                          <a:latin typeface="Calibri"/>
                          <a:cs typeface="Calibri"/>
                        </a:rPr>
                        <a:t> </a:t>
                      </a:r>
                      <a:r>
                        <a:rPr sz="600" b="1" spc="-5">
                          <a:latin typeface="Calibri"/>
                          <a:cs typeface="Calibri"/>
                        </a:rPr>
                        <a:t>how they</a:t>
                      </a:r>
                      <a:r>
                        <a:rPr sz="600" b="1">
                          <a:latin typeface="Calibri"/>
                          <a:cs typeface="Calibri"/>
                        </a:rPr>
                        <a:t> </a:t>
                      </a:r>
                      <a:r>
                        <a:rPr sz="600" b="1" spc="-5">
                          <a:latin typeface="Calibri"/>
                          <a:cs typeface="Calibri"/>
                        </a:rPr>
                        <a:t>depend </a:t>
                      </a:r>
                      <a:r>
                        <a:rPr sz="600" b="1">
                          <a:latin typeface="Calibri"/>
                          <a:cs typeface="Calibri"/>
                        </a:rPr>
                        <a:t>on</a:t>
                      </a:r>
                      <a:r>
                        <a:rPr sz="600" b="1" spc="-5">
                          <a:latin typeface="Calibri"/>
                          <a:cs typeface="Calibri"/>
                        </a:rPr>
                        <a:t> each</a:t>
                      </a:r>
                      <a:r>
                        <a:rPr sz="600" b="1" spc="5">
                          <a:latin typeface="Calibri"/>
                          <a:cs typeface="Calibri"/>
                        </a:rPr>
                        <a:t> </a:t>
                      </a:r>
                      <a:r>
                        <a:rPr sz="600" b="1" spc="-5">
                          <a:latin typeface="Calibri"/>
                          <a:cs typeface="Calibri"/>
                        </a:rPr>
                        <a:t>other.</a:t>
                      </a:r>
                      <a:endParaRPr sz="600">
                        <a:latin typeface="Calibri"/>
                        <a:cs typeface="Calibri"/>
                      </a:endParaRPr>
                    </a:p>
                    <a:p>
                      <a:pPr marL="525780" marR="144145" indent="-228600">
                        <a:lnSpc>
                          <a:spcPct val="102899"/>
                        </a:lnSpc>
                        <a:spcBef>
                          <a:spcPts val="25"/>
                        </a:spcBef>
                        <a:buFont typeface="Symbol"/>
                        <a:buChar char=""/>
                        <a:tabLst>
                          <a:tab pos="525145" algn="l"/>
                          <a:tab pos="525780" algn="l"/>
                        </a:tabLst>
                      </a:pPr>
                      <a:r>
                        <a:rPr sz="600" b="1" spc="-5">
                          <a:latin typeface="Calibri"/>
                          <a:cs typeface="Calibri"/>
                        </a:rPr>
                        <a:t>Identify and name</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of</a:t>
                      </a:r>
                      <a:r>
                        <a:rPr sz="600" b="1" spc="-10">
                          <a:latin typeface="Calibri"/>
                          <a:cs typeface="Calibri"/>
                        </a:rPr>
                        <a:t> </a:t>
                      </a:r>
                      <a:r>
                        <a:rPr sz="600" b="1" spc="-5">
                          <a:latin typeface="Calibri"/>
                          <a:cs typeface="Calibri"/>
                        </a:rPr>
                        <a:t>plants </a:t>
                      </a:r>
                      <a:r>
                        <a:rPr sz="600" b="1">
                          <a:latin typeface="Calibri"/>
                          <a:cs typeface="Calibri"/>
                        </a:rPr>
                        <a:t>and</a:t>
                      </a:r>
                      <a:r>
                        <a:rPr sz="600" b="1" spc="5">
                          <a:latin typeface="Calibri"/>
                          <a:cs typeface="Calibri"/>
                        </a:rPr>
                        <a:t> </a:t>
                      </a:r>
                      <a:r>
                        <a:rPr sz="600" b="1" spc="-5">
                          <a:latin typeface="Calibri"/>
                          <a:cs typeface="Calibri"/>
                        </a:rPr>
                        <a:t>animals</a:t>
                      </a:r>
                      <a:r>
                        <a:rPr sz="600" b="1" spc="5">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their </a:t>
                      </a:r>
                      <a:r>
                        <a:rPr sz="600" b="1" spc="-140">
                          <a:latin typeface="Calibri"/>
                          <a:cs typeface="Calibri"/>
                        </a:rPr>
                        <a:t> </a:t>
                      </a:r>
                      <a:r>
                        <a:rPr sz="600" b="1" spc="-5">
                          <a:latin typeface="Calibri"/>
                          <a:cs typeface="Calibri"/>
                        </a:rPr>
                        <a:t>habitats,</a:t>
                      </a:r>
                      <a:r>
                        <a:rPr sz="600" b="1">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micro</a:t>
                      </a:r>
                      <a:r>
                        <a:rPr sz="600" b="1" spc="5">
                          <a:latin typeface="Calibri"/>
                          <a:cs typeface="Calibri"/>
                        </a:rPr>
                        <a:t> </a:t>
                      </a:r>
                      <a:r>
                        <a:rPr sz="600" b="1" spc="-5">
                          <a:latin typeface="Calibri"/>
                          <a:cs typeface="Calibri"/>
                        </a:rPr>
                        <a:t>habitats.</a:t>
                      </a:r>
                      <a:endParaRPr sz="600">
                        <a:latin typeface="Calibri"/>
                        <a:cs typeface="Calibri"/>
                      </a:endParaRPr>
                    </a:p>
                    <a:p>
                      <a:pPr marL="525780" marR="169545" indent="-228600" algn="just">
                        <a:lnSpc>
                          <a:spcPct val="101400"/>
                        </a:lnSpc>
                        <a:spcBef>
                          <a:spcPts val="35"/>
                        </a:spcBef>
                        <a:buFont typeface="Symbol"/>
                        <a:buChar char=""/>
                        <a:tabLst>
                          <a:tab pos="525780" algn="l"/>
                        </a:tabLst>
                      </a:pPr>
                      <a:r>
                        <a:rPr sz="600" b="1" spc="-5">
                          <a:latin typeface="Calibri"/>
                          <a:cs typeface="Calibri"/>
                        </a:rPr>
                        <a:t>Describe how animals obtain their food </a:t>
                      </a:r>
                      <a:r>
                        <a:rPr sz="600" b="1">
                          <a:latin typeface="Calibri"/>
                          <a:cs typeface="Calibri"/>
                        </a:rPr>
                        <a:t>from </a:t>
                      </a:r>
                      <a:r>
                        <a:rPr sz="600" b="1" spc="-5">
                          <a:latin typeface="Calibri"/>
                          <a:cs typeface="Calibri"/>
                        </a:rPr>
                        <a:t>plants </a:t>
                      </a:r>
                      <a:r>
                        <a:rPr sz="600" b="1">
                          <a:latin typeface="Calibri"/>
                          <a:cs typeface="Calibri"/>
                        </a:rPr>
                        <a:t>and </a:t>
                      </a:r>
                      <a:r>
                        <a:rPr sz="600" b="1" spc="5">
                          <a:latin typeface="Calibri"/>
                          <a:cs typeface="Calibri"/>
                        </a:rPr>
                        <a:t> </a:t>
                      </a:r>
                      <a:r>
                        <a:rPr sz="600" b="1" spc="-5">
                          <a:latin typeface="Calibri"/>
                          <a:cs typeface="Calibri"/>
                        </a:rPr>
                        <a:t>other animals, using the idea </a:t>
                      </a:r>
                      <a:r>
                        <a:rPr sz="600" b="1">
                          <a:latin typeface="Calibri"/>
                          <a:cs typeface="Calibri"/>
                        </a:rPr>
                        <a:t>of </a:t>
                      </a:r>
                      <a:r>
                        <a:rPr sz="600" b="1" spc="-5">
                          <a:latin typeface="Calibri"/>
                          <a:cs typeface="Calibri"/>
                        </a:rPr>
                        <a:t>a simple food chain, and </a:t>
                      </a:r>
                      <a:r>
                        <a:rPr sz="600" b="1">
                          <a:latin typeface="Calibri"/>
                          <a:cs typeface="Calibri"/>
                        </a:rPr>
                        <a:t> </a:t>
                      </a:r>
                      <a:r>
                        <a:rPr sz="600" b="1" spc="-5">
                          <a:latin typeface="Calibri"/>
                          <a:cs typeface="Calibri"/>
                        </a:rPr>
                        <a:t>identify </a:t>
                      </a:r>
                      <a:r>
                        <a:rPr sz="600" b="1">
                          <a:latin typeface="Calibri"/>
                          <a:cs typeface="Calibri"/>
                        </a:rPr>
                        <a:t>and</a:t>
                      </a:r>
                      <a:r>
                        <a:rPr sz="600" b="1" spc="-5">
                          <a:latin typeface="Calibri"/>
                          <a:cs typeface="Calibri"/>
                        </a:rPr>
                        <a:t> name the different</a:t>
                      </a:r>
                      <a:r>
                        <a:rPr sz="600" b="1" spc="5">
                          <a:latin typeface="Calibri"/>
                          <a:cs typeface="Calibri"/>
                        </a:rPr>
                        <a:t> </a:t>
                      </a:r>
                      <a:r>
                        <a:rPr sz="600" b="1" spc="-5">
                          <a:latin typeface="Calibri"/>
                          <a:cs typeface="Calibri"/>
                        </a:rPr>
                        <a:t>sources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food.</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food</a:t>
                      </a:r>
                      <a:r>
                        <a:rPr sz="600" spc="5">
                          <a:latin typeface="Calibri"/>
                          <a:cs typeface="Calibri"/>
                        </a:rPr>
                        <a:t> </a:t>
                      </a:r>
                      <a:r>
                        <a:rPr sz="600" spc="-5">
                          <a:latin typeface="Calibri"/>
                          <a:cs typeface="Calibri"/>
                        </a:rPr>
                        <a:t>chains</a:t>
                      </a:r>
                      <a:r>
                        <a:rPr sz="600" spc="5">
                          <a:latin typeface="Calibri"/>
                          <a:cs typeface="Calibri"/>
                        </a:rPr>
                        <a:t> </a:t>
                      </a:r>
                      <a:r>
                        <a:rPr sz="600" spc="-10">
                          <a:latin typeface="Calibri"/>
                          <a:cs typeface="Calibri"/>
                        </a:rPr>
                        <a:t>and</a:t>
                      </a:r>
                      <a:r>
                        <a:rPr sz="600" spc="5">
                          <a:latin typeface="Calibri"/>
                          <a:cs typeface="Calibri"/>
                        </a:rPr>
                        <a:t> </a:t>
                      </a:r>
                      <a:r>
                        <a:rPr sz="600" spc="-5">
                          <a:latin typeface="Calibri"/>
                          <a:cs typeface="Calibri"/>
                        </a:rPr>
                        <a:t>webs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there</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our</a:t>
                      </a:r>
                      <a:r>
                        <a:rPr sz="600">
                          <a:latin typeface="Calibri"/>
                          <a:cs typeface="Calibri"/>
                        </a:rPr>
                        <a:t> </a:t>
                      </a:r>
                      <a:r>
                        <a:rPr sz="600" spc="-5">
                          <a:latin typeface="Calibri"/>
                          <a:cs typeface="Calibri"/>
                        </a:rPr>
                        <a:t>local</a:t>
                      </a:r>
                      <a:r>
                        <a:rPr sz="600">
                          <a:latin typeface="Calibri"/>
                          <a:cs typeface="Calibri"/>
                        </a:rPr>
                        <a:t> </a:t>
                      </a:r>
                      <a:r>
                        <a:rPr sz="600" spc="-5">
                          <a:latin typeface="Calibri"/>
                          <a:cs typeface="Calibri"/>
                        </a:rPr>
                        <a:t>habitat?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a:latin typeface="Calibri"/>
                          <a:cs typeface="Calibri"/>
                        </a:rPr>
                        <a:t> </a:t>
                      </a:r>
                      <a:r>
                        <a:rPr sz="600" spc="-5">
                          <a:latin typeface="Calibri"/>
                          <a:cs typeface="Calibri"/>
                        </a:rPr>
                        <a:t>energy </a:t>
                      </a:r>
                      <a:r>
                        <a:rPr sz="600" spc="-10">
                          <a:latin typeface="Calibri"/>
                          <a:cs typeface="Calibri"/>
                        </a:rPr>
                        <a:t>move</a:t>
                      </a:r>
                      <a:r>
                        <a:rPr sz="600" spc="10">
                          <a:latin typeface="Calibri"/>
                          <a:cs typeface="Calibri"/>
                        </a:rPr>
                        <a:t> </a:t>
                      </a:r>
                      <a:r>
                        <a:rPr sz="600" spc="-5">
                          <a:latin typeface="Calibri"/>
                          <a:cs typeface="Calibri"/>
                        </a:rPr>
                        <a:t>through</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food</a:t>
                      </a:r>
                      <a:r>
                        <a:rPr sz="600">
                          <a:latin typeface="Calibri"/>
                          <a:cs typeface="Calibri"/>
                        </a:rPr>
                        <a:t> </a:t>
                      </a:r>
                      <a:r>
                        <a:rPr sz="600" spc="-5">
                          <a:latin typeface="Calibri"/>
                          <a:cs typeface="Calibri"/>
                        </a:rPr>
                        <a:t>chain?</a:t>
                      </a:r>
                      <a:endParaRPr sz="600">
                        <a:latin typeface="Calibri"/>
                        <a:cs typeface="Calibri"/>
                      </a:endParaRPr>
                    </a:p>
                    <a:p>
                      <a:pPr marL="525780" marR="71120" indent="-229235">
                        <a:lnSpc>
                          <a:spcPct val="102899"/>
                        </a:lnSpc>
                        <a:spcBef>
                          <a:spcPts val="2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removal</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one</a:t>
                      </a:r>
                      <a:r>
                        <a:rPr sz="600">
                          <a:latin typeface="Calibri"/>
                          <a:cs typeface="Calibri"/>
                        </a:rPr>
                        <a:t> species</a:t>
                      </a:r>
                      <a:r>
                        <a:rPr sz="600" spc="5">
                          <a:latin typeface="Calibri"/>
                          <a:cs typeface="Calibri"/>
                        </a:rPr>
                        <a:t> </a:t>
                      </a:r>
                      <a:r>
                        <a:rPr sz="600" spc="-5">
                          <a:latin typeface="Calibri"/>
                          <a:cs typeface="Calibri"/>
                        </a:rPr>
                        <a:t>from</a:t>
                      </a:r>
                      <a:r>
                        <a:rPr sz="600">
                          <a:latin typeface="Calibri"/>
                          <a:cs typeface="Calibri"/>
                        </a:rPr>
                        <a:t> </a:t>
                      </a:r>
                      <a:r>
                        <a:rPr sz="600" spc="-5">
                          <a:latin typeface="Calibri"/>
                          <a:cs typeface="Calibri"/>
                        </a:rPr>
                        <a:t>an</a:t>
                      </a:r>
                      <a:r>
                        <a:rPr sz="600" spc="5">
                          <a:latin typeface="Calibri"/>
                          <a:cs typeface="Calibri"/>
                        </a:rPr>
                        <a:t> </a:t>
                      </a:r>
                      <a:r>
                        <a:rPr sz="600" spc="-5">
                          <a:latin typeface="Calibri"/>
                          <a:cs typeface="Calibri"/>
                        </a:rPr>
                        <a:t>environment,</a:t>
                      </a:r>
                      <a:r>
                        <a:rPr sz="600" spc="10">
                          <a:latin typeface="Calibri"/>
                          <a:cs typeface="Calibri"/>
                        </a:rPr>
                        <a:t> </a:t>
                      </a:r>
                      <a:r>
                        <a:rPr sz="600" spc="-5">
                          <a:latin typeface="Calibri"/>
                          <a:cs typeface="Calibri"/>
                        </a:rPr>
                        <a:t>affect others? </a:t>
                      </a:r>
                      <a:r>
                        <a:rPr sz="600" spc="-145">
                          <a:latin typeface="Calibri"/>
                          <a:cs typeface="Calibri"/>
                        </a:rPr>
                        <a:t> </a:t>
                      </a:r>
                      <a:r>
                        <a:rPr sz="600" spc="-5">
                          <a:latin typeface="Calibri"/>
                          <a:cs typeface="Calibri"/>
                        </a:rPr>
                        <a:t>(keystone</a:t>
                      </a:r>
                      <a:r>
                        <a:rPr sz="600" spc="-10">
                          <a:latin typeface="Calibri"/>
                          <a:cs typeface="Calibri"/>
                        </a:rPr>
                        <a:t> </a:t>
                      </a:r>
                      <a:r>
                        <a:rPr sz="600" spc="-5">
                          <a:latin typeface="Calibri"/>
                          <a:cs typeface="Calibri"/>
                        </a:rPr>
                        <a:t>species)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environmental</a:t>
                      </a:r>
                      <a:r>
                        <a:rPr sz="600" spc="5">
                          <a:latin typeface="Calibri"/>
                          <a:cs typeface="Calibri"/>
                        </a:rPr>
                        <a:t> </a:t>
                      </a:r>
                      <a:r>
                        <a:rPr sz="600" spc="-5">
                          <a:latin typeface="Calibri"/>
                          <a:cs typeface="Calibri"/>
                        </a:rPr>
                        <a:t>change</a:t>
                      </a:r>
                      <a:r>
                        <a:rPr sz="600">
                          <a:latin typeface="Calibri"/>
                          <a:cs typeface="Calibri"/>
                        </a:rPr>
                        <a:t> </a:t>
                      </a:r>
                      <a:r>
                        <a:rPr sz="600" spc="-5">
                          <a:latin typeface="Calibri"/>
                          <a:cs typeface="Calibri"/>
                        </a:rPr>
                        <a:t>affect</a:t>
                      </a:r>
                      <a:r>
                        <a:rPr sz="600">
                          <a:latin typeface="Calibri"/>
                          <a:cs typeface="Calibri"/>
                        </a:rPr>
                        <a:t> </a:t>
                      </a:r>
                      <a:r>
                        <a:rPr sz="600" spc="-5">
                          <a:latin typeface="Calibri"/>
                          <a:cs typeface="Calibri"/>
                        </a:rPr>
                        <a:t>different organisms?</a:t>
                      </a:r>
                      <a:endParaRPr sz="600">
                        <a:latin typeface="Calibri"/>
                        <a:cs typeface="Calibri"/>
                      </a:endParaRPr>
                    </a:p>
                    <a:p>
                      <a:pPr marL="525780" marR="293370" indent="-229235">
                        <a:lnSpc>
                          <a:spcPct val="101400"/>
                        </a:lnSpc>
                        <a:spcBef>
                          <a:spcPts val="3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are the</a:t>
                      </a:r>
                      <a:r>
                        <a:rPr sz="600" spc="15">
                          <a:latin typeface="Calibri"/>
                          <a:cs typeface="Calibri"/>
                        </a:rPr>
                        <a:t> </a:t>
                      </a:r>
                      <a:r>
                        <a:rPr sz="600" spc="-5">
                          <a:latin typeface="Calibri"/>
                          <a:cs typeface="Calibri"/>
                        </a:rPr>
                        <a:t>most</a:t>
                      </a:r>
                      <a:r>
                        <a:rPr sz="600" spc="-10">
                          <a:latin typeface="Calibri"/>
                          <a:cs typeface="Calibri"/>
                        </a:rPr>
                        <a:t> </a:t>
                      </a:r>
                      <a:r>
                        <a:rPr sz="600" spc="-5">
                          <a:latin typeface="Calibri"/>
                          <a:cs typeface="Calibri"/>
                        </a:rPr>
                        <a:t>important</a:t>
                      </a:r>
                      <a:r>
                        <a:rPr sz="600" spc="5">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we </a:t>
                      </a:r>
                      <a:r>
                        <a:rPr sz="600">
                          <a:latin typeface="Calibri"/>
                          <a:cs typeface="Calibri"/>
                        </a:rPr>
                        <a:t>could </a:t>
                      </a:r>
                      <a:r>
                        <a:rPr sz="600" spc="-5">
                          <a:latin typeface="Calibri"/>
                          <a:cs typeface="Calibri"/>
                        </a:rPr>
                        <a:t>do</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improve our </a:t>
                      </a:r>
                      <a:r>
                        <a:rPr sz="600" spc="-140">
                          <a:latin typeface="Calibri"/>
                          <a:cs typeface="Calibri"/>
                        </a:rPr>
                        <a:t> </a:t>
                      </a:r>
                      <a:r>
                        <a:rPr sz="600" spc="-5">
                          <a:latin typeface="Calibri"/>
                          <a:cs typeface="Calibri"/>
                        </a:rPr>
                        <a:t>outside area? (big hotels,</a:t>
                      </a:r>
                      <a:r>
                        <a:rPr sz="600" spc="5">
                          <a:latin typeface="Calibri"/>
                          <a:cs typeface="Calibri"/>
                        </a:rPr>
                        <a:t> </a:t>
                      </a:r>
                      <a:r>
                        <a:rPr sz="600">
                          <a:latin typeface="Calibri"/>
                          <a:cs typeface="Calibri"/>
                        </a:rPr>
                        <a:t>pond,</a:t>
                      </a:r>
                      <a:r>
                        <a:rPr sz="600" spc="5">
                          <a:latin typeface="Calibri"/>
                          <a:cs typeface="Calibri"/>
                        </a:rPr>
                        <a:t> </a:t>
                      </a:r>
                      <a:r>
                        <a:rPr sz="600" spc="-5">
                          <a:latin typeface="Calibri"/>
                          <a:cs typeface="Calibri"/>
                        </a:rPr>
                        <a:t>compost, wildflowers)</a:t>
                      </a:r>
                      <a:endParaRPr sz="600">
                        <a:latin typeface="Calibri"/>
                        <a:cs typeface="Calibri"/>
                      </a:endParaRPr>
                    </a:p>
                    <a:p>
                      <a:pPr marL="525780" marR="310515" indent="-229235">
                        <a:lnSpc>
                          <a:spcPct val="101400"/>
                        </a:lnSpc>
                        <a:spcBef>
                          <a:spcPts val="50"/>
                        </a:spcBef>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human</a:t>
                      </a:r>
                      <a:r>
                        <a:rPr sz="600" spc="5">
                          <a:latin typeface="Calibri"/>
                          <a:cs typeface="Calibri"/>
                        </a:rPr>
                        <a:t> </a:t>
                      </a:r>
                      <a:r>
                        <a:rPr sz="600" spc="-5">
                          <a:latin typeface="Calibri"/>
                          <a:cs typeface="Calibri"/>
                        </a:rPr>
                        <a:t>activity</a:t>
                      </a:r>
                      <a:r>
                        <a:rPr sz="600" spc="15">
                          <a:latin typeface="Calibri"/>
                          <a:cs typeface="Calibri"/>
                        </a:rPr>
                        <a:t> </a:t>
                      </a:r>
                      <a:r>
                        <a:rPr sz="600" spc="-5">
                          <a:latin typeface="Calibri"/>
                          <a:cs typeface="Calibri"/>
                        </a:rPr>
                        <a:t>affect our</a:t>
                      </a:r>
                      <a:r>
                        <a:rPr sz="600">
                          <a:latin typeface="Calibri"/>
                          <a:cs typeface="Calibri"/>
                        </a:rPr>
                        <a:t> </a:t>
                      </a:r>
                      <a:r>
                        <a:rPr sz="600" spc="-5">
                          <a:latin typeface="Calibri"/>
                          <a:cs typeface="Calibri"/>
                        </a:rPr>
                        <a:t>environment (ferries</a:t>
                      </a:r>
                      <a:r>
                        <a:rPr sz="600" spc="1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Solent?</a:t>
                      </a:r>
                      <a:r>
                        <a:rPr sz="600" spc="-10">
                          <a:latin typeface="Calibri"/>
                          <a:cs typeface="Calibri"/>
                        </a:rPr>
                        <a:t> </a:t>
                      </a:r>
                      <a:r>
                        <a:rPr sz="600">
                          <a:latin typeface="Calibri"/>
                          <a:cs typeface="Calibri"/>
                        </a:rPr>
                        <a:t>Sandown </a:t>
                      </a:r>
                      <a:r>
                        <a:rPr sz="600" spc="-5">
                          <a:latin typeface="Calibri"/>
                          <a:cs typeface="Calibri"/>
                        </a:rPr>
                        <a:t>Airport? KFC?)</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
                        </a:spcBef>
                      </a:pPr>
                      <a:endParaRPr sz="700">
                        <a:latin typeface="Times New Roman"/>
                        <a:cs typeface="Times New Roman"/>
                      </a:endParaRPr>
                    </a:p>
                    <a:p>
                      <a:pPr marL="525145" marR="252095" indent="-228600">
                        <a:lnSpc>
                          <a:spcPct val="101400"/>
                        </a:lnSpc>
                        <a:spcBef>
                          <a:spcPts val="5"/>
                        </a:spcBef>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differences</a:t>
                      </a:r>
                      <a:r>
                        <a:rPr sz="600" spc="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life</a:t>
                      </a:r>
                      <a:r>
                        <a:rPr sz="600" spc="5">
                          <a:latin typeface="Calibri"/>
                          <a:cs typeface="Calibri"/>
                        </a:rPr>
                        <a:t> </a:t>
                      </a:r>
                      <a:r>
                        <a:rPr sz="600" spc="-5">
                          <a:latin typeface="Calibri"/>
                          <a:cs typeface="Calibri"/>
                        </a:rPr>
                        <a:t>cycles</a:t>
                      </a:r>
                      <a:r>
                        <a:rPr sz="600" spc="10">
                          <a:latin typeface="Calibri"/>
                          <a:cs typeface="Calibri"/>
                        </a:rPr>
                        <a:t> </a:t>
                      </a:r>
                      <a:r>
                        <a:rPr sz="600" spc="5">
                          <a:latin typeface="Calibri"/>
                          <a:cs typeface="Calibri"/>
                        </a:rPr>
                        <a:t>of </a:t>
                      </a:r>
                      <a:r>
                        <a:rPr sz="600" spc="-5">
                          <a:latin typeface="Calibri"/>
                          <a:cs typeface="Calibri"/>
                        </a:rPr>
                        <a:t>a</a:t>
                      </a:r>
                      <a:r>
                        <a:rPr sz="600" spc="5">
                          <a:latin typeface="Calibri"/>
                          <a:cs typeface="Calibri"/>
                        </a:rPr>
                        <a:t> </a:t>
                      </a:r>
                      <a:r>
                        <a:rPr sz="600" spc="-5">
                          <a:latin typeface="Calibri"/>
                          <a:cs typeface="Calibri"/>
                        </a:rPr>
                        <a:t>mammal,</a:t>
                      </a:r>
                      <a:r>
                        <a:rPr sz="600" spc="10">
                          <a:latin typeface="Calibri"/>
                          <a:cs typeface="Calibri"/>
                        </a:rPr>
                        <a:t> </a:t>
                      </a:r>
                      <a:r>
                        <a:rPr sz="600" spc="-5">
                          <a:latin typeface="Calibri"/>
                          <a:cs typeface="Calibri"/>
                        </a:rPr>
                        <a:t>an</a:t>
                      </a:r>
                      <a:r>
                        <a:rPr sz="600" spc="15">
                          <a:latin typeface="Calibri"/>
                          <a:cs typeface="Calibri"/>
                        </a:rPr>
                        <a:t> </a:t>
                      </a:r>
                      <a:r>
                        <a:rPr sz="600" spc="-5">
                          <a:latin typeface="Calibri"/>
                          <a:cs typeface="Calibri"/>
                        </a:rPr>
                        <a:t>amphibian,</a:t>
                      </a:r>
                      <a:r>
                        <a:rPr sz="600" spc="15">
                          <a:latin typeface="Calibri"/>
                          <a:cs typeface="Calibri"/>
                        </a:rPr>
                        <a:t> </a:t>
                      </a:r>
                      <a:r>
                        <a:rPr sz="600" spc="-5">
                          <a:latin typeface="Calibri"/>
                          <a:cs typeface="Calibri"/>
                        </a:rPr>
                        <a:t>an</a:t>
                      </a:r>
                      <a:r>
                        <a:rPr sz="600" spc="10">
                          <a:latin typeface="Calibri"/>
                          <a:cs typeface="Calibri"/>
                        </a:rPr>
                        <a:t> </a:t>
                      </a:r>
                      <a:r>
                        <a:rPr sz="600" spc="-5">
                          <a:latin typeface="Calibri"/>
                          <a:cs typeface="Calibri"/>
                        </a:rPr>
                        <a:t>insect</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a </a:t>
                      </a:r>
                      <a:r>
                        <a:rPr sz="600" spc="-140">
                          <a:latin typeface="Calibri"/>
                          <a:cs typeface="Calibri"/>
                        </a:rPr>
                        <a:t> </a:t>
                      </a:r>
                      <a:r>
                        <a:rPr sz="600" spc="-5">
                          <a:latin typeface="Calibri"/>
                          <a:cs typeface="Calibri"/>
                        </a:rPr>
                        <a:t>bird.</a:t>
                      </a:r>
                      <a:endParaRPr sz="600">
                        <a:latin typeface="Calibri"/>
                        <a:cs typeface="Calibri"/>
                      </a:endParaRPr>
                    </a:p>
                    <a:p>
                      <a:pPr marL="525780" indent="-229235">
                        <a:lnSpc>
                          <a:spcPct val="100000"/>
                        </a:lnSpc>
                        <a:spcBef>
                          <a:spcPts val="45"/>
                        </a:spcBef>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life</a:t>
                      </a:r>
                      <a:r>
                        <a:rPr sz="600" spc="5">
                          <a:latin typeface="Calibri"/>
                          <a:cs typeface="Calibri"/>
                        </a:rPr>
                        <a:t> </a:t>
                      </a:r>
                      <a:r>
                        <a:rPr sz="600" spc="-5">
                          <a:latin typeface="Calibri"/>
                          <a:cs typeface="Calibri"/>
                        </a:rPr>
                        <a:t>process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reproduction</a:t>
                      </a:r>
                      <a:r>
                        <a:rPr sz="600" spc="1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some</a:t>
                      </a:r>
                      <a:r>
                        <a:rPr sz="600" spc="5">
                          <a:latin typeface="Calibri"/>
                          <a:cs typeface="Calibri"/>
                        </a:rPr>
                        <a:t> </a:t>
                      </a:r>
                      <a:r>
                        <a:rPr sz="600" spc="-5">
                          <a:latin typeface="Calibri"/>
                          <a:cs typeface="Calibri"/>
                        </a:rPr>
                        <a:t>plants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animals.</a:t>
                      </a:r>
                      <a:endParaRPr sz="600">
                        <a:latin typeface="Calibri"/>
                        <a:cs typeface="Calibri"/>
                      </a:endParaRPr>
                    </a:p>
                    <a:p>
                      <a:pPr>
                        <a:lnSpc>
                          <a:spcPct val="100000"/>
                        </a:lnSpc>
                        <a:spcBef>
                          <a:spcPts val="15"/>
                        </a:spcBef>
                        <a:buFont typeface="Symbol"/>
                        <a:buChar char=""/>
                      </a:pPr>
                      <a:endParaRPr sz="700">
                        <a:latin typeface="Times New Roman"/>
                        <a:cs typeface="Times New Roman"/>
                      </a:endParaRPr>
                    </a:p>
                    <a:p>
                      <a:pPr marL="67945">
                        <a:lnSpc>
                          <a:spcPct val="100000"/>
                        </a:lnSpc>
                      </a:pPr>
                      <a:r>
                        <a:rPr sz="600" spc="-5">
                          <a:latin typeface="Calibri"/>
                          <a:cs typeface="Calibri"/>
                        </a:rPr>
                        <a:t>In</a:t>
                      </a:r>
                      <a:r>
                        <a:rPr sz="600">
                          <a:latin typeface="Calibri"/>
                          <a:cs typeface="Calibri"/>
                        </a:rPr>
                        <a:t> </a:t>
                      </a:r>
                      <a:r>
                        <a:rPr sz="600" spc="-5">
                          <a:latin typeface="Calibri"/>
                          <a:cs typeface="Calibri"/>
                        </a:rPr>
                        <a:t>Year 6</a:t>
                      </a:r>
                      <a:r>
                        <a:rPr sz="600" spc="-10">
                          <a:latin typeface="Calibri"/>
                          <a:cs typeface="Calibri"/>
                        </a:rPr>
                        <a:t> </a:t>
                      </a:r>
                      <a:r>
                        <a:rPr sz="600" spc="-5">
                          <a:latin typeface="Calibri"/>
                          <a:cs typeface="Calibri"/>
                        </a:rPr>
                        <a:t>(Living</a:t>
                      </a:r>
                      <a:r>
                        <a:rPr sz="600">
                          <a:latin typeface="Calibri"/>
                          <a:cs typeface="Calibri"/>
                        </a:rPr>
                        <a:t> </a:t>
                      </a:r>
                      <a:r>
                        <a:rPr sz="600" spc="-5">
                          <a:latin typeface="Calibri"/>
                          <a:cs typeface="Calibri"/>
                        </a:rPr>
                        <a:t>things</a:t>
                      </a:r>
                      <a:r>
                        <a:rPr sz="600">
                          <a:latin typeface="Calibri"/>
                          <a:cs typeface="Calibri"/>
                        </a:rPr>
                        <a:t> </a:t>
                      </a:r>
                      <a:r>
                        <a:rPr sz="600" spc="-5">
                          <a:latin typeface="Calibri"/>
                          <a:cs typeface="Calibri"/>
                        </a:rPr>
                        <a:t>&amp;</a:t>
                      </a:r>
                      <a:r>
                        <a:rPr sz="600">
                          <a:latin typeface="Calibri"/>
                          <a:cs typeface="Calibri"/>
                        </a:rPr>
                        <a:t> </a:t>
                      </a:r>
                      <a:r>
                        <a:rPr sz="600" spc="-5">
                          <a:latin typeface="Calibri"/>
                          <a:cs typeface="Calibri"/>
                        </a:rPr>
                        <a:t>their</a:t>
                      </a:r>
                      <a:r>
                        <a:rPr sz="600" spc="5">
                          <a:latin typeface="Calibri"/>
                          <a:cs typeface="Calibri"/>
                        </a:rPr>
                        <a:t> </a:t>
                      </a:r>
                      <a:r>
                        <a:rPr sz="600" spc="-5">
                          <a:latin typeface="Calibri"/>
                          <a:cs typeface="Calibri"/>
                        </a:rPr>
                        <a:t>Habitats):</a:t>
                      </a:r>
                      <a:endParaRPr sz="600">
                        <a:latin typeface="Calibri"/>
                        <a:cs typeface="Calibri"/>
                      </a:endParaRPr>
                    </a:p>
                    <a:p>
                      <a:pPr marL="525145" marR="139065" indent="-228600">
                        <a:lnSpc>
                          <a:spcPct val="101400"/>
                        </a:lnSpc>
                        <a:spcBef>
                          <a:spcPts val="35"/>
                        </a:spcBef>
                        <a:buFont typeface="Symbol"/>
                        <a:buChar char=""/>
                        <a:tabLst>
                          <a:tab pos="525145" algn="l"/>
                          <a:tab pos="525780" algn="l"/>
                        </a:tabLst>
                      </a:pPr>
                      <a:r>
                        <a:rPr sz="600" spc="-5">
                          <a:latin typeface="Calibri"/>
                          <a:cs typeface="Calibri"/>
                        </a:rPr>
                        <a:t>Classify</a:t>
                      </a:r>
                      <a:r>
                        <a:rPr sz="600" spc="5">
                          <a:latin typeface="Calibri"/>
                          <a:cs typeface="Calibri"/>
                        </a:rPr>
                        <a:t> </a:t>
                      </a:r>
                      <a:r>
                        <a:rPr sz="600" spc="-5">
                          <a:latin typeface="Calibri"/>
                          <a:cs typeface="Calibri"/>
                        </a:rPr>
                        <a:t>living</a:t>
                      </a:r>
                      <a:r>
                        <a:rPr sz="600" spc="15">
                          <a:latin typeface="Calibri"/>
                          <a:cs typeface="Calibri"/>
                        </a:rPr>
                        <a:t> </a:t>
                      </a:r>
                      <a:r>
                        <a:rPr sz="600" spc="-5">
                          <a:latin typeface="Calibri"/>
                          <a:cs typeface="Calibri"/>
                        </a:rPr>
                        <a:t>things</a:t>
                      </a:r>
                      <a:r>
                        <a:rPr sz="600" spc="25">
                          <a:latin typeface="Calibri"/>
                          <a:cs typeface="Calibri"/>
                        </a:rPr>
                        <a:t> </a:t>
                      </a:r>
                      <a:r>
                        <a:rPr sz="600" spc="-5">
                          <a:latin typeface="Calibri"/>
                          <a:cs typeface="Calibri"/>
                        </a:rPr>
                        <a:t>into</a:t>
                      </a:r>
                      <a:r>
                        <a:rPr sz="600" spc="10">
                          <a:latin typeface="Calibri"/>
                          <a:cs typeface="Calibri"/>
                        </a:rPr>
                        <a:t> </a:t>
                      </a:r>
                      <a:r>
                        <a:rPr sz="600" spc="-5">
                          <a:latin typeface="Calibri"/>
                          <a:cs typeface="Calibri"/>
                        </a:rPr>
                        <a:t>broad</a:t>
                      </a:r>
                      <a:r>
                        <a:rPr sz="600" spc="15">
                          <a:latin typeface="Calibri"/>
                          <a:cs typeface="Calibri"/>
                        </a:rPr>
                        <a:t> </a:t>
                      </a:r>
                      <a:r>
                        <a:rPr sz="600" spc="-5">
                          <a:latin typeface="Calibri"/>
                          <a:cs typeface="Calibri"/>
                        </a:rPr>
                        <a:t>groups</a:t>
                      </a:r>
                      <a:r>
                        <a:rPr sz="600" spc="10">
                          <a:latin typeface="Calibri"/>
                          <a:cs typeface="Calibri"/>
                        </a:rPr>
                        <a:t> </a:t>
                      </a:r>
                      <a:r>
                        <a:rPr sz="600" spc="-5">
                          <a:latin typeface="Calibri"/>
                          <a:cs typeface="Calibri"/>
                        </a:rPr>
                        <a:t>according</a:t>
                      </a:r>
                      <a:r>
                        <a:rPr sz="600" spc="5">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observable</a:t>
                      </a:r>
                      <a:r>
                        <a:rPr sz="600" spc="5">
                          <a:latin typeface="Calibri"/>
                          <a:cs typeface="Calibri"/>
                        </a:rPr>
                        <a:t> </a:t>
                      </a:r>
                      <a:r>
                        <a:rPr sz="600" spc="-5">
                          <a:latin typeface="Calibri"/>
                          <a:cs typeface="Calibri"/>
                        </a:rPr>
                        <a:t>characteristics</a:t>
                      </a:r>
                      <a:r>
                        <a:rPr sz="600" spc="10">
                          <a:latin typeface="Calibri"/>
                          <a:cs typeface="Calibri"/>
                        </a:rPr>
                        <a:t> </a:t>
                      </a:r>
                      <a:r>
                        <a:rPr sz="600" spc="-5">
                          <a:latin typeface="Calibri"/>
                          <a:cs typeface="Calibri"/>
                        </a:rPr>
                        <a:t>and</a:t>
                      </a:r>
                      <a:r>
                        <a:rPr sz="600" spc="15">
                          <a:latin typeface="Calibri"/>
                          <a:cs typeface="Calibri"/>
                        </a:rPr>
                        <a:t> </a:t>
                      </a:r>
                      <a:r>
                        <a:rPr sz="600" spc="-5">
                          <a:latin typeface="Calibri"/>
                          <a:cs typeface="Calibri"/>
                        </a:rPr>
                        <a:t>based </a:t>
                      </a:r>
                      <a:r>
                        <a:rPr sz="600" spc="-145">
                          <a:latin typeface="Calibri"/>
                          <a:cs typeface="Calibri"/>
                        </a:rPr>
                        <a:t> </a:t>
                      </a:r>
                      <a:r>
                        <a:rPr sz="600" spc="-5">
                          <a:latin typeface="Calibri"/>
                          <a:cs typeface="Calibri"/>
                        </a:rPr>
                        <a:t>on similarities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differences.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Give</a:t>
                      </a:r>
                      <a:r>
                        <a:rPr sz="600">
                          <a:latin typeface="Calibri"/>
                          <a:cs typeface="Calibri"/>
                        </a:rPr>
                        <a:t> </a:t>
                      </a:r>
                      <a:r>
                        <a:rPr sz="600" spc="-5">
                          <a:latin typeface="Calibri"/>
                          <a:cs typeface="Calibri"/>
                        </a:rPr>
                        <a:t>reasons</a:t>
                      </a:r>
                      <a:r>
                        <a:rPr sz="600" spc="10">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classifying</a:t>
                      </a:r>
                      <a:r>
                        <a:rPr sz="600">
                          <a:latin typeface="Calibri"/>
                          <a:cs typeface="Calibri"/>
                        </a:rPr>
                        <a:t> </a:t>
                      </a:r>
                      <a:r>
                        <a:rPr sz="600" spc="-5">
                          <a:latin typeface="Calibri"/>
                          <a:cs typeface="Calibri"/>
                        </a:rPr>
                        <a:t>plants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animals</a:t>
                      </a:r>
                      <a:r>
                        <a:rPr sz="600" spc="10">
                          <a:latin typeface="Calibri"/>
                          <a:cs typeface="Calibri"/>
                        </a:rPr>
                        <a:t> </a:t>
                      </a:r>
                      <a:r>
                        <a:rPr sz="600" spc="-5">
                          <a:latin typeface="Calibri"/>
                          <a:cs typeface="Calibri"/>
                        </a:rPr>
                        <a:t>based</a:t>
                      </a:r>
                      <a:r>
                        <a:rPr sz="600" spc="10">
                          <a:latin typeface="Calibri"/>
                          <a:cs typeface="Calibri"/>
                        </a:rPr>
                        <a:t> </a:t>
                      </a:r>
                      <a:r>
                        <a:rPr sz="600" spc="-5">
                          <a:latin typeface="Calibri"/>
                          <a:cs typeface="Calibri"/>
                        </a:rPr>
                        <a:t>on</a:t>
                      </a:r>
                      <a:r>
                        <a:rPr sz="600" spc="10">
                          <a:latin typeface="Calibri"/>
                          <a:cs typeface="Calibri"/>
                        </a:rPr>
                        <a:t> </a:t>
                      </a:r>
                      <a:r>
                        <a:rPr sz="600" spc="-5">
                          <a:latin typeface="Calibri"/>
                          <a:cs typeface="Calibri"/>
                        </a:rPr>
                        <a:t>specific</a:t>
                      </a:r>
                      <a:r>
                        <a:rPr sz="600" spc="10">
                          <a:latin typeface="Calibri"/>
                          <a:cs typeface="Calibri"/>
                        </a:rPr>
                        <a:t> </a:t>
                      </a:r>
                      <a:r>
                        <a:rPr sz="600" spc="-5">
                          <a:latin typeface="Calibri"/>
                          <a:cs typeface="Calibri"/>
                        </a:rPr>
                        <a:t>characteristics.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84"/>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891367">
                <a:tc>
                  <a:txBody>
                    <a:bodyPr/>
                    <a:lstStyle/>
                    <a:p>
                      <a:pPr>
                        <a:lnSpc>
                          <a:spcPct val="100000"/>
                        </a:lnSpc>
                        <a:spcBef>
                          <a:spcPts val="30"/>
                        </a:spcBef>
                      </a:pPr>
                      <a:endParaRPr sz="600">
                        <a:latin typeface="Times New Roman"/>
                        <a:cs typeface="Times New Roman"/>
                      </a:endParaRPr>
                    </a:p>
                    <a:p>
                      <a:pPr marL="68580" marR="68580">
                        <a:lnSpc>
                          <a:spcPct val="101400"/>
                        </a:lnSpc>
                      </a:pPr>
                      <a:r>
                        <a:rPr sz="600" b="1" spc="-5">
                          <a:latin typeface="Calibri"/>
                          <a:cs typeface="Calibri"/>
                        </a:rPr>
                        <a:t>Does</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amount</a:t>
                      </a:r>
                      <a:r>
                        <a:rPr sz="600" b="1" spc="5">
                          <a:latin typeface="Calibri"/>
                          <a:cs typeface="Calibri"/>
                        </a:rPr>
                        <a:t> </a:t>
                      </a:r>
                      <a:r>
                        <a:rPr sz="600" b="1">
                          <a:latin typeface="Calibri"/>
                          <a:cs typeface="Calibri"/>
                        </a:rPr>
                        <a:t>of </a:t>
                      </a:r>
                      <a:r>
                        <a:rPr sz="600" b="1" spc="-5">
                          <a:latin typeface="Calibri"/>
                          <a:cs typeface="Calibri"/>
                        </a:rPr>
                        <a:t>light</a:t>
                      </a:r>
                      <a:r>
                        <a:rPr sz="600" b="1">
                          <a:latin typeface="Calibri"/>
                          <a:cs typeface="Calibri"/>
                        </a:rPr>
                        <a:t> </a:t>
                      </a:r>
                      <a:r>
                        <a:rPr sz="600" b="1" spc="-5">
                          <a:latin typeface="Calibri"/>
                          <a:cs typeface="Calibri"/>
                        </a:rPr>
                        <a:t>affect </a:t>
                      </a:r>
                      <a:r>
                        <a:rPr sz="600" b="1">
                          <a:latin typeface="Calibri"/>
                          <a:cs typeface="Calibri"/>
                        </a:rPr>
                        <a:t> </a:t>
                      </a:r>
                      <a:r>
                        <a:rPr sz="600" b="1" spc="-5">
                          <a:latin typeface="Calibri"/>
                          <a:cs typeface="Calibri"/>
                        </a:rPr>
                        <a:t>how many woodlice</a:t>
                      </a:r>
                      <a:r>
                        <a:rPr sz="600" b="1" spc="-15">
                          <a:latin typeface="Calibri"/>
                          <a:cs typeface="Calibri"/>
                        </a:rPr>
                        <a:t> </a:t>
                      </a:r>
                      <a:r>
                        <a:rPr sz="600" b="1" spc="-5">
                          <a:latin typeface="Calibri"/>
                          <a:cs typeface="Calibri"/>
                        </a:rPr>
                        <a:t>move</a:t>
                      </a:r>
                      <a:r>
                        <a:rPr sz="600" b="1" spc="-10">
                          <a:latin typeface="Calibri"/>
                          <a:cs typeface="Calibri"/>
                        </a:rPr>
                        <a:t> </a:t>
                      </a:r>
                      <a:r>
                        <a:rPr sz="600" b="1" spc="-5">
                          <a:latin typeface="Calibri"/>
                          <a:cs typeface="Calibri"/>
                        </a:rPr>
                        <a:t>around?</a:t>
                      </a:r>
                      <a:endParaRPr sz="600">
                        <a:latin typeface="Calibri"/>
                        <a:cs typeface="Calibri"/>
                      </a:endParaRPr>
                    </a:p>
                    <a:p>
                      <a:pPr>
                        <a:lnSpc>
                          <a:spcPct val="100000"/>
                        </a:lnSpc>
                        <a:spcBef>
                          <a:spcPts val="40"/>
                        </a:spcBef>
                      </a:pPr>
                      <a:endParaRPr sz="600">
                        <a:latin typeface="Times New Roman"/>
                        <a:cs typeface="Times New Roman"/>
                      </a:endParaRPr>
                    </a:p>
                    <a:p>
                      <a:pPr marL="68580" marR="206375">
                        <a:lnSpc>
                          <a:spcPct val="102299"/>
                        </a:lnSpc>
                      </a:pPr>
                      <a:r>
                        <a:rPr sz="600" b="1" spc="-5">
                          <a:latin typeface="Calibri"/>
                          <a:cs typeface="Calibri"/>
                        </a:rPr>
                        <a:t>How</a:t>
                      </a:r>
                      <a:r>
                        <a:rPr sz="600" b="1" spc="-10">
                          <a:latin typeface="Calibri"/>
                          <a:cs typeface="Calibri"/>
                        </a:rPr>
                        <a:t> </a:t>
                      </a:r>
                      <a:r>
                        <a:rPr sz="600" b="1" spc="-5">
                          <a:latin typeface="Calibri"/>
                          <a:cs typeface="Calibri"/>
                        </a:rPr>
                        <a:t>does</a:t>
                      </a:r>
                      <a:r>
                        <a:rPr sz="600" b="1">
                          <a:latin typeface="Calibri"/>
                          <a:cs typeface="Calibri"/>
                        </a:rPr>
                        <a:t> </a:t>
                      </a:r>
                      <a:r>
                        <a:rPr sz="600" b="1" spc="-5">
                          <a:latin typeface="Calibri"/>
                          <a:cs typeface="Calibri"/>
                        </a:rPr>
                        <a:t>the average </a:t>
                      </a:r>
                      <a:r>
                        <a:rPr sz="600" b="1">
                          <a:latin typeface="Calibri"/>
                          <a:cs typeface="Calibri"/>
                        </a:rPr>
                        <a:t> </a:t>
                      </a:r>
                      <a:r>
                        <a:rPr sz="600" b="1" spc="-5">
                          <a:latin typeface="Calibri"/>
                          <a:cs typeface="Calibri"/>
                        </a:rPr>
                        <a:t>temperature </a:t>
                      </a:r>
                      <a:r>
                        <a:rPr sz="600" b="1">
                          <a:latin typeface="Calibri"/>
                          <a:cs typeface="Calibri"/>
                        </a:rPr>
                        <a:t>of </a:t>
                      </a:r>
                      <a:r>
                        <a:rPr sz="600" b="1" spc="-5">
                          <a:latin typeface="Calibri"/>
                          <a:cs typeface="Calibri"/>
                        </a:rPr>
                        <a:t>the pond water </a:t>
                      </a:r>
                      <a:r>
                        <a:rPr sz="600" b="1" spc="-145">
                          <a:latin typeface="Calibri"/>
                          <a:cs typeface="Calibri"/>
                        </a:rPr>
                        <a:t> </a:t>
                      </a:r>
                      <a:r>
                        <a:rPr sz="600" b="1" spc="-5">
                          <a:latin typeface="Calibri"/>
                          <a:cs typeface="Calibri"/>
                        </a:rPr>
                        <a:t>change</a:t>
                      </a:r>
                      <a:r>
                        <a:rPr sz="600" b="1" spc="-10">
                          <a:latin typeface="Calibri"/>
                          <a:cs typeface="Calibri"/>
                        </a:rPr>
                        <a:t> </a:t>
                      </a:r>
                      <a:r>
                        <a:rPr sz="600" b="1">
                          <a:latin typeface="Calibri"/>
                          <a:cs typeface="Calibri"/>
                        </a:rPr>
                        <a:t>in</a:t>
                      </a:r>
                      <a:r>
                        <a:rPr sz="600" b="1" spc="-10">
                          <a:latin typeface="Calibri"/>
                          <a:cs typeface="Calibri"/>
                        </a:rPr>
                        <a:t> </a:t>
                      </a:r>
                      <a:r>
                        <a:rPr sz="600" b="1" spc="-5">
                          <a:latin typeface="Calibri"/>
                          <a:cs typeface="Calibri"/>
                        </a:rPr>
                        <a:t>each season?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8580" marR="151765" algn="just">
                        <a:lnSpc>
                          <a:spcPct val="101400"/>
                        </a:lnSpc>
                      </a:pPr>
                      <a:r>
                        <a:rPr sz="600" spc="-5">
                          <a:latin typeface="Calibri"/>
                          <a:cs typeface="Calibri"/>
                        </a:rPr>
                        <a:t>Can we use the classification keys </a:t>
                      </a:r>
                      <a:r>
                        <a:rPr sz="600" spc="-145">
                          <a:latin typeface="Calibri"/>
                          <a:cs typeface="Calibri"/>
                        </a:rPr>
                        <a:t> </a:t>
                      </a:r>
                      <a:r>
                        <a:rPr sz="600" spc="-5">
                          <a:latin typeface="Calibri"/>
                          <a:cs typeface="Calibri"/>
                        </a:rPr>
                        <a:t>to identify all the animals that we </a:t>
                      </a:r>
                      <a:r>
                        <a:rPr sz="600" spc="-145">
                          <a:latin typeface="Calibri"/>
                          <a:cs typeface="Calibri"/>
                        </a:rPr>
                        <a:t> </a:t>
                      </a:r>
                      <a:r>
                        <a:rPr sz="600" spc="-5">
                          <a:latin typeface="Calibri"/>
                          <a:cs typeface="Calibri"/>
                        </a:rPr>
                        <a:t>caught</a:t>
                      </a:r>
                      <a:r>
                        <a:rPr sz="600" spc="-15">
                          <a:latin typeface="Calibri"/>
                          <a:cs typeface="Calibri"/>
                        </a:rPr>
                        <a:t> </a:t>
                      </a:r>
                      <a:r>
                        <a:rPr sz="600" spc="-5">
                          <a:latin typeface="Calibri"/>
                          <a:cs typeface="Calibri"/>
                        </a:rPr>
                        <a:t>pond</a:t>
                      </a:r>
                      <a:r>
                        <a:rPr sz="600">
                          <a:latin typeface="Calibri"/>
                          <a:cs typeface="Calibri"/>
                        </a:rPr>
                        <a:t> </a:t>
                      </a:r>
                      <a:r>
                        <a:rPr sz="600" spc="-5">
                          <a:latin typeface="Calibri"/>
                          <a:cs typeface="Calibri"/>
                        </a:rPr>
                        <a:t>dipping?</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marR="194310">
                        <a:lnSpc>
                          <a:spcPct val="101400"/>
                        </a:lnSpc>
                      </a:pPr>
                      <a:r>
                        <a:rPr sz="600" spc="-5">
                          <a:latin typeface="Calibri"/>
                          <a:cs typeface="Calibri"/>
                        </a:rPr>
                        <a:t>How does the variety of </a:t>
                      </a:r>
                      <a:r>
                        <a:rPr sz="600">
                          <a:latin typeface="Calibri"/>
                          <a:cs typeface="Calibri"/>
                        </a:rPr>
                        <a:t> </a:t>
                      </a:r>
                      <a:r>
                        <a:rPr sz="600" spc="-5">
                          <a:latin typeface="Calibri"/>
                          <a:cs typeface="Calibri"/>
                        </a:rPr>
                        <a:t>invertebrates on the school field </a:t>
                      </a:r>
                      <a:r>
                        <a:rPr sz="600" spc="-145">
                          <a:latin typeface="Calibri"/>
                          <a:cs typeface="Calibri"/>
                        </a:rPr>
                        <a:t> </a:t>
                      </a:r>
                      <a:r>
                        <a:rPr sz="600" spc="-5">
                          <a:latin typeface="Calibri"/>
                          <a:cs typeface="Calibri"/>
                        </a:rPr>
                        <a:t>change</a:t>
                      </a:r>
                      <a:r>
                        <a:rPr sz="600" spc="-10">
                          <a:latin typeface="Calibri"/>
                          <a:cs typeface="Calibri"/>
                        </a:rPr>
                        <a:t> </a:t>
                      </a:r>
                      <a:r>
                        <a:rPr sz="600" spc="-5">
                          <a:latin typeface="Calibri"/>
                          <a:cs typeface="Calibri"/>
                        </a:rPr>
                        <a:t>over the</a:t>
                      </a:r>
                      <a:r>
                        <a:rPr sz="600" spc="-10">
                          <a:latin typeface="Calibri"/>
                          <a:cs typeface="Calibri"/>
                        </a:rPr>
                        <a:t> </a:t>
                      </a:r>
                      <a:r>
                        <a:rPr sz="600" spc="-5">
                          <a:latin typeface="Calibri"/>
                          <a:cs typeface="Calibri"/>
                        </a:rPr>
                        <a:t>year?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30"/>
                        </a:spcBef>
                      </a:pPr>
                      <a:endParaRPr sz="600">
                        <a:latin typeface="Times New Roman"/>
                        <a:cs typeface="Times New Roman"/>
                      </a:endParaRPr>
                    </a:p>
                    <a:p>
                      <a:pPr marL="67945" marR="234950">
                        <a:lnSpc>
                          <a:spcPct val="101400"/>
                        </a:lnSpc>
                      </a:pPr>
                      <a:r>
                        <a:rPr sz="600" spc="-5">
                          <a:latin typeface="Calibri"/>
                          <a:cs typeface="Calibri"/>
                        </a:rPr>
                        <a:t>How has the use of insecticides </a:t>
                      </a:r>
                      <a:r>
                        <a:rPr sz="600" spc="-145">
                          <a:latin typeface="Calibri"/>
                          <a:cs typeface="Calibri"/>
                        </a:rPr>
                        <a:t> </a:t>
                      </a:r>
                      <a:r>
                        <a:rPr sz="600" spc="-5">
                          <a:latin typeface="Calibri"/>
                          <a:cs typeface="Calibri"/>
                        </a:rPr>
                        <a:t>affected</a:t>
                      </a:r>
                      <a:r>
                        <a:rPr sz="600">
                          <a:latin typeface="Calibri"/>
                          <a:cs typeface="Calibri"/>
                        </a:rPr>
                        <a:t> </a:t>
                      </a:r>
                      <a:r>
                        <a:rPr sz="600" spc="-5">
                          <a:latin typeface="Calibri"/>
                          <a:cs typeface="Calibri"/>
                        </a:rPr>
                        <a:t>bee population?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marR="154940">
                        <a:lnSpc>
                          <a:spcPct val="101400"/>
                        </a:lnSpc>
                      </a:pPr>
                      <a:r>
                        <a:rPr sz="600" spc="-5">
                          <a:latin typeface="Calibri"/>
                          <a:cs typeface="Calibri"/>
                        </a:rPr>
                        <a:t>Why are people cutting down the </a:t>
                      </a:r>
                      <a:r>
                        <a:rPr sz="600" spc="-145">
                          <a:latin typeface="Calibri"/>
                          <a:cs typeface="Calibri"/>
                        </a:rPr>
                        <a:t> </a:t>
                      </a:r>
                      <a:r>
                        <a:rPr sz="600" spc="-5">
                          <a:latin typeface="Calibri"/>
                          <a:cs typeface="Calibri"/>
                        </a:rPr>
                        <a:t>rainforests and what effect does </a:t>
                      </a:r>
                      <a:r>
                        <a:rPr sz="600">
                          <a:latin typeface="Calibri"/>
                          <a:cs typeface="Calibri"/>
                        </a:rPr>
                        <a:t> </a:t>
                      </a:r>
                      <a:r>
                        <a:rPr sz="600" spc="-5">
                          <a:latin typeface="Calibri"/>
                          <a:cs typeface="Calibri"/>
                        </a:rPr>
                        <a:t>that</a:t>
                      </a:r>
                      <a:r>
                        <a:rPr sz="600" spc="-15">
                          <a:latin typeface="Calibri"/>
                          <a:cs typeface="Calibri"/>
                        </a:rPr>
                        <a:t> </a:t>
                      </a:r>
                      <a:r>
                        <a:rPr sz="600" spc="-5">
                          <a:latin typeface="Calibri"/>
                          <a:cs typeface="Calibri"/>
                        </a:rPr>
                        <a:t>have?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Are</a:t>
                      </a:r>
                      <a:r>
                        <a:rPr sz="600" spc="-15">
                          <a:latin typeface="Calibri"/>
                          <a:cs typeface="Calibri"/>
                        </a:rPr>
                        <a:t> </a:t>
                      </a:r>
                      <a:r>
                        <a:rPr sz="600" spc="-5">
                          <a:latin typeface="Calibri"/>
                          <a:cs typeface="Calibri"/>
                        </a:rPr>
                        <a:t>living</a:t>
                      </a:r>
                      <a:r>
                        <a:rPr sz="600">
                          <a:latin typeface="Calibri"/>
                          <a:cs typeface="Calibri"/>
                        </a:rPr>
                        <a:t> </a:t>
                      </a:r>
                      <a:r>
                        <a:rPr sz="600" spc="-5">
                          <a:latin typeface="Calibri"/>
                          <a:cs typeface="Calibri"/>
                        </a:rPr>
                        <a:t>things </a:t>
                      </a:r>
                      <a:r>
                        <a:rPr sz="600" spc="-10">
                          <a:latin typeface="Calibri"/>
                          <a:cs typeface="Calibri"/>
                        </a:rPr>
                        <a:t>in </a:t>
                      </a:r>
                      <a:r>
                        <a:rPr sz="600" spc="-5">
                          <a:latin typeface="Calibri"/>
                          <a:cs typeface="Calibri"/>
                        </a:rPr>
                        <a:t>danger?</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4757528"/>
            <a:ext cx="586183" cy="5758"/>
          </a:xfrm>
          <a:custGeom>
            <a:avLst/>
            <a:gdLst/>
            <a:ahLst/>
            <a:cxnLst/>
            <a:rect l="l" t="t" r="r" b="b"/>
            <a:pathLst>
              <a:path w="646430"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7" name="Picture 6">
            <a:extLst>
              <a:ext uri="{FF2B5EF4-FFF2-40B4-BE49-F238E27FC236}">
                <a16:creationId xmlns:a16="http://schemas.microsoft.com/office/drawing/2014/main" id="{DD730A97-2DFA-4BD0-A7A0-A1D2BEC1FC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764194-BDB6-4046-B225-DECA8C0CB465}"/>
              </a:ext>
            </a:extLst>
          </p:cNvPr>
          <p:cNvPicPr>
            <a:picLocks noChangeAspect="1"/>
          </p:cNvPicPr>
          <p:nvPr/>
        </p:nvPicPr>
        <p:blipFill>
          <a:blip r:embed="rId2"/>
          <a:stretch>
            <a:fillRect/>
          </a:stretch>
        </p:blipFill>
        <p:spPr>
          <a:xfrm>
            <a:off x="6450" y="0"/>
            <a:ext cx="9906000" cy="6857999"/>
          </a:xfrm>
          <a:prstGeom prst="rect">
            <a:avLst/>
          </a:prstGeom>
        </p:spPr>
      </p:pic>
      <p:pic>
        <p:nvPicPr>
          <p:cNvPr id="4" name="object 4"/>
          <p:cNvPicPr/>
          <p:nvPr/>
        </p:nvPicPr>
        <p:blipFill>
          <a:blip r:embed="rId3" cstate="print"/>
          <a:stretch>
            <a:fillRect/>
          </a:stretch>
        </p:blipFill>
        <p:spPr>
          <a:xfrm>
            <a:off x="7262608" y="3181859"/>
            <a:ext cx="80154" cy="98119"/>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3198717682"/>
              </p:ext>
            </p:extLst>
          </p:nvPr>
        </p:nvGraphicFramePr>
        <p:xfrm>
          <a:off x="502613" y="771367"/>
          <a:ext cx="8891213" cy="5047049"/>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33975">
                <a:tc gridSpan="9">
                  <a:txBody>
                    <a:bodyPr/>
                    <a:lstStyle/>
                    <a:p>
                      <a:pPr>
                        <a:lnSpc>
                          <a:spcPct val="100000"/>
                        </a:lnSpc>
                        <a:spcBef>
                          <a:spcPts val="25"/>
                        </a:spcBef>
                      </a:pPr>
                      <a:endParaRPr sz="1000">
                        <a:latin typeface="Times New Roman"/>
                        <a:cs typeface="Times New Roman"/>
                      </a:endParaRPr>
                    </a:p>
                    <a:p>
                      <a:pPr marL="635" algn="ctr">
                        <a:lnSpc>
                          <a:spcPct val="100000"/>
                        </a:lnSpc>
                      </a:pPr>
                      <a:r>
                        <a:rPr sz="1000" b="1" u="sng">
                          <a:solidFill>
                            <a:schemeClr val="bg1"/>
                          </a:solidFill>
                          <a:uFill>
                            <a:solidFill>
                              <a:srgbClr val="000000"/>
                            </a:solidFill>
                          </a:uFill>
                          <a:latin typeface="Calibri"/>
                          <a:cs typeface="Calibri"/>
                        </a:rPr>
                        <a:t>Year</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6</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0">
                          <a:solidFill>
                            <a:schemeClr val="bg1"/>
                          </a:solidFill>
                          <a:uFill>
                            <a:solidFill>
                              <a:srgbClr val="000000"/>
                            </a:solidFill>
                          </a:uFill>
                          <a:latin typeface="Calibri"/>
                          <a:cs typeface="Calibri"/>
                        </a:rPr>
                        <a:t> </a:t>
                      </a:r>
                      <a:r>
                        <a:rPr lang="en-GB" sz="1000" b="1" u="sng" spc="-5">
                          <a:solidFill>
                            <a:schemeClr val="bg1"/>
                          </a:solidFill>
                          <a:uFill>
                            <a:solidFill>
                              <a:srgbClr val="000000"/>
                            </a:solidFill>
                          </a:uFill>
                          <a:latin typeface="+mn-lt"/>
                          <a:cs typeface="Calibri"/>
                        </a:rPr>
                        <a:t>Living</a:t>
                      </a:r>
                      <a:r>
                        <a:rPr lang="en-GB" sz="1000" b="1" u="sng">
                          <a:solidFill>
                            <a:schemeClr val="bg1"/>
                          </a:solidFill>
                          <a:uFill>
                            <a:solidFill>
                              <a:srgbClr val="000000"/>
                            </a:solidFill>
                          </a:uFill>
                          <a:latin typeface="+mn-lt"/>
                          <a:cs typeface="Calibri"/>
                        </a:rPr>
                        <a:t> </a:t>
                      </a:r>
                      <a:r>
                        <a:rPr lang="en-GB" sz="1000" b="1" u="sng" spc="-5">
                          <a:solidFill>
                            <a:schemeClr val="bg1"/>
                          </a:solidFill>
                          <a:uFill>
                            <a:solidFill>
                              <a:srgbClr val="000000"/>
                            </a:solidFill>
                          </a:uFill>
                          <a:latin typeface="+mn-lt"/>
                          <a:cs typeface="Calibri"/>
                        </a:rPr>
                        <a:t>Things </a:t>
                      </a:r>
                      <a:r>
                        <a:rPr lang="en-GB" sz="1000" b="1" u="sng">
                          <a:solidFill>
                            <a:schemeClr val="bg1"/>
                          </a:solidFill>
                          <a:uFill>
                            <a:solidFill>
                              <a:srgbClr val="000000"/>
                            </a:solidFill>
                          </a:uFill>
                          <a:latin typeface="+mn-lt"/>
                          <a:cs typeface="Calibri"/>
                        </a:rPr>
                        <a:t>&amp;</a:t>
                      </a:r>
                      <a:r>
                        <a:rPr lang="en-GB" sz="1000" b="1" u="sng" spc="-5">
                          <a:solidFill>
                            <a:schemeClr val="bg1"/>
                          </a:solidFill>
                          <a:uFill>
                            <a:solidFill>
                              <a:srgbClr val="000000"/>
                            </a:solidFill>
                          </a:uFill>
                          <a:latin typeface="+mn-lt"/>
                          <a:cs typeface="Calibri"/>
                        </a:rPr>
                        <a:t> their Habitats: </a:t>
                      </a:r>
                      <a:r>
                        <a:rPr sz="1000" b="1" u="sng" spc="-5">
                          <a:solidFill>
                            <a:schemeClr val="bg1"/>
                          </a:solidFill>
                          <a:uFill>
                            <a:solidFill>
                              <a:srgbClr val="000000"/>
                            </a:solidFill>
                          </a:uFill>
                          <a:latin typeface="Calibri"/>
                          <a:cs typeface="Calibri"/>
                        </a:rPr>
                        <a:t>Evolution </a:t>
                      </a:r>
                      <a:r>
                        <a:rPr sz="1000" b="1" u="sng">
                          <a:solidFill>
                            <a:schemeClr val="bg1"/>
                          </a:solidFill>
                          <a:uFill>
                            <a:solidFill>
                              <a:srgbClr val="000000"/>
                            </a:solidFill>
                          </a:uFill>
                          <a:latin typeface="Calibri"/>
                          <a:cs typeface="Calibri"/>
                        </a:rPr>
                        <a:t>&amp;</a:t>
                      </a:r>
                      <a:r>
                        <a:rPr sz="1000" b="1" u="sng" spc="-5">
                          <a:solidFill>
                            <a:schemeClr val="bg1"/>
                          </a:solidFill>
                          <a:uFill>
                            <a:solidFill>
                              <a:srgbClr val="000000"/>
                            </a:solidFill>
                          </a:uFill>
                          <a:latin typeface="Calibri"/>
                          <a:cs typeface="Calibri"/>
                        </a:rPr>
                        <a:t> Inheritance</a:t>
                      </a:r>
                      <a:endParaRPr sz="10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45"/>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45"/>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5"/>
                        </a:spcBef>
                      </a:pPr>
                      <a:r>
                        <a:rPr sz="600" b="1" spc="-5">
                          <a:latin typeface="Calibri"/>
                          <a:cs typeface="Calibri"/>
                        </a:rPr>
                        <a:t>Vocabulary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16509">
                <a:tc rowSpan="3" gridSpan="2">
                  <a:txBody>
                    <a:bodyPr/>
                    <a:lstStyle/>
                    <a:p>
                      <a:pPr>
                        <a:lnSpc>
                          <a:spcPct val="100000"/>
                        </a:lnSpc>
                        <a:spcBef>
                          <a:spcPts val="5"/>
                        </a:spcBef>
                      </a:pPr>
                      <a:endParaRPr sz="700">
                        <a:latin typeface="Times New Roman"/>
                        <a:cs typeface="Times New Roman"/>
                      </a:endParaRPr>
                    </a:p>
                    <a:p>
                      <a:pPr marL="525780" indent="-228600">
                        <a:lnSpc>
                          <a:spcPct val="100000"/>
                        </a:lnSpc>
                        <a:spcBef>
                          <a:spcPts val="5"/>
                        </a:spcBef>
                        <a:buFont typeface="Symbol"/>
                        <a:buChar char=""/>
                        <a:tabLst>
                          <a:tab pos="525145" algn="l"/>
                          <a:tab pos="525780" algn="l"/>
                        </a:tabLst>
                      </a:pPr>
                      <a:r>
                        <a:rPr sz="600" b="1" spc="-5">
                          <a:latin typeface="Calibri"/>
                          <a:cs typeface="Calibri"/>
                        </a:rPr>
                        <a:t>Know about</a:t>
                      </a:r>
                      <a:r>
                        <a:rPr sz="600" b="1" spc="5">
                          <a:latin typeface="Calibri"/>
                          <a:cs typeface="Calibri"/>
                        </a:rPr>
                        <a:t> </a:t>
                      </a:r>
                      <a:r>
                        <a:rPr sz="600" b="1" spc="-5">
                          <a:latin typeface="Calibri"/>
                          <a:cs typeface="Calibri"/>
                        </a:rPr>
                        <a:t>evolution and</a:t>
                      </a:r>
                      <a:r>
                        <a:rPr sz="600" b="1" spc="5">
                          <a:latin typeface="Calibri"/>
                          <a:cs typeface="Calibri"/>
                        </a:rPr>
                        <a:t> </a:t>
                      </a:r>
                      <a:r>
                        <a:rPr sz="600" b="1" spc="-5">
                          <a:latin typeface="Calibri"/>
                          <a:cs typeface="Calibri"/>
                        </a:rPr>
                        <a:t>can</a:t>
                      </a:r>
                      <a:r>
                        <a:rPr sz="600" b="1">
                          <a:latin typeface="Calibri"/>
                          <a:cs typeface="Calibri"/>
                        </a:rPr>
                        <a:t> </a:t>
                      </a:r>
                      <a:r>
                        <a:rPr sz="600" b="1" spc="-5">
                          <a:latin typeface="Calibri"/>
                          <a:cs typeface="Calibri"/>
                        </a:rPr>
                        <a:t>explain</a:t>
                      </a:r>
                      <a:r>
                        <a:rPr sz="600" b="1" spc="15">
                          <a:latin typeface="Calibri"/>
                          <a:cs typeface="Calibri"/>
                        </a:rPr>
                        <a:t> </a:t>
                      </a:r>
                      <a:r>
                        <a:rPr sz="600" b="1" spc="-5">
                          <a:latin typeface="Calibri"/>
                          <a:cs typeface="Calibri"/>
                        </a:rPr>
                        <a:t>what it </a:t>
                      </a:r>
                      <a:r>
                        <a:rPr sz="600" b="1">
                          <a:latin typeface="Calibri"/>
                          <a:cs typeface="Calibri"/>
                        </a:rPr>
                        <a:t>is.</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Know</a:t>
                      </a:r>
                      <a:r>
                        <a:rPr sz="600" b="1" spc="5">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fossils </a:t>
                      </a:r>
                      <a:r>
                        <a:rPr sz="600" b="1">
                          <a:latin typeface="Calibri"/>
                          <a:cs typeface="Calibri"/>
                        </a:rPr>
                        <a:t>can</a:t>
                      </a:r>
                      <a:r>
                        <a:rPr sz="600" b="1" spc="-5">
                          <a:latin typeface="Calibri"/>
                          <a:cs typeface="Calibri"/>
                        </a:rPr>
                        <a:t> be</a:t>
                      </a:r>
                      <a:r>
                        <a:rPr sz="600" b="1" spc="5">
                          <a:latin typeface="Calibri"/>
                          <a:cs typeface="Calibri"/>
                        </a:rPr>
                        <a:t> </a:t>
                      </a:r>
                      <a:r>
                        <a:rPr sz="600" b="1" spc="-5">
                          <a:latin typeface="Calibri"/>
                          <a:cs typeface="Calibri"/>
                        </a:rPr>
                        <a:t>used </a:t>
                      </a:r>
                      <a:r>
                        <a:rPr sz="600" b="1">
                          <a:latin typeface="Calibri"/>
                          <a:cs typeface="Calibri"/>
                        </a:rPr>
                        <a:t>to</a:t>
                      </a:r>
                      <a:r>
                        <a:rPr sz="600" b="1" spc="-5">
                          <a:latin typeface="Calibri"/>
                          <a:cs typeface="Calibri"/>
                        </a:rPr>
                        <a:t> find</a:t>
                      </a:r>
                      <a:r>
                        <a:rPr sz="600" b="1" spc="5">
                          <a:latin typeface="Calibri"/>
                          <a:cs typeface="Calibri"/>
                        </a:rPr>
                        <a:t> </a:t>
                      </a:r>
                      <a:r>
                        <a:rPr sz="600" b="1" spc="-5">
                          <a:latin typeface="Calibri"/>
                          <a:cs typeface="Calibri"/>
                        </a:rPr>
                        <a:t>out</a:t>
                      </a:r>
                      <a:r>
                        <a:rPr sz="600" b="1" spc="5">
                          <a:latin typeface="Calibri"/>
                          <a:cs typeface="Calibri"/>
                        </a:rPr>
                        <a:t> </a:t>
                      </a:r>
                      <a:r>
                        <a:rPr sz="600" b="1" spc="-5">
                          <a:latin typeface="Calibri"/>
                          <a:cs typeface="Calibri"/>
                        </a:rPr>
                        <a:t>about the</a:t>
                      </a:r>
                      <a:r>
                        <a:rPr sz="600" b="1">
                          <a:latin typeface="Calibri"/>
                          <a:cs typeface="Calibri"/>
                        </a:rPr>
                        <a:t> </a:t>
                      </a:r>
                      <a:r>
                        <a:rPr sz="600" b="1" spc="-5">
                          <a:latin typeface="Calibri"/>
                          <a:cs typeface="Calibri"/>
                        </a:rPr>
                        <a:t>past.</a:t>
                      </a:r>
                      <a:endParaRPr sz="600">
                        <a:latin typeface="Calibri"/>
                        <a:cs typeface="Calibri"/>
                      </a:endParaRPr>
                    </a:p>
                    <a:p>
                      <a:pPr marL="525780" marR="116839" indent="-228600">
                        <a:lnSpc>
                          <a:spcPct val="101400"/>
                        </a:lnSpc>
                        <a:spcBef>
                          <a:spcPts val="35"/>
                        </a:spcBef>
                        <a:buFont typeface="Symbol"/>
                        <a:buChar char=""/>
                      </a:pPr>
                      <a:r>
                        <a:rPr sz="600" b="1" spc="-5" err="1">
                          <a:latin typeface="Calibri"/>
                          <a:cs typeface="Calibri"/>
                        </a:rPr>
                        <a:t>Recognise</a:t>
                      </a:r>
                      <a:r>
                        <a:rPr sz="600" b="1">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living</a:t>
                      </a:r>
                      <a:r>
                        <a:rPr sz="600" b="1" spc="10">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produce</a:t>
                      </a:r>
                      <a:r>
                        <a:rPr sz="600" b="1" spc="5">
                          <a:latin typeface="Calibri"/>
                          <a:cs typeface="Calibri"/>
                        </a:rPr>
                        <a:t> </a:t>
                      </a:r>
                      <a:r>
                        <a:rPr sz="600" b="1" spc="-5">
                          <a:latin typeface="Calibri"/>
                          <a:cs typeface="Calibri"/>
                        </a:rPr>
                        <a:t>offspring</a:t>
                      </a:r>
                      <a:r>
                        <a:rPr sz="600" b="1" spc="5">
                          <a:latin typeface="Calibri"/>
                          <a:cs typeface="Calibri"/>
                        </a:rPr>
                        <a:t> </a:t>
                      </a:r>
                      <a:r>
                        <a:rPr sz="600" b="1" spc="-5">
                          <a:latin typeface="Calibri"/>
                          <a:cs typeface="Calibri"/>
                        </a:rPr>
                        <a:t>of the</a:t>
                      </a:r>
                      <a:r>
                        <a:rPr sz="600" b="1" spc="10">
                          <a:latin typeface="Calibri"/>
                          <a:cs typeface="Calibri"/>
                        </a:rPr>
                        <a:t> </a:t>
                      </a:r>
                      <a:r>
                        <a:rPr sz="600" b="1" spc="-5">
                          <a:latin typeface="Calibri"/>
                          <a:cs typeface="Calibri"/>
                        </a:rPr>
                        <a:t>same</a:t>
                      </a:r>
                      <a:r>
                        <a:rPr lang="en-US" sz="600" b="1" spc="-5">
                          <a:latin typeface="Calibri"/>
                          <a:cs typeface="Calibri"/>
                        </a:rPr>
                        <a:t> </a:t>
                      </a:r>
                      <a:r>
                        <a:rPr sz="600" b="1" spc="-145">
                          <a:latin typeface="Calibri"/>
                          <a:cs typeface="Calibri"/>
                        </a:rPr>
                        <a:t> </a:t>
                      </a:r>
                      <a:r>
                        <a:rPr sz="600" b="1" spc="-5">
                          <a:latin typeface="Calibri"/>
                          <a:cs typeface="Calibri"/>
                        </a:rPr>
                        <a:t>kind, </a:t>
                      </a:r>
                      <a:r>
                        <a:rPr sz="600" b="1">
                          <a:latin typeface="Calibri"/>
                          <a:cs typeface="Calibri"/>
                        </a:rPr>
                        <a:t>but</a:t>
                      </a:r>
                      <a:r>
                        <a:rPr sz="600" b="1" spc="-5">
                          <a:latin typeface="Calibri"/>
                          <a:cs typeface="Calibri"/>
                        </a:rPr>
                        <a:t> normally</a:t>
                      </a:r>
                      <a:r>
                        <a:rPr sz="600" b="1">
                          <a:latin typeface="Calibri"/>
                          <a:cs typeface="Calibri"/>
                        </a:rPr>
                        <a:t> </a:t>
                      </a:r>
                      <a:r>
                        <a:rPr sz="600" b="1" spc="-5">
                          <a:latin typeface="Calibri"/>
                          <a:cs typeface="Calibri"/>
                        </a:rPr>
                        <a:t>offspring</a:t>
                      </a:r>
                      <a:r>
                        <a:rPr sz="600" b="1" spc="5">
                          <a:latin typeface="Calibri"/>
                          <a:cs typeface="Calibri"/>
                        </a:rPr>
                        <a:t> </a:t>
                      </a:r>
                      <a:r>
                        <a:rPr sz="600" b="1" spc="-5">
                          <a:latin typeface="Calibri"/>
                          <a:cs typeface="Calibri"/>
                        </a:rPr>
                        <a:t>vary</a:t>
                      </a:r>
                      <a:r>
                        <a:rPr sz="600" b="1">
                          <a:latin typeface="Calibri"/>
                          <a:cs typeface="Calibri"/>
                        </a:rPr>
                        <a:t> </a:t>
                      </a:r>
                      <a:r>
                        <a:rPr sz="600" b="1" spc="-5">
                          <a:latin typeface="Calibri"/>
                          <a:cs typeface="Calibri"/>
                        </a:rPr>
                        <a:t>and are</a:t>
                      </a:r>
                      <a:r>
                        <a:rPr sz="600" b="1" spc="10">
                          <a:latin typeface="Calibri"/>
                          <a:cs typeface="Calibri"/>
                        </a:rPr>
                        <a:t> </a:t>
                      </a:r>
                      <a:r>
                        <a:rPr sz="600" b="1" spc="-5">
                          <a:latin typeface="Calibri"/>
                          <a:cs typeface="Calibri"/>
                        </a:rPr>
                        <a:t>not identical</a:t>
                      </a:r>
                      <a:r>
                        <a:rPr sz="600" b="1" spc="5">
                          <a:latin typeface="Calibri"/>
                          <a:cs typeface="Calibri"/>
                        </a:rPr>
                        <a:t> </a:t>
                      </a:r>
                      <a:r>
                        <a:rPr sz="600" b="1" spc="-5">
                          <a:latin typeface="Calibri"/>
                          <a:cs typeface="Calibri"/>
                        </a:rPr>
                        <a:t>to</a:t>
                      </a:r>
                      <a:r>
                        <a:rPr lang="en-US" sz="600" b="1" spc="-5">
                          <a:latin typeface="Calibri"/>
                          <a:cs typeface="Calibri"/>
                        </a:rPr>
                        <a:t> </a:t>
                      </a:r>
                      <a:r>
                        <a:rPr sz="600" b="1">
                          <a:latin typeface="Calibri"/>
                          <a:cs typeface="Calibri"/>
                        </a:rPr>
                        <a:t> </a:t>
                      </a:r>
                      <a:r>
                        <a:rPr sz="600" b="1" spc="-5">
                          <a:latin typeface="Calibri"/>
                          <a:cs typeface="Calibri"/>
                        </a:rPr>
                        <a:t>their parents</a:t>
                      </a:r>
                      <a:endParaRPr sz="600">
                        <a:latin typeface="Calibri"/>
                        <a:cs typeface="Calibri"/>
                      </a:endParaRPr>
                    </a:p>
                    <a:p>
                      <a:pPr marL="525780" marR="156210" indent="-228600">
                        <a:lnSpc>
                          <a:spcPct val="101800"/>
                        </a:lnSpc>
                        <a:spcBef>
                          <a:spcPts val="45"/>
                        </a:spcBef>
                        <a:buFont typeface="Symbol"/>
                        <a:buChar char=""/>
                      </a:pPr>
                      <a:r>
                        <a:rPr sz="600" b="1" spc="-5">
                          <a:latin typeface="Calibri"/>
                          <a:cs typeface="Calibri"/>
                        </a:rPr>
                        <a:t>Identify</a:t>
                      </a:r>
                      <a:r>
                        <a:rPr sz="600" b="1">
                          <a:latin typeface="Calibri"/>
                          <a:cs typeface="Calibri"/>
                        </a:rPr>
                        <a:t> </a:t>
                      </a:r>
                      <a:r>
                        <a:rPr sz="600" b="1" spc="-10">
                          <a:latin typeface="Calibri"/>
                          <a:cs typeface="Calibri"/>
                        </a:rPr>
                        <a:t>how</a:t>
                      </a:r>
                      <a:r>
                        <a:rPr sz="600" b="1" spc="10">
                          <a:latin typeface="Calibri"/>
                          <a:cs typeface="Calibri"/>
                        </a:rPr>
                        <a:t> </a:t>
                      </a:r>
                      <a:r>
                        <a:rPr sz="600" b="1" spc="-5">
                          <a:latin typeface="Calibri"/>
                          <a:cs typeface="Calibri"/>
                        </a:rPr>
                        <a:t>animals </a:t>
                      </a:r>
                      <a:r>
                        <a:rPr sz="600" b="1">
                          <a:latin typeface="Calibri"/>
                          <a:cs typeface="Calibri"/>
                        </a:rPr>
                        <a:t>and </a:t>
                      </a:r>
                      <a:r>
                        <a:rPr sz="600" b="1" spc="-5">
                          <a:latin typeface="Calibri"/>
                          <a:cs typeface="Calibri"/>
                        </a:rPr>
                        <a:t>plants are </a:t>
                      </a:r>
                      <a:r>
                        <a:rPr sz="600" b="1">
                          <a:latin typeface="Calibri"/>
                          <a:cs typeface="Calibri"/>
                        </a:rPr>
                        <a:t>adapted </a:t>
                      </a:r>
                      <a:r>
                        <a:rPr sz="600" b="1" spc="-5">
                          <a:latin typeface="Calibri"/>
                          <a:cs typeface="Calibri"/>
                        </a:rPr>
                        <a:t>to</a:t>
                      </a:r>
                      <a:r>
                        <a:rPr sz="600" b="1" spc="5">
                          <a:latin typeface="Calibri"/>
                          <a:cs typeface="Calibri"/>
                        </a:rPr>
                        <a:t> </a:t>
                      </a:r>
                      <a:r>
                        <a:rPr sz="600" b="1" spc="-5">
                          <a:latin typeface="Calibri"/>
                          <a:cs typeface="Calibri"/>
                        </a:rPr>
                        <a:t>suit</a:t>
                      </a:r>
                      <a:r>
                        <a:rPr sz="600" b="1">
                          <a:latin typeface="Calibri"/>
                          <a:cs typeface="Calibri"/>
                        </a:rPr>
                        <a:t> </a:t>
                      </a:r>
                      <a:r>
                        <a:rPr sz="600" b="1" spc="-5">
                          <a:latin typeface="Calibri"/>
                          <a:cs typeface="Calibri"/>
                        </a:rPr>
                        <a:t>their</a:t>
                      </a:r>
                      <a:r>
                        <a:rPr lang="en-US" sz="600" b="1" spc="-5">
                          <a:latin typeface="Calibri"/>
                          <a:cs typeface="Calibri"/>
                        </a:rPr>
                        <a:t> </a:t>
                      </a:r>
                      <a:r>
                        <a:rPr sz="600" b="1" spc="-145">
                          <a:latin typeface="Calibri"/>
                          <a:cs typeface="Calibri"/>
                        </a:rPr>
                        <a:t> </a:t>
                      </a:r>
                      <a:r>
                        <a:rPr sz="600" b="1" spc="-5">
                          <a:latin typeface="Calibri"/>
                          <a:cs typeface="Calibri"/>
                        </a:rPr>
                        <a:t>environment</a:t>
                      </a:r>
                      <a:r>
                        <a:rPr sz="600" b="1" spc="5">
                          <a:latin typeface="Calibri"/>
                          <a:cs typeface="Calibri"/>
                        </a:rPr>
                        <a:t> </a:t>
                      </a:r>
                      <a:r>
                        <a:rPr sz="600" b="1" spc="-5">
                          <a:latin typeface="Calibri"/>
                          <a:cs typeface="Calibri"/>
                        </a:rPr>
                        <a:t>in</a:t>
                      </a:r>
                      <a:r>
                        <a:rPr sz="600" b="1" spc="10">
                          <a:latin typeface="Calibri"/>
                          <a:cs typeface="Calibri"/>
                        </a:rPr>
                        <a:t> </a:t>
                      </a:r>
                      <a:r>
                        <a:rPr sz="600" b="1" spc="-5">
                          <a:latin typeface="Calibri"/>
                          <a:cs typeface="Calibri"/>
                        </a:rPr>
                        <a:t>different</a:t>
                      </a:r>
                      <a:r>
                        <a:rPr sz="600" b="1" spc="5">
                          <a:latin typeface="Calibri"/>
                          <a:cs typeface="Calibri"/>
                        </a:rPr>
                        <a:t> </a:t>
                      </a:r>
                      <a:r>
                        <a:rPr sz="600" b="1" spc="-5">
                          <a:latin typeface="Calibri"/>
                          <a:cs typeface="Calibri"/>
                        </a:rPr>
                        <a:t>ways</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that adaptation</a:t>
                      </a:r>
                      <a:r>
                        <a:rPr sz="600" b="1">
                          <a:latin typeface="Calibri"/>
                          <a:cs typeface="Calibri"/>
                        </a:rPr>
                        <a:t> </a:t>
                      </a:r>
                      <a:r>
                        <a:rPr sz="600" b="1" spc="-5">
                          <a:latin typeface="Calibri"/>
                          <a:cs typeface="Calibri"/>
                        </a:rPr>
                        <a:t>may</a:t>
                      </a:r>
                      <a:r>
                        <a:rPr lang="en-US" sz="600" b="1" spc="-5">
                          <a:latin typeface="Calibri"/>
                          <a:cs typeface="Calibri"/>
                        </a:rPr>
                        <a:t> </a:t>
                      </a:r>
                      <a:r>
                        <a:rPr sz="600" b="1">
                          <a:latin typeface="Calibri"/>
                          <a:cs typeface="Calibri"/>
                        </a:rPr>
                        <a:t> </a:t>
                      </a:r>
                      <a:r>
                        <a:rPr sz="600" b="1" spc="-5">
                          <a:latin typeface="Calibri"/>
                          <a:cs typeface="Calibri"/>
                        </a:rPr>
                        <a:t>lead </a:t>
                      </a:r>
                      <a:r>
                        <a:rPr sz="600" b="1">
                          <a:latin typeface="Calibri"/>
                          <a:cs typeface="Calibri"/>
                        </a:rPr>
                        <a:t>to</a:t>
                      </a:r>
                      <a:r>
                        <a:rPr sz="600" b="1" spc="-5">
                          <a:latin typeface="Calibri"/>
                          <a:cs typeface="Calibri"/>
                        </a:rPr>
                        <a:t> evolution-</a:t>
                      </a:r>
                      <a:r>
                        <a:rPr sz="600" b="1" spc="5">
                          <a:latin typeface="Calibri"/>
                          <a:cs typeface="Calibri"/>
                        </a:rPr>
                        <a:t> </a:t>
                      </a:r>
                      <a:r>
                        <a:rPr sz="600" b="1" spc="-5" err="1">
                          <a:latin typeface="Calibri"/>
                          <a:cs typeface="Calibri"/>
                        </a:rPr>
                        <a:t>recognise</a:t>
                      </a:r>
                      <a:r>
                        <a:rPr sz="600" b="1" spc="-5">
                          <a:latin typeface="Calibri"/>
                          <a:cs typeface="Calibri"/>
                        </a:rPr>
                        <a:t> that</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have</a:t>
                      </a:r>
                      <a:r>
                        <a:rPr lang="en-US" sz="600" b="1" spc="-5">
                          <a:latin typeface="Calibri"/>
                          <a:cs typeface="Calibri"/>
                        </a:rPr>
                        <a:t> </a:t>
                      </a:r>
                      <a:r>
                        <a:rPr sz="600" b="1">
                          <a:latin typeface="Calibri"/>
                          <a:cs typeface="Calibri"/>
                        </a:rPr>
                        <a:t> </a:t>
                      </a:r>
                      <a:r>
                        <a:rPr sz="600" b="1" spc="-5">
                          <a:latin typeface="Calibri"/>
                          <a:cs typeface="Calibri"/>
                        </a:rPr>
                        <a:t>changed over time </a:t>
                      </a:r>
                      <a:r>
                        <a:rPr sz="600" b="1">
                          <a:latin typeface="Calibri"/>
                          <a:cs typeface="Calibri"/>
                        </a:rPr>
                        <a:t>and </a:t>
                      </a:r>
                      <a:r>
                        <a:rPr sz="600" b="1" spc="-5">
                          <a:latin typeface="Calibri"/>
                          <a:cs typeface="Calibri"/>
                        </a:rPr>
                        <a:t>that fossils </a:t>
                      </a:r>
                      <a:r>
                        <a:rPr sz="600" b="1">
                          <a:latin typeface="Calibri"/>
                          <a:cs typeface="Calibri"/>
                        </a:rPr>
                        <a:t>provide </a:t>
                      </a:r>
                      <a:r>
                        <a:rPr sz="600" b="1" spc="-5">
                          <a:latin typeface="Calibri"/>
                          <a:cs typeface="Calibri"/>
                        </a:rPr>
                        <a:t>information</a:t>
                      </a:r>
                      <a:r>
                        <a:rPr lang="en-US" sz="600" b="1" spc="-5">
                          <a:latin typeface="Calibri"/>
                          <a:cs typeface="Calibri"/>
                        </a:rPr>
                        <a:t> </a:t>
                      </a:r>
                      <a:r>
                        <a:rPr sz="600" b="1">
                          <a:latin typeface="Calibri"/>
                          <a:cs typeface="Calibri"/>
                        </a:rPr>
                        <a:t> </a:t>
                      </a:r>
                      <a:r>
                        <a:rPr sz="600" b="1" spc="-5">
                          <a:latin typeface="Calibri"/>
                          <a:cs typeface="Calibri"/>
                        </a:rPr>
                        <a:t>about</a:t>
                      </a:r>
                      <a:r>
                        <a:rPr sz="600" b="1" spc="5">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that</a:t>
                      </a:r>
                      <a:r>
                        <a:rPr sz="600" b="1" spc="-5">
                          <a:latin typeface="Calibri"/>
                          <a:cs typeface="Calibri"/>
                        </a:rPr>
                        <a:t> inhabited</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Earth millions</a:t>
                      </a:r>
                      <a:r>
                        <a:rPr sz="600" b="1" spc="10">
                          <a:latin typeface="Calibri"/>
                          <a:cs typeface="Calibri"/>
                        </a:rPr>
                        <a:t> </a:t>
                      </a:r>
                      <a:r>
                        <a:rPr sz="600" b="1" spc="-5">
                          <a:latin typeface="Calibri"/>
                          <a:cs typeface="Calibri"/>
                        </a:rPr>
                        <a:t>of</a:t>
                      </a:r>
                      <a:r>
                        <a:rPr lang="en-US" sz="600" b="1" spc="-5">
                          <a:latin typeface="Calibri"/>
                          <a:cs typeface="Calibri"/>
                        </a:rPr>
                        <a:t> </a:t>
                      </a:r>
                      <a:r>
                        <a:rPr sz="600" b="1">
                          <a:latin typeface="Calibri"/>
                          <a:cs typeface="Calibri"/>
                        </a:rPr>
                        <a:t> </a:t>
                      </a:r>
                      <a:r>
                        <a:rPr sz="600" b="1" spc="-5">
                          <a:latin typeface="Calibri"/>
                          <a:cs typeface="Calibri"/>
                        </a:rPr>
                        <a:t>years</a:t>
                      </a:r>
                      <a:r>
                        <a:rPr sz="600" b="1" spc="-10">
                          <a:latin typeface="Calibri"/>
                          <a:cs typeface="Calibri"/>
                        </a:rPr>
                        <a:t> </a:t>
                      </a:r>
                      <a:r>
                        <a:rPr sz="600" b="1" spc="-5">
                          <a:latin typeface="Calibri"/>
                          <a:cs typeface="Calibri"/>
                        </a:rPr>
                        <a:t>ago</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Life cycles</a:t>
                      </a:r>
                      <a:r>
                        <a:rPr sz="600" spc="5">
                          <a:latin typeface="Calibri"/>
                          <a:cs typeface="Calibri"/>
                        </a:rPr>
                        <a:t> </a:t>
                      </a:r>
                      <a:r>
                        <a:rPr sz="600" spc="-5">
                          <a:latin typeface="Calibri"/>
                          <a:cs typeface="Calibri"/>
                        </a:rPr>
                        <a:t>have evolved</a:t>
                      </a:r>
                      <a:r>
                        <a:rPr sz="600" spc="2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help</a:t>
                      </a:r>
                      <a:r>
                        <a:rPr sz="600">
                          <a:latin typeface="Calibri"/>
                          <a:cs typeface="Calibri"/>
                        </a:rPr>
                        <a:t> </a:t>
                      </a:r>
                      <a:r>
                        <a:rPr sz="600" spc="-5">
                          <a:latin typeface="Calibri"/>
                          <a:cs typeface="Calibri"/>
                        </a:rPr>
                        <a:t>organisms</a:t>
                      </a:r>
                      <a:r>
                        <a:rPr sz="600" spc="15">
                          <a:latin typeface="Calibri"/>
                          <a:cs typeface="Calibri"/>
                        </a:rPr>
                        <a:t> </a:t>
                      </a:r>
                      <a:r>
                        <a:rPr sz="600" spc="-5">
                          <a:latin typeface="Calibri"/>
                          <a:cs typeface="Calibri"/>
                        </a:rPr>
                        <a:t>survive</a:t>
                      </a:r>
                      <a:r>
                        <a:rPr sz="600" spc="15">
                          <a:latin typeface="Calibri"/>
                          <a:cs typeface="Calibri"/>
                        </a:rPr>
                        <a:t> </a:t>
                      </a:r>
                      <a:r>
                        <a:rPr sz="600" spc="-5">
                          <a:latin typeface="Calibri"/>
                          <a:cs typeface="Calibri"/>
                        </a:rPr>
                        <a:t>to</a:t>
                      </a:r>
                      <a:r>
                        <a:rPr sz="600">
                          <a:latin typeface="Calibri"/>
                          <a:cs typeface="Calibri"/>
                        </a:rPr>
                        <a:t> </a:t>
                      </a:r>
                      <a:r>
                        <a:rPr sz="600" spc="-5">
                          <a:latin typeface="Calibri"/>
                          <a:cs typeface="Calibri"/>
                        </a:rPr>
                        <a:t>adulthood.</a:t>
                      </a:r>
                      <a:endParaRPr sz="600">
                        <a:latin typeface="Calibri"/>
                        <a:cs typeface="Calibri"/>
                      </a:endParaRPr>
                    </a:p>
                    <a:p>
                      <a:pPr marL="525780" marR="100330" indent="-229235" algn="just">
                        <a:lnSpc>
                          <a:spcPct val="101400"/>
                        </a:lnSpc>
                        <a:spcBef>
                          <a:spcPts val="45"/>
                        </a:spcBef>
                        <a:buFont typeface="Symbol"/>
                        <a:buChar char=""/>
                      </a:pPr>
                      <a:r>
                        <a:rPr sz="600" spc="-5">
                          <a:latin typeface="Calibri"/>
                          <a:cs typeface="Calibri"/>
                        </a:rPr>
                        <a:t>Over time the characteristics that are most suited </a:t>
                      </a:r>
                      <a:r>
                        <a:rPr sz="600" spc="-10">
                          <a:latin typeface="Calibri"/>
                          <a:cs typeface="Calibri"/>
                        </a:rPr>
                        <a:t>to </a:t>
                      </a:r>
                      <a:r>
                        <a:rPr sz="600" spc="-5">
                          <a:latin typeface="Calibri"/>
                          <a:cs typeface="Calibri"/>
                        </a:rPr>
                        <a:t>the environment</a:t>
                      </a:r>
                      <a:r>
                        <a:rPr lang="en-US" sz="600" spc="-5">
                          <a:latin typeface="Calibri"/>
                          <a:cs typeface="Calibri"/>
                        </a:rPr>
                        <a:t> </a:t>
                      </a:r>
                      <a:r>
                        <a:rPr sz="600">
                          <a:latin typeface="Calibri"/>
                          <a:cs typeface="Calibri"/>
                        </a:rPr>
                        <a:t> </a:t>
                      </a:r>
                      <a:r>
                        <a:rPr sz="600" spc="-5">
                          <a:latin typeface="Calibri"/>
                          <a:cs typeface="Calibri"/>
                        </a:rPr>
                        <a:t>become</a:t>
                      </a:r>
                      <a:r>
                        <a:rPr sz="600" spc="-10">
                          <a:latin typeface="Calibri"/>
                          <a:cs typeface="Calibri"/>
                        </a:rPr>
                        <a:t> </a:t>
                      </a:r>
                      <a:r>
                        <a:rPr sz="600" spc="-5">
                          <a:latin typeface="Calibri"/>
                          <a:cs typeface="Calibri"/>
                        </a:rPr>
                        <a:t>increasingly common.</a:t>
                      </a:r>
                      <a:endParaRPr sz="600">
                        <a:latin typeface="Calibri"/>
                        <a:cs typeface="Calibri"/>
                      </a:endParaRPr>
                    </a:p>
                    <a:p>
                      <a:pPr>
                        <a:lnSpc>
                          <a:spcPct val="100000"/>
                        </a:lnSpc>
                        <a:buFont typeface="Symbol"/>
                        <a:buChar char=""/>
                      </a:pPr>
                      <a:endParaRPr sz="700">
                        <a:latin typeface="Times New Roman"/>
                        <a:cs typeface="Times New Roman"/>
                      </a:endParaRPr>
                    </a:p>
                    <a:p>
                      <a:pPr marL="67945" algn="just">
                        <a:lnSpc>
                          <a:spcPct val="100000"/>
                        </a:lnSpc>
                        <a:spcBef>
                          <a:spcPts val="5"/>
                        </a:spcBef>
                      </a:pPr>
                      <a:r>
                        <a:rPr sz="600" i="1" spc="-5">
                          <a:latin typeface="Calibri"/>
                          <a:cs typeface="Calibri"/>
                        </a:rPr>
                        <a:t>NB:</a:t>
                      </a:r>
                      <a:r>
                        <a:rPr sz="600" i="1">
                          <a:latin typeface="Calibri"/>
                          <a:cs typeface="Calibri"/>
                        </a:rPr>
                        <a:t> </a:t>
                      </a:r>
                      <a:r>
                        <a:rPr sz="600" i="1" spc="-5">
                          <a:latin typeface="Calibri"/>
                          <a:cs typeface="Calibri"/>
                        </a:rPr>
                        <a:t>The</a:t>
                      </a:r>
                      <a:r>
                        <a:rPr sz="600" i="1" spc="5">
                          <a:latin typeface="Calibri"/>
                          <a:cs typeface="Calibri"/>
                        </a:rPr>
                        <a:t> </a:t>
                      </a:r>
                      <a:r>
                        <a:rPr sz="600" i="1" spc="-5">
                          <a:latin typeface="Calibri"/>
                          <a:cs typeface="Calibri"/>
                        </a:rPr>
                        <a:t>following</a:t>
                      </a:r>
                      <a:r>
                        <a:rPr sz="600" i="1" spc="10">
                          <a:latin typeface="Calibri"/>
                          <a:cs typeface="Calibri"/>
                        </a:rPr>
                        <a:t> </a:t>
                      </a:r>
                      <a:r>
                        <a:rPr sz="600" i="1" spc="-5">
                          <a:latin typeface="Calibri"/>
                          <a:cs typeface="Calibri"/>
                        </a:rPr>
                        <a:t>could</a:t>
                      </a:r>
                      <a:r>
                        <a:rPr sz="600" i="1" spc="5">
                          <a:latin typeface="Calibri"/>
                          <a:cs typeface="Calibri"/>
                        </a:rPr>
                        <a:t> </a:t>
                      </a:r>
                      <a:r>
                        <a:rPr sz="600" i="1" spc="-5">
                          <a:latin typeface="Calibri"/>
                          <a:cs typeface="Calibri"/>
                        </a:rPr>
                        <a:t>be</a:t>
                      </a:r>
                      <a:r>
                        <a:rPr sz="600" i="1">
                          <a:latin typeface="Calibri"/>
                          <a:cs typeface="Calibri"/>
                        </a:rPr>
                        <a:t> </a:t>
                      </a:r>
                      <a:r>
                        <a:rPr sz="600" i="1" spc="-5">
                          <a:latin typeface="Calibri"/>
                          <a:cs typeface="Calibri"/>
                        </a:rPr>
                        <a:t>duplicated</a:t>
                      </a:r>
                      <a:r>
                        <a:rPr sz="600" i="1" spc="5">
                          <a:latin typeface="Calibri"/>
                          <a:cs typeface="Calibri"/>
                        </a:rPr>
                        <a:t> </a:t>
                      </a:r>
                      <a:r>
                        <a:rPr sz="600" i="1" spc="-10">
                          <a:latin typeface="Calibri"/>
                          <a:cs typeface="Calibri"/>
                        </a:rPr>
                        <a:t>in</a:t>
                      </a:r>
                      <a:r>
                        <a:rPr sz="600" i="1" spc="10">
                          <a:latin typeface="Calibri"/>
                          <a:cs typeface="Calibri"/>
                        </a:rPr>
                        <a:t> </a:t>
                      </a:r>
                      <a:r>
                        <a:rPr sz="600" i="1" spc="-5">
                          <a:latin typeface="Calibri"/>
                          <a:cs typeface="Calibri"/>
                        </a:rPr>
                        <a:t>Year</a:t>
                      </a:r>
                      <a:r>
                        <a:rPr sz="600" i="1">
                          <a:latin typeface="Calibri"/>
                          <a:cs typeface="Calibri"/>
                        </a:rPr>
                        <a:t> </a:t>
                      </a:r>
                      <a:r>
                        <a:rPr sz="600" i="1" spc="-5">
                          <a:latin typeface="Calibri"/>
                          <a:cs typeface="Calibri"/>
                        </a:rPr>
                        <a:t>6</a:t>
                      </a:r>
                      <a:r>
                        <a:rPr sz="600" i="1" spc="-10">
                          <a:latin typeface="Calibri"/>
                          <a:cs typeface="Calibri"/>
                        </a:rPr>
                        <a:t> </a:t>
                      </a:r>
                      <a:r>
                        <a:rPr sz="600" i="1" spc="-5">
                          <a:latin typeface="Calibri"/>
                          <a:cs typeface="Calibri"/>
                        </a:rPr>
                        <a:t>Living</a:t>
                      </a:r>
                      <a:r>
                        <a:rPr sz="600" i="1" spc="15">
                          <a:latin typeface="Calibri"/>
                          <a:cs typeface="Calibri"/>
                        </a:rPr>
                        <a:t> </a:t>
                      </a:r>
                      <a:r>
                        <a:rPr sz="600" i="1">
                          <a:latin typeface="Calibri"/>
                          <a:cs typeface="Calibri"/>
                        </a:rPr>
                        <a:t>things </a:t>
                      </a:r>
                      <a:r>
                        <a:rPr sz="600" i="1" spc="-5">
                          <a:latin typeface="Calibri"/>
                          <a:cs typeface="Calibri"/>
                        </a:rPr>
                        <a:t>and</a:t>
                      </a:r>
                      <a:r>
                        <a:rPr sz="600" i="1" spc="15">
                          <a:latin typeface="Calibri"/>
                          <a:cs typeface="Calibri"/>
                        </a:rPr>
                        <a:t> </a:t>
                      </a:r>
                      <a:r>
                        <a:rPr sz="600" i="1" spc="-5">
                          <a:latin typeface="Calibri"/>
                          <a:cs typeface="Calibri"/>
                        </a:rPr>
                        <a:t>their </a:t>
                      </a:r>
                      <a:r>
                        <a:rPr sz="600" i="1">
                          <a:latin typeface="Calibri"/>
                          <a:cs typeface="Calibri"/>
                        </a:rPr>
                        <a:t>habitats</a:t>
                      </a:r>
                      <a:r>
                        <a:rPr sz="600">
                          <a:latin typeface="Calibri"/>
                          <a:cs typeface="Calibri"/>
                        </a:rPr>
                        <a:t>.</a:t>
                      </a:r>
                    </a:p>
                    <a:p>
                      <a:pPr marL="525780" marR="112395" indent="-229235" algn="just">
                        <a:lnSpc>
                          <a:spcPct val="101400"/>
                        </a:lnSpc>
                        <a:spcBef>
                          <a:spcPts val="45"/>
                        </a:spcBef>
                        <a:buFont typeface="Symbol"/>
                        <a:buChar char=""/>
                      </a:pPr>
                      <a:r>
                        <a:rPr sz="600" spc="-5">
                          <a:latin typeface="Calibri"/>
                          <a:cs typeface="Calibri"/>
                        </a:rPr>
                        <a:t>Organisms best suited to their environment are more likely to survive</a:t>
                      </a:r>
                      <a:r>
                        <a:rPr lang="en-US" sz="600" spc="-5">
                          <a:latin typeface="Calibri"/>
                          <a:cs typeface="Calibri"/>
                        </a:rPr>
                        <a:t> </a:t>
                      </a:r>
                      <a:r>
                        <a:rPr sz="600">
                          <a:latin typeface="Calibri"/>
                          <a:cs typeface="Calibri"/>
                        </a:rPr>
                        <a:t> </a:t>
                      </a:r>
                      <a:r>
                        <a:rPr sz="600" spc="-5">
                          <a:latin typeface="Calibri"/>
                          <a:cs typeface="Calibri"/>
                        </a:rPr>
                        <a:t>long enough </a:t>
                      </a:r>
                      <a:r>
                        <a:rPr sz="600" spc="-10">
                          <a:latin typeface="Calibri"/>
                          <a:cs typeface="Calibri"/>
                        </a:rPr>
                        <a:t>to </a:t>
                      </a:r>
                      <a:r>
                        <a:rPr sz="600" spc="-5">
                          <a:latin typeface="Calibri"/>
                          <a:cs typeface="Calibri"/>
                        </a:rPr>
                        <a:t>reproduce. Organisms are </a:t>
                      </a:r>
                      <a:r>
                        <a:rPr sz="600">
                          <a:latin typeface="Calibri"/>
                          <a:cs typeface="Calibri"/>
                        </a:rPr>
                        <a:t>best </a:t>
                      </a:r>
                      <a:r>
                        <a:rPr sz="600" spc="-5">
                          <a:latin typeface="Calibri"/>
                          <a:cs typeface="Calibri"/>
                        </a:rPr>
                        <a:t>adapted </a:t>
                      </a:r>
                      <a:r>
                        <a:rPr sz="600" spc="-10">
                          <a:latin typeface="Calibri"/>
                          <a:cs typeface="Calibri"/>
                        </a:rPr>
                        <a:t>to </a:t>
                      </a:r>
                      <a:r>
                        <a:rPr sz="600" spc="-5">
                          <a:latin typeface="Calibri"/>
                          <a:cs typeface="Calibri"/>
                        </a:rPr>
                        <a:t>reproduce</a:t>
                      </a:r>
                      <a:r>
                        <a:rPr lang="en-US" sz="600" spc="-5">
                          <a:latin typeface="Calibri"/>
                          <a:cs typeface="Calibri"/>
                        </a:rPr>
                        <a:t> </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more</a:t>
                      </a:r>
                      <a:r>
                        <a:rPr sz="600" spc="10">
                          <a:latin typeface="Calibri"/>
                          <a:cs typeface="Calibri"/>
                        </a:rPr>
                        <a:t> </a:t>
                      </a:r>
                      <a:r>
                        <a:rPr sz="600" spc="-5">
                          <a:latin typeface="Calibri"/>
                          <a:cs typeface="Calibri"/>
                        </a:rPr>
                        <a:t>likely </a:t>
                      </a:r>
                      <a:r>
                        <a:rPr sz="600" spc="-10">
                          <a:latin typeface="Calibri"/>
                          <a:cs typeface="Calibri"/>
                        </a:rPr>
                        <a:t>to</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so.</a:t>
                      </a:r>
                      <a:endParaRPr sz="600">
                        <a:latin typeface="Calibri"/>
                        <a:cs typeface="Calibri"/>
                      </a:endParaRPr>
                    </a:p>
                    <a:p>
                      <a:pPr marL="525780" marR="384175" indent="-229235">
                        <a:lnSpc>
                          <a:spcPct val="103200"/>
                        </a:lnSpc>
                        <a:spcBef>
                          <a:spcPts val="20"/>
                        </a:spcBef>
                        <a:buFont typeface="Symbol"/>
                        <a:buChar char=""/>
                      </a:pPr>
                      <a:r>
                        <a:rPr sz="600" spc="-5">
                          <a:latin typeface="Calibri"/>
                          <a:cs typeface="Calibri"/>
                        </a:rPr>
                        <a:t>Organisms</a:t>
                      </a:r>
                      <a:r>
                        <a:rPr sz="600" spc="10">
                          <a:latin typeface="Calibri"/>
                          <a:cs typeface="Calibri"/>
                        </a:rPr>
                        <a:t> </a:t>
                      </a:r>
                      <a:r>
                        <a:rPr sz="600" spc="-5">
                          <a:latin typeface="Calibri"/>
                          <a:cs typeface="Calibri"/>
                        </a:rPr>
                        <a:t>reproduce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offspring</a:t>
                      </a:r>
                      <a:r>
                        <a:rPr sz="600" spc="5">
                          <a:latin typeface="Calibri"/>
                          <a:cs typeface="Calibri"/>
                        </a:rPr>
                        <a:t> </a:t>
                      </a:r>
                      <a:r>
                        <a:rPr sz="600" spc="-5">
                          <a:latin typeface="Calibri"/>
                          <a:cs typeface="Calibri"/>
                        </a:rPr>
                        <a:t>have</a:t>
                      </a:r>
                      <a:r>
                        <a:rPr sz="600" spc="5">
                          <a:latin typeface="Calibri"/>
                          <a:cs typeface="Calibri"/>
                        </a:rPr>
                        <a:t> </a:t>
                      </a:r>
                      <a:r>
                        <a:rPr sz="600" spc="-5">
                          <a:latin typeface="Calibri"/>
                          <a:cs typeface="Calibri"/>
                        </a:rPr>
                        <a:t>similar</a:t>
                      </a:r>
                      <a:r>
                        <a:rPr sz="600" spc="5">
                          <a:latin typeface="Calibri"/>
                          <a:cs typeface="Calibri"/>
                        </a:rPr>
                        <a:t> </a:t>
                      </a:r>
                      <a:r>
                        <a:rPr sz="600" spc="-5">
                          <a:latin typeface="Calibri"/>
                          <a:cs typeface="Calibri"/>
                        </a:rPr>
                        <a:t>characteristic</a:t>
                      </a:r>
                      <a:r>
                        <a:rPr lang="en-US" sz="600" spc="-5">
                          <a:latin typeface="Calibri"/>
                          <a:cs typeface="Calibri"/>
                        </a:rPr>
                        <a:t> </a:t>
                      </a:r>
                      <a:r>
                        <a:rPr sz="600" spc="-140">
                          <a:latin typeface="Calibri"/>
                          <a:cs typeface="Calibri"/>
                        </a:rPr>
                        <a:t> </a:t>
                      </a:r>
                      <a:r>
                        <a:rPr sz="600" spc="-5">
                          <a:latin typeface="Calibri"/>
                          <a:cs typeface="Calibri"/>
                        </a:rPr>
                        <a:t>patterns.</a:t>
                      </a:r>
                      <a:endParaRPr sz="600">
                        <a:latin typeface="Calibri"/>
                        <a:cs typeface="Calibri"/>
                      </a:endParaRPr>
                    </a:p>
                    <a:p>
                      <a:pPr marL="525780" marR="165735" indent="-229235">
                        <a:lnSpc>
                          <a:spcPct val="101400"/>
                        </a:lnSpc>
                        <a:spcBef>
                          <a:spcPts val="40"/>
                        </a:spcBef>
                        <a:buFont typeface="Symbol"/>
                        <a:buChar char=""/>
                      </a:pPr>
                      <a:r>
                        <a:rPr sz="600" spc="-5">
                          <a:latin typeface="Calibri"/>
                          <a:cs typeface="Calibri"/>
                        </a:rPr>
                        <a:t>Variation</a:t>
                      </a:r>
                      <a:r>
                        <a:rPr sz="600" spc="5">
                          <a:latin typeface="Calibri"/>
                          <a:cs typeface="Calibri"/>
                        </a:rPr>
                        <a:t> </a:t>
                      </a:r>
                      <a:r>
                        <a:rPr sz="600" spc="-5">
                          <a:latin typeface="Calibri"/>
                          <a:cs typeface="Calibri"/>
                        </a:rPr>
                        <a:t>exists</a:t>
                      </a:r>
                      <a:r>
                        <a:rPr sz="600" spc="5">
                          <a:latin typeface="Calibri"/>
                          <a:cs typeface="Calibri"/>
                        </a:rPr>
                        <a:t> </a:t>
                      </a:r>
                      <a:r>
                        <a:rPr sz="600" spc="-5">
                          <a:latin typeface="Calibri"/>
                          <a:cs typeface="Calibri"/>
                        </a:rPr>
                        <a:t>within</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population</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offspring</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some</a:t>
                      </a:r>
                      <a:r>
                        <a:rPr lang="en-US" sz="600" spc="-5">
                          <a:latin typeface="Calibri"/>
                          <a:cs typeface="Calibri"/>
                        </a:rPr>
                        <a:t> </a:t>
                      </a:r>
                      <a:r>
                        <a:rPr sz="600" spc="-140">
                          <a:latin typeface="Calibri"/>
                          <a:cs typeface="Calibri"/>
                        </a:rPr>
                        <a:t> </a:t>
                      </a:r>
                      <a:r>
                        <a:rPr sz="600" spc="-5">
                          <a:latin typeface="Calibri"/>
                          <a:cs typeface="Calibri"/>
                        </a:rPr>
                        <a:t>plants)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Competition</a:t>
                      </a:r>
                      <a:r>
                        <a:rPr sz="600">
                          <a:latin typeface="Calibri"/>
                          <a:cs typeface="Calibri"/>
                        </a:rPr>
                        <a:t> </a:t>
                      </a:r>
                      <a:r>
                        <a:rPr sz="600" spc="-5">
                          <a:latin typeface="Calibri"/>
                          <a:cs typeface="Calibri"/>
                        </a:rPr>
                        <a:t>exists</a:t>
                      </a:r>
                      <a:r>
                        <a:rPr sz="600">
                          <a:latin typeface="Calibri"/>
                          <a:cs typeface="Calibri"/>
                        </a:rPr>
                        <a:t> </a:t>
                      </a:r>
                      <a:r>
                        <a:rPr sz="600" spc="-5">
                          <a:latin typeface="Calibri"/>
                          <a:cs typeface="Calibri"/>
                        </a:rPr>
                        <a:t>for</a:t>
                      </a:r>
                      <a:r>
                        <a:rPr sz="600">
                          <a:latin typeface="Calibri"/>
                          <a:cs typeface="Calibri"/>
                        </a:rPr>
                        <a:t> </a:t>
                      </a:r>
                      <a:r>
                        <a:rPr sz="600" spc="-5">
                          <a:latin typeface="Calibri"/>
                          <a:cs typeface="Calibri"/>
                        </a:rPr>
                        <a:t>resources</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mates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5"/>
                        </a:spcBef>
                      </a:pPr>
                      <a:endParaRPr sz="600">
                        <a:latin typeface="Times New Roman"/>
                        <a:cs typeface="Times New Roman"/>
                      </a:endParaRPr>
                    </a:p>
                    <a:p>
                      <a:pPr marL="67945" marR="504825">
                        <a:lnSpc>
                          <a:spcPct val="102899"/>
                        </a:lnSpc>
                      </a:pPr>
                      <a:r>
                        <a:rPr sz="600" spc="-5">
                          <a:latin typeface="Calibri"/>
                          <a:cs typeface="Calibri"/>
                        </a:rPr>
                        <a:t>Fossils,</a:t>
                      </a:r>
                      <a:r>
                        <a:rPr sz="600" spc="15">
                          <a:latin typeface="Calibri"/>
                          <a:cs typeface="Calibri"/>
                        </a:rPr>
                        <a:t> </a:t>
                      </a:r>
                      <a:r>
                        <a:rPr sz="600" spc="-5">
                          <a:latin typeface="Calibri"/>
                          <a:cs typeface="Calibri"/>
                        </a:rPr>
                        <a:t>Adaptation,</a:t>
                      </a:r>
                      <a:r>
                        <a:rPr sz="600" spc="20">
                          <a:latin typeface="Calibri"/>
                          <a:cs typeface="Calibri"/>
                        </a:rPr>
                        <a:t> </a:t>
                      </a:r>
                      <a:r>
                        <a:rPr sz="600" spc="-5">
                          <a:latin typeface="Calibri"/>
                          <a:cs typeface="Calibri"/>
                        </a:rPr>
                        <a:t>Evolution,</a:t>
                      </a:r>
                      <a:r>
                        <a:rPr sz="600" spc="20">
                          <a:latin typeface="Calibri"/>
                          <a:cs typeface="Calibri"/>
                        </a:rPr>
                        <a:t> </a:t>
                      </a:r>
                      <a:r>
                        <a:rPr sz="600" spc="-5">
                          <a:latin typeface="Calibri"/>
                          <a:cs typeface="Calibri"/>
                        </a:rPr>
                        <a:t>Characteristics,</a:t>
                      </a:r>
                      <a:r>
                        <a:rPr sz="600" spc="20">
                          <a:latin typeface="Calibri"/>
                          <a:cs typeface="Calibri"/>
                        </a:rPr>
                        <a:t> </a:t>
                      </a:r>
                      <a:r>
                        <a:rPr sz="600" spc="-5">
                          <a:latin typeface="Calibri"/>
                          <a:cs typeface="Calibri"/>
                        </a:rPr>
                        <a:t>Reproduction,</a:t>
                      </a:r>
                      <a:r>
                        <a:rPr sz="600" spc="20">
                          <a:latin typeface="Calibri"/>
                          <a:cs typeface="Calibri"/>
                        </a:rPr>
                        <a:t> </a:t>
                      </a:r>
                      <a:r>
                        <a:rPr sz="600" spc="-5">
                          <a:latin typeface="Calibri"/>
                          <a:cs typeface="Calibri"/>
                        </a:rPr>
                        <a:t>Genetics,</a:t>
                      </a:r>
                      <a:r>
                        <a:rPr sz="600" spc="20">
                          <a:latin typeface="Calibri"/>
                          <a:cs typeface="Calibri"/>
                        </a:rPr>
                        <a:t> </a:t>
                      </a:r>
                      <a:r>
                        <a:rPr sz="600" spc="-5">
                          <a:latin typeface="Calibri"/>
                          <a:cs typeface="Calibri"/>
                        </a:rPr>
                        <a:t>Variation,</a:t>
                      </a:r>
                      <a:r>
                        <a:rPr sz="600" spc="15">
                          <a:latin typeface="Calibri"/>
                          <a:cs typeface="Calibri"/>
                        </a:rPr>
                        <a:t> </a:t>
                      </a:r>
                      <a:r>
                        <a:rPr sz="600" spc="-5">
                          <a:latin typeface="Calibri"/>
                          <a:cs typeface="Calibri"/>
                        </a:rPr>
                        <a:t>Inherited,</a:t>
                      </a:r>
                      <a:r>
                        <a:rPr lang="en-US" sz="600" spc="-5">
                          <a:latin typeface="Calibri"/>
                          <a:cs typeface="Calibri"/>
                        </a:rPr>
                        <a:t> </a:t>
                      </a:r>
                      <a:r>
                        <a:rPr sz="600">
                          <a:latin typeface="Calibri"/>
                          <a:cs typeface="Calibri"/>
                        </a:rPr>
                        <a:t> </a:t>
                      </a:r>
                      <a:r>
                        <a:rPr sz="600" spc="-5">
                          <a:latin typeface="Calibri"/>
                          <a:cs typeface="Calibri"/>
                        </a:rPr>
                        <a:t>Environmental,</a:t>
                      </a:r>
                      <a:r>
                        <a:rPr sz="600" spc="5">
                          <a:latin typeface="Calibri"/>
                          <a:cs typeface="Calibri"/>
                        </a:rPr>
                        <a:t> </a:t>
                      </a:r>
                      <a:r>
                        <a:rPr sz="600" spc="-5">
                          <a:latin typeface="Calibri"/>
                          <a:cs typeface="Calibri"/>
                        </a:rPr>
                        <a:t>Mutation,</a:t>
                      </a:r>
                      <a:r>
                        <a:rPr sz="600" spc="5">
                          <a:latin typeface="Calibri"/>
                          <a:cs typeface="Calibri"/>
                        </a:rPr>
                        <a:t> </a:t>
                      </a:r>
                      <a:r>
                        <a:rPr sz="600" spc="-5">
                          <a:latin typeface="Calibri"/>
                          <a:cs typeface="Calibri"/>
                        </a:rPr>
                        <a:t>Competition,</a:t>
                      </a:r>
                      <a:r>
                        <a:rPr sz="600" spc="5">
                          <a:latin typeface="Calibri"/>
                          <a:cs typeface="Calibri"/>
                        </a:rPr>
                        <a:t> </a:t>
                      </a:r>
                      <a:r>
                        <a:rPr sz="600" spc="-5">
                          <a:latin typeface="Calibri"/>
                          <a:cs typeface="Calibri"/>
                        </a:rPr>
                        <a:t>Survival</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the </a:t>
                      </a:r>
                      <a:r>
                        <a:rPr sz="600">
                          <a:latin typeface="Calibri"/>
                          <a:cs typeface="Calibri"/>
                        </a:rPr>
                        <a:t>Fittest,</a:t>
                      </a:r>
                      <a:r>
                        <a:rPr sz="600" spc="10">
                          <a:latin typeface="Calibri"/>
                          <a:cs typeface="Calibri"/>
                        </a:rPr>
                        <a:t> </a:t>
                      </a:r>
                      <a:r>
                        <a:rPr sz="600" spc="-5">
                          <a:latin typeface="Calibri"/>
                          <a:cs typeface="Calibri"/>
                        </a:rPr>
                        <a:t>Evidence,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90984">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spc="-5">
                          <a:latin typeface="Calibri"/>
                          <a:cs typeface="Calibri"/>
                        </a:rPr>
                        <a:t>Charles</a:t>
                      </a:r>
                      <a:r>
                        <a:rPr sz="600" b="1" spc="-10">
                          <a:latin typeface="Calibri"/>
                          <a:cs typeface="Calibri"/>
                        </a:rPr>
                        <a:t> </a:t>
                      </a:r>
                      <a:r>
                        <a:rPr sz="600" b="1" spc="-5">
                          <a:latin typeface="Calibri"/>
                          <a:cs typeface="Calibri"/>
                        </a:rPr>
                        <a:t>Darwin</a:t>
                      </a:r>
                      <a:r>
                        <a:rPr sz="600" b="1" spc="-10">
                          <a:latin typeface="Calibri"/>
                          <a:cs typeface="Calibri"/>
                        </a:rPr>
                        <a:t> </a:t>
                      </a:r>
                      <a:r>
                        <a:rPr sz="600" b="1">
                          <a:latin typeface="Calibri"/>
                          <a:cs typeface="Calibri"/>
                        </a:rPr>
                        <a:t>and</a:t>
                      </a:r>
                      <a:r>
                        <a:rPr sz="600" b="1" spc="-5">
                          <a:latin typeface="Calibri"/>
                          <a:cs typeface="Calibri"/>
                        </a:rPr>
                        <a:t> Alfred</a:t>
                      </a:r>
                      <a:r>
                        <a:rPr sz="600" b="1" spc="-10">
                          <a:latin typeface="Calibri"/>
                          <a:cs typeface="Calibri"/>
                        </a:rPr>
                        <a:t> </a:t>
                      </a:r>
                      <a:r>
                        <a:rPr sz="600" b="1" spc="-5">
                          <a:latin typeface="Calibri"/>
                          <a:cs typeface="Calibri"/>
                        </a:rPr>
                        <a:t>Russel Wallace</a:t>
                      </a:r>
                      <a:endParaRPr sz="600">
                        <a:latin typeface="Calibri"/>
                        <a:cs typeface="Calibri"/>
                      </a:endParaRPr>
                    </a:p>
                    <a:p>
                      <a:pPr marL="67945">
                        <a:lnSpc>
                          <a:spcPct val="100000"/>
                        </a:lnSpc>
                        <a:spcBef>
                          <a:spcPts val="15"/>
                        </a:spcBef>
                      </a:pPr>
                      <a:r>
                        <a:rPr sz="600" spc="-5">
                          <a:latin typeface="Calibri"/>
                          <a:cs typeface="Calibri"/>
                        </a:rPr>
                        <a:t>(Theory of</a:t>
                      </a:r>
                      <a:r>
                        <a:rPr sz="600">
                          <a:latin typeface="Calibri"/>
                          <a:cs typeface="Calibri"/>
                        </a:rPr>
                        <a:t> </a:t>
                      </a:r>
                      <a:r>
                        <a:rPr sz="600" spc="-5">
                          <a:latin typeface="Calibri"/>
                          <a:cs typeface="Calibri"/>
                        </a:rPr>
                        <a:t>Evolution</a:t>
                      </a:r>
                      <a:r>
                        <a:rPr sz="600">
                          <a:latin typeface="Calibri"/>
                          <a:cs typeface="Calibri"/>
                        </a:rPr>
                        <a:t> </a:t>
                      </a:r>
                      <a:r>
                        <a:rPr sz="600" spc="-5">
                          <a:latin typeface="Calibri"/>
                          <a:cs typeface="Calibri"/>
                        </a:rPr>
                        <a:t>by</a:t>
                      </a:r>
                      <a:r>
                        <a:rPr sz="600">
                          <a:latin typeface="Calibri"/>
                          <a:cs typeface="Calibri"/>
                        </a:rPr>
                        <a:t> </a:t>
                      </a:r>
                      <a:r>
                        <a:rPr sz="600" spc="-5">
                          <a:latin typeface="Calibri"/>
                          <a:cs typeface="Calibri"/>
                        </a:rPr>
                        <a:t>Natural Selection)</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spc="-5">
                          <a:latin typeface="Calibri"/>
                          <a:cs typeface="Calibri"/>
                        </a:rPr>
                        <a:t>Jane</a:t>
                      </a:r>
                      <a:r>
                        <a:rPr sz="600" b="1" spc="-35">
                          <a:latin typeface="Calibri"/>
                          <a:cs typeface="Calibri"/>
                        </a:rPr>
                        <a:t> </a:t>
                      </a:r>
                      <a:r>
                        <a:rPr sz="600" b="1" spc="-5">
                          <a:latin typeface="Calibri"/>
                          <a:cs typeface="Calibri"/>
                        </a:rPr>
                        <a:t>Goodall</a:t>
                      </a:r>
                      <a:endParaRPr sz="600">
                        <a:latin typeface="Calibri"/>
                        <a:cs typeface="Calibri"/>
                      </a:endParaRPr>
                    </a:p>
                    <a:p>
                      <a:pPr marL="67945">
                        <a:lnSpc>
                          <a:spcPct val="100000"/>
                        </a:lnSpc>
                        <a:spcBef>
                          <a:spcPts val="20"/>
                        </a:spcBef>
                      </a:pPr>
                      <a:r>
                        <a:rPr sz="600" spc="-5">
                          <a:latin typeface="Calibri"/>
                          <a:cs typeface="Calibri"/>
                        </a:rPr>
                        <a:t>(Chimpanzees)</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One</a:t>
                      </a:r>
                      <a:r>
                        <a:rPr sz="600" b="1" i="1" spc="-25">
                          <a:latin typeface="Calibri"/>
                          <a:cs typeface="Calibri"/>
                        </a:rPr>
                        <a:t> </a:t>
                      </a:r>
                      <a:r>
                        <a:rPr sz="600" b="1" i="1" spc="-5">
                          <a:latin typeface="Calibri"/>
                          <a:cs typeface="Calibri"/>
                        </a:rPr>
                        <a:t>Smart</a:t>
                      </a:r>
                      <a:r>
                        <a:rPr sz="600" b="1" i="1" spc="-25">
                          <a:latin typeface="Calibri"/>
                          <a:cs typeface="Calibri"/>
                        </a:rPr>
                        <a:t> </a:t>
                      </a:r>
                      <a:r>
                        <a:rPr sz="600" b="1" i="1" spc="-5">
                          <a:latin typeface="Calibri"/>
                          <a:cs typeface="Calibri"/>
                        </a:rPr>
                        <a:t>Fish</a:t>
                      </a:r>
                      <a:endParaRPr sz="600">
                        <a:latin typeface="Calibri"/>
                        <a:cs typeface="Calibri"/>
                      </a:endParaRPr>
                    </a:p>
                    <a:p>
                      <a:pPr marL="66675">
                        <a:lnSpc>
                          <a:spcPct val="100000"/>
                        </a:lnSpc>
                        <a:spcBef>
                          <a:spcPts val="15"/>
                        </a:spcBef>
                      </a:pPr>
                      <a:r>
                        <a:rPr sz="600" i="1" spc="-5">
                          <a:latin typeface="Calibri"/>
                          <a:cs typeface="Calibri"/>
                        </a:rPr>
                        <a:t>(Christopher</a:t>
                      </a:r>
                      <a:r>
                        <a:rPr sz="600" i="1" spc="-25">
                          <a:latin typeface="Calibri"/>
                          <a:cs typeface="Calibri"/>
                        </a:rPr>
                        <a:t> </a:t>
                      </a:r>
                      <a:r>
                        <a:rPr sz="600" i="1" spc="-5">
                          <a:latin typeface="Calibri"/>
                          <a:cs typeface="Calibri"/>
                        </a:rPr>
                        <a:t>Wormell)</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i="1" spc="-5">
                          <a:latin typeface="Calibri"/>
                          <a:cs typeface="Calibri"/>
                        </a:rPr>
                        <a:t>The</a:t>
                      </a:r>
                      <a:r>
                        <a:rPr sz="600" b="1" i="1" spc="-35">
                          <a:latin typeface="Calibri"/>
                          <a:cs typeface="Calibri"/>
                        </a:rPr>
                        <a:t> </a:t>
                      </a:r>
                      <a:r>
                        <a:rPr sz="600" b="1" i="1" spc="-5" err="1">
                          <a:latin typeface="Calibri"/>
                          <a:cs typeface="Calibri"/>
                        </a:rPr>
                        <a:t>Molliebird</a:t>
                      </a:r>
                      <a:endParaRPr sz="600">
                        <a:latin typeface="Calibri"/>
                        <a:cs typeface="Calibri"/>
                      </a:endParaRPr>
                    </a:p>
                    <a:p>
                      <a:pPr marL="66675">
                        <a:lnSpc>
                          <a:spcPct val="100000"/>
                        </a:lnSpc>
                        <a:spcBef>
                          <a:spcPts val="20"/>
                        </a:spcBef>
                      </a:pPr>
                      <a:r>
                        <a:rPr sz="600" i="1" spc="-5">
                          <a:latin typeface="Calibri"/>
                          <a:cs typeface="Calibri"/>
                        </a:rPr>
                        <a:t>(Jules</a:t>
                      </a:r>
                      <a:r>
                        <a:rPr sz="600" i="1" spc="-30">
                          <a:latin typeface="Calibri"/>
                          <a:cs typeface="Calibri"/>
                        </a:rPr>
                        <a:t> </a:t>
                      </a:r>
                      <a:r>
                        <a:rPr sz="600" i="1" spc="-5">
                          <a:latin typeface="Calibri"/>
                          <a:cs typeface="Calibri"/>
                        </a:rPr>
                        <a:t>Pottle)</a:t>
                      </a:r>
                      <a:endParaRPr sz="600">
                        <a:latin typeface="Calibri"/>
                        <a:cs typeface="Calibri"/>
                      </a:endParaRPr>
                    </a:p>
                    <a:p>
                      <a:pPr>
                        <a:lnSpc>
                          <a:spcPct val="100000"/>
                        </a:lnSpc>
                        <a:spcBef>
                          <a:spcPts val="5"/>
                        </a:spcBef>
                      </a:pPr>
                      <a:endParaRPr sz="700">
                        <a:latin typeface="Times New Roman"/>
                        <a:cs typeface="Times New Roman"/>
                      </a:endParaRPr>
                    </a:p>
                    <a:p>
                      <a:pPr marL="66675">
                        <a:lnSpc>
                          <a:spcPct val="100000"/>
                        </a:lnSpc>
                      </a:pPr>
                      <a:r>
                        <a:rPr sz="600" b="1" i="1" spc="-5">
                          <a:latin typeface="Calibri"/>
                          <a:cs typeface="Calibri"/>
                        </a:rPr>
                        <a:t>Our</a:t>
                      </a:r>
                      <a:r>
                        <a:rPr sz="600" b="1" i="1" spc="-35">
                          <a:latin typeface="Calibri"/>
                          <a:cs typeface="Calibri"/>
                        </a:rPr>
                        <a:t> </a:t>
                      </a:r>
                      <a:r>
                        <a:rPr sz="600" b="1" i="1" spc="-5">
                          <a:latin typeface="Calibri"/>
                          <a:cs typeface="Calibri"/>
                        </a:rPr>
                        <a:t>Family</a:t>
                      </a:r>
                      <a:r>
                        <a:rPr sz="600" b="1" i="1" spc="-25">
                          <a:latin typeface="Calibri"/>
                          <a:cs typeface="Calibri"/>
                        </a:rPr>
                        <a:t> </a:t>
                      </a:r>
                      <a:r>
                        <a:rPr sz="600" b="1" i="1">
                          <a:latin typeface="Calibri"/>
                          <a:cs typeface="Calibri"/>
                        </a:rPr>
                        <a:t>Tree</a:t>
                      </a:r>
                      <a:endParaRPr sz="600">
                        <a:latin typeface="Calibri"/>
                        <a:cs typeface="Calibri"/>
                      </a:endParaRPr>
                    </a:p>
                    <a:p>
                      <a:pPr marL="66675">
                        <a:lnSpc>
                          <a:spcPct val="100000"/>
                        </a:lnSpc>
                        <a:spcBef>
                          <a:spcPts val="10"/>
                        </a:spcBef>
                      </a:pPr>
                      <a:r>
                        <a:rPr sz="600" i="1" spc="-5">
                          <a:latin typeface="Calibri"/>
                          <a:cs typeface="Calibri"/>
                        </a:rPr>
                        <a:t>(Lisa</a:t>
                      </a:r>
                      <a:r>
                        <a:rPr sz="600" i="1" spc="-15">
                          <a:latin typeface="Calibri"/>
                          <a:cs typeface="Calibri"/>
                        </a:rPr>
                        <a:t> </a:t>
                      </a:r>
                      <a:r>
                        <a:rPr sz="600" i="1" spc="-5">
                          <a:latin typeface="Calibri"/>
                          <a:cs typeface="Calibri"/>
                        </a:rPr>
                        <a:t>Westberg</a:t>
                      </a:r>
                      <a:r>
                        <a:rPr sz="600" i="1" spc="-15">
                          <a:latin typeface="Calibri"/>
                          <a:cs typeface="Calibri"/>
                        </a:rPr>
                        <a:t> </a:t>
                      </a:r>
                      <a:r>
                        <a:rPr sz="600" i="1" spc="-5">
                          <a:latin typeface="Calibri"/>
                          <a:cs typeface="Calibri"/>
                        </a:rPr>
                        <a:t>Peters)</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6891">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05573">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From</a:t>
                      </a:r>
                      <a:r>
                        <a:rPr sz="600" spc="-10">
                          <a:latin typeface="Calibri"/>
                          <a:cs typeface="Calibri"/>
                        </a:rPr>
                        <a:t> </a:t>
                      </a:r>
                      <a:r>
                        <a:rPr sz="600" spc="-5">
                          <a:latin typeface="Calibri"/>
                          <a:cs typeface="Calibri"/>
                        </a:rPr>
                        <a:t>Key</a:t>
                      </a:r>
                      <a:r>
                        <a:rPr sz="600" spc="5">
                          <a:latin typeface="Calibri"/>
                          <a:cs typeface="Calibri"/>
                        </a:rPr>
                        <a:t> </a:t>
                      </a:r>
                      <a:r>
                        <a:rPr sz="600" spc="-5">
                          <a:latin typeface="Calibri"/>
                          <a:cs typeface="Calibri"/>
                        </a:rPr>
                        <a:t>Stages</a:t>
                      </a:r>
                      <a:r>
                        <a:rPr sz="600" spc="5">
                          <a:latin typeface="Calibri"/>
                          <a:cs typeface="Calibri"/>
                        </a:rPr>
                        <a:t> </a:t>
                      </a:r>
                      <a:r>
                        <a:rPr sz="600" spc="-5">
                          <a:latin typeface="Calibri"/>
                          <a:cs typeface="Calibri"/>
                        </a:rPr>
                        <a:t>1</a:t>
                      </a:r>
                      <a:r>
                        <a:rPr sz="600" spc="-10">
                          <a:latin typeface="Calibri"/>
                          <a:cs typeface="Calibri"/>
                        </a:rPr>
                        <a:t> </a:t>
                      </a:r>
                      <a:r>
                        <a:rPr sz="600" spc="-5">
                          <a:latin typeface="Calibri"/>
                          <a:cs typeface="Calibri"/>
                        </a:rPr>
                        <a:t>&amp;</a:t>
                      </a:r>
                      <a:r>
                        <a:rPr sz="600" spc="5">
                          <a:latin typeface="Calibri"/>
                          <a:cs typeface="Calibri"/>
                        </a:rPr>
                        <a:t> </a:t>
                      </a:r>
                      <a:r>
                        <a:rPr sz="600" spc="-5">
                          <a:latin typeface="Calibri"/>
                          <a:cs typeface="Calibri"/>
                        </a:rPr>
                        <a:t>2,</a:t>
                      </a:r>
                      <a:r>
                        <a:rPr sz="600" spc="5">
                          <a:latin typeface="Calibri"/>
                          <a:cs typeface="Calibri"/>
                        </a:rPr>
                        <a:t> </a:t>
                      </a:r>
                      <a:r>
                        <a:rPr sz="600" spc="-5">
                          <a:latin typeface="Calibri"/>
                          <a:cs typeface="Calibri"/>
                        </a:rPr>
                        <a:t>children</a:t>
                      </a:r>
                      <a:r>
                        <a:rPr sz="600" spc="5">
                          <a:latin typeface="Calibri"/>
                          <a:cs typeface="Calibri"/>
                        </a:rPr>
                        <a:t> </a:t>
                      </a:r>
                      <a:r>
                        <a:rPr sz="600" spc="-5">
                          <a:latin typeface="Calibri"/>
                          <a:cs typeface="Calibri"/>
                        </a:rPr>
                        <a:t>should:</a:t>
                      </a:r>
                      <a:endParaRPr sz="600">
                        <a:latin typeface="Calibri"/>
                        <a:cs typeface="Calibri"/>
                      </a:endParaRPr>
                    </a:p>
                    <a:p>
                      <a:pPr marL="554355" indent="-229235">
                        <a:lnSpc>
                          <a:spcPct val="100000"/>
                        </a:lnSpc>
                        <a:spcBef>
                          <a:spcPts val="50"/>
                        </a:spcBef>
                        <a:buFont typeface="Symbol"/>
                        <a:buChar char=""/>
                        <a:tabLst>
                          <a:tab pos="554355" algn="l"/>
                          <a:tab pos="554990" algn="l"/>
                        </a:tabLst>
                      </a:pPr>
                      <a:r>
                        <a:rPr sz="600" b="1" spc="-5">
                          <a:latin typeface="Calibri"/>
                          <a:cs typeface="Calibri"/>
                        </a:rPr>
                        <a:t>Understand</a:t>
                      </a:r>
                      <a:r>
                        <a:rPr sz="600" b="1" spc="-10">
                          <a:latin typeface="Calibri"/>
                          <a:cs typeface="Calibri"/>
                        </a:rPr>
                        <a:t> </a:t>
                      </a:r>
                      <a:r>
                        <a:rPr sz="600" b="1" spc="-5">
                          <a:latin typeface="Calibri"/>
                          <a:cs typeface="Calibri"/>
                        </a:rPr>
                        <a:t>there </a:t>
                      </a:r>
                      <a:r>
                        <a:rPr sz="600" b="1">
                          <a:latin typeface="Calibri"/>
                          <a:cs typeface="Calibri"/>
                        </a:rPr>
                        <a:t>is</a:t>
                      </a:r>
                      <a:r>
                        <a:rPr sz="600" b="1" spc="-10">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 </a:t>
                      </a:r>
                      <a:r>
                        <a:rPr sz="600" b="1">
                          <a:latin typeface="Calibri"/>
                          <a:cs typeface="Calibri"/>
                        </a:rPr>
                        <a:t>of</a:t>
                      </a:r>
                      <a:r>
                        <a:rPr sz="600" b="1" spc="-10">
                          <a:latin typeface="Calibri"/>
                          <a:cs typeface="Calibri"/>
                        </a:rPr>
                        <a:t> </a:t>
                      </a:r>
                      <a:r>
                        <a:rPr sz="600" b="1" spc="-5">
                          <a:latin typeface="Calibri"/>
                          <a:cs typeface="Calibri"/>
                        </a:rPr>
                        <a:t>life</a:t>
                      </a:r>
                      <a:r>
                        <a:rPr sz="600" b="1">
                          <a:latin typeface="Calibri"/>
                          <a:cs typeface="Calibri"/>
                        </a:rPr>
                        <a:t> </a:t>
                      </a:r>
                      <a:r>
                        <a:rPr sz="600" b="1" spc="-5">
                          <a:latin typeface="Calibri"/>
                          <a:cs typeface="Calibri"/>
                        </a:rPr>
                        <a:t>on</a:t>
                      </a:r>
                      <a:r>
                        <a:rPr sz="600" b="1" spc="5">
                          <a:latin typeface="Calibri"/>
                          <a:cs typeface="Calibri"/>
                        </a:rPr>
                        <a:t> </a:t>
                      </a:r>
                      <a:r>
                        <a:rPr sz="600" b="1">
                          <a:latin typeface="Calibri"/>
                          <a:cs typeface="Calibri"/>
                        </a:rPr>
                        <a:t>Earth</a:t>
                      </a:r>
                      <a:endParaRPr sz="600">
                        <a:latin typeface="Calibri"/>
                        <a:cs typeface="Calibri"/>
                      </a:endParaRPr>
                    </a:p>
                    <a:p>
                      <a:pPr marL="554355" marR="226695" indent="-228600">
                        <a:lnSpc>
                          <a:spcPct val="102899"/>
                        </a:lnSpc>
                        <a:spcBef>
                          <a:spcPts val="25"/>
                        </a:spcBef>
                        <a:buFont typeface="Symbol"/>
                        <a:buChar char=""/>
                      </a:pPr>
                      <a:r>
                        <a:rPr sz="600" b="1" spc="-5">
                          <a:latin typeface="Calibri"/>
                          <a:cs typeface="Calibri"/>
                        </a:rPr>
                        <a:t>Know that</a:t>
                      </a:r>
                      <a:r>
                        <a:rPr sz="600" b="1">
                          <a:latin typeface="Calibri"/>
                          <a:cs typeface="Calibri"/>
                        </a:rPr>
                        <a:t> </a:t>
                      </a:r>
                      <a:r>
                        <a:rPr sz="600" b="1" spc="-5">
                          <a:latin typeface="Calibri"/>
                          <a:cs typeface="Calibri"/>
                        </a:rPr>
                        <a:t>some</a:t>
                      </a:r>
                      <a:r>
                        <a:rPr sz="600" b="1" spc="10">
                          <a:latin typeface="Calibri"/>
                          <a:cs typeface="Calibri"/>
                        </a:rPr>
                        <a:t> </a:t>
                      </a:r>
                      <a:r>
                        <a:rPr sz="600" b="1" spc="-5">
                          <a:latin typeface="Calibri"/>
                          <a:cs typeface="Calibri"/>
                        </a:rPr>
                        <a:t>animal’s</a:t>
                      </a:r>
                      <a:r>
                        <a:rPr sz="600" b="1">
                          <a:latin typeface="Calibri"/>
                          <a:cs typeface="Calibri"/>
                        </a:rPr>
                        <a:t> </a:t>
                      </a:r>
                      <a:r>
                        <a:rPr sz="600" b="1" spc="-5">
                          <a:latin typeface="Calibri"/>
                          <a:cs typeface="Calibri"/>
                        </a:rPr>
                        <a:t>differences</a:t>
                      </a:r>
                      <a:r>
                        <a:rPr sz="600" b="1">
                          <a:latin typeface="Calibri"/>
                          <a:cs typeface="Calibri"/>
                        </a:rPr>
                        <a:t> </a:t>
                      </a:r>
                      <a:r>
                        <a:rPr sz="600" b="1" spc="-5">
                          <a:latin typeface="Calibri"/>
                          <a:cs typeface="Calibri"/>
                        </a:rPr>
                        <a:t>are</a:t>
                      </a:r>
                      <a:r>
                        <a:rPr sz="600" b="1">
                          <a:latin typeface="Calibri"/>
                          <a:cs typeface="Calibri"/>
                        </a:rPr>
                        <a:t> </a:t>
                      </a:r>
                      <a:r>
                        <a:rPr sz="600" b="1" spc="-5">
                          <a:latin typeface="Calibri"/>
                          <a:cs typeface="Calibri"/>
                        </a:rPr>
                        <a:t>important</a:t>
                      </a:r>
                      <a:r>
                        <a:rPr sz="600" b="1" spc="10">
                          <a:latin typeface="Calibri"/>
                          <a:cs typeface="Calibri"/>
                        </a:rPr>
                        <a:t> </a:t>
                      </a:r>
                      <a:r>
                        <a:rPr sz="600" b="1" spc="-5">
                          <a:latin typeface="Calibri"/>
                          <a:cs typeface="Calibri"/>
                        </a:rPr>
                        <a:t>to</a:t>
                      </a:r>
                      <a:r>
                        <a:rPr lang="en-US" sz="600" b="1" spc="-5">
                          <a:latin typeface="Calibri"/>
                          <a:cs typeface="Calibri"/>
                        </a:rPr>
                        <a:t> </a:t>
                      </a:r>
                      <a:r>
                        <a:rPr sz="600" b="1" spc="-140">
                          <a:latin typeface="Calibri"/>
                          <a:cs typeface="Calibri"/>
                        </a:rPr>
                        <a:t> </a:t>
                      </a:r>
                      <a:r>
                        <a:rPr sz="600" b="1" spc="-5">
                          <a:latin typeface="Calibri"/>
                          <a:cs typeface="Calibri"/>
                        </a:rPr>
                        <a:t>their survival</a:t>
                      </a:r>
                      <a:endParaRPr sz="600">
                        <a:latin typeface="Calibri"/>
                        <a:cs typeface="Calibri"/>
                      </a:endParaRPr>
                    </a:p>
                    <a:p>
                      <a:pPr marL="554355" indent="-229235">
                        <a:lnSpc>
                          <a:spcPct val="100000"/>
                        </a:lnSpc>
                        <a:spcBef>
                          <a:spcPts val="45"/>
                        </a:spcBef>
                        <a:buFont typeface="Symbol"/>
                        <a:buChar char=""/>
                        <a:tabLst>
                          <a:tab pos="554355" algn="l"/>
                          <a:tab pos="554990" algn="l"/>
                        </a:tabLst>
                      </a:pPr>
                      <a:r>
                        <a:rPr sz="600" b="1" spc="-5">
                          <a:latin typeface="Calibri"/>
                          <a:cs typeface="Calibri"/>
                        </a:rPr>
                        <a:t>Know</a:t>
                      </a:r>
                      <a:r>
                        <a:rPr sz="600" b="1">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animals and</a:t>
                      </a:r>
                      <a:r>
                        <a:rPr sz="600" b="1">
                          <a:latin typeface="Calibri"/>
                          <a:cs typeface="Calibri"/>
                        </a:rPr>
                        <a:t> </a:t>
                      </a:r>
                      <a:r>
                        <a:rPr sz="600" b="1" spc="-5">
                          <a:latin typeface="Calibri"/>
                          <a:cs typeface="Calibri"/>
                        </a:rPr>
                        <a:t>plants reproduce</a:t>
                      </a:r>
                      <a:endParaRPr sz="600">
                        <a:latin typeface="Calibri"/>
                        <a:cs typeface="Calibri"/>
                      </a:endParaRPr>
                    </a:p>
                    <a:p>
                      <a:pPr marL="554355" indent="-229235">
                        <a:lnSpc>
                          <a:spcPct val="100000"/>
                        </a:lnSpc>
                        <a:spcBef>
                          <a:spcPts val="50"/>
                        </a:spcBef>
                        <a:buFont typeface="Symbol"/>
                        <a:buChar char=""/>
                        <a:tabLst>
                          <a:tab pos="554355" algn="l"/>
                          <a:tab pos="554990" algn="l"/>
                        </a:tabLst>
                      </a:pPr>
                      <a:r>
                        <a:rPr sz="600" b="1" spc="-5">
                          <a:latin typeface="Calibri"/>
                          <a:cs typeface="Calibri"/>
                        </a:rPr>
                        <a:t>Know how fossils</a:t>
                      </a:r>
                      <a:r>
                        <a:rPr sz="600" b="1" spc="-15">
                          <a:latin typeface="Calibri"/>
                          <a:cs typeface="Calibri"/>
                        </a:rPr>
                        <a:t> </a:t>
                      </a:r>
                      <a:r>
                        <a:rPr sz="600" b="1" spc="-5">
                          <a:latin typeface="Calibri"/>
                          <a:cs typeface="Calibri"/>
                        </a:rPr>
                        <a:t>form</a:t>
                      </a:r>
                      <a:r>
                        <a:rPr sz="600" b="1">
                          <a:latin typeface="Calibri"/>
                          <a:cs typeface="Calibri"/>
                        </a:rPr>
                        <a:t> </a:t>
                      </a:r>
                      <a:r>
                        <a:rPr sz="600" b="1" spc="-5">
                          <a:latin typeface="Calibri"/>
                          <a:cs typeface="Calibri"/>
                        </a:rPr>
                        <a:t>over</a:t>
                      </a:r>
                      <a:r>
                        <a:rPr sz="600" b="1" spc="-10">
                          <a:latin typeface="Calibri"/>
                          <a:cs typeface="Calibri"/>
                        </a:rPr>
                        <a:t> </a:t>
                      </a:r>
                      <a:r>
                        <a:rPr sz="600" b="1" spc="-5">
                          <a:latin typeface="Calibri"/>
                          <a:cs typeface="Calibri"/>
                        </a:rPr>
                        <a:t>time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5780" indent="-229870">
                        <a:lnSpc>
                          <a:spcPct val="100000"/>
                        </a:lnSpc>
                        <a:buFont typeface="Symbol"/>
                        <a:buChar char=""/>
                        <a:tabLst>
                          <a:tab pos="525780" algn="l"/>
                          <a:tab pos="526415" algn="l"/>
                        </a:tabLst>
                      </a:pPr>
                      <a:r>
                        <a:rPr sz="600" spc="-5">
                          <a:latin typeface="Calibri"/>
                          <a:cs typeface="Calibri"/>
                        </a:rPr>
                        <a:t>Why</a:t>
                      </a:r>
                      <a:r>
                        <a:rPr sz="600" spc="-1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we</a:t>
                      </a:r>
                      <a:r>
                        <a:rPr sz="600" spc="-10">
                          <a:latin typeface="Calibri"/>
                          <a:cs typeface="Calibri"/>
                        </a:rPr>
                        <a:t> </a:t>
                      </a:r>
                      <a:r>
                        <a:rPr sz="600" spc="-5">
                          <a:latin typeface="Calibri"/>
                          <a:cs typeface="Calibri"/>
                        </a:rPr>
                        <a:t>all</a:t>
                      </a:r>
                      <a:r>
                        <a:rPr sz="600" spc="-10">
                          <a:latin typeface="Calibri"/>
                          <a:cs typeface="Calibri"/>
                        </a:rPr>
                        <a:t> </a:t>
                      </a:r>
                      <a:r>
                        <a:rPr sz="600" spc="-5">
                          <a:latin typeface="Calibri"/>
                          <a:cs typeface="Calibri"/>
                        </a:rPr>
                        <a:t>different?</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10">
                          <a:latin typeface="Calibri"/>
                          <a:cs typeface="Calibri"/>
                        </a:rPr>
                        <a:t> is</a:t>
                      </a:r>
                      <a:r>
                        <a:rPr sz="600">
                          <a:latin typeface="Calibri"/>
                          <a:cs typeface="Calibri"/>
                        </a:rPr>
                        <a:t> </a:t>
                      </a:r>
                      <a:r>
                        <a:rPr sz="600" spc="-5">
                          <a:latin typeface="Calibri"/>
                          <a:cs typeface="Calibri"/>
                        </a:rPr>
                        <a:t>variation,</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why</a:t>
                      </a:r>
                      <a:r>
                        <a:rPr sz="600">
                          <a:latin typeface="Calibri"/>
                          <a:cs typeface="Calibri"/>
                        </a:rPr>
                        <a:t> </a:t>
                      </a:r>
                      <a:r>
                        <a:rPr sz="600" spc="-10">
                          <a:latin typeface="Calibri"/>
                          <a:cs typeface="Calibri"/>
                        </a:rPr>
                        <a:t>is</a:t>
                      </a:r>
                      <a:r>
                        <a:rPr sz="600">
                          <a:latin typeface="Calibri"/>
                          <a:cs typeface="Calibri"/>
                        </a:rPr>
                        <a:t> </a:t>
                      </a:r>
                      <a:r>
                        <a:rPr sz="600" spc="-10">
                          <a:latin typeface="Calibri"/>
                          <a:cs typeface="Calibri"/>
                        </a:rPr>
                        <a:t>it</a:t>
                      </a:r>
                      <a:r>
                        <a:rPr sz="600" spc="5">
                          <a:latin typeface="Calibri"/>
                          <a:cs typeface="Calibri"/>
                        </a:rPr>
                        <a:t> </a:t>
                      </a:r>
                      <a:r>
                        <a:rPr sz="600" spc="-5">
                          <a:latin typeface="Calibri"/>
                          <a:cs typeface="Calibri"/>
                        </a:rPr>
                        <a:t>important?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did</a:t>
                      </a:r>
                      <a:r>
                        <a:rPr sz="600" spc="-10">
                          <a:latin typeface="Calibri"/>
                          <a:cs typeface="Calibri"/>
                        </a:rPr>
                        <a:t> </a:t>
                      </a:r>
                      <a:r>
                        <a:rPr sz="600" spc="-5">
                          <a:latin typeface="Calibri"/>
                          <a:cs typeface="Calibri"/>
                        </a:rPr>
                        <a:t>life</a:t>
                      </a:r>
                      <a:r>
                        <a:rPr sz="600" spc="-15">
                          <a:latin typeface="Calibri"/>
                          <a:cs typeface="Calibri"/>
                        </a:rPr>
                        <a:t> </a:t>
                      </a:r>
                      <a:r>
                        <a:rPr sz="600" spc="-5">
                          <a:latin typeface="Calibri"/>
                          <a:cs typeface="Calibri"/>
                        </a:rPr>
                        <a:t>begin on</a:t>
                      </a:r>
                      <a:r>
                        <a:rPr sz="600" spc="-10">
                          <a:latin typeface="Calibri"/>
                          <a:cs typeface="Calibri"/>
                        </a:rPr>
                        <a:t> </a:t>
                      </a:r>
                      <a:r>
                        <a:rPr sz="600" spc="-5">
                          <a:latin typeface="Calibri"/>
                          <a:cs typeface="Calibri"/>
                        </a:rPr>
                        <a:t>Earth?</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a:t>
                      </a:r>
                      <a:r>
                        <a:rPr sz="600" spc="-15">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we</a:t>
                      </a:r>
                      <a:r>
                        <a:rPr sz="600" spc="-20">
                          <a:latin typeface="Calibri"/>
                          <a:cs typeface="Calibri"/>
                        </a:rPr>
                        <a:t> </a:t>
                      </a:r>
                      <a:r>
                        <a:rPr sz="600" spc="-5">
                          <a:latin typeface="Calibri"/>
                          <a:cs typeface="Calibri"/>
                        </a:rPr>
                        <a:t>change?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10">
                          <a:latin typeface="Calibri"/>
                          <a:cs typeface="Calibri"/>
                        </a:rPr>
                        <a:t>is </a:t>
                      </a:r>
                      <a:r>
                        <a:rPr sz="600" spc="-5">
                          <a:latin typeface="Calibri"/>
                          <a:cs typeface="Calibri"/>
                        </a:rPr>
                        <a:t>evolution?</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evidence is</a:t>
                      </a:r>
                      <a:r>
                        <a:rPr sz="600">
                          <a:latin typeface="Calibri"/>
                          <a:cs typeface="Calibri"/>
                        </a:rPr>
                        <a:t> </a:t>
                      </a:r>
                      <a:r>
                        <a:rPr sz="600" spc="-5">
                          <a:latin typeface="Calibri"/>
                          <a:cs typeface="Calibri"/>
                        </a:rPr>
                        <a:t>there</a:t>
                      </a:r>
                      <a:r>
                        <a:rPr sz="600">
                          <a:latin typeface="Calibri"/>
                          <a:cs typeface="Calibri"/>
                        </a:rPr>
                        <a:t> for</a:t>
                      </a:r>
                      <a:r>
                        <a:rPr sz="600" spc="-5">
                          <a:latin typeface="Calibri"/>
                          <a:cs typeface="Calibri"/>
                        </a:rPr>
                        <a:t> evolution?</a:t>
                      </a:r>
                      <a:endParaRPr sz="600">
                        <a:latin typeface="Calibri"/>
                        <a:cs typeface="Calibri"/>
                      </a:endParaRPr>
                    </a:p>
                    <a:p>
                      <a:pPr marL="525780" indent="-229870">
                        <a:lnSpc>
                          <a:spcPct val="100000"/>
                        </a:lnSpc>
                        <a:spcBef>
                          <a:spcPts val="65"/>
                        </a:spcBef>
                        <a:buFont typeface="Symbol"/>
                        <a:buChar char=""/>
                        <a:tabLst>
                          <a:tab pos="525780" algn="l"/>
                          <a:tab pos="526415" algn="l"/>
                        </a:tabLst>
                      </a:pPr>
                      <a:r>
                        <a:rPr sz="600" spc="-5">
                          <a:latin typeface="Calibri"/>
                          <a:cs typeface="Calibri"/>
                        </a:rPr>
                        <a:t>How</a:t>
                      </a:r>
                      <a:r>
                        <a:rPr sz="600" spc="-15">
                          <a:latin typeface="Calibri"/>
                          <a:cs typeface="Calibri"/>
                        </a:rPr>
                        <a:t> </a:t>
                      </a:r>
                      <a:r>
                        <a:rPr sz="600" spc="-5">
                          <a:latin typeface="Calibri"/>
                          <a:cs typeface="Calibri"/>
                        </a:rPr>
                        <a:t>does</a:t>
                      </a:r>
                      <a:r>
                        <a:rPr sz="600" spc="-15">
                          <a:latin typeface="Calibri"/>
                          <a:cs typeface="Calibri"/>
                        </a:rPr>
                        <a:t> </a:t>
                      </a:r>
                      <a:r>
                        <a:rPr sz="600" spc="-5">
                          <a:latin typeface="Calibri"/>
                          <a:cs typeface="Calibri"/>
                        </a:rPr>
                        <a:t>evolution</a:t>
                      </a:r>
                      <a:r>
                        <a:rPr sz="600" spc="-15">
                          <a:latin typeface="Calibri"/>
                          <a:cs typeface="Calibri"/>
                        </a:rPr>
                        <a:t> </a:t>
                      </a:r>
                      <a:r>
                        <a:rPr sz="600">
                          <a:latin typeface="Calibri"/>
                          <a:cs typeface="Calibri"/>
                        </a:rPr>
                        <a:t>happen?</a:t>
                      </a: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reasons</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animals</a:t>
                      </a:r>
                      <a:r>
                        <a:rPr sz="600">
                          <a:latin typeface="Calibri"/>
                          <a:cs typeface="Calibri"/>
                        </a:rPr>
                        <a:t> </a:t>
                      </a:r>
                      <a:r>
                        <a:rPr sz="600" spc="-5">
                          <a:latin typeface="Calibri"/>
                          <a:cs typeface="Calibri"/>
                        </a:rPr>
                        <a:t>become extinct?</a:t>
                      </a:r>
                      <a:endParaRPr sz="600">
                        <a:latin typeface="Calibri"/>
                        <a:cs typeface="Calibri"/>
                      </a:endParaRPr>
                    </a:p>
                    <a:p>
                      <a:pPr marL="525780" marR="130810" indent="-229235">
                        <a:lnSpc>
                          <a:spcPct val="102899"/>
                        </a:lnSpc>
                        <a:spcBef>
                          <a:spcPts val="25"/>
                        </a:spcBef>
                        <a:buFont typeface="Symbol"/>
                        <a:buChar char=""/>
                      </a:pPr>
                      <a:r>
                        <a:rPr sz="600" spc="-5">
                          <a:latin typeface="Calibri"/>
                          <a:cs typeface="Calibri"/>
                        </a:rPr>
                        <a:t>Polar</a:t>
                      </a:r>
                      <a:r>
                        <a:rPr sz="600">
                          <a:latin typeface="Calibri"/>
                          <a:cs typeface="Calibri"/>
                        </a:rPr>
                        <a:t> </a:t>
                      </a:r>
                      <a:r>
                        <a:rPr sz="600" spc="-5">
                          <a:latin typeface="Calibri"/>
                          <a:cs typeface="Calibri"/>
                        </a:rPr>
                        <a:t>Bears</a:t>
                      </a:r>
                      <a:r>
                        <a:rPr sz="600" spc="10">
                          <a:latin typeface="Calibri"/>
                          <a:cs typeface="Calibri"/>
                        </a:rPr>
                        <a:t> </a:t>
                      </a:r>
                      <a:r>
                        <a:rPr sz="600" spc="-5">
                          <a:latin typeface="Calibri"/>
                          <a:cs typeface="Calibri"/>
                        </a:rPr>
                        <a:t>habitat</a:t>
                      </a:r>
                      <a:r>
                        <a:rPr sz="600" spc="10">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rapidly</a:t>
                      </a:r>
                      <a:r>
                        <a:rPr sz="600" spc="5">
                          <a:latin typeface="Calibri"/>
                          <a:cs typeface="Calibri"/>
                        </a:rPr>
                        <a:t> </a:t>
                      </a:r>
                      <a:r>
                        <a:rPr sz="600" spc="-5">
                          <a:latin typeface="Calibri"/>
                          <a:cs typeface="Calibri"/>
                        </a:rPr>
                        <a:t>changing,</a:t>
                      </a:r>
                      <a:r>
                        <a:rPr sz="600" spc="10">
                          <a:latin typeface="Calibri"/>
                          <a:cs typeface="Calibri"/>
                        </a:rPr>
                        <a:t> </a:t>
                      </a:r>
                      <a:r>
                        <a:rPr sz="600" spc="-5">
                          <a:latin typeface="Calibri"/>
                          <a:cs typeface="Calibri"/>
                        </a:rPr>
                        <a:t>what</a:t>
                      </a:r>
                      <a:r>
                        <a:rPr sz="600">
                          <a:latin typeface="Calibri"/>
                          <a:cs typeface="Calibri"/>
                        </a:rPr>
                        <a:t> </a:t>
                      </a:r>
                      <a:r>
                        <a:rPr sz="600" spc="-5">
                          <a:latin typeface="Calibri"/>
                          <a:cs typeface="Calibri"/>
                        </a:rPr>
                        <a:t>possible</a:t>
                      </a:r>
                      <a:r>
                        <a:rPr sz="600" spc="5">
                          <a:latin typeface="Calibri"/>
                          <a:cs typeface="Calibri"/>
                        </a:rPr>
                        <a:t> </a:t>
                      </a:r>
                      <a:r>
                        <a:rPr sz="600" spc="-5">
                          <a:latin typeface="Calibri"/>
                          <a:cs typeface="Calibri"/>
                        </a:rPr>
                        <a:t>futures</a:t>
                      </a:r>
                      <a:r>
                        <a:rPr sz="600" spc="5">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they</a:t>
                      </a:r>
                      <a:r>
                        <a:rPr lang="en-US" sz="600" spc="-5">
                          <a:latin typeface="Calibri"/>
                          <a:cs typeface="Calibri"/>
                        </a:rPr>
                        <a:t> </a:t>
                      </a:r>
                      <a:r>
                        <a:rPr sz="600" spc="-145">
                          <a:latin typeface="Calibri"/>
                          <a:cs typeface="Calibri"/>
                        </a:rPr>
                        <a:t> </a:t>
                      </a:r>
                      <a:r>
                        <a:rPr sz="600" spc="-5">
                          <a:latin typeface="Calibri"/>
                          <a:cs typeface="Calibri"/>
                        </a:rPr>
                        <a:t>face and</a:t>
                      </a:r>
                      <a:r>
                        <a:rPr sz="600">
                          <a:latin typeface="Calibri"/>
                          <a:cs typeface="Calibri"/>
                        </a:rPr>
                        <a:t> </a:t>
                      </a:r>
                      <a:r>
                        <a:rPr sz="600" spc="-10">
                          <a:latin typeface="Calibri"/>
                          <a:cs typeface="Calibri"/>
                        </a:rPr>
                        <a:t>can</a:t>
                      </a:r>
                      <a:r>
                        <a:rPr sz="600">
                          <a:latin typeface="Calibri"/>
                          <a:cs typeface="Calibri"/>
                        </a:rPr>
                        <a:t> </a:t>
                      </a:r>
                      <a:r>
                        <a:rPr sz="600" spc="-5">
                          <a:latin typeface="Calibri"/>
                          <a:cs typeface="Calibri"/>
                        </a:rPr>
                        <a:t>we predict</a:t>
                      </a:r>
                      <a:r>
                        <a:rPr sz="600" spc="-10">
                          <a:latin typeface="Calibri"/>
                          <a:cs typeface="Calibri"/>
                        </a:rPr>
                        <a:t> </a:t>
                      </a:r>
                      <a:r>
                        <a:rPr sz="600" spc="-5">
                          <a:latin typeface="Calibri"/>
                          <a:cs typeface="Calibri"/>
                        </a:rPr>
                        <a:t>which</a:t>
                      </a:r>
                      <a:r>
                        <a:rPr sz="600">
                          <a:latin typeface="Calibri"/>
                          <a:cs typeface="Calibri"/>
                        </a:rPr>
                        <a:t> </a:t>
                      </a:r>
                      <a:r>
                        <a:rPr sz="600" spc="-10">
                          <a:latin typeface="Calibri"/>
                          <a:cs typeface="Calibri"/>
                        </a:rPr>
                        <a:t>is</a:t>
                      </a:r>
                      <a:r>
                        <a:rPr sz="600">
                          <a:latin typeface="Calibri"/>
                          <a:cs typeface="Calibri"/>
                        </a:rPr>
                        <a:t> </a:t>
                      </a:r>
                      <a:r>
                        <a:rPr sz="600" spc="-5">
                          <a:latin typeface="Calibri"/>
                          <a:cs typeface="Calibri"/>
                        </a:rPr>
                        <a:t>most</a:t>
                      </a:r>
                      <a:r>
                        <a:rPr sz="600" spc="-10">
                          <a:latin typeface="Calibri"/>
                          <a:cs typeface="Calibri"/>
                        </a:rPr>
                        <a:t> </a:t>
                      </a:r>
                      <a:r>
                        <a:rPr sz="600" spc="-5">
                          <a:latin typeface="Calibri"/>
                          <a:cs typeface="Calibri"/>
                        </a:rPr>
                        <a:t>likely?</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did Darwin come</a:t>
                      </a:r>
                      <a:r>
                        <a:rPr sz="600" spc="-10">
                          <a:latin typeface="Calibri"/>
                          <a:cs typeface="Calibri"/>
                        </a:rPr>
                        <a:t> </a:t>
                      </a:r>
                      <a:r>
                        <a:rPr sz="600">
                          <a:latin typeface="Calibri"/>
                          <a:cs typeface="Calibri"/>
                        </a:rPr>
                        <a:t>up</a:t>
                      </a:r>
                      <a:r>
                        <a:rPr sz="600" spc="-10">
                          <a:latin typeface="Calibri"/>
                          <a:cs typeface="Calibri"/>
                        </a:rPr>
                        <a:t> </a:t>
                      </a:r>
                      <a:r>
                        <a:rPr sz="600" spc="-5">
                          <a:latin typeface="Calibri"/>
                          <a:cs typeface="Calibri"/>
                        </a:rPr>
                        <a:t>with the</a:t>
                      </a:r>
                      <a:r>
                        <a:rPr sz="600" spc="-10">
                          <a:latin typeface="Calibri"/>
                          <a:cs typeface="Calibri"/>
                        </a:rPr>
                        <a:t> </a:t>
                      </a:r>
                      <a:r>
                        <a:rPr sz="600" spc="-5">
                          <a:latin typeface="Calibri"/>
                          <a:cs typeface="Calibri"/>
                        </a:rPr>
                        <a:t>theory?</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Why was</a:t>
                      </a:r>
                      <a:r>
                        <a:rPr sz="600" spc="5">
                          <a:latin typeface="Calibri"/>
                          <a:cs typeface="Calibri"/>
                        </a:rPr>
                        <a:t> </a:t>
                      </a:r>
                      <a:r>
                        <a:rPr sz="600" spc="-5">
                          <a:latin typeface="Calibri"/>
                          <a:cs typeface="Calibri"/>
                        </a:rPr>
                        <a:t>his</a:t>
                      </a:r>
                      <a:r>
                        <a:rPr sz="600" spc="5">
                          <a:latin typeface="Calibri"/>
                          <a:cs typeface="Calibri"/>
                        </a:rPr>
                        <a:t> </a:t>
                      </a:r>
                      <a:r>
                        <a:rPr sz="600" spc="-5">
                          <a:latin typeface="Calibri"/>
                          <a:cs typeface="Calibri"/>
                        </a:rPr>
                        <a:t>theory</a:t>
                      </a:r>
                      <a:r>
                        <a:rPr sz="600" spc="5">
                          <a:latin typeface="Calibri"/>
                          <a:cs typeface="Calibri"/>
                        </a:rPr>
                        <a:t> </a:t>
                      </a:r>
                      <a:r>
                        <a:rPr sz="600" spc="-5">
                          <a:latin typeface="Calibri"/>
                          <a:cs typeface="Calibri"/>
                        </a:rPr>
                        <a:t>not initially</a:t>
                      </a:r>
                      <a:r>
                        <a:rPr sz="600" spc="10">
                          <a:latin typeface="Calibri"/>
                          <a:cs typeface="Calibri"/>
                        </a:rPr>
                        <a:t> </a:t>
                      </a:r>
                      <a:r>
                        <a:rPr sz="600" spc="-5">
                          <a:latin typeface="Calibri"/>
                          <a:cs typeface="Calibri"/>
                        </a:rPr>
                        <a:t>accepted?</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In Key</a:t>
                      </a:r>
                      <a:r>
                        <a:rPr sz="600" spc="-10">
                          <a:latin typeface="Calibri"/>
                          <a:cs typeface="Calibri"/>
                        </a:rPr>
                        <a:t> </a:t>
                      </a:r>
                      <a:r>
                        <a:rPr sz="600" spc="-5">
                          <a:latin typeface="Calibri"/>
                          <a:cs typeface="Calibri"/>
                        </a:rPr>
                        <a:t>Stage</a:t>
                      </a:r>
                      <a:r>
                        <a:rPr sz="600" spc="5">
                          <a:latin typeface="Calibri"/>
                          <a:cs typeface="Calibri"/>
                        </a:rPr>
                        <a:t> </a:t>
                      </a:r>
                      <a:r>
                        <a:rPr sz="600" spc="-5">
                          <a:latin typeface="Calibri"/>
                          <a:cs typeface="Calibri"/>
                        </a:rPr>
                        <a:t>3</a:t>
                      </a:r>
                      <a:r>
                        <a:rPr sz="600" spc="-10">
                          <a:latin typeface="Calibri"/>
                          <a:cs typeface="Calibri"/>
                        </a:rPr>
                        <a:t> </a:t>
                      </a:r>
                      <a:r>
                        <a:rPr sz="600" spc="-5">
                          <a:latin typeface="Calibri"/>
                          <a:cs typeface="Calibri"/>
                        </a:rPr>
                        <a:t>children</a:t>
                      </a:r>
                      <a:r>
                        <a:rPr sz="600" spc="5">
                          <a:latin typeface="Calibri"/>
                          <a:cs typeface="Calibri"/>
                        </a:rPr>
                        <a:t> </a:t>
                      </a:r>
                      <a:r>
                        <a:rPr sz="600" spc="-5">
                          <a:latin typeface="Calibri"/>
                          <a:cs typeface="Calibri"/>
                        </a:rPr>
                        <a:t>will</a:t>
                      </a:r>
                      <a:r>
                        <a:rPr sz="600">
                          <a:latin typeface="Calibri"/>
                          <a:cs typeface="Calibri"/>
                        </a:rPr>
                        <a:t> </a:t>
                      </a:r>
                      <a:r>
                        <a:rPr sz="600" spc="-5">
                          <a:latin typeface="Calibri"/>
                          <a:cs typeface="Calibri"/>
                        </a:rPr>
                        <a:t>learn </a:t>
                      </a:r>
                      <a:r>
                        <a:rPr sz="600">
                          <a:latin typeface="Calibri"/>
                          <a:cs typeface="Calibri"/>
                        </a:rPr>
                        <a:t>about:</a:t>
                      </a:r>
                    </a:p>
                    <a:p>
                      <a:pPr marL="525145" marR="137795" indent="-228600">
                        <a:lnSpc>
                          <a:spcPct val="101400"/>
                        </a:lnSpc>
                        <a:spcBef>
                          <a:spcPts val="40"/>
                        </a:spcBef>
                        <a:buFont typeface="Symbol"/>
                        <a:buChar char=""/>
                      </a:pPr>
                      <a:r>
                        <a:rPr sz="600" spc="-5">
                          <a:latin typeface="Calibri"/>
                          <a:cs typeface="Calibri"/>
                        </a:rPr>
                        <a:t>heredity</a:t>
                      </a:r>
                      <a:r>
                        <a:rPr sz="600">
                          <a:latin typeface="Calibri"/>
                          <a:cs typeface="Calibri"/>
                        </a:rPr>
                        <a:t> </a:t>
                      </a:r>
                      <a:r>
                        <a:rPr sz="600" spc="-5">
                          <a:latin typeface="Calibri"/>
                          <a:cs typeface="Calibri"/>
                        </a:rPr>
                        <a:t>as</a:t>
                      </a:r>
                      <a:r>
                        <a:rPr sz="600" spc="25">
                          <a:latin typeface="Calibri"/>
                          <a:cs typeface="Calibri"/>
                        </a:rPr>
                        <a:t> </a:t>
                      </a:r>
                      <a:r>
                        <a:rPr sz="600" spc="-5">
                          <a:latin typeface="Calibri"/>
                          <a:cs typeface="Calibri"/>
                        </a:rPr>
                        <a:t>the</a:t>
                      </a:r>
                      <a:r>
                        <a:rPr sz="600">
                          <a:latin typeface="Calibri"/>
                          <a:cs typeface="Calibri"/>
                        </a:rPr>
                        <a:t> </a:t>
                      </a:r>
                      <a:r>
                        <a:rPr sz="600" spc="-5">
                          <a:latin typeface="Calibri"/>
                          <a:cs typeface="Calibri"/>
                        </a:rPr>
                        <a:t>process</a:t>
                      </a:r>
                      <a:r>
                        <a:rPr sz="600" spc="10">
                          <a:latin typeface="Calibri"/>
                          <a:cs typeface="Calibri"/>
                        </a:rPr>
                        <a:t> </a:t>
                      </a:r>
                      <a:r>
                        <a:rPr sz="600" spc="-5">
                          <a:latin typeface="Calibri"/>
                          <a:cs typeface="Calibri"/>
                        </a:rPr>
                        <a:t>by</a:t>
                      </a:r>
                      <a:r>
                        <a:rPr sz="600" spc="5">
                          <a:latin typeface="Calibri"/>
                          <a:cs typeface="Calibri"/>
                        </a:rPr>
                        <a:t> </a:t>
                      </a:r>
                      <a:r>
                        <a:rPr sz="600" spc="-5">
                          <a:latin typeface="Calibri"/>
                          <a:cs typeface="Calibri"/>
                        </a:rPr>
                        <a:t>which</a:t>
                      </a:r>
                      <a:r>
                        <a:rPr sz="600" spc="10">
                          <a:latin typeface="Calibri"/>
                          <a:cs typeface="Calibri"/>
                        </a:rPr>
                        <a:t> </a:t>
                      </a:r>
                      <a:r>
                        <a:rPr sz="600" spc="-5">
                          <a:latin typeface="Calibri"/>
                          <a:cs typeface="Calibri"/>
                        </a:rPr>
                        <a:t>genetic</a:t>
                      </a:r>
                      <a:r>
                        <a:rPr sz="600" spc="10">
                          <a:latin typeface="Calibri"/>
                          <a:cs typeface="Calibri"/>
                        </a:rPr>
                        <a:t> </a:t>
                      </a:r>
                      <a:r>
                        <a:rPr sz="600" spc="-5">
                          <a:latin typeface="Calibri"/>
                          <a:cs typeface="Calibri"/>
                        </a:rPr>
                        <a:t>information</a:t>
                      </a:r>
                      <a:r>
                        <a:rPr sz="600" spc="10">
                          <a:latin typeface="Calibri"/>
                          <a:cs typeface="Calibri"/>
                        </a:rPr>
                        <a:t> </a:t>
                      </a:r>
                      <a:r>
                        <a:rPr sz="600" spc="-10">
                          <a:latin typeface="Calibri"/>
                          <a:cs typeface="Calibri"/>
                        </a:rPr>
                        <a:t>is</a:t>
                      </a:r>
                      <a:r>
                        <a:rPr sz="600" spc="20">
                          <a:latin typeface="Calibri"/>
                          <a:cs typeface="Calibri"/>
                        </a:rPr>
                        <a:t> </a:t>
                      </a:r>
                      <a:r>
                        <a:rPr sz="600" spc="-5">
                          <a:latin typeface="Calibri"/>
                          <a:cs typeface="Calibri"/>
                        </a:rPr>
                        <a:t>transmitted</a:t>
                      </a:r>
                      <a:r>
                        <a:rPr sz="600" spc="20">
                          <a:latin typeface="Calibri"/>
                          <a:cs typeface="Calibri"/>
                        </a:rPr>
                        <a:t> </a:t>
                      </a:r>
                      <a:r>
                        <a:rPr sz="600" spc="-5">
                          <a:latin typeface="Calibri"/>
                          <a:cs typeface="Calibri"/>
                        </a:rPr>
                        <a:t>from</a:t>
                      </a:r>
                      <a:r>
                        <a:rPr sz="600">
                          <a:latin typeface="Calibri"/>
                          <a:cs typeface="Calibri"/>
                        </a:rPr>
                        <a:t> </a:t>
                      </a:r>
                      <a:r>
                        <a:rPr sz="600" spc="-5">
                          <a:latin typeface="Calibri"/>
                          <a:cs typeface="Calibri"/>
                        </a:rPr>
                        <a:t>one</a:t>
                      </a:r>
                      <a:r>
                        <a:rPr sz="600" spc="5">
                          <a:latin typeface="Calibri"/>
                          <a:cs typeface="Calibri"/>
                        </a:rPr>
                        <a:t> </a:t>
                      </a:r>
                      <a:r>
                        <a:rPr sz="600" spc="-5">
                          <a:latin typeface="Calibri"/>
                          <a:cs typeface="Calibri"/>
                        </a:rPr>
                        <a:t>generation</a:t>
                      </a:r>
                      <a:r>
                        <a:rPr lang="en-US" sz="600" spc="-5">
                          <a:latin typeface="Calibri"/>
                          <a:cs typeface="Calibri"/>
                        </a:rPr>
                        <a:t> </a:t>
                      </a:r>
                      <a:r>
                        <a:rPr sz="600" spc="-140">
                          <a:latin typeface="Calibri"/>
                          <a:cs typeface="Calibri"/>
                        </a:rPr>
                        <a:t> </a:t>
                      </a:r>
                      <a:r>
                        <a:rPr sz="600" spc="-5">
                          <a:latin typeface="Calibri"/>
                          <a:cs typeface="Calibri"/>
                        </a:rPr>
                        <a:t>to the next</a:t>
                      </a:r>
                      <a:endParaRPr sz="600">
                        <a:latin typeface="Calibri"/>
                        <a:cs typeface="Calibri"/>
                      </a:endParaRPr>
                    </a:p>
                    <a:p>
                      <a:pPr marL="525145" marR="153035" indent="-228600">
                        <a:lnSpc>
                          <a:spcPct val="101400"/>
                        </a:lnSpc>
                        <a:spcBef>
                          <a:spcPts val="45"/>
                        </a:spcBef>
                        <a:buFont typeface="Symbol"/>
                        <a:buChar char=""/>
                      </a:pPr>
                      <a:r>
                        <a:rPr sz="600" spc="-5">
                          <a:latin typeface="Calibri"/>
                          <a:cs typeface="Calibri"/>
                        </a:rPr>
                        <a:t>the</a:t>
                      </a:r>
                      <a:r>
                        <a:rPr sz="600">
                          <a:latin typeface="Calibri"/>
                          <a:cs typeface="Calibri"/>
                        </a:rPr>
                        <a:t> </a:t>
                      </a:r>
                      <a:r>
                        <a:rPr sz="600" spc="-5">
                          <a:latin typeface="Calibri"/>
                          <a:cs typeface="Calibri"/>
                        </a:rPr>
                        <a:t>variation</a:t>
                      </a:r>
                      <a:r>
                        <a:rPr sz="600" spc="5">
                          <a:latin typeface="Calibri"/>
                          <a:cs typeface="Calibri"/>
                        </a:rPr>
                        <a:t> </a:t>
                      </a:r>
                      <a:r>
                        <a:rPr sz="600" spc="-5">
                          <a:latin typeface="Calibri"/>
                          <a:cs typeface="Calibri"/>
                        </a:rPr>
                        <a:t>between</a:t>
                      </a:r>
                      <a:r>
                        <a:rPr sz="600" spc="10">
                          <a:latin typeface="Calibri"/>
                          <a:cs typeface="Calibri"/>
                        </a:rPr>
                        <a:t> </a:t>
                      </a:r>
                      <a:r>
                        <a:rPr sz="600" spc="-5">
                          <a:latin typeface="Calibri"/>
                          <a:cs typeface="Calibri"/>
                        </a:rPr>
                        <a:t>individuals</a:t>
                      </a:r>
                      <a:r>
                        <a:rPr sz="600" spc="5">
                          <a:latin typeface="Calibri"/>
                          <a:cs typeface="Calibri"/>
                        </a:rPr>
                        <a:t> </a:t>
                      </a:r>
                      <a:r>
                        <a:rPr sz="600" spc="-5">
                          <a:latin typeface="Calibri"/>
                          <a:cs typeface="Calibri"/>
                        </a:rPr>
                        <a:t>within</a:t>
                      </a:r>
                      <a:r>
                        <a:rPr sz="600" spc="10">
                          <a:latin typeface="Calibri"/>
                          <a:cs typeface="Calibri"/>
                        </a:rPr>
                        <a:t> </a:t>
                      </a:r>
                      <a:r>
                        <a:rPr sz="600" spc="-5">
                          <a:latin typeface="Calibri"/>
                          <a:cs typeface="Calibri"/>
                        </a:rPr>
                        <a:t>a</a:t>
                      </a:r>
                      <a:r>
                        <a:rPr sz="600" spc="15">
                          <a:latin typeface="Calibri"/>
                          <a:cs typeface="Calibri"/>
                        </a:rPr>
                        <a:t> </a:t>
                      </a:r>
                      <a:r>
                        <a:rPr sz="600" spc="-5">
                          <a:latin typeface="Calibri"/>
                          <a:cs typeface="Calibri"/>
                        </a:rPr>
                        <a:t>species</a:t>
                      </a:r>
                      <a:r>
                        <a:rPr sz="600" spc="10">
                          <a:latin typeface="Calibri"/>
                          <a:cs typeface="Calibri"/>
                        </a:rPr>
                        <a:t> </a:t>
                      </a:r>
                      <a:r>
                        <a:rPr sz="600" spc="-5">
                          <a:latin typeface="Calibri"/>
                          <a:cs typeface="Calibri"/>
                        </a:rPr>
                        <a:t>being</a:t>
                      </a:r>
                      <a:r>
                        <a:rPr sz="600">
                          <a:latin typeface="Calibri"/>
                          <a:cs typeface="Calibri"/>
                        </a:rPr>
                        <a:t> </a:t>
                      </a:r>
                      <a:r>
                        <a:rPr sz="600" spc="-5">
                          <a:latin typeface="Calibri"/>
                          <a:cs typeface="Calibri"/>
                        </a:rPr>
                        <a:t>continuous</a:t>
                      </a:r>
                      <a:r>
                        <a:rPr sz="600" spc="10">
                          <a:latin typeface="Calibri"/>
                          <a:cs typeface="Calibri"/>
                        </a:rPr>
                        <a:t> </a:t>
                      </a:r>
                      <a:r>
                        <a:rPr sz="600" spc="-5">
                          <a:latin typeface="Calibri"/>
                          <a:cs typeface="Calibri"/>
                        </a:rPr>
                        <a:t>or</a:t>
                      </a:r>
                      <a:r>
                        <a:rPr sz="600">
                          <a:latin typeface="Calibri"/>
                          <a:cs typeface="Calibri"/>
                        </a:rPr>
                        <a:t> discontinuous,</a:t>
                      </a:r>
                      <a:r>
                        <a:rPr sz="600" spc="-5">
                          <a:latin typeface="Calibri"/>
                          <a:cs typeface="Calibri"/>
                        </a:rPr>
                        <a:t> </a:t>
                      </a:r>
                      <a:r>
                        <a:rPr sz="600" spc="-10">
                          <a:latin typeface="Calibri"/>
                          <a:cs typeface="Calibri"/>
                        </a:rPr>
                        <a:t>to</a:t>
                      </a:r>
                      <a:r>
                        <a:rPr lang="en-US" sz="600" spc="-10">
                          <a:latin typeface="Calibri"/>
                          <a:cs typeface="Calibri"/>
                        </a:rPr>
                        <a:t> </a:t>
                      </a:r>
                      <a:r>
                        <a:rPr sz="600" spc="-5">
                          <a:latin typeface="Calibri"/>
                          <a:cs typeface="Calibri"/>
                        </a:rPr>
                        <a:t> include measurement</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graphical</a:t>
                      </a:r>
                      <a:r>
                        <a:rPr sz="600">
                          <a:latin typeface="Calibri"/>
                          <a:cs typeface="Calibri"/>
                        </a:rPr>
                        <a:t> </a:t>
                      </a:r>
                      <a:r>
                        <a:rPr sz="600" spc="-5">
                          <a:latin typeface="Calibri"/>
                          <a:cs typeface="Calibri"/>
                        </a:rPr>
                        <a:t>representation</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variation</a:t>
                      </a:r>
                      <a:endParaRPr sz="600">
                        <a:latin typeface="Calibri"/>
                        <a:cs typeface="Calibri"/>
                      </a:endParaRPr>
                    </a:p>
                    <a:p>
                      <a:pPr marL="525145" marR="149860" indent="-228600">
                        <a:lnSpc>
                          <a:spcPct val="101699"/>
                        </a:lnSpc>
                        <a:spcBef>
                          <a:spcPts val="35"/>
                        </a:spcBef>
                        <a:buFont typeface="Symbol"/>
                        <a:buChar char=""/>
                      </a:pPr>
                      <a:r>
                        <a:rPr sz="600" spc="-5">
                          <a:latin typeface="Calibri"/>
                          <a:cs typeface="Calibri"/>
                        </a:rPr>
                        <a:t>the</a:t>
                      </a:r>
                      <a:r>
                        <a:rPr sz="600">
                          <a:latin typeface="Calibri"/>
                          <a:cs typeface="Calibri"/>
                        </a:rPr>
                        <a:t> </a:t>
                      </a:r>
                      <a:r>
                        <a:rPr sz="600" spc="-5">
                          <a:latin typeface="Calibri"/>
                          <a:cs typeface="Calibri"/>
                        </a:rPr>
                        <a:t>variation</a:t>
                      </a:r>
                      <a:r>
                        <a:rPr sz="600" spc="10">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species</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between</a:t>
                      </a:r>
                      <a:r>
                        <a:rPr sz="600" spc="10">
                          <a:latin typeface="Calibri"/>
                          <a:cs typeface="Calibri"/>
                        </a:rPr>
                        <a:t> </a:t>
                      </a:r>
                      <a:r>
                        <a:rPr sz="600" spc="-5">
                          <a:latin typeface="Calibri"/>
                          <a:cs typeface="Calibri"/>
                        </a:rPr>
                        <a:t>individuals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same</a:t>
                      </a:r>
                      <a:r>
                        <a:rPr sz="600" spc="5">
                          <a:latin typeface="Calibri"/>
                          <a:cs typeface="Calibri"/>
                        </a:rPr>
                        <a:t> </a:t>
                      </a:r>
                      <a:r>
                        <a:rPr sz="600" spc="-5">
                          <a:latin typeface="Calibri"/>
                          <a:cs typeface="Calibri"/>
                        </a:rPr>
                        <a:t>species</a:t>
                      </a:r>
                      <a:r>
                        <a:rPr sz="600" spc="5">
                          <a:latin typeface="Calibri"/>
                          <a:cs typeface="Calibri"/>
                        </a:rPr>
                        <a:t> </a:t>
                      </a:r>
                      <a:r>
                        <a:rPr sz="600" spc="-5">
                          <a:latin typeface="Calibri"/>
                          <a:cs typeface="Calibri"/>
                        </a:rPr>
                        <a:t>means</a:t>
                      </a:r>
                      <a:r>
                        <a:rPr sz="600" spc="10">
                          <a:latin typeface="Calibri"/>
                          <a:cs typeface="Calibri"/>
                        </a:rPr>
                        <a:t> </a:t>
                      </a:r>
                      <a:r>
                        <a:rPr sz="600" spc="-5">
                          <a:latin typeface="Calibri"/>
                          <a:cs typeface="Calibri"/>
                        </a:rPr>
                        <a:t>some</a:t>
                      </a:r>
                      <a:r>
                        <a:rPr lang="en-US" sz="600" spc="-5">
                          <a:latin typeface="Calibri"/>
                          <a:cs typeface="Calibri"/>
                        </a:rPr>
                        <a:t> </a:t>
                      </a:r>
                      <a:r>
                        <a:rPr sz="600" spc="-145">
                          <a:latin typeface="Calibri"/>
                          <a:cs typeface="Calibri"/>
                        </a:rPr>
                        <a:t> </a:t>
                      </a:r>
                      <a:r>
                        <a:rPr sz="600" spc="-5">
                          <a:latin typeface="Calibri"/>
                          <a:cs typeface="Calibri"/>
                        </a:rPr>
                        <a:t>organisms</a:t>
                      </a:r>
                      <a:r>
                        <a:rPr sz="600">
                          <a:latin typeface="Calibri"/>
                          <a:cs typeface="Calibri"/>
                        </a:rPr>
                        <a:t> </a:t>
                      </a:r>
                      <a:r>
                        <a:rPr sz="600" spc="-5">
                          <a:latin typeface="Calibri"/>
                          <a:cs typeface="Calibri"/>
                        </a:rPr>
                        <a:t>compete</a:t>
                      </a:r>
                      <a:r>
                        <a:rPr sz="600" spc="10">
                          <a:latin typeface="Calibri"/>
                          <a:cs typeface="Calibri"/>
                        </a:rPr>
                        <a:t> </a:t>
                      </a:r>
                      <a:r>
                        <a:rPr sz="600" spc="-5">
                          <a:latin typeface="Calibri"/>
                          <a:cs typeface="Calibri"/>
                        </a:rPr>
                        <a:t>more successfully,</a:t>
                      </a:r>
                      <a:r>
                        <a:rPr sz="600" spc="10">
                          <a:latin typeface="Calibri"/>
                          <a:cs typeface="Calibri"/>
                        </a:rPr>
                        <a:t> </a:t>
                      </a:r>
                      <a:r>
                        <a:rPr sz="600" spc="-5">
                          <a:latin typeface="Calibri"/>
                          <a:cs typeface="Calibri"/>
                        </a:rPr>
                        <a:t>which</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drive</a:t>
                      </a:r>
                      <a:r>
                        <a:rPr sz="600">
                          <a:latin typeface="Calibri"/>
                          <a:cs typeface="Calibri"/>
                        </a:rPr>
                        <a:t> </a:t>
                      </a:r>
                      <a:r>
                        <a:rPr sz="600" spc="-5">
                          <a:latin typeface="Calibri"/>
                          <a:cs typeface="Calibri"/>
                        </a:rPr>
                        <a:t>natural selection</a:t>
                      </a:r>
                      <a:endParaRPr sz="600">
                        <a:latin typeface="Calibri"/>
                        <a:cs typeface="Calibri"/>
                      </a:endParaRPr>
                    </a:p>
                    <a:p>
                      <a:pPr marL="525145" marR="114300" indent="-228600">
                        <a:lnSpc>
                          <a:spcPct val="101400"/>
                        </a:lnSpc>
                        <a:spcBef>
                          <a:spcPts val="50"/>
                        </a:spcBef>
                        <a:buFont typeface="Symbol"/>
                        <a:buChar char=""/>
                      </a:pPr>
                      <a:r>
                        <a:rPr sz="600" spc="-5">
                          <a:latin typeface="Calibri"/>
                          <a:cs typeface="Calibri"/>
                        </a:rPr>
                        <a:t>changes</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environment</a:t>
                      </a:r>
                      <a:r>
                        <a:rPr sz="600" spc="5">
                          <a:latin typeface="Calibri"/>
                          <a:cs typeface="Calibri"/>
                        </a:rPr>
                        <a:t> </a:t>
                      </a:r>
                      <a:r>
                        <a:rPr sz="600" spc="-5">
                          <a:latin typeface="Calibri"/>
                          <a:cs typeface="Calibri"/>
                        </a:rPr>
                        <a:t>may</a:t>
                      </a:r>
                      <a:r>
                        <a:rPr sz="600" spc="20">
                          <a:latin typeface="Calibri"/>
                          <a:cs typeface="Calibri"/>
                        </a:rPr>
                        <a:t> </a:t>
                      </a:r>
                      <a:r>
                        <a:rPr sz="600" spc="-5">
                          <a:latin typeface="Calibri"/>
                          <a:cs typeface="Calibri"/>
                        </a:rPr>
                        <a:t>leave</a:t>
                      </a:r>
                      <a:r>
                        <a:rPr sz="600" spc="15">
                          <a:latin typeface="Calibri"/>
                          <a:cs typeface="Calibri"/>
                        </a:rPr>
                        <a:t> </a:t>
                      </a:r>
                      <a:r>
                        <a:rPr sz="600" spc="-5">
                          <a:latin typeface="Calibri"/>
                          <a:cs typeface="Calibri"/>
                        </a:rPr>
                        <a:t>individuals</a:t>
                      </a:r>
                      <a:r>
                        <a:rPr sz="600">
                          <a:latin typeface="Calibri"/>
                          <a:cs typeface="Calibri"/>
                        </a:rPr>
                        <a:t> </a:t>
                      </a:r>
                      <a:r>
                        <a:rPr sz="600" spc="-5">
                          <a:latin typeface="Calibri"/>
                          <a:cs typeface="Calibri"/>
                        </a:rPr>
                        <a:t>within</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species,</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some</a:t>
                      </a:r>
                      <a:r>
                        <a:rPr sz="600">
                          <a:latin typeface="Calibri"/>
                          <a:cs typeface="Calibri"/>
                        </a:rPr>
                        <a:t> </a:t>
                      </a:r>
                      <a:r>
                        <a:rPr sz="600" spc="-5">
                          <a:latin typeface="Calibri"/>
                          <a:cs typeface="Calibri"/>
                        </a:rPr>
                        <a:t>entire</a:t>
                      </a:r>
                      <a:r>
                        <a:rPr lang="en-US" sz="600" spc="-5">
                          <a:latin typeface="Calibri"/>
                          <a:cs typeface="Calibri"/>
                        </a:rPr>
                        <a:t> </a:t>
                      </a:r>
                      <a:r>
                        <a:rPr sz="600">
                          <a:latin typeface="Calibri"/>
                          <a:cs typeface="Calibri"/>
                        </a:rPr>
                        <a:t> </a:t>
                      </a:r>
                      <a:r>
                        <a:rPr sz="600" spc="-5">
                          <a:latin typeface="Calibri"/>
                          <a:cs typeface="Calibri"/>
                        </a:rPr>
                        <a:t>species,</a:t>
                      </a:r>
                      <a:r>
                        <a:rPr sz="600" spc="15">
                          <a:latin typeface="Calibri"/>
                          <a:cs typeface="Calibri"/>
                        </a:rPr>
                        <a:t> </a:t>
                      </a:r>
                      <a:r>
                        <a:rPr sz="600" spc="-5">
                          <a:latin typeface="Calibri"/>
                          <a:cs typeface="Calibri"/>
                        </a:rPr>
                        <a:t>less</a:t>
                      </a:r>
                      <a:r>
                        <a:rPr sz="600" spc="10">
                          <a:latin typeface="Calibri"/>
                          <a:cs typeface="Calibri"/>
                        </a:rPr>
                        <a:t> </a:t>
                      </a:r>
                      <a:r>
                        <a:rPr sz="600" spc="-5">
                          <a:latin typeface="Calibri"/>
                          <a:cs typeface="Calibri"/>
                        </a:rPr>
                        <a:t>well</a:t>
                      </a:r>
                      <a:r>
                        <a:rPr sz="600" spc="5">
                          <a:latin typeface="Calibri"/>
                          <a:cs typeface="Calibri"/>
                        </a:rPr>
                        <a:t> </a:t>
                      </a:r>
                      <a:r>
                        <a:rPr sz="600" spc="-5">
                          <a:latin typeface="Calibri"/>
                          <a:cs typeface="Calibri"/>
                        </a:rPr>
                        <a:t>adapted</a:t>
                      </a:r>
                      <a:r>
                        <a:rPr sz="600" spc="15">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compete</a:t>
                      </a:r>
                      <a:r>
                        <a:rPr sz="600" spc="5">
                          <a:latin typeface="Calibri"/>
                          <a:cs typeface="Calibri"/>
                        </a:rPr>
                        <a:t> </a:t>
                      </a:r>
                      <a:r>
                        <a:rPr sz="600" spc="-5">
                          <a:latin typeface="Calibri"/>
                          <a:cs typeface="Calibri"/>
                        </a:rPr>
                        <a:t>successfully</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reproduce,</a:t>
                      </a:r>
                      <a:r>
                        <a:rPr sz="600">
                          <a:latin typeface="Calibri"/>
                          <a:cs typeface="Calibri"/>
                        </a:rPr>
                        <a:t> which</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turn</a:t>
                      </a:r>
                      <a:r>
                        <a:rPr sz="600" spc="10">
                          <a:latin typeface="Calibri"/>
                          <a:cs typeface="Calibri"/>
                        </a:rPr>
                        <a:t> </a:t>
                      </a:r>
                      <a:r>
                        <a:rPr sz="600" spc="-10">
                          <a:latin typeface="Calibri"/>
                          <a:cs typeface="Calibri"/>
                        </a:rPr>
                        <a:t>may</a:t>
                      </a:r>
                      <a:r>
                        <a:rPr sz="600" spc="5">
                          <a:latin typeface="Calibri"/>
                          <a:cs typeface="Calibri"/>
                        </a:rPr>
                        <a:t> </a:t>
                      </a:r>
                      <a:r>
                        <a:rPr sz="600" spc="-5">
                          <a:latin typeface="Calibri"/>
                          <a:cs typeface="Calibri"/>
                        </a:rPr>
                        <a:t>lead</a:t>
                      </a:r>
                      <a:r>
                        <a:rPr lang="en-US" sz="600" spc="-5">
                          <a:latin typeface="Calibri"/>
                          <a:cs typeface="Calibri"/>
                        </a:rPr>
                        <a:t> </a:t>
                      </a:r>
                      <a:r>
                        <a:rPr sz="600" spc="-145">
                          <a:latin typeface="Calibri"/>
                          <a:cs typeface="Calibri"/>
                        </a:rPr>
                        <a:t> </a:t>
                      </a:r>
                      <a:r>
                        <a:rPr sz="600" spc="-5">
                          <a:latin typeface="Calibri"/>
                          <a:cs typeface="Calibri"/>
                        </a:rPr>
                        <a:t>to extinction</a:t>
                      </a:r>
                      <a:endParaRPr sz="600">
                        <a:latin typeface="Calibri"/>
                        <a:cs typeface="Calibri"/>
                      </a:endParaRPr>
                    </a:p>
                    <a:p>
                      <a:pPr marL="525145" marR="400685" indent="-228600">
                        <a:lnSpc>
                          <a:spcPct val="102899"/>
                        </a:lnSpc>
                        <a:spcBef>
                          <a:spcPts val="20"/>
                        </a:spcBef>
                        <a:buFont typeface="Symbol"/>
                        <a:buChar char=""/>
                      </a:pPr>
                      <a:r>
                        <a:rPr sz="600" spc="-5">
                          <a:latin typeface="Calibri"/>
                          <a:cs typeface="Calibri"/>
                        </a:rPr>
                        <a:t>the</a:t>
                      </a:r>
                      <a:r>
                        <a:rPr sz="600">
                          <a:latin typeface="Calibri"/>
                          <a:cs typeface="Calibri"/>
                        </a:rPr>
                        <a:t> </a:t>
                      </a:r>
                      <a:r>
                        <a:rPr sz="600" spc="-5">
                          <a:latin typeface="Calibri"/>
                          <a:cs typeface="Calibri"/>
                        </a:rPr>
                        <a:t>importance</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maintaining</a:t>
                      </a:r>
                      <a:r>
                        <a:rPr sz="600" spc="5">
                          <a:latin typeface="Calibri"/>
                          <a:cs typeface="Calibri"/>
                        </a:rPr>
                        <a:t> </a:t>
                      </a:r>
                      <a:r>
                        <a:rPr sz="600" spc="-5">
                          <a:latin typeface="Calibri"/>
                          <a:cs typeface="Calibri"/>
                        </a:rPr>
                        <a:t>biodiversity</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use</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gene</a:t>
                      </a:r>
                      <a:r>
                        <a:rPr sz="600" spc="5">
                          <a:latin typeface="Calibri"/>
                          <a:cs typeface="Calibri"/>
                        </a:rPr>
                        <a:t> </a:t>
                      </a:r>
                      <a:r>
                        <a:rPr sz="600" spc="-5">
                          <a:latin typeface="Calibri"/>
                          <a:cs typeface="Calibri"/>
                        </a:rPr>
                        <a:t>banks</a:t>
                      </a:r>
                      <a:r>
                        <a:rPr sz="600" spc="10">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preserve</a:t>
                      </a:r>
                      <a:r>
                        <a:rPr lang="en-US" sz="600" spc="-5">
                          <a:latin typeface="Calibri"/>
                          <a:cs typeface="Calibri"/>
                        </a:rPr>
                        <a:t> </a:t>
                      </a:r>
                      <a:r>
                        <a:rPr sz="600" spc="-145">
                          <a:latin typeface="Calibri"/>
                          <a:cs typeface="Calibri"/>
                        </a:rPr>
                        <a:t> </a:t>
                      </a:r>
                      <a:r>
                        <a:rPr sz="600" spc="-5">
                          <a:latin typeface="Calibri"/>
                          <a:cs typeface="Calibri"/>
                        </a:rPr>
                        <a:t>hereditary</a:t>
                      </a:r>
                      <a:r>
                        <a:rPr sz="600">
                          <a:latin typeface="Calibri"/>
                          <a:cs typeface="Calibri"/>
                        </a:rPr>
                        <a:t> </a:t>
                      </a:r>
                      <a:r>
                        <a:rPr sz="600" spc="-5">
                          <a:latin typeface="Calibri"/>
                          <a:cs typeface="Calibri"/>
                        </a:rPr>
                        <a:t>material.</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989256">
                <a:tc>
                  <a:txBody>
                    <a:bodyPr/>
                    <a:lstStyle/>
                    <a:p>
                      <a:pPr>
                        <a:lnSpc>
                          <a:spcPct val="100000"/>
                        </a:lnSpc>
                        <a:spcBef>
                          <a:spcPts val="15"/>
                        </a:spcBef>
                      </a:pPr>
                      <a:endParaRPr sz="600">
                        <a:latin typeface="Times New Roman"/>
                        <a:cs typeface="Times New Roman"/>
                      </a:endParaRPr>
                    </a:p>
                    <a:p>
                      <a:pPr marL="68580" marR="238125">
                        <a:lnSpc>
                          <a:spcPct val="101400"/>
                        </a:lnSpc>
                        <a:spcBef>
                          <a:spcPts val="5"/>
                        </a:spcBef>
                      </a:pPr>
                      <a:r>
                        <a:rPr sz="600" b="1" spc="-5">
                          <a:latin typeface="Calibri"/>
                          <a:cs typeface="Calibri"/>
                        </a:rPr>
                        <a:t>What is </a:t>
                      </a:r>
                      <a:r>
                        <a:rPr sz="600" b="1">
                          <a:latin typeface="Calibri"/>
                          <a:cs typeface="Calibri"/>
                        </a:rPr>
                        <a:t>the </a:t>
                      </a:r>
                      <a:r>
                        <a:rPr sz="600" b="1" spc="-5">
                          <a:latin typeface="Calibri"/>
                          <a:cs typeface="Calibri"/>
                        </a:rPr>
                        <a:t>most common eye</a:t>
                      </a:r>
                      <a:r>
                        <a:rPr lang="en-US" sz="600" b="1" spc="-5">
                          <a:latin typeface="Calibri"/>
                          <a:cs typeface="Calibri"/>
                        </a:rPr>
                        <a:t> </a:t>
                      </a:r>
                      <a:r>
                        <a:rPr sz="600" b="1" spc="-150">
                          <a:latin typeface="Calibri"/>
                          <a:cs typeface="Calibri"/>
                        </a:rPr>
                        <a:t> </a:t>
                      </a:r>
                      <a:r>
                        <a:rPr sz="600" b="1" spc="-5" err="1">
                          <a:latin typeface="Calibri"/>
                          <a:cs typeface="Calibri"/>
                        </a:rPr>
                        <a:t>colour</a:t>
                      </a:r>
                      <a:r>
                        <a:rPr sz="600" b="1" spc="-5">
                          <a:latin typeface="Calibri"/>
                          <a:cs typeface="Calibri"/>
                        </a:rPr>
                        <a:t> in</a:t>
                      </a:r>
                      <a:r>
                        <a:rPr sz="600" b="1">
                          <a:latin typeface="Calibri"/>
                          <a:cs typeface="Calibri"/>
                        </a:rPr>
                        <a:t> </a:t>
                      </a:r>
                      <a:r>
                        <a:rPr sz="600" b="1" spc="-5">
                          <a:latin typeface="Calibri"/>
                          <a:cs typeface="Calibri"/>
                        </a:rPr>
                        <a:t>our</a:t>
                      </a:r>
                      <a:r>
                        <a:rPr sz="600" b="1" spc="10">
                          <a:latin typeface="Calibri"/>
                          <a:cs typeface="Calibri"/>
                        </a:rPr>
                        <a:t> </a:t>
                      </a:r>
                      <a:r>
                        <a:rPr sz="600" b="1" spc="-5">
                          <a:latin typeface="Calibri"/>
                          <a:cs typeface="Calibri"/>
                        </a:rPr>
                        <a:t>class?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8580" marR="130175">
                        <a:lnSpc>
                          <a:spcPct val="101899"/>
                        </a:lnSpc>
                      </a:pPr>
                      <a:r>
                        <a:rPr sz="600" spc="-5">
                          <a:latin typeface="Calibri"/>
                          <a:cs typeface="Calibri"/>
                        </a:rPr>
                        <a:t>Compare the skeletons of </a:t>
                      </a:r>
                      <a:r>
                        <a:rPr sz="600">
                          <a:latin typeface="Calibri"/>
                          <a:cs typeface="Calibri"/>
                        </a:rPr>
                        <a:t>apes,</a:t>
                      </a:r>
                      <a:r>
                        <a:rPr lang="en-US" sz="600">
                          <a:latin typeface="Calibri"/>
                          <a:cs typeface="Calibri"/>
                        </a:rPr>
                        <a:t> </a:t>
                      </a:r>
                      <a:r>
                        <a:rPr sz="600" spc="5">
                          <a:latin typeface="Calibri"/>
                          <a:cs typeface="Calibri"/>
                        </a:rPr>
                        <a:t> </a:t>
                      </a:r>
                      <a:r>
                        <a:rPr sz="600" spc="-5">
                          <a:latin typeface="Calibri"/>
                          <a:cs typeface="Calibri"/>
                        </a:rPr>
                        <a:t>humans,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Neanderthals</a:t>
                      </a:r>
                      <a:r>
                        <a:rPr sz="600">
                          <a:latin typeface="Calibri"/>
                          <a:cs typeface="Calibri"/>
                        </a:rPr>
                        <a:t> </a:t>
                      </a:r>
                      <a:r>
                        <a:rPr sz="600" spc="-5">
                          <a:latin typeface="Calibri"/>
                          <a:cs typeface="Calibri"/>
                        </a:rPr>
                        <a:t>–</a:t>
                      </a:r>
                      <a:r>
                        <a:rPr sz="600" spc="-10">
                          <a:latin typeface="Calibri"/>
                          <a:cs typeface="Calibri"/>
                        </a:rPr>
                        <a:t> </a:t>
                      </a:r>
                      <a:r>
                        <a:rPr sz="600" spc="-5">
                          <a:latin typeface="Calibri"/>
                          <a:cs typeface="Calibri"/>
                        </a:rPr>
                        <a:t>how</a:t>
                      </a:r>
                      <a:r>
                        <a:rPr lang="en-US" sz="600" spc="-5">
                          <a:latin typeface="Calibri"/>
                          <a:cs typeface="Calibri"/>
                        </a:rPr>
                        <a:t> </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they similar,</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how are they</a:t>
                      </a:r>
                      <a:r>
                        <a:rPr lang="en-US" sz="600" spc="-5">
                          <a:latin typeface="Calibri"/>
                          <a:cs typeface="Calibri"/>
                        </a:rPr>
                        <a:t> </a:t>
                      </a:r>
                      <a:r>
                        <a:rPr sz="600" spc="-145">
                          <a:latin typeface="Calibri"/>
                          <a:cs typeface="Calibri"/>
                        </a:rPr>
                        <a:t> </a:t>
                      </a:r>
                      <a:r>
                        <a:rPr sz="600" spc="-5">
                          <a:latin typeface="Calibri"/>
                          <a:cs typeface="Calibri"/>
                        </a:rPr>
                        <a:t>different?</a:t>
                      </a:r>
                      <a:endParaRPr sz="600">
                        <a:latin typeface="Calibri"/>
                        <a:cs typeface="Calibri"/>
                      </a:endParaRPr>
                    </a:p>
                    <a:p>
                      <a:pPr>
                        <a:lnSpc>
                          <a:spcPct val="100000"/>
                        </a:lnSpc>
                        <a:spcBef>
                          <a:spcPts val="50"/>
                        </a:spcBef>
                      </a:pPr>
                      <a:endParaRPr sz="600">
                        <a:latin typeface="Times New Roman"/>
                        <a:cs typeface="Times New Roman"/>
                      </a:endParaRPr>
                    </a:p>
                    <a:p>
                      <a:pPr marL="68580" marR="91440">
                        <a:lnSpc>
                          <a:spcPct val="101400"/>
                        </a:lnSpc>
                      </a:pPr>
                      <a:r>
                        <a:rPr sz="600" spc="-5">
                          <a:latin typeface="Calibri"/>
                          <a:cs typeface="Calibri"/>
                        </a:rPr>
                        <a:t>Can you classify these observations</a:t>
                      </a:r>
                      <a:r>
                        <a:rPr lang="en-US" sz="600" spc="-5">
                          <a:latin typeface="Calibri"/>
                          <a:cs typeface="Calibri"/>
                        </a:rPr>
                        <a:t> </a:t>
                      </a:r>
                      <a:r>
                        <a:rPr sz="600" spc="-145">
                          <a:latin typeface="Calibri"/>
                          <a:cs typeface="Calibri"/>
                        </a:rPr>
                        <a:t> </a:t>
                      </a:r>
                      <a:r>
                        <a:rPr sz="600" spc="-5">
                          <a:latin typeface="Calibri"/>
                          <a:cs typeface="Calibri"/>
                        </a:rPr>
                        <a:t>into evidence for the</a:t>
                      </a:r>
                      <a:r>
                        <a:rPr sz="600" spc="-10">
                          <a:latin typeface="Calibri"/>
                          <a:cs typeface="Calibri"/>
                        </a:rPr>
                        <a:t> </a:t>
                      </a:r>
                      <a:r>
                        <a:rPr sz="600" spc="-5">
                          <a:latin typeface="Calibri"/>
                          <a:cs typeface="Calibri"/>
                        </a:rPr>
                        <a:t>idea</a:t>
                      </a:r>
                      <a:r>
                        <a:rPr sz="600">
                          <a:latin typeface="Calibri"/>
                          <a:cs typeface="Calibri"/>
                        </a:rPr>
                        <a:t> </a:t>
                      </a:r>
                      <a:r>
                        <a:rPr sz="600" spc="-5">
                          <a:latin typeface="Calibri"/>
                          <a:cs typeface="Calibri"/>
                        </a:rPr>
                        <a:t>of</a:t>
                      </a:r>
                      <a:r>
                        <a:rPr lang="en-US" sz="600" spc="-5">
                          <a:latin typeface="Calibri"/>
                          <a:cs typeface="Calibri"/>
                        </a:rPr>
                        <a:t> </a:t>
                      </a:r>
                      <a:r>
                        <a:rPr sz="600">
                          <a:latin typeface="Calibri"/>
                          <a:cs typeface="Calibri"/>
                        </a:rPr>
                        <a:t> </a:t>
                      </a:r>
                      <a:r>
                        <a:rPr sz="600" spc="-5">
                          <a:latin typeface="Calibri"/>
                          <a:cs typeface="Calibri"/>
                        </a:rPr>
                        <a:t>evolution,</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evidence against?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129539">
                        <a:lnSpc>
                          <a:spcPct val="101400"/>
                        </a:lnSpc>
                        <a:spcBef>
                          <a:spcPts val="5"/>
                        </a:spcBef>
                      </a:pPr>
                      <a:r>
                        <a:rPr sz="600" spc="-5">
                          <a:latin typeface="Calibri"/>
                          <a:cs typeface="Calibri"/>
                        </a:rPr>
                        <a:t>How has the skeleton of the horse</a:t>
                      </a:r>
                      <a:r>
                        <a:rPr lang="en-US" sz="600" spc="-5">
                          <a:latin typeface="Calibri"/>
                          <a:cs typeface="Calibri"/>
                        </a:rPr>
                        <a:t> </a:t>
                      </a:r>
                      <a:r>
                        <a:rPr sz="600" spc="-145">
                          <a:latin typeface="Calibri"/>
                          <a:cs typeface="Calibri"/>
                        </a:rPr>
                        <a:t> </a:t>
                      </a:r>
                      <a:r>
                        <a:rPr sz="600" spc="-5">
                          <a:latin typeface="Calibri"/>
                          <a:cs typeface="Calibri"/>
                        </a:rPr>
                        <a:t>changed</a:t>
                      </a:r>
                      <a:r>
                        <a:rPr sz="600">
                          <a:latin typeface="Calibri"/>
                          <a:cs typeface="Calibri"/>
                        </a:rPr>
                        <a:t> </a:t>
                      </a:r>
                      <a:r>
                        <a:rPr sz="600" spc="-5">
                          <a:latin typeface="Calibri"/>
                          <a:cs typeface="Calibri"/>
                        </a:rPr>
                        <a:t>over time?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102870" algn="just">
                        <a:lnSpc>
                          <a:spcPct val="101400"/>
                        </a:lnSpc>
                        <a:spcBef>
                          <a:spcPts val="5"/>
                        </a:spcBef>
                      </a:pPr>
                      <a:r>
                        <a:rPr sz="600" spc="-5">
                          <a:latin typeface="Calibri"/>
                          <a:cs typeface="Calibri"/>
                        </a:rPr>
                        <a:t>Is there a pattern between the size</a:t>
                      </a:r>
                      <a:r>
                        <a:rPr lang="en-US" sz="600" spc="-5">
                          <a:latin typeface="Calibri"/>
                          <a:cs typeface="Calibri"/>
                        </a:rPr>
                        <a:t> </a:t>
                      </a:r>
                      <a:r>
                        <a:rPr sz="600" spc="-145">
                          <a:latin typeface="Calibri"/>
                          <a:cs typeface="Calibri"/>
                        </a:rPr>
                        <a:t> </a:t>
                      </a:r>
                      <a:r>
                        <a:rPr sz="600" spc="-5">
                          <a:latin typeface="Calibri"/>
                          <a:cs typeface="Calibri"/>
                        </a:rPr>
                        <a:t>and shape of a bird’s beak and the</a:t>
                      </a:r>
                      <a:r>
                        <a:rPr lang="en-US" sz="600" spc="-5">
                          <a:latin typeface="Calibri"/>
                          <a:cs typeface="Calibri"/>
                        </a:rPr>
                        <a:t> </a:t>
                      </a:r>
                      <a:r>
                        <a:rPr sz="600">
                          <a:latin typeface="Calibri"/>
                          <a:cs typeface="Calibri"/>
                        </a:rPr>
                        <a:t> </a:t>
                      </a:r>
                      <a:r>
                        <a:rPr sz="600" spc="-5">
                          <a:latin typeface="Calibri"/>
                          <a:cs typeface="Calibri"/>
                        </a:rPr>
                        <a:t>food </a:t>
                      </a:r>
                      <a:r>
                        <a:rPr sz="600" spc="-10">
                          <a:latin typeface="Calibri"/>
                          <a:cs typeface="Calibri"/>
                        </a:rPr>
                        <a:t>it </a:t>
                      </a:r>
                      <a:r>
                        <a:rPr sz="600" spc="-5">
                          <a:latin typeface="Calibri"/>
                          <a:cs typeface="Calibri"/>
                        </a:rPr>
                        <a:t>will eat?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273050">
                        <a:lnSpc>
                          <a:spcPct val="101400"/>
                        </a:lnSpc>
                        <a:spcBef>
                          <a:spcPts val="5"/>
                        </a:spcBef>
                      </a:pPr>
                      <a:r>
                        <a:rPr sz="600" spc="-5">
                          <a:latin typeface="Calibri"/>
                          <a:cs typeface="Calibri"/>
                        </a:rPr>
                        <a:t>What happened when Charles</a:t>
                      </a:r>
                      <a:r>
                        <a:rPr lang="en-US" sz="600" spc="-5">
                          <a:latin typeface="Calibri"/>
                          <a:cs typeface="Calibri"/>
                        </a:rPr>
                        <a:t> </a:t>
                      </a:r>
                      <a:r>
                        <a:rPr sz="600" spc="-145">
                          <a:latin typeface="Calibri"/>
                          <a:cs typeface="Calibri"/>
                        </a:rPr>
                        <a:t> </a:t>
                      </a:r>
                      <a:r>
                        <a:rPr sz="600" spc="-5">
                          <a:latin typeface="Calibri"/>
                          <a:cs typeface="Calibri"/>
                        </a:rPr>
                        <a:t>Darwin visited the Galapagos</a:t>
                      </a:r>
                      <a:r>
                        <a:rPr lang="en-US" sz="600" spc="-5">
                          <a:latin typeface="Calibri"/>
                          <a:cs typeface="Calibri"/>
                        </a:rPr>
                        <a:t> </a:t>
                      </a:r>
                      <a:r>
                        <a:rPr sz="600">
                          <a:latin typeface="Calibri"/>
                          <a:cs typeface="Calibri"/>
                        </a:rPr>
                        <a:t> </a:t>
                      </a:r>
                      <a:r>
                        <a:rPr sz="600" spc="-5">
                          <a:latin typeface="Calibri"/>
                          <a:cs typeface="Calibri"/>
                        </a:rPr>
                        <a:t>islands?</a:t>
                      </a:r>
                      <a:endParaRPr sz="600">
                        <a:latin typeface="Calibri"/>
                        <a:cs typeface="Calibri"/>
                      </a:endParaRPr>
                    </a:p>
                    <a:p>
                      <a:pPr>
                        <a:lnSpc>
                          <a:spcPct val="100000"/>
                        </a:lnSpc>
                      </a:pPr>
                      <a:endParaRPr sz="700">
                        <a:latin typeface="Times New Roman"/>
                        <a:cs typeface="Times New Roman"/>
                      </a:endParaRPr>
                    </a:p>
                    <a:p>
                      <a:pPr marL="67945" marR="90170">
                        <a:lnSpc>
                          <a:spcPct val="101400"/>
                        </a:lnSpc>
                        <a:spcBef>
                          <a:spcPts val="5"/>
                        </a:spcBef>
                      </a:pPr>
                      <a:r>
                        <a:rPr sz="600" spc="-5">
                          <a:latin typeface="Calibri"/>
                          <a:cs typeface="Calibri"/>
                        </a:rPr>
                        <a:t>What ideas did American geneticist</a:t>
                      </a:r>
                      <a:r>
                        <a:rPr lang="en-US" sz="600" spc="-5">
                          <a:latin typeface="Calibri"/>
                          <a:cs typeface="Calibri"/>
                        </a:rPr>
                        <a:t> </a:t>
                      </a:r>
                      <a:r>
                        <a:rPr sz="600" spc="-145">
                          <a:latin typeface="Calibri"/>
                          <a:cs typeface="Calibri"/>
                        </a:rPr>
                        <a:t> </a:t>
                      </a:r>
                      <a:r>
                        <a:rPr sz="600" spc="-5">
                          <a:latin typeface="Calibri"/>
                          <a:cs typeface="Calibri"/>
                        </a:rPr>
                        <a:t>Barbara McClintock have </a:t>
                      </a:r>
                      <a:r>
                        <a:rPr sz="600">
                          <a:latin typeface="Calibri"/>
                          <a:cs typeface="Calibri"/>
                        </a:rPr>
                        <a:t>about</a:t>
                      </a:r>
                      <a:r>
                        <a:rPr lang="en-US" sz="600">
                          <a:latin typeface="Calibri"/>
                          <a:cs typeface="Calibri"/>
                        </a:rPr>
                        <a:t> </a:t>
                      </a:r>
                      <a:r>
                        <a:rPr sz="600" spc="5">
                          <a:latin typeface="Calibri"/>
                          <a:cs typeface="Calibri"/>
                        </a:rPr>
                        <a:t> </a:t>
                      </a:r>
                      <a:r>
                        <a:rPr sz="600" spc="-5">
                          <a:latin typeface="Calibri"/>
                          <a:cs typeface="Calibri"/>
                        </a:rPr>
                        <a:t>genes that</a:t>
                      </a:r>
                      <a:r>
                        <a:rPr sz="600" spc="-15">
                          <a:latin typeface="Calibri"/>
                          <a:cs typeface="Calibri"/>
                        </a:rPr>
                        <a:t> </a:t>
                      </a:r>
                      <a:r>
                        <a:rPr sz="600" spc="-5">
                          <a:latin typeface="Calibri"/>
                          <a:cs typeface="Calibri"/>
                        </a:rPr>
                        <a:t>won</a:t>
                      </a:r>
                      <a:r>
                        <a:rPr sz="600">
                          <a:latin typeface="Calibri"/>
                          <a:cs typeface="Calibri"/>
                        </a:rPr>
                        <a:t> </a:t>
                      </a:r>
                      <a:r>
                        <a:rPr sz="600" spc="-5">
                          <a:latin typeface="Calibri"/>
                          <a:cs typeface="Calibri"/>
                        </a:rPr>
                        <a:t>her</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Nobel</a:t>
                      </a:r>
                      <a:r>
                        <a:rPr sz="600" spc="-10">
                          <a:latin typeface="Calibri"/>
                          <a:cs typeface="Calibri"/>
                        </a:rPr>
                        <a:t> </a:t>
                      </a:r>
                      <a:r>
                        <a:rPr sz="600" spc="-5">
                          <a:latin typeface="Calibri"/>
                          <a:cs typeface="Calibri"/>
                        </a:rPr>
                        <a:t>Prize?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What </a:t>
                      </a:r>
                      <a:r>
                        <a:rPr sz="600" spc="-10">
                          <a:latin typeface="Calibri"/>
                          <a:cs typeface="Calibri"/>
                        </a:rPr>
                        <a:t>is</a:t>
                      </a:r>
                      <a:r>
                        <a:rPr sz="600" spc="5">
                          <a:latin typeface="Calibri"/>
                          <a:cs typeface="Calibri"/>
                        </a:rPr>
                        <a:t> </a:t>
                      </a:r>
                      <a:r>
                        <a:rPr sz="600" spc="-5">
                          <a:latin typeface="Calibri"/>
                          <a:cs typeface="Calibri"/>
                        </a:rPr>
                        <a:t>evolution,</a:t>
                      </a:r>
                      <a:r>
                        <a:rPr sz="600" spc="10">
                          <a:latin typeface="Calibri"/>
                          <a:cs typeface="Calibri"/>
                        </a:rPr>
                        <a:t> </a:t>
                      </a:r>
                      <a:r>
                        <a:rPr sz="600" spc="-5">
                          <a:latin typeface="Calibri"/>
                          <a:cs typeface="Calibri"/>
                        </a:rPr>
                        <a:t>how</a:t>
                      </a:r>
                      <a:r>
                        <a:rPr sz="600" spc="5">
                          <a:latin typeface="Calibri"/>
                          <a:cs typeface="Calibri"/>
                        </a:rPr>
                        <a:t> </a:t>
                      </a:r>
                      <a:r>
                        <a:rPr sz="600" spc="-10">
                          <a:latin typeface="Calibri"/>
                          <a:cs typeface="Calibri"/>
                        </a:rPr>
                        <a:t>does</a:t>
                      </a:r>
                      <a:r>
                        <a:rPr sz="600" spc="20">
                          <a:latin typeface="Calibri"/>
                          <a:cs typeface="Calibri"/>
                        </a:rPr>
                        <a:t> </a:t>
                      </a:r>
                      <a:r>
                        <a:rPr sz="600" spc="-5">
                          <a:latin typeface="Calibri"/>
                          <a:cs typeface="Calibri"/>
                        </a:rPr>
                        <a:t>it happen</a:t>
                      </a:r>
                      <a:r>
                        <a:rPr sz="600" spc="10">
                          <a:latin typeface="Calibri"/>
                          <a:cs typeface="Calibri"/>
                        </a:rPr>
                        <a:t> </a:t>
                      </a:r>
                      <a:r>
                        <a:rPr sz="600">
                          <a:latin typeface="Calibri"/>
                          <a:cs typeface="Calibri"/>
                        </a:rPr>
                        <a:t>and</a:t>
                      </a:r>
                      <a:r>
                        <a:rPr sz="600" spc="-5">
                          <a:latin typeface="Calibri"/>
                          <a:cs typeface="Calibri"/>
                        </a:rPr>
                        <a:t> how</a:t>
                      </a:r>
                      <a:r>
                        <a:rPr sz="600" spc="1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scientists</a:t>
                      </a:r>
                      <a:r>
                        <a:rPr sz="600" spc="5">
                          <a:latin typeface="Calibri"/>
                          <a:cs typeface="Calibri"/>
                        </a:rPr>
                        <a:t> </a:t>
                      </a:r>
                      <a:r>
                        <a:rPr sz="600" spc="-5">
                          <a:latin typeface="Calibri"/>
                          <a:cs typeface="Calibri"/>
                        </a:rPr>
                        <a:t>know?</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6" name="object 6"/>
          <p:cNvSpPr/>
          <p:nvPr/>
        </p:nvSpPr>
        <p:spPr>
          <a:xfrm>
            <a:off x="2170874" y="4783785"/>
            <a:ext cx="586183" cy="5758"/>
          </a:xfrm>
          <a:custGeom>
            <a:avLst/>
            <a:gdLst/>
            <a:ahLst/>
            <a:cxnLst/>
            <a:rect l="l" t="t" r="r" b="b"/>
            <a:pathLst>
              <a:path w="646430"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8" name="Picture 7">
            <a:extLst>
              <a:ext uri="{FF2B5EF4-FFF2-40B4-BE49-F238E27FC236}">
                <a16:creationId xmlns:a16="http://schemas.microsoft.com/office/drawing/2014/main" id="{E4F8A462-A3EB-40EA-9269-CDDD00843F6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4DE53-9E6B-4897-A4C4-72FD16680EE6}"/>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1086674637"/>
              </p:ext>
            </p:extLst>
          </p:nvPr>
        </p:nvGraphicFramePr>
        <p:xfrm>
          <a:off x="513843" y="888979"/>
          <a:ext cx="8891213" cy="5306168"/>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35702">
                <a:tc gridSpan="9">
                  <a:txBody>
                    <a:bodyPr/>
                    <a:lstStyle/>
                    <a:p>
                      <a:pPr>
                        <a:lnSpc>
                          <a:spcPct val="100000"/>
                        </a:lnSpc>
                        <a:spcBef>
                          <a:spcPts val="40"/>
                        </a:spcBef>
                      </a:pPr>
                      <a:endParaRPr sz="700">
                        <a:solidFill>
                          <a:schemeClr val="bg1"/>
                        </a:solidFill>
                        <a:latin typeface="Times New Roman"/>
                        <a:cs typeface="Times New Roman"/>
                      </a:endParaRPr>
                    </a:p>
                    <a:p>
                      <a:pPr algn="ctr">
                        <a:lnSpc>
                          <a:spcPct val="100000"/>
                        </a:lnSpc>
                      </a:pPr>
                      <a:r>
                        <a:rPr sz="900" b="1" u="sng">
                          <a:solidFill>
                            <a:schemeClr val="bg1"/>
                          </a:solidFill>
                          <a:uFill>
                            <a:solidFill>
                              <a:srgbClr val="000000"/>
                            </a:solidFill>
                          </a:uFill>
                          <a:latin typeface="Calibri"/>
                          <a:cs typeface="Calibri"/>
                        </a:rPr>
                        <a:t>Year</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6</a:t>
                      </a:r>
                      <a:r>
                        <a:rPr sz="900" b="1" u="sng" spc="-5">
                          <a:solidFill>
                            <a:schemeClr val="bg1"/>
                          </a:solidFill>
                          <a:uFill>
                            <a:solidFill>
                              <a:srgbClr val="000000"/>
                            </a:solidFill>
                          </a:uFill>
                          <a:latin typeface="Calibri"/>
                          <a:cs typeface="Calibri"/>
                        </a:rPr>
                        <a:t> </a:t>
                      </a:r>
                      <a:r>
                        <a:rPr sz="900" b="1" u="sng">
                          <a:solidFill>
                            <a:schemeClr val="bg1"/>
                          </a:solidFill>
                          <a:uFill>
                            <a:solidFill>
                              <a:srgbClr val="000000"/>
                            </a:solidFill>
                          </a:uFill>
                          <a:latin typeface="Calibri"/>
                          <a:cs typeface="Calibri"/>
                        </a:rPr>
                        <a:t>–</a:t>
                      </a:r>
                      <a:r>
                        <a:rPr sz="900" b="1" u="sng" spc="-15">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Living</a:t>
                      </a:r>
                      <a:r>
                        <a:rPr sz="900" b="1" u="sng">
                          <a:solidFill>
                            <a:schemeClr val="bg1"/>
                          </a:solidFill>
                          <a:uFill>
                            <a:solidFill>
                              <a:srgbClr val="000000"/>
                            </a:solidFill>
                          </a:uFill>
                          <a:latin typeface="Calibri"/>
                          <a:cs typeface="Calibri"/>
                        </a:rPr>
                        <a:t> </a:t>
                      </a:r>
                      <a:r>
                        <a:rPr sz="900" b="1" u="sng" spc="-5">
                          <a:solidFill>
                            <a:schemeClr val="bg1"/>
                          </a:solidFill>
                          <a:uFill>
                            <a:solidFill>
                              <a:srgbClr val="000000"/>
                            </a:solidFill>
                          </a:uFill>
                          <a:latin typeface="Calibri"/>
                          <a:cs typeface="Calibri"/>
                        </a:rPr>
                        <a:t>Things </a:t>
                      </a:r>
                      <a:r>
                        <a:rPr sz="900" b="1" u="sng">
                          <a:solidFill>
                            <a:schemeClr val="bg1"/>
                          </a:solidFill>
                          <a:uFill>
                            <a:solidFill>
                              <a:srgbClr val="000000"/>
                            </a:solidFill>
                          </a:uFill>
                          <a:latin typeface="Calibri"/>
                          <a:cs typeface="Calibri"/>
                        </a:rPr>
                        <a:t>&amp;</a:t>
                      </a:r>
                      <a:r>
                        <a:rPr sz="900" b="1" u="sng" spc="-5">
                          <a:solidFill>
                            <a:schemeClr val="bg1"/>
                          </a:solidFill>
                          <a:uFill>
                            <a:solidFill>
                              <a:srgbClr val="000000"/>
                            </a:solidFill>
                          </a:uFill>
                          <a:latin typeface="Calibri"/>
                          <a:cs typeface="Calibri"/>
                        </a:rPr>
                        <a:t> their Habitats</a:t>
                      </a:r>
                      <a:endParaRPr sz="900">
                        <a:solidFill>
                          <a:schemeClr val="bg1"/>
                        </a:solidFill>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6047">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654706">
                <a:tc rowSpan="3" gridSpan="2">
                  <a:txBody>
                    <a:bodyPr/>
                    <a:lstStyle/>
                    <a:p>
                      <a:pPr>
                        <a:lnSpc>
                          <a:spcPct val="100000"/>
                        </a:lnSpc>
                        <a:spcBef>
                          <a:spcPts val="5"/>
                        </a:spcBef>
                      </a:pPr>
                      <a:endParaRPr sz="700">
                        <a:latin typeface="Times New Roman"/>
                        <a:cs typeface="Times New Roman"/>
                      </a:endParaRPr>
                    </a:p>
                    <a:p>
                      <a:pPr marL="525780" marR="199390" indent="-228600">
                        <a:lnSpc>
                          <a:spcPct val="101400"/>
                        </a:lnSpc>
                        <a:spcBef>
                          <a:spcPts val="5"/>
                        </a:spcBef>
                        <a:buFont typeface="Symbol"/>
                        <a:buChar char=""/>
                        <a:tabLst>
                          <a:tab pos="525145" algn="l"/>
                          <a:tab pos="525780" algn="l"/>
                        </a:tabLst>
                      </a:pPr>
                      <a:r>
                        <a:rPr sz="600" b="1" spc="-5">
                          <a:latin typeface="Calibri"/>
                          <a:cs typeface="Calibri"/>
                        </a:rPr>
                        <a:t>Classify</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into</a:t>
                      </a:r>
                      <a:r>
                        <a:rPr sz="600" b="1" spc="5">
                          <a:latin typeface="Calibri"/>
                          <a:cs typeface="Calibri"/>
                        </a:rPr>
                        <a:t> </a:t>
                      </a:r>
                      <a:r>
                        <a:rPr sz="600" b="1" spc="-5">
                          <a:latin typeface="Calibri"/>
                          <a:cs typeface="Calibri"/>
                        </a:rPr>
                        <a:t>broad</a:t>
                      </a:r>
                      <a:r>
                        <a:rPr sz="600" b="1">
                          <a:latin typeface="Calibri"/>
                          <a:cs typeface="Calibri"/>
                        </a:rPr>
                        <a:t> </a:t>
                      </a:r>
                      <a:r>
                        <a:rPr sz="600" b="1" spc="-5">
                          <a:latin typeface="Calibri"/>
                          <a:cs typeface="Calibri"/>
                        </a:rPr>
                        <a:t>groups according</a:t>
                      </a:r>
                      <a:r>
                        <a:rPr sz="600" b="1">
                          <a:latin typeface="Calibri"/>
                          <a:cs typeface="Calibri"/>
                        </a:rPr>
                        <a:t> </a:t>
                      </a:r>
                      <a:r>
                        <a:rPr sz="600" b="1" spc="-5">
                          <a:latin typeface="Calibri"/>
                          <a:cs typeface="Calibri"/>
                        </a:rPr>
                        <a:t>to </a:t>
                      </a:r>
                      <a:r>
                        <a:rPr sz="600" b="1">
                          <a:latin typeface="Calibri"/>
                          <a:cs typeface="Calibri"/>
                        </a:rPr>
                        <a:t> </a:t>
                      </a:r>
                      <a:r>
                        <a:rPr sz="600" b="1" spc="-5">
                          <a:latin typeface="Calibri"/>
                          <a:cs typeface="Calibri"/>
                        </a:rPr>
                        <a:t>observable</a:t>
                      </a:r>
                      <a:r>
                        <a:rPr sz="600" b="1" spc="5">
                          <a:latin typeface="Calibri"/>
                          <a:cs typeface="Calibri"/>
                        </a:rPr>
                        <a:t> </a:t>
                      </a:r>
                      <a:r>
                        <a:rPr sz="600" b="1" spc="-5">
                          <a:latin typeface="Calibri"/>
                          <a:cs typeface="Calibri"/>
                        </a:rPr>
                        <a:t>characteristics </a:t>
                      </a:r>
                      <a:r>
                        <a:rPr sz="600" b="1">
                          <a:latin typeface="Calibri"/>
                          <a:cs typeface="Calibri"/>
                        </a:rPr>
                        <a:t>and</a:t>
                      </a:r>
                      <a:r>
                        <a:rPr sz="600" b="1" spc="-5">
                          <a:latin typeface="Calibri"/>
                          <a:cs typeface="Calibri"/>
                        </a:rPr>
                        <a:t> based</a:t>
                      </a:r>
                      <a:r>
                        <a:rPr sz="600" b="1" spc="5">
                          <a:latin typeface="Calibri"/>
                          <a:cs typeface="Calibri"/>
                        </a:rPr>
                        <a:t> </a:t>
                      </a:r>
                      <a:r>
                        <a:rPr sz="600" b="1" spc="-5">
                          <a:latin typeface="Calibri"/>
                          <a:cs typeface="Calibri"/>
                        </a:rPr>
                        <a:t>on</a:t>
                      </a:r>
                      <a:r>
                        <a:rPr sz="600" b="1">
                          <a:latin typeface="Calibri"/>
                          <a:cs typeface="Calibri"/>
                        </a:rPr>
                        <a:t> </a:t>
                      </a:r>
                      <a:r>
                        <a:rPr sz="600" b="1" spc="-5">
                          <a:latin typeface="Calibri"/>
                          <a:cs typeface="Calibri"/>
                        </a:rPr>
                        <a:t>similarities </a:t>
                      </a:r>
                      <a:r>
                        <a:rPr sz="600" b="1">
                          <a:latin typeface="Calibri"/>
                          <a:cs typeface="Calibri"/>
                        </a:rPr>
                        <a:t>and </a:t>
                      </a:r>
                      <a:r>
                        <a:rPr sz="600" b="1" spc="-145">
                          <a:latin typeface="Calibri"/>
                          <a:cs typeface="Calibri"/>
                        </a:rPr>
                        <a:t> </a:t>
                      </a:r>
                      <a:r>
                        <a:rPr sz="600" b="1" spc="-5">
                          <a:latin typeface="Calibri"/>
                          <a:cs typeface="Calibri"/>
                        </a:rPr>
                        <a:t>differences.</a:t>
                      </a:r>
                      <a:endParaRPr sz="600">
                        <a:latin typeface="Calibri"/>
                        <a:cs typeface="Calibri"/>
                      </a:endParaRPr>
                    </a:p>
                    <a:p>
                      <a:pPr marL="525780" marR="190500" indent="-228600">
                        <a:lnSpc>
                          <a:spcPct val="101400"/>
                        </a:lnSpc>
                        <a:spcBef>
                          <a:spcPts val="45"/>
                        </a:spcBef>
                        <a:buFont typeface="Symbol"/>
                        <a:buChar char=""/>
                        <a:tabLst>
                          <a:tab pos="525145" algn="l"/>
                          <a:tab pos="525780" algn="l"/>
                        </a:tabLst>
                      </a:pPr>
                      <a:r>
                        <a:rPr sz="600" b="1" spc="-10">
                          <a:latin typeface="Calibri"/>
                          <a:cs typeface="Calibri"/>
                        </a:rPr>
                        <a:t>Give</a:t>
                      </a:r>
                      <a:r>
                        <a:rPr sz="600" b="1" spc="10">
                          <a:latin typeface="Calibri"/>
                          <a:cs typeface="Calibri"/>
                        </a:rPr>
                        <a:t> </a:t>
                      </a:r>
                      <a:r>
                        <a:rPr sz="600" b="1" spc="-5">
                          <a:latin typeface="Calibri"/>
                          <a:cs typeface="Calibri"/>
                        </a:rPr>
                        <a:t>reasons</a:t>
                      </a:r>
                      <a:r>
                        <a:rPr sz="600" b="1">
                          <a:latin typeface="Calibri"/>
                          <a:cs typeface="Calibri"/>
                        </a:rPr>
                        <a:t> </a:t>
                      </a:r>
                      <a:r>
                        <a:rPr sz="600" b="1" spc="-5">
                          <a:latin typeface="Calibri"/>
                          <a:cs typeface="Calibri"/>
                        </a:rPr>
                        <a:t>for</a:t>
                      </a:r>
                      <a:r>
                        <a:rPr sz="600" b="1" spc="5">
                          <a:latin typeface="Calibri"/>
                          <a:cs typeface="Calibri"/>
                        </a:rPr>
                        <a:t> </a:t>
                      </a:r>
                      <a:r>
                        <a:rPr sz="600" b="1" spc="-5">
                          <a:latin typeface="Calibri"/>
                          <a:cs typeface="Calibri"/>
                        </a:rPr>
                        <a:t>classifying</a:t>
                      </a:r>
                      <a:r>
                        <a:rPr sz="600" b="1" spc="5">
                          <a:latin typeface="Calibri"/>
                          <a:cs typeface="Calibri"/>
                        </a:rPr>
                        <a:t> </a:t>
                      </a:r>
                      <a:r>
                        <a:rPr sz="600" b="1" spc="-5">
                          <a:latin typeface="Calibri"/>
                          <a:cs typeface="Calibri"/>
                        </a:rPr>
                        <a:t>plants</a:t>
                      </a:r>
                      <a:r>
                        <a:rPr sz="600" b="1">
                          <a:latin typeface="Calibri"/>
                          <a:cs typeface="Calibri"/>
                        </a:rPr>
                        <a:t> and </a:t>
                      </a:r>
                      <a:r>
                        <a:rPr sz="600" b="1" spc="-5">
                          <a:latin typeface="Calibri"/>
                          <a:cs typeface="Calibri"/>
                        </a:rPr>
                        <a:t>animals</a:t>
                      </a:r>
                      <a:r>
                        <a:rPr sz="600" b="1">
                          <a:latin typeface="Calibri"/>
                          <a:cs typeface="Calibri"/>
                        </a:rPr>
                        <a:t> </a:t>
                      </a:r>
                      <a:r>
                        <a:rPr sz="600" b="1" spc="-5">
                          <a:latin typeface="Calibri"/>
                          <a:cs typeface="Calibri"/>
                        </a:rPr>
                        <a:t>based</a:t>
                      </a:r>
                      <a:r>
                        <a:rPr sz="600" b="1" spc="10">
                          <a:latin typeface="Calibri"/>
                          <a:cs typeface="Calibri"/>
                        </a:rPr>
                        <a:t> </a:t>
                      </a:r>
                      <a:r>
                        <a:rPr sz="600" b="1" spc="-5">
                          <a:latin typeface="Calibri"/>
                          <a:cs typeface="Calibri"/>
                        </a:rPr>
                        <a:t>on </a:t>
                      </a:r>
                      <a:r>
                        <a:rPr sz="600" b="1" spc="-145">
                          <a:latin typeface="Calibri"/>
                          <a:cs typeface="Calibri"/>
                        </a:rPr>
                        <a:t> </a:t>
                      </a:r>
                      <a:r>
                        <a:rPr sz="600" b="1" spc="-5">
                          <a:latin typeface="Calibri"/>
                          <a:cs typeface="Calibri"/>
                        </a:rPr>
                        <a:t>specific</a:t>
                      </a:r>
                      <a:r>
                        <a:rPr sz="600" b="1" spc="-10">
                          <a:latin typeface="Calibri"/>
                          <a:cs typeface="Calibri"/>
                        </a:rPr>
                        <a:t> </a:t>
                      </a:r>
                      <a:r>
                        <a:rPr sz="600" b="1" spc="-5">
                          <a:latin typeface="Calibri"/>
                          <a:cs typeface="Calibri"/>
                        </a:rPr>
                        <a:t>characteristics.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marR="164465" indent="-229235">
                        <a:lnSpc>
                          <a:spcPct val="101400"/>
                        </a:lnSpc>
                        <a:spcBef>
                          <a:spcPts val="5"/>
                        </a:spcBef>
                        <a:buFont typeface="Symbol"/>
                        <a:buChar char=""/>
                        <a:tabLst>
                          <a:tab pos="525780" algn="l"/>
                          <a:tab pos="526415" algn="l"/>
                        </a:tabLst>
                      </a:pPr>
                      <a:r>
                        <a:rPr sz="600" spc="-5">
                          <a:latin typeface="Calibri"/>
                          <a:cs typeface="Calibri"/>
                        </a:rPr>
                        <a:t>Variation</a:t>
                      </a:r>
                      <a:r>
                        <a:rPr sz="600" spc="5">
                          <a:latin typeface="Calibri"/>
                          <a:cs typeface="Calibri"/>
                        </a:rPr>
                        <a:t> </a:t>
                      </a:r>
                      <a:r>
                        <a:rPr sz="600" spc="-5">
                          <a:latin typeface="Calibri"/>
                          <a:cs typeface="Calibri"/>
                        </a:rPr>
                        <a:t>exists</a:t>
                      </a:r>
                      <a:r>
                        <a:rPr sz="600" spc="5">
                          <a:latin typeface="Calibri"/>
                          <a:cs typeface="Calibri"/>
                        </a:rPr>
                        <a:t> </a:t>
                      </a:r>
                      <a:r>
                        <a:rPr sz="600" spc="-5">
                          <a:latin typeface="Calibri"/>
                          <a:cs typeface="Calibri"/>
                        </a:rPr>
                        <a:t>within</a:t>
                      </a:r>
                      <a:r>
                        <a:rPr sz="600" spc="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population</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between</a:t>
                      </a:r>
                      <a:r>
                        <a:rPr sz="600" spc="15">
                          <a:latin typeface="Calibri"/>
                          <a:cs typeface="Calibri"/>
                        </a:rPr>
                        <a:t> </a:t>
                      </a:r>
                      <a:r>
                        <a:rPr sz="600" spc="-5">
                          <a:latin typeface="Calibri"/>
                          <a:cs typeface="Calibri"/>
                        </a:rPr>
                        <a:t>offspring</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some </a:t>
                      </a:r>
                      <a:r>
                        <a:rPr sz="600" spc="-145">
                          <a:latin typeface="Calibri"/>
                          <a:cs typeface="Calibri"/>
                        </a:rPr>
                        <a:t> </a:t>
                      </a:r>
                      <a:r>
                        <a:rPr sz="600" spc="-5">
                          <a:latin typeface="Calibri"/>
                          <a:cs typeface="Calibri"/>
                        </a:rPr>
                        <a:t>plants)</a:t>
                      </a:r>
                      <a:r>
                        <a:rPr sz="600" spc="5">
                          <a:latin typeface="Calibri"/>
                          <a:cs typeface="Calibri"/>
                        </a:rPr>
                        <a:t> </a:t>
                      </a:r>
                      <a:r>
                        <a:rPr sz="600" i="1" spc="-5">
                          <a:latin typeface="Calibri"/>
                          <a:cs typeface="Calibri"/>
                        </a:rPr>
                        <a:t>– NB:</a:t>
                      </a:r>
                      <a:r>
                        <a:rPr sz="600" i="1" spc="5">
                          <a:latin typeface="Calibri"/>
                          <a:cs typeface="Calibri"/>
                        </a:rPr>
                        <a:t> </a:t>
                      </a:r>
                      <a:r>
                        <a:rPr sz="600" i="1" spc="-10">
                          <a:latin typeface="Calibri"/>
                          <a:cs typeface="Calibri"/>
                        </a:rPr>
                        <a:t>this</a:t>
                      </a:r>
                      <a:r>
                        <a:rPr sz="600" i="1">
                          <a:latin typeface="Calibri"/>
                          <a:cs typeface="Calibri"/>
                        </a:rPr>
                        <a:t> </a:t>
                      </a:r>
                      <a:r>
                        <a:rPr sz="600" i="1" spc="-5">
                          <a:latin typeface="Calibri"/>
                          <a:cs typeface="Calibri"/>
                        </a:rPr>
                        <a:t>Key</a:t>
                      </a:r>
                      <a:r>
                        <a:rPr sz="600" i="1" spc="10">
                          <a:latin typeface="Calibri"/>
                          <a:cs typeface="Calibri"/>
                        </a:rPr>
                        <a:t> </a:t>
                      </a:r>
                      <a:r>
                        <a:rPr sz="600" i="1" spc="-5">
                          <a:latin typeface="Calibri"/>
                          <a:cs typeface="Calibri"/>
                        </a:rPr>
                        <a:t>Idea</a:t>
                      </a:r>
                      <a:r>
                        <a:rPr sz="600" i="1" spc="5">
                          <a:latin typeface="Calibri"/>
                          <a:cs typeface="Calibri"/>
                        </a:rPr>
                        <a:t> </a:t>
                      </a:r>
                      <a:r>
                        <a:rPr sz="600" i="1" spc="-10">
                          <a:latin typeface="Calibri"/>
                          <a:cs typeface="Calibri"/>
                        </a:rPr>
                        <a:t>is</a:t>
                      </a:r>
                      <a:r>
                        <a:rPr sz="600" i="1">
                          <a:latin typeface="Calibri"/>
                          <a:cs typeface="Calibri"/>
                        </a:rPr>
                        <a:t> </a:t>
                      </a:r>
                      <a:r>
                        <a:rPr sz="600" i="1" spc="-5">
                          <a:latin typeface="Calibri"/>
                          <a:cs typeface="Calibri"/>
                        </a:rPr>
                        <a:t>duplicated</a:t>
                      </a:r>
                      <a:r>
                        <a:rPr sz="600" i="1" spc="10">
                          <a:latin typeface="Calibri"/>
                          <a:cs typeface="Calibri"/>
                        </a:rPr>
                        <a:t> </a:t>
                      </a:r>
                      <a:r>
                        <a:rPr sz="600" i="1" spc="-5">
                          <a:latin typeface="Calibri"/>
                          <a:cs typeface="Calibri"/>
                        </a:rPr>
                        <a:t>in</a:t>
                      </a:r>
                      <a:r>
                        <a:rPr sz="600" i="1" spc="15">
                          <a:latin typeface="Calibri"/>
                          <a:cs typeface="Calibri"/>
                        </a:rPr>
                        <a:t> </a:t>
                      </a:r>
                      <a:r>
                        <a:rPr sz="600" i="1" spc="-5">
                          <a:latin typeface="Calibri"/>
                          <a:cs typeface="Calibri"/>
                        </a:rPr>
                        <a:t>Year 6</a:t>
                      </a:r>
                      <a:r>
                        <a:rPr sz="600" i="1">
                          <a:latin typeface="Calibri"/>
                          <a:cs typeface="Calibri"/>
                        </a:rPr>
                        <a:t> </a:t>
                      </a:r>
                      <a:r>
                        <a:rPr sz="600" i="1" spc="-5">
                          <a:latin typeface="Calibri"/>
                          <a:cs typeface="Calibri"/>
                        </a:rPr>
                        <a:t>Evolution</a:t>
                      </a:r>
                      <a:r>
                        <a:rPr sz="600" i="1" spc="5">
                          <a:latin typeface="Calibri"/>
                          <a:cs typeface="Calibri"/>
                        </a:rPr>
                        <a:t> </a:t>
                      </a:r>
                      <a:r>
                        <a:rPr sz="600" i="1" spc="-5">
                          <a:latin typeface="Calibri"/>
                          <a:cs typeface="Calibri"/>
                        </a:rPr>
                        <a:t>and </a:t>
                      </a:r>
                      <a:r>
                        <a:rPr sz="600" i="1">
                          <a:latin typeface="Calibri"/>
                          <a:cs typeface="Calibri"/>
                        </a:rPr>
                        <a:t> </a:t>
                      </a:r>
                      <a:r>
                        <a:rPr sz="600" i="1" spc="-5">
                          <a:latin typeface="Calibri"/>
                          <a:cs typeface="Calibri"/>
                        </a:rPr>
                        <a:t>Inheritance.</a:t>
                      </a:r>
                      <a:endParaRPr sz="600">
                        <a:latin typeface="Calibri"/>
                        <a:cs typeface="Calibri"/>
                      </a:endParaRPr>
                    </a:p>
                    <a:p>
                      <a:pPr marL="525780" marR="112395" indent="-229235">
                        <a:lnSpc>
                          <a:spcPct val="101400"/>
                        </a:lnSpc>
                        <a:spcBef>
                          <a:spcPts val="45"/>
                        </a:spcBef>
                        <a:buFont typeface="Symbol"/>
                        <a:buChar char=""/>
                        <a:tabLst>
                          <a:tab pos="525780" algn="l"/>
                          <a:tab pos="526415" algn="l"/>
                        </a:tabLst>
                      </a:pPr>
                      <a:r>
                        <a:rPr sz="600" spc="-5">
                          <a:latin typeface="Calibri"/>
                          <a:cs typeface="Calibri"/>
                        </a:rPr>
                        <a:t>Organisms</a:t>
                      </a:r>
                      <a:r>
                        <a:rPr sz="600" spc="5">
                          <a:latin typeface="Calibri"/>
                          <a:cs typeface="Calibri"/>
                        </a:rPr>
                        <a:t> </a:t>
                      </a:r>
                      <a:r>
                        <a:rPr sz="600" spc="-5">
                          <a:latin typeface="Calibri"/>
                          <a:cs typeface="Calibri"/>
                        </a:rPr>
                        <a:t>best suited</a:t>
                      </a:r>
                      <a:r>
                        <a:rPr sz="600" spc="2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environment are</a:t>
                      </a:r>
                      <a:r>
                        <a:rPr sz="600" spc="10">
                          <a:latin typeface="Calibri"/>
                          <a:cs typeface="Calibri"/>
                        </a:rPr>
                        <a:t> </a:t>
                      </a:r>
                      <a:r>
                        <a:rPr sz="600" spc="-5">
                          <a:latin typeface="Calibri"/>
                          <a:cs typeface="Calibri"/>
                        </a:rPr>
                        <a:t>more</a:t>
                      </a:r>
                      <a:r>
                        <a:rPr sz="600" spc="15">
                          <a:latin typeface="Calibri"/>
                          <a:cs typeface="Calibri"/>
                        </a:rPr>
                        <a:t> </a:t>
                      </a:r>
                      <a:r>
                        <a:rPr sz="600" spc="-5">
                          <a:latin typeface="Calibri"/>
                          <a:cs typeface="Calibri"/>
                        </a:rPr>
                        <a:t>likely</a:t>
                      </a:r>
                      <a:r>
                        <a:rPr sz="600" spc="1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survive </a:t>
                      </a:r>
                      <a:r>
                        <a:rPr sz="600" spc="-140">
                          <a:latin typeface="Calibri"/>
                          <a:cs typeface="Calibri"/>
                        </a:rPr>
                        <a:t> </a:t>
                      </a:r>
                      <a:r>
                        <a:rPr sz="600" spc="-5">
                          <a:latin typeface="Calibri"/>
                          <a:cs typeface="Calibri"/>
                        </a:rPr>
                        <a:t>long</a:t>
                      </a:r>
                      <a:r>
                        <a:rPr sz="600" spc="-10">
                          <a:latin typeface="Calibri"/>
                          <a:cs typeface="Calibri"/>
                        </a:rPr>
                        <a:t> </a:t>
                      </a:r>
                      <a:r>
                        <a:rPr sz="600" spc="-5">
                          <a:latin typeface="Calibri"/>
                          <a:cs typeface="Calibri"/>
                        </a:rPr>
                        <a:t>enough</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reproduce.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Organisms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best</a:t>
                      </a:r>
                      <a:r>
                        <a:rPr sz="600" spc="10">
                          <a:latin typeface="Calibri"/>
                          <a:cs typeface="Calibri"/>
                        </a:rPr>
                        <a:t> </a:t>
                      </a:r>
                      <a:r>
                        <a:rPr sz="600" spc="-5">
                          <a:latin typeface="Calibri"/>
                          <a:cs typeface="Calibri"/>
                        </a:rPr>
                        <a:t>adapted</a:t>
                      </a:r>
                      <a:r>
                        <a:rPr sz="600" spc="10">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reproduce</a:t>
                      </a:r>
                      <a:r>
                        <a:rPr sz="600">
                          <a:latin typeface="Calibri"/>
                          <a:cs typeface="Calibri"/>
                        </a:rPr>
                        <a:t> </a:t>
                      </a:r>
                      <a:r>
                        <a:rPr sz="600" spc="-5">
                          <a:latin typeface="Calibri"/>
                          <a:cs typeface="Calibri"/>
                        </a:rPr>
                        <a:t>are</a:t>
                      </a:r>
                      <a:r>
                        <a:rPr sz="600">
                          <a:latin typeface="Calibri"/>
                          <a:cs typeface="Calibri"/>
                        </a:rPr>
                        <a:t> </a:t>
                      </a:r>
                      <a:r>
                        <a:rPr sz="600" spc="-5">
                          <a:latin typeface="Calibri"/>
                          <a:cs typeface="Calibri"/>
                        </a:rPr>
                        <a:t>more</a:t>
                      </a:r>
                      <a:r>
                        <a:rPr sz="600" spc="15">
                          <a:latin typeface="Calibri"/>
                          <a:cs typeface="Calibri"/>
                        </a:rPr>
                        <a:t> </a:t>
                      </a:r>
                      <a:r>
                        <a:rPr sz="600" spc="-5">
                          <a:latin typeface="Calibri"/>
                          <a:cs typeface="Calibri"/>
                        </a:rPr>
                        <a:t>likely</a:t>
                      </a:r>
                      <a:r>
                        <a:rPr sz="600">
                          <a:latin typeface="Calibri"/>
                          <a:cs typeface="Calibri"/>
                        </a:rPr>
                        <a:t> </a:t>
                      </a:r>
                      <a:r>
                        <a:rPr sz="600" spc="-10">
                          <a:latin typeface="Calibri"/>
                          <a:cs typeface="Calibri"/>
                        </a:rPr>
                        <a:t>to</a:t>
                      </a:r>
                      <a:r>
                        <a:rPr sz="600" spc="20">
                          <a:latin typeface="Calibri"/>
                          <a:cs typeface="Calibri"/>
                        </a:rPr>
                        <a:t> </a:t>
                      </a:r>
                      <a:r>
                        <a:rPr sz="600">
                          <a:latin typeface="Calibri"/>
                          <a:cs typeface="Calibri"/>
                        </a:rPr>
                        <a:t>do</a:t>
                      </a:r>
                      <a:r>
                        <a:rPr sz="600" spc="5">
                          <a:latin typeface="Calibri"/>
                          <a:cs typeface="Calibri"/>
                        </a:rPr>
                        <a:t> </a:t>
                      </a:r>
                      <a:r>
                        <a:rPr sz="600" spc="-5">
                          <a:latin typeface="Calibri"/>
                          <a:cs typeface="Calibri"/>
                        </a:rPr>
                        <a:t>so.</a:t>
                      </a:r>
                      <a:endParaRPr sz="600">
                        <a:latin typeface="Calibri"/>
                        <a:cs typeface="Calibri"/>
                      </a:endParaRPr>
                    </a:p>
                    <a:p>
                      <a:pPr marL="525780" marR="382270" indent="-229235">
                        <a:lnSpc>
                          <a:spcPct val="102899"/>
                        </a:lnSpc>
                        <a:spcBef>
                          <a:spcPts val="25"/>
                        </a:spcBef>
                        <a:buFont typeface="Symbol"/>
                        <a:buChar char=""/>
                        <a:tabLst>
                          <a:tab pos="525780" algn="l"/>
                          <a:tab pos="526415" algn="l"/>
                        </a:tabLst>
                      </a:pPr>
                      <a:r>
                        <a:rPr sz="600" spc="-5">
                          <a:latin typeface="Calibri"/>
                          <a:cs typeface="Calibri"/>
                        </a:rPr>
                        <a:t>Organisms</a:t>
                      </a:r>
                      <a:r>
                        <a:rPr sz="600" spc="5">
                          <a:latin typeface="Calibri"/>
                          <a:cs typeface="Calibri"/>
                        </a:rPr>
                        <a:t> </a:t>
                      </a:r>
                      <a:r>
                        <a:rPr sz="600" spc="-5">
                          <a:latin typeface="Calibri"/>
                          <a:cs typeface="Calibri"/>
                        </a:rPr>
                        <a:t>reproduce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offspring</a:t>
                      </a:r>
                      <a:r>
                        <a:rPr sz="600">
                          <a:latin typeface="Calibri"/>
                          <a:cs typeface="Calibri"/>
                        </a:rPr>
                        <a:t> </a:t>
                      </a:r>
                      <a:r>
                        <a:rPr sz="600" spc="-5">
                          <a:latin typeface="Calibri"/>
                          <a:cs typeface="Calibri"/>
                        </a:rPr>
                        <a:t>have</a:t>
                      </a:r>
                      <a:r>
                        <a:rPr sz="600" spc="5">
                          <a:latin typeface="Calibri"/>
                          <a:cs typeface="Calibri"/>
                        </a:rPr>
                        <a:t> </a:t>
                      </a:r>
                      <a:r>
                        <a:rPr sz="600">
                          <a:latin typeface="Calibri"/>
                          <a:cs typeface="Calibri"/>
                        </a:rPr>
                        <a:t>similar</a:t>
                      </a:r>
                      <a:r>
                        <a:rPr sz="600" spc="5">
                          <a:latin typeface="Calibri"/>
                          <a:cs typeface="Calibri"/>
                        </a:rPr>
                        <a:t> </a:t>
                      </a:r>
                      <a:r>
                        <a:rPr sz="600" spc="-5">
                          <a:latin typeface="Calibri"/>
                          <a:cs typeface="Calibri"/>
                        </a:rPr>
                        <a:t>characteristic </a:t>
                      </a:r>
                      <a:r>
                        <a:rPr sz="600" spc="-145">
                          <a:latin typeface="Calibri"/>
                          <a:cs typeface="Calibri"/>
                        </a:rPr>
                        <a:t> </a:t>
                      </a:r>
                      <a:r>
                        <a:rPr sz="600" spc="-5">
                          <a:latin typeface="Calibri"/>
                          <a:cs typeface="Calibri"/>
                        </a:rPr>
                        <a:t>patterns.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Competition</a:t>
                      </a:r>
                      <a:r>
                        <a:rPr sz="600">
                          <a:latin typeface="Calibri"/>
                          <a:cs typeface="Calibri"/>
                        </a:rPr>
                        <a:t> </a:t>
                      </a:r>
                      <a:r>
                        <a:rPr sz="600" spc="-5">
                          <a:latin typeface="Calibri"/>
                          <a:cs typeface="Calibri"/>
                        </a:rPr>
                        <a:t>exists</a:t>
                      </a:r>
                      <a:r>
                        <a:rPr sz="600" spc="5">
                          <a:latin typeface="Calibri"/>
                          <a:cs typeface="Calibri"/>
                        </a:rPr>
                        <a:t> </a:t>
                      </a:r>
                      <a:r>
                        <a:rPr sz="600" spc="-5">
                          <a:latin typeface="Calibri"/>
                          <a:cs typeface="Calibri"/>
                        </a:rPr>
                        <a:t>for resources</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mates.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marR="112395">
                        <a:lnSpc>
                          <a:spcPct val="101400"/>
                        </a:lnSpc>
                      </a:pPr>
                      <a:r>
                        <a:rPr sz="600" spc="-5">
                          <a:latin typeface="Calibri"/>
                          <a:cs typeface="Calibri"/>
                        </a:rPr>
                        <a:t>Variation</a:t>
                      </a:r>
                      <a:r>
                        <a:rPr sz="600" spc="15">
                          <a:latin typeface="Calibri"/>
                          <a:cs typeface="Calibri"/>
                        </a:rPr>
                        <a:t> </a:t>
                      </a:r>
                      <a:r>
                        <a:rPr sz="600" spc="-5">
                          <a:latin typeface="Calibri"/>
                          <a:cs typeface="Calibri"/>
                        </a:rPr>
                        <a:t>Organisms</a:t>
                      </a:r>
                      <a:r>
                        <a:rPr sz="600" spc="15">
                          <a:latin typeface="Calibri"/>
                          <a:cs typeface="Calibri"/>
                        </a:rPr>
                        <a:t> </a:t>
                      </a:r>
                      <a:r>
                        <a:rPr sz="600" spc="-5">
                          <a:latin typeface="Calibri"/>
                          <a:cs typeface="Calibri"/>
                        </a:rPr>
                        <a:t>Populations.</a:t>
                      </a:r>
                      <a:r>
                        <a:rPr sz="600" spc="15">
                          <a:latin typeface="Calibri"/>
                          <a:cs typeface="Calibri"/>
                        </a:rPr>
                        <a:t> </a:t>
                      </a:r>
                      <a:r>
                        <a:rPr sz="600" spc="-5">
                          <a:latin typeface="Calibri"/>
                          <a:cs typeface="Calibri"/>
                        </a:rPr>
                        <a:t>Classification</a:t>
                      </a:r>
                      <a:r>
                        <a:rPr sz="600" spc="15">
                          <a:latin typeface="Calibri"/>
                          <a:cs typeface="Calibri"/>
                        </a:rPr>
                        <a:t> </a:t>
                      </a:r>
                      <a:r>
                        <a:rPr sz="600" spc="-5">
                          <a:latin typeface="Calibri"/>
                          <a:cs typeface="Calibri"/>
                        </a:rPr>
                        <a:t>Characteristics</a:t>
                      </a:r>
                      <a:r>
                        <a:rPr sz="600" spc="15">
                          <a:latin typeface="Calibri"/>
                          <a:cs typeface="Calibri"/>
                        </a:rPr>
                        <a:t> </a:t>
                      </a:r>
                      <a:r>
                        <a:rPr sz="600" spc="-5">
                          <a:latin typeface="Calibri"/>
                          <a:cs typeface="Calibri"/>
                        </a:rPr>
                        <a:t>Environment,</a:t>
                      </a:r>
                      <a:r>
                        <a:rPr sz="600" spc="20">
                          <a:latin typeface="Calibri"/>
                          <a:cs typeface="Calibri"/>
                        </a:rPr>
                        <a:t> </a:t>
                      </a:r>
                      <a:r>
                        <a:rPr sz="600" spc="-5">
                          <a:latin typeface="Calibri"/>
                          <a:cs typeface="Calibri"/>
                        </a:rPr>
                        <a:t>flowering,</a:t>
                      </a:r>
                      <a:r>
                        <a:rPr sz="600" spc="25">
                          <a:latin typeface="Calibri"/>
                          <a:cs typeface="Calibri"/>
                        </a:rPr>
                        <a:t> </a:t>
                      </a:r>
                      <a:r>
                        <a:rPr sz="600" spc="-5">
                          <a:latin typeface="Calibri"/>
                          <a:cs typeface="Calibri"/>
                        </a:rPr>
                        <a:t>nonflowering, </a:t>
                      </a:r>
                      <a:r>
                        <a:rPr sz="600">
                          <a:latin typeface="Calibri"/>
                          <a:cs typeface="Calibri"/>
                        </a:rPr>
                        <a:t> </a:t>
                      </a:r>
                      <a:r>
                        <a:rPr sz="600" spc="-5">
                          <a:latin typeface="Calibri"/>
                          <a:cs typeface="Calibri"/>
                        </a:rPr>
                        <a:t>plants,</a:t>
                      </a:r>
                      <a:r>
                        <a:rPr sz="600" spc="15">
                          <a:latin typeface="Calibri"/>
                          <a:cs typeface="Calibri"/>
                        </a:rPr>
                        <a:t> </a:t>
                      </a:r>
                      <a:r>
                        <a:rPr sz="600" spc="-5">
                          <a:latin typeface="Calibri"/>
                          <a:cs typeface="Calibri"/>
                        </a:rPr>
                        <a:t>animals,</a:t>
                      </a:r>
                      <a:r>
                        <a:rPr sz="600" spc="20">
                          <a:latin typeface="Calibri"/>
                          <a:cs typeface="Calibri"/>
                        </a:rPr>
                        <a:t> </a:t>
                      </a:r>
                      <a:r>
                        <a:rPr sz="600" spc="-5">
                          <a:latin typeface="Calibri"/>
                          <a:cs typeface="Calibri"/>
                        </a:rPr>
                        <a:t>vertebrates,</a:t>
                      </a:r>
                      <a:r>
                        <a:rPr sz="600" spc="20">
                          <a:latin typeface="Calibri"/>
                          <a:cs typeface="Calibri"/>
                        </a:rPr>
                        <a:t> </a:t>
                      </a:r>
                      <a:r>
                        <a:rPr sz="600" spc="-5">
                          <a:latin typeface="Calibri"/>
                          <a:cs typeface="Calibri"/>
                        </a:rPr>
                        <a:t>fish,</a:t>
                      </a:r>
                      <a:r>
                        <a:rPr sz="600" spc="15">
                          <a:latin typeface="Calibri"/>
                          <a:cs typeface="Calibri"/>
                        </a:rPr>
                        <a:t> </a:t>
                      </a:r>
                      <a:r>
                        <a:rPr sz="600" spc="-5">
                          <a:latin typeface="Calibri"/>
                          <a:cs typeface="Calibri"/>
                        </a:rPr>
                        <a:t>amphibians,</a:t>
                      </a:r>
                      <a:r>
                        <a:rPr sz="600" spc="20">
                          <a:latin typeface="Calibri"/>
                          <a:cs typeface="Calibri"/>
                        </a:rPr>
                        <a:t> </a:t>
                      </a:r>
                      <a:r>
                        <a:rPr sz="600" spc="-5">
                          <a:latin typeface="Calibri"/>
                          <a:cs typeface="Calibri"/>
                        </a:rPr>
                        <a:t>reptiles,</a:t>
                      </a:r>
                      <a:r>
                        <a:rPr sz="600" spc="20">
                          <a:latin typeface="Calibri"/>
                          <a:cs typeface="Calibri"/>
                        </a:rPr>
                        <a:t> </a:t>
                      </a:r>
                      <a:r>
                        <a:rPr sz="600" spc="-5">
                          <a:latin typeface="Calibri"/>
                          <a:cs typeface="Calibri"/>
                        </a:rPr>
                        <a:t>mammals,</a:t>
                      </a:r>
                      <a:r>
                        <a:rPr sz="600" spc="20">
                          <a:latin typeface="Calibri"/>
                          <a:cs typeface="Calibri"/>
                        </a:rPr>
                        <a:t> </a:t>
                      </a:r>
                      <a:r>
                        <a:rPr sz="600" spc="-5">
                          <a:latin typeface="Calibri"/>
                          <a:cs typeface="Calibri"/>
                        </a:rPr>
                        <a:t>invertebrate,</a:t>
                      </a:r>
                      <a:r>
                        <a:rPr sz="600" spc="35">
                          <a:latin typeface="Calibri"/>
                          <a:cs typeface="Calibri"/>
                        </a:rPr>
                        <a:t> </a:t>
                      </a:r>
                      <a:r>
                        <a:rPr sz="600" spc="-5">
                          <a:latin typeface="Calibri"/>
                          <a:cs typeface="Calibri"/>
                        </a:rPr>
                        <a:t>human</a:t>
                      </a:r>
                      <a:r>
                        <a:rPr sz="600" spc="10">
                          <a:latin typeface="Calibri"/>
                          <a:cs typeface="Calibri"/>
                        </a:rPr>
                        <a:t> </a:t>
                      </a:r>
                      <a:r>
                        <a:rPr sz="600" spc="-5">
                          <a:latin typeface="Calibri"/>
                          <a:cs typeface="Calibri"/>
                        </a:rPr>
                        <a:t>impact,</a:t>
                      </a:r>
                      <a:r>
                        <a:rPr sz="600" spc="20">
                          <a:latin typeface="Calibri"/>
                          <a:cs typeface="Calibri"/>
                        </a:rPr>
                        <a:t> </a:t>
                      </a:r>
                      <a:r>
                        <a:rPr sz="600" spc="-5">
                          <a:latin typeface="Calibri"/>
                          <a:cs typeface="Calibri"/>
                        </a:rPr>
                        <a:t>nature </a:t>
                      </a:r>
                      <a:r>
                        <a:rPr sz="600" spc="-145">
                          <a:latin typeface="Calibri"/>
                          <a:cs typeface="Calibri"/>
                        </a:rPr>
                        <a:t> </a:t>
                      </a:r>
                      <a:r>
                        <a:rPr sz="600" spc="-5">
                          <a:latin typeface="Calibri"/>
                          <a:cs typeface="Calibri"/>
                        </a:rPr>
                        <a:t>reserves,</a:t>
                      </a:r>
                      <a:r>
                        <a:rPr sz="600" spc="10">
                          <a:latin typeface="Calibri"/>
                          <a:cs typeface="Calibri"/>
                        </a:rPr>
                        <a:t> </a:t>
                      </a:r>
                      <a:r>
                        <a:rPr sz="600" spc="-5">
                          <a:latin typeface="Calibri"/>
                          <a:cs typeface="Calibri"/>
                        </a:rPr>
                        <a:t>deforestation.</a:t>
                      </a:r>
                      <a:r>
                        <a:rPr sz="600" spc="5">
                          <a:latin typeface="Calibri"/>
                          <a:cs typeface="Calibri"/>
                        </a:rPr>
                        <a:t> </a:t>
                      </a:r>
                      <a:r>
                        <a:rPr sz="600" spc="-5">
                          <a:latin typeface="Calibri"/>
                          <a:cs typeface="Calibri"/>
                        </a:rPr>
                        <a:t>Classify,</a:t>
                      </a:r>
                      <a:r>
                        <a:rPr sz="600" spc="10">
                          <a:latin typeface="Calibri"/>
                          <a:cs typeface="Calibri"/>
                        </a:rPr>
                        <a:t> </a:t>
                      </a:r>
                      <a:r>
                        <a:rPr sz="600" spc="-5">
                          <a:latin typeface="Calibri"/>
                          <a:cs typeface="Calibri"/>
                        </a:rPr>
                        <a:t>compare,</a:t>
                      </a:r>
                      <a:r>
                        <a:rPr sz="600" spc="20">
                          <a:latin typeface="Calibri"/>
                          <a:cs typeface="Calibri"/>
                        </a:rPr>
                        <a:t> </a:t>
                      </a:r>
                      <a:r>
                        <a:rPr sz="600" spc="-5">
                          <a:latin typeface="Calibri"/>
                          <a:cs typeface="Calibri"/>
                        </a:rPr>
                        <a:t>bacteria,</a:t>
                      </a:r>
                      <a:r>
                        <a:rPr sz="600" spc="10">
                          <a:latin typeface="Calibri"/>
                          <a:cs typeface="Calibri"/>
                        </a:rPr>
                        <a:t> </a:t>
                      </a:r>
                      <a:r>
                        <a:rPr sz="600" spc="-5">
                          <a:latin typeface="Calibri"/>
                          <a:cs typeface="Calibri"/>
                        </a:rPr>
                        <a:t>microorganism,</a:t>
                      </a:r>
                      <a:r>
                        <a:rPr sz="600" spc="10">
                          <a:latin typeface="Calibri"/>
                          <a:cs typeface="Calibri"/>
                        </a:rPr>
                        <a:t> </a:t>
                      </a:r>
                      <a:r>
                        <a:rPr sz="600" spc="-5">
                          <a:latin typeface="Calibri"/>
                          <a:cs typeface="Calibri"/>
                        </a:rPr>
                        <a:t>organism,</a:t>
                      </a:r>
                      <a:r>
                        <a:rPr sz="600" spc="10">
                          <a:latin typeface="Calibri"/>
                          <a:cs typeface="Calibri"/>
                        </a:rPr>
                        <a:t> </a:t>
                      </a:r>
                      <a:r>
                        <a:rPr sz="600" spc="-5">
                          <a:latin typeface="Calibri"/>
                          <a:cs typeface="Calibri"/>
                        </a:rPr>
                        <a:t>invertebrates, </a:t>
                      </a:r>
                      <a:r>
                        <a:rPr sz="600">
                          <a:latin typeface="Calibri"/>
                          <a:cs typeface="Calibri"/>
                        </a:rPr>
                        <a:t> </a:t>
                      </a:r>
                      <a:r>
                        <a:rPr sz="600" spc="-5">
                          <a:latin typeface="Calibri"/>
                          <a:cs typeface="Calibri"/>
                        </a:rPr>
                        <a:t>vertebrates,</a:t>
                      </a:r>
                      <a:r>
                        <a:rPr sz="600">
                          <a:latin typeface="Calibri"/>
                          <a:cs typeface="Calibri"/>
                        </a:rPr>
                        <a:t> </a:t>
                      </a:r>
                      <a:r>
                        <a:rPr sz="600" spc="-5">
                          <a:latin typeface="Calibri"/>
                          <a:cs typeface="Calibri"/>
                        </a:rPr>
                        <a:t>Linnaean.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a:latin typeface="Calibri"/>
                          <a:cs typeface="Calibri"/>
                        </a:rPr>
                        <a:t>Carl</a:t>
                      </a:r>
                      <a:r>
                        <a:rPr sz="600" b="1" spc="-5">
                          <a:latin typeface="Calibri"/>
                          <a:cs typeface="Calibri"/>
                        </a:rPr>
                        <a:t> </a:t>
                      </a:r>
                      <a:r>
                        <a:rPr sz="600" b="1">
                          <a:latin typeface="Calibri"/>
                          <a:cs typeface="Calibri"/>
                        </a:rPr>
                        <a:t>L</a:t>
                      </a:r>
                      <a:r>
                        <a:rPr sz="600" b="1" spc="-5">
                          <a:latin typeface="Calibri"/>
                          <a:cs typeface="Calibri"/>
                        </a:rPr>
                        <a:t>i</a:t>
                      </a:r>
                      <a:r>
                        <a:rPr sz="600" b="1">
                          <a:latin typeface="Calibri"/>
                          <a:cs typeface="Calibri"/>
                        </a:rPr>
                        <a:t>n</a:t>
                      </a:r>
                      <a:r>
                        <a:rPr sz="600" b="1" spc="-5">
                          <a:latin typeface="Calibri"/>
                          <a:cs typeface="Calibri"/>
                        </a:rPr>
                        <a:t>n</a:t>
                      </a:r>
                      <a:r>
                        <a:rPr sz="600" b="1">
                          <a:latin typeface="Calibri"/>
                          <a:cs typeface="Calibri"/>
                        </a:rPr>
                        <a:t>a</a:t>
                      </a:r>
                      <a:r>
                        <a:rPr sz="600" b="1" spc="-5">
                          <a:latin typeface="Calibri"/>
                          <a:cs typeface="Calibri"/>
                        </a:rPr>
                        <a:t>e</a:t>
                      </a:r>
                      <a:r>
                        <a:rPr sz="600" b="1">
                          <a:latin typeface="Calibri"/>
                          <a:cs typeface="Calibri"/>
                        </a:rPr>
                        <a:t>us</a:t>
                      </a:r>
                      <a:endParaRPr sz="600">
                        <a:latin typeface="Calibri"/>
                        <a:cs typeface="Calibri"/>
                      </a:endParaRPr>
                    </a:p>
                    <a:p>
                      <a:pPr marL="67945" marR="438150">
                        <a:lnSpc>
                          <a:spcPts val="860"/>
                        </a:lnSpc>
                        <a:spcBef>
                          <a:spcPts val="25"/>
                        </a:spcBef>
                      </a:pPr>
                      <a:r>
                        <a:rPr sz="600" spc="-5">
                          <a:latin typeface="Calibri"/>
                          <a:cs typeface="Calibri"/>
                        </a:rPr>
                        <a:t>(Identifying,</a:t>
                      </a:r>
                      <a:r>
                        <a:rPr sz="600">
                          <a:latin typeface="Calibri"/>
                          <a:cs typeface="Calibri"/>
                        </a:rPr>
                        <a:t> </a:t>
                      </a:r>
                      <a:r>
                        <a:rPr sz="600" spc="-5">
                          <a:latin typeface="Calibri"/>
                          <a:cs typeface="Calibri"/>
                        </a:rPr>
                        <a:t>Naming</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Classifying </a:t>
                      </a:r>
                      <a:r>
                        <a:rPr sz="600" spc="-145">
                          <a:latin typeface="Calibri"/>
                          <a:cs typeface="Calibri"/>
                        </a:rPr>
                        <a:t> </a:t>
                      </a:r>
                      <a:r>
                        <a:rPr sz="600" spc="-5">
                          <a:latin typeface="Calibri"/>
                          <a:cs typeface="Calibri"/>
                        </a:rPr>
                        <a:t>Organisms)</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Beetle</a:t>
                      </a:r>
                      <a:r>
                        <a:rPr sz="600" b="1" i="1" spc="-25">
                          <a:latin typeface="Calibri"/>
                          <a:cs typeface="Calibri"/>
                        </a:rPr>
                        <a:t> </a:t>
                      </a:r>
                      <a:r>
                        <a:rPr sz="600" b="1" i="1" spc="-5">
                          <a:latin typeface="Calibri"/>
                          <a:cs typeface="Calibri"/>
                        </a:rPr>
                        <a:t>Boy</a:t>
                      </a:r>
                      <a:endParaRPr sz="600">
                        <a:latin typeface="Calibri"/>
                        <a:cs typeface="Calibri"/>
                      </a:endParaRPr>
                    </a:p>
                    <a:p>
                      <a:pPr marL="66675">
                        <a:lnSpc>
                          <a:spcPct val="100000"/>
                        </a:lnSpc>
                        <a:spcBef>
                          <a:spcPts val="15"/>
                        </a:spcBef>
                      </a:pPr>
                      <a:r>
                        <a:rPr sz="600" i="1" spc="-5">
                          <a:latin typeface="Calibri"/>
                          <a:cs typeface="Calibri"/>
                        </a:rPr>
                        <a:t>(M</a:t>
                      </a:r>
                      <a:r>
                        <a:rPr sz="600" i="1" spc="-25">
                          <a:latin typeface="Calibri"/>
                          <a:cs typeface="Calibri"/>
                        </a:rPr>
                        <a:t> </a:t>
                      </a:r>
                      <a:r>
                        <a:rPr sz="600" i="1" spc="-5">
                          <a:latin typeface="Calibri"/>
                          <a:cs typeface="Calibri"/>
                        </a:rPr>
                        <a:t>G</a:t>
                      </a:r>
                      <a:r>
                        <a:rPr sz="600" i="1" spc="-20">
                          <a:latin typeface="Calibri"/>
                          <a:cs typeface="Calibri"/>
                        </a:rPr>
                        <a:t> </a:t>
                      </a:r>
                      <a:r>
                        <a:rPr sz="600" i="1" spc="-5">
                          <a:latin typeface="Calibri"/>
                          <a:cs typeface="Calibri"/>
                        </a:rPr>
                        <a:t>Leonard)</a:t>
                      </a:r>
                      <a:endParaRPr sz="600">
                        <a:latin typeface="Calibri"/>
                        <a:cs typeface="Calibri"/>
                      </a:endParaRPr>
                    </a:p>
                    <a:p>
                      <a:pPr>
                        <a:lnSpc>
                          <a:spcPct val="100000"/>
                        </a:lnSpc>
                        <a:spcBef>
                          <a:spcPts val="10"/>
                        </a:spcBef>
                      </a:pPr>
                      <a:endParaRPr sz="700">
                        <a:latin typeface="Times New Roman"/>
                        <a:cs typeface="Times New Roman"/>
                      </a:endParaRPr>
                    </a:p>
                    <a:p>
                      <a:pPr marL="66675">
                        <a:lnSpc>
                          <a:spcPct val="100000"/>
                        </a:lnSpc>
                        <a:spcBef>
                          <a:spcPts val="5"/>
                        </a:spcBef>
                      </a:pPr>
                      <a:r>
                        <a:rPr sz="600" b="1" i="1" spc="5">
                          <a:latin typeface="Calibri"/>
                          <a:cs typeface="Calibri"/>
                        </a:rPr>
                        <a:t>I</a:t>
                      </a:r>
                      <a:r>
                        <a:rPr sz="600" b="1" i="1">
                          <a:latin typeface="Calibri"/>
                          <a:cs typeface="Calibri"/>
                        </a:rPr>
                        <a:t>ns</a:t>
                      </a:r>
                      <a:r>
                        <a:rPr sz="600" b="1" i="1" spc="5">
                          <a:latin typeface="Calibri"/>
                          <a:cs typeface="Calibri"/>
                        </a:rPr>
                        <a:t>e</a:t>
                      </a:r>
                      <a:r>
                        <a:rPr sz="600" b="1" i="1">
                          <a:latin typeface="Calibri"/>
                          <a:cs typeface="Calibri"/>
                        </a:rPr>
                        <a:t>ct</a:t>
                      </a:r>
                      <a:r>
                        <a:rPr sz="600" b="1" i="1" spc="-5">
                          <a:latin typeface="Calibri"/>
                          <a:cs typeface="Calibri"/>
                        </a:rPr>
                        <a:t> S</a:t>
                      </a:r>
                      <a:r>
                        <a:rPr sz="600" b="1" i="1">
                          <a:latin typeface="Calibri"/>
                          <a:cs typeface="Calibri"/>
                        </a:rPr>
                        <a:t>oup</a:t>
                      </a:r>
                      <a:endParaRPr sz="600">
                        <a:latin typeface="Calibri"/>
                        <a:cs typeface="Calibri"/>
                      </a:endParaRPr>
                    </a:p>
                    <a:p>
                      <a:pPr marL="66675">
                        <a:lnSpc>
                          <a:spcPct val="100000"/>
                        </a:lnSpc>
                        <a:spcBef>
                          <a:spcPts val="10"/>
                        </a:spcBef>
                      </a:pPr>
                      <a:r>
                        <a:rPr sz="600" i="1" spc="-5">
                          <a:latin typeface="Calibri"/>
                          <a:cs typeface="Calibri"/>
                        </a:rPr>
                        <a:t>(Barry</a:t>
                      </a:r>
                      <a:r>
                        <a:rPr sz="600" i="1" spc="-25">
                          <a:latin typeface="Calibri"/>
                          <a:cs typeface="Calibri"/>
                        </a:rPr>
                        <a:t> </a:t>
                      </a:r>
                      <a:r>
                        <a:rPr sz="600" i="1" spc="-5">
                          <a:latin typeface="Calibri"/>
                          <a:cs typeface="Calibri"/>
                        </a:rPr>
                        <a:t>Louis</a:t>
                      </a:r>
                      <a:r>
                        <a:rPr sz="600" i="1" spc="-15">
                          <a:latin typeface="Calibri"/>
                          <a:cs typeface="Calibri"/>
                        </a:rPr>
                        <a:t> </a:t>
                      </a:r>
                      <a:r>
                        <a:rPr sz="600" i="1" spc="-5">
                          <a:latin typeface="Calibri"/>
                          <a:cs typeface="Calibri"/>
                        </a:rPr>
                        <a:t>Polisar)</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a:latin typeface="Calibri"/>
                          <a:cs typeface="Calibri"/>
                        </a:rPr>
                        <a:t>Fur</a:t>
                      </a:r>
                      <a:r>
                        <a:rPr sz="600" b="1" i="1" spc="-10">
                          <a:latin typeface="Calibri"/>
                          <a:cs typeface="Calibri"/>
                        </a:rPr>
                        <a:t> </a:t>
                      </a:r>
                      <a:r>
                        <a:rPr sz="600" b="1" i="1">
                          <a:latin typeface="Calibri"/>
                          <a:cs typeface="Calibri"/>
                        </a:rPr>
                        <a:t>and F</a:t>
                      </a:r>
                      <a:r>
                        <a:rPr sz="600" b="1" i="1" spc="5">
                          <a:latin typeface="Calibri"/>
                          <a:cs typeface="Calibri"/>
                        </a:rPr>
                        <a:t>e</a:t>
                      </a:r>
                      <a:r>
                        <a:rPr sz="600" b="1" i="1">
                          <a:latin typeface="Calibri"/>
                          <a:cs typeface="Calibri"/>
                        </a:rPr>
                        <a:t>ath</a:t>
                      </a:r>
                      <a:r>
                        <a:rPr sz="600" b="1" i="1" spc="5">
                          <a:latin typeface="Calibri"/>
                          <a:cs typeface="Calibri"/>
                        </a:rPr>
                        <a:t>e</a:t>
                      </a:r>
                      <a:r>
                        <a:rPr sz="600" b="1" i="1" spc="-5">
                          <a:latin typeface="Calibri"/>
                          <a:cs typeface="Calibri"/>
                        </a:rPr>
                        <a:t>r</a:t>
                      </a:r>
                      <a:r>
                        <a:rPr sz="600" b="1" i="1">
                          <a:latin typeface="Calibri"/>
                          <a:cs typeface="Calibri"/>
                        </a:rPr>
                        <a:t>s</a:t>
                      </a:r>
                      <a:endParaRPr sz="600">
                        <a:latin typeface="Calibri"/>
                        <a:cs typeface="Calibri"/>
                      </a:endParaRPr>
                    </a:p>
                    <a:p>
                      <a:pPr marL="66675">
                        <a:lnSpc>
                          <a:spcPct val="100000"/>
                        </a:lnSpc>
                        <a:spcBef>
                          <a:spcPts val="10"/>
                        </a:spcBef>
                      </a:pPr>
                      <a:r>
                        <a:rPr sz="600" i="1">
                          <a:latin typeface="Calibri"/>
                          <a:cs typeface="Calibri"/>
                        </a:rPr>
                        <a:t>(</a:t>
                      </a:r>
                      <a:r>
                        <a:rPr sz="600" i="1" spc="5">
                          <a:latin typeface="Calibri"/>
                          <a:cs typeface="Calibri"/>
                        </a:rPr>
                        <a:t>J</a:t>
                      </a:r>
                      <a:r>
                        <a:rPr sz="600" i="1">
                          <a:latin typeface="Calibri"/>
                          <a:cs typeface="Calibri"/>
                        </a:rPr>
                        <a:t>anet</a:t>
                      </a:r>
                      <a:r>
                        <a:rPr sz="600" i="1" spc="-10">
                          <a:latin typeface="Calibri"/>
                          <a:cs typeface="Calibri"/>
                        </a:rPr>
                        <a:t> </a:t>
                      </a:r>
                      <a:r>
                        <a:rPr sz="600" i="1" spc="-5">
                          <a:latin typeface="Calibri"/>
                          <a:cs typeface="Calibri"/>
                        </a:rPr>
                        <a:t>H</a:t>
                      </a:r>
                      <a:r>
                        <a:rPr sz="600" i="1">
                          <a:latin typeface="Calibri"/>
                          <a:cs typeface="Calibri"/>
                        </a:rPr>
                        <a:t>a</a:t>
                      </a:r>
                      <a:r>
                        <a:rPr sz="600" i="1" spc="-5">
                          <a:latin typeface="Calibri"/>
                          <a:cs typeface="Calibri"/>
                        </a:rPr>
                        <a:t>l</a:t>
                      </a:r>
                      <a:r>
                        <a:rPr sz="600" i="1">
                          <a:latin typeface="Calibri"/>
                          <a:cs typeface="Calibri"/>
                        </a:rPr>
                        <a:t>fmann)</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327838">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LKS2,</a:t>
                      </a:r>
                      <a:r>
                        <a:rPr sz="600" b="1" spc="-15">
                          <a:latin typeface="Calibri"/>
                          <a:cs typeface="Calibri"/>
                        </a:rPr>
                        <a:t> </a:t>
                      </a:r>
                      <a:r>
                        <a:rPr sz="600" b="1" spc="-5">
                          <a:latin typeface="Calibri"/>
                          <a:cs typeface="Calibri"/>
                        </a:rPr>
                        <a:t>children should:</a:t>
                      </a:r>
                      <a:endParaRPr sz="600">
                        <a:latin typeface="Calibri"/>
                        <a:cs typeface="Calibri"/>
                      </a:endParaRPr>
                    </a:p>
                    <a:p>
                      <a:pPr marL="525780" marR="130810" indent="-228600">
                        <a:lnSpc>
                          <a:spcPct val="101400"/>
                        </a:lnSpc>
                        <a:spcBef>
                          <a:spcPts val="50"/>
                        </a:spcBef>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living</a:t>
                      </a:r>
                      <a:r>
                        <a:rPr sz="600" b="1">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can</a:t>
                      </a:r>
                      <a:r>
                        <a:rPr sz="600" b="1" spc="5">
                          <a:latin typeface="Calibri"/>
                          <a:cs typeface="Calibri"/>
                        </a:rPr>
                        <a:t> </a:t>
                      </a:r>
                      <a:r>
                        <a:rPr sz="600" b="1" spc="-5">
                          <a:latin typeface="Calibri"/>
                          <a:cs typeface="Calibri"/>
                        </a:rPr>
                        <a:t>be</a:t>
                      </a:r>
                      <a:r>
                        <a:rPr sz="600" b="1">
                          <a:latin typeface="Calibri"/>
                          <a:cs typeface="Calibri"/>
                        </a:rPr>
                        <a:t> </a:t>
                      </a:r>
                      <a:r>
                        <a:rPr sz="600" b="1" spc="-5">
                          <a:latin typeface="Calibri"/>
                          <a:cs typeface="Calibri"/>
                        </a:rPr>
                        <a:t>grouped in</a:t>
                      </a:r>
                      <a:r>
                        <a:rPr sz="600" b="1">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spc="15">
                          <a:latin typeface="Calibri"/>
                          <a:cs typeface="Calibri"/>
                        </a:rPr>
                        <a:t> </a:t>
                      </a:r>
                      <a:r>
                        <a:rPr sz="600" b="1" spc="-5">
                          <a:latin typeface="Calibri"/>
                          <a:cs typeface="Calibri"/>
                        </a:rPr>
                        <a:t>of </a:t>
                      </a:r>
                      <a:r>
                        <a:rPr sz="600" b="1" spc="-145">
                          <a:latin typeface="Calibri"/>
                          <a:cs typeface="Calibri"/>
                        </a:rPr>
                        <a:t> </a:t>
                      </a:r>
                      <a:r>
                        <a:rPr sz="600" b="1" spc="-5">
                          <a:latin typeface="Calibri"/>
                          <a:cs typeface="Calibri"/>
                        </a:rPr>
                        <a:t>ways.</a:t>
                      </a:r>
                      <a:endParaRPr sz="600">
                        <a:latin typeface="Calibri"/>
                        <a:cs typeface="Calibri"/>
                      </a:endParaRPr>
                    </a:p>
                    <a:p>
                      <a:pPr marL="525780" marR="118110" indent="-228600">
                        <a:lnSpc>
                          <a:spcPct val="102299"/>
                        </a:lnSpc>
                        <a:spcBef>
                          <a:spcPts val="25"/>
                        </a:spcBef>
                        <a:buFont typeface="Symbol"/>
                        <a:buChar char=""/>
                        <a:tabLst>
                          <a:tab pos="525145" algn="l"/>
                          <a:tab pos="525780" algn="l"/>
                        </a:tabLst>
                      </a:pPr>
                      <a:r>
                        <a:rPr sz="600" b="1" spc="-5">
                          <a:latin typeface="Calibri"/>
                          <a:cs typeface="Calibri"/>
                        </a:rPr>
                        <a:t>Explore</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use</a:t>
                      </a:r>
                      <a:r>
                        <a:rPr sz="600" b="1" spc="5">
                          <a:latin typeface="Calibri"/>
                          <a:cs typeface="Calibri"/>
                        </a:rPr>
                        <a:t> </a:t>
                      </a:r>
                      <a:r>
                        <a:rPr sz="600" b="1" spc="-5">
                          <a:latin typeface="Calibri"/>
                          <a:cs typeface="Calibri"/>
                        </a:rPr>
                        <a:t>classification</a:t>
                      </a:r>
                      <a:r>
                        <a:rPr sz="600" b="1">
                          <a:latin typeface="Calibri"/>
                          <a:cs typeface="Calibri"/>
                        </a:rPr>
                        <a:t> </a:t>
                      </a:r>
                      <a:r>
                        <a:rPr sz="600" b="1" spc="-5">
                          <a:latin typeface="Calibri"/>
                          <a:cs typeface="Calibri"/>
                        </a:rPr>
                        <a:t>keys</a:t>
                      </a:r>
                      <a:r>
                        <a:rPr sz="600" b="1" spc="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help</a:t>
                      </a:r>
                      <a:r>
                        <a:rPr sz="600" b="1" spc="5">
                          <a:latin typeface="Calibri"/>
                          <a:cs typeface="Calibri"/>
                        </a:rPr>
                        <a:t> </a:t>
                      </a:r>
                      <a:r>
                        <a:rPr sz="600" b="1" spc="-5">
                          <a:latin typeface="Calibri"/>
                          <a:cs typeface="Calibri"/>
                        </a:rPr>
                        <a:t>group,</a:t>
                      </a:r>
                      <a:r>
                        <a:rPr sz="600" b="1">
                          <a:latin typeface="Calibri"/>
                          <a:cs typeface="Calibri"/>
                        </a:rPr>
                        <a:t> </a:t>
                      </a:r>
                      <a:r>
                        <a:rPr sz="600" b="1" spc="-5">
                          <a:latin typeface="Calibri"/>
                          <a:cs typeface="Calibri"/>
                        </a:rPr>
                        <a:t>identify </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name a</a:t>
                      </a:r>
                      <a:r>
                        <a:rPr sz="600" b="1">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living</a:t>
                      </a:r>
                      <a:r>
                        <a:rPr sz="600" b="1" spc="10">
                          <a:latin typeface="Calibri"/>
                          <a:cs typeface="Calibri"/>
                        </a:rPr>
                        <a:t> </a:t>
                      </a:r>
                      <a:r>
                        <a:rPr sz="600" b="1" spc="-5">
                          <a:latin typeface="Calibri"/>
                          <a:cs typeface="Calibri"/>
                        </a:rPr>
                        <a:t>things</a:t>
                      </a:r>
                      <a:r>
                        <a:rPr sz="600" b="1" spc="5">
                          <a:latin typeface="Calibri"/>
                          <a:cs typeface="Calibri"/>
                        </a:rPr>
                        <a:t> </a:t>
                      </a:r>
                      <a:r>
                        <a:rPr sz="600" b="1" spc="-5">
                          <a:latin typeface="Calibri"/>
                          <a:cs typeface="Calibri"/>
                        </a:rPr>
                        <a:t>in</a:t>
                      </a:r>
                      <a:r>
                        <a:rPr sz="600" b="1" spc="5">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local</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wider </a:t>
                      </a:r>
                      <a:r>
                        <a:rPr sz="600" b="1" spc="-140">
                          <a:latin typeface="Calibri"/>
                          <a:cs typeface="Calibri"/>
                        </a:rPr>
                        <a:t> </a:t>
                      </a:r>
                      <a:r>
                        <a:rPr sz="600" b="1" spc="-5">
                          <a:latin typeface="Calibri"/>
                          <a:cs typeface="Calibri"/>
                        </a:rPr>
                        <a:t>environment.</a:t>
                      </a:r>
                      <a:endParaRPr sz="600">
                        <a:latin typeface="Calibri"/>
                        <a:cs typeface="Calibri"/>
                      </a:endParaRPr>
                    </a:p>
                    <a:p>
                      <a:pPr marL="525780" marR="106680">
                        <a:lnSpc>
                          <a:spcPct val="101400"/>
                        </a:lnSpc>
                      </a:pPr>
                      <a:r>
                        <a:rPr sz="600" b="1" spc="-5">
                          <a:latin typeface="Calibri"/>
                          <a:cs typeface="Calibri"/>
                        </a:rPr>
                        <a:t>Recognise that environments</a:t>
                      </a:r>
                      <a:r>
                        <a:rPr sz="600" b="1" spc="10">
                          <a:latin typeface="Calibri"/>
                          <a:cs typeface="Calibri"/>
                        </a:rPr>
                        <a:t> </a:t>
                      </a:r>
                      <a:r>
                        <a:rPr sz="600" b="1" spc="-5">
                          <a:latin typeface="Calibri"/>
                          <a:cs typeface="Calibri"/>
                        </a:rPr>
                        <a:t>can</a:t>
                      </a:r>
                      <a:r>
                        <a:rPr sz="600" b="1" spc="5">
                          <a:latin typeface="Calibri"/>
                          <a:cs typeface="Calibri"/>
                        </a:rPr>
                        <a:t> </a:t>
                      </a:r>
                      <a:r>
                        <a:rPr sz="600" b="1" spc="-5">
                          <a:latin typeface="Calibri"/>
                          <a:cs typeface="Calibri"/>
                        </a:rPr>
                        <a:t>change</a:t>
                      </a:r>
                      <a:r>
                        <a:rPr sz="600" b="1" spc="10">
                          <a:latin typeface="Calibri"/>
                          <a:cs typeface="Calibri"/>
                        </a:rPr>
                        <a:t> </a:t>
                      </a:r>
                      <a:r>
                        <a:rPr sz="600" b="1" spc="-5">
                          <a:latin typeface="Calibri"/>
                          <a:cs typeface="Calibri"/>
                        </a:rPr>
                        <a:t>and that</a:t>
                      </a:r>
                      <a:r>
                        <a:rPr sz="600" b="1" spc="10">
                          <a:latin typeface="Calibri"/>
                          <a:cs typeface="Calibri"/>
                        </a:rPr>
                        <a:t> </a:t>
                      </a:r>
                      <a:r>
                        <a:rPr sz="600" b="1" spc="-5">
                          <a:latin typeface="Calibri"/>
                          <a:cs typeface="Calibri"/>
                        </a:rPr>
                        <a:t>this</a:t>
                      </a:r>
                      <a:r>
                        <a:rPr sz="600" b="1" spc="5">
                          <a:latin typeface="Calibri"/>
                          <a:cs typeface="Calibri"/>
                        </a:rPr>
                        <a:t> </a:t>
                      </a:r>
                      <a:r>
                        <a:rPr sz="600" b="1" spc="-5">
                          <a:latin typeface="Calibri"/>
                          <a:cs typeface="Calibri"/>
                        </a:rPr>
                        <a:t>can </a:t>
                      </a:r>
                      <a:r>
                        <a:rPr sz="600" b="1" spc="-140">
                          <a:latin typeface="Calibri"/>
                          <a:cs typeface="Calibri"/>
                        </a:rPr>
                        <a:t> </a:t>
                      </a:r>
                      <a:r>
                        <a:rPr sz="600" b="1" spc="-5">
                          <a:latin typeface="Calibri"/>
                          <a:cs typeface="Calibri"/>
                        </a:rPr>
                        <a:t>sometimes</a:t>
                      </a:r>
                      <a:r>
                        <a:rPr sz="600" b="1">
                          <a:latin typeface="Calibri"/>
                          <a:cs typeface="Calibri"/>
                        </a:rPr>
                        <a:t> </a:t>
                      </a:r>
                      <a:r>
                        <a:rPr sz="600" b="1" spc="-5">
                          <a:latin typeface="Calibri"/>
                          <a:cs typeface="Calibri"/>
                        </a:rPr>
                        <a:t>pose danger</a:t>
                      </a:r>
                      <a:r>
                        <a:rPr sz="600" b="1">
                          <a:latin typeface="Calibri"/>
                          <a:cs typeface="Calibri"/>
                        </a:rPr>
                        <a:t> to</a:t>
                      </a:r>
                      <a:r>
                        <a:rPr sz="600" b="1" spc="-5">
                          <a:latin typeface="Calibri"/>
                          <a:cs typeface="Calibri"/>
                        </a:rPr>
                        <a:t> living</a:t>
                      </a:r>
                      <a:r>
                        <a:rPr sz="600" b="1">
                          <a:latin typeface="Calibri"/>
                          <a:cs typeface="Calibri"/>
                        </a:rPr>
                        <a:t> </a:t>
                      </a:r>
                      <a:r>
                        <a:rPr sz="600" b="1" spc="-5">
                          <a:latin typeface="Calibri"/>
                          <a:cs typeface="Calibri"/>
                        </a:rPr>
                        <a:t>things.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Why do</a:t>
                      </a:r>
                      <a:r>
                        <a:rPr sz="600">
                          <a:latin typeface="Calibri"/>
                          <a:cs typeface="Calibri"/>
                        </a:rPr>
                        <a:t> </a:t>
                      </a:r>
                      <a:r>
                        <a:rPr sz="600" spc="-5">
                          <a:latin typeface="Calibri"/>
                          <a:cs typeface="Calibri"/>
                        </a:rPr>
                        <a:t>we</a:t>
                      </a:r>
                      <a:r>
                        <a:rPr sz="600">
                          <a:latin typeface="Calibri"/>
                          <a:cs typeface="Calibri"/>
                        </a:rPr>
                        <a:t> </a:t>
                      </a:r>
                      <a:r>
                        <a:rPr sz="600" spc="-5">
                          <a:latin typeface="Calibri"/>
                          <a:cs typeface="Calibri"/>
                        </a:rPr>
                        <a:t>need</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classify</a:t>
                      </a:r>
                      <a:r>
                        <a:rPr sz="600">
                          <a:latin typeface="Calibri"/>
                          <a:cs typeface="Calibri"/>
                        </a:rPr>
                        <a:t> </a:t>
                      </a:r>
                      <a:r>
                        <a:rPr sz="600" spc="-5">
                          <a:latin typeface="Calibri"/>
                          <a:cs typeface="Calibri"/>
                        </a:rPr>
                        <a:t>living things?</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How</a:t>
                      </a:r>
                      <a:r>
                        <a:rPr sz="600" spc="-15">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we</a:t>
                      </a:r>
                      <a:r>
                        <a:rPr sz="600" spc="-20">
                          <a:latin typeface="Calibri"/>
                          <a:cs typeface="Calibri"/>
                        </a:rPr>
                        <a:t> </a:t>
                      </a:r>
                      <a:r>
                        <a:rPr sz="600" spc="-5">
                          <a:latin typeface="Calibri"/>
                          <a:cs typeface="Calibri"/>
                        </a:rPr>
                        <a:t>classify?</a:t>
                      </a:r>
                      <a:endParaRPr sz="600">
                        <a:latin typeface="Calibri"/>
                        <a:cs typeface="Calibri"/>
                      </a:endParaRPr>
                    </a:p>
                    <a:p>
                      <a:pPr marL="525780" marR="351155" indent="-229235">
                        <a:lnSpc>
                          <a:spcPct val="101400"/>
                        </a:lnSpc>
                        <a:spcBef>
                          <a:spcPts val="35"/>
                        </a:spcBef>
                        <a:buFont typeface="Symbol"/>
                        <a:buChar char=""/>
                        <a:tabLst>
                          <a:tab pos="525780" algn="l"/>
                          <a:tab pos="526415" algn="l"/>
                        </a:tabLst>
                      </a:pPr>
                      <a:r>
                        <a:rPr sz="600" spc="-5">
                          <a:latin typeface="Calibri"/>
                          <a:cs typeface="Calibri"/>
                        </a:rPr>
                        <a:t>What</a:t>
                      </a:r>
                      <a:r>
                        <a:rPr sz="600">
                          <a:latin typeface="Calibri"/>
                          <a:cs typeface="Calibri"/>
                        </a:rPr>
                        <a:t> </a:t>
                      </a:r>
                      <a:r>
                        <a:rPr sz="600" spc="-5">
                          <a:latin typeface="Calibri"/>
                          <a:cs typeface="Calibri"/>
                        </a:rPr>
                        <a:t>are</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difficulties</a:t>
                      </a:r>
                      <a:r>
                        <a:rPr sz="600" spc="15">
                          <a:latin typeface="Calibri"/>
                          <a:cs typeface="Calibri"/>
                        </a:rPr>
                        <a:t> </a:t>
                      </a:r>
                      <a:r>
                        <a:rPr sz="600" spc="-5">
                          <a:latin typeface="Calibri"/>
                          <a:cs typeface="Calibri"/>
                        </a:rPr>
                        <a:t>with</a:t>
                      </a:r>
                      <a:r>
                        <a:rPr sz="600" spc="10">
                          <a:latin typeface="Calibri"/>
                          <a:cs typeface="Calibri"/>
                        </a:rPr>
                        <a:t> </a:t>
                      </a:r>
                      <a:r>
                        <a:rPr sz="600" spc="-5">
                          <a:latin typeface="Calibri"/>
                          <a:cs typeface="Calibri"/>
                        </a:rPr>
                        <a:t>classification?</a:t>
                      </a:r>
                      <a:r>
                        <a:rPr sz="600" spc="5">
                          <a:latin typeface="Calibri"/>
                          <a:cs typeface="Calibri"/>
                        </a:rPr>
                        <a:t> </a:t>
                      </a:r>
                      <a:r>
                        <a:rPr sz="600" spc="-5">
                          <a:latin typeface="Calibri"/>
                          <a:cs typeface="Calibri"/>
                        </a:rPr>
                        <a:t>(penguins,</a:t>
                      </a:r>
                      <a:r>
                        <a:rPr sz="600" spc="20">
                          <a:latin typeface="Calibri"/>
                          <a:cs typeface="Calibri"/>
                        </a:rPr>
                        <a:t> </a:t>
                      </a:r>
                      <a:r>
                        <a:rPr sz="600" spc="-5">
                          <a:latin typeface="Calibri"/>
                          <a:cs typeface="Calibri"/>
                        </a:rPr>
                        <a:t>whales, </a:t>
                      </a:r>
                      <a:r>
                        <a:rPr sz="600" spc="-145">
                          <a:latin typeface="Calibri"/>
                          <a:cs typeface="Calibri"/>
                        </a:rPr>
                        <a:t> </a:t>
                      </a:r>
                      <a:r>
                        <a:rPr sz="600" spc="-5">
                          <a:latin typeface="Calibri"/>
                          <a:cs typeface="Calibri"/>
                        </a:rPr>
                        <a:t>platypus)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do animals change</a:t>
                      </a:r>
                      <a:r>
                        <a:rPr sz="600" spc="-10">
                          <a:latin typeface="Calibri"/>
                          <a:cs typeface="Calibri"/>
                        </a:rPr>
                        <a:t> </a:t>
                      </a:r>
                      <a:r>
                        <a:rPr sz="600" spc="-5">
                          <a:latin typeface="Calibri"/>
                          <a:cs typeface="Calibri"/>
                        </a:rPr>
                        <a:t>over time?</a:t>
                      </a:r>
                      <a:endParaRPr sz="600">
                        <a:latin typeface="Calibri"/>
                        <a:cs typeface="Calibri"/>
                      </a:endParaRPr>
                    </a:p>
                    <a:p>
                      <a:pPr marL="525780" indent="-229870">
                        <a:lnSpc>
                          <a:spcPct val="100000"/>
                        </a:lnSpc>
                        <a:spcBef>
                          <a:spcPts val="65"/>
                        </a:spcBef>
                        <a:buFont typeface="Symbol"/>
                        <a:buChar char=""/>
                        <a:tabLst>
                          <a:tab pos="525780" algn="l"/>
                          <a:tab pos="526415" algn="l"/>
                        </a:tabLst>
                      </a:pPr>
                      <a:r>
                        <a:rPr sz="600" spc="-5">
                          <a:latin typeface="Calibri"/>
                          <a:cs typeface="Calibri"/>
                        </a:rPr>
                        <a:t>Why</a:t>
                      </a:r>
                      <a:r>
                        <a:rPr sz="600" spc="-15">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variation</a:t>
                      </a:r>
                      <a:r>
                        <a:rPr sz="600" spc="-10">
                          <a:latin typeface="Calibri"/>
                          <a:cs typeface="Calibri"/>
                        </a:rPr>
                        <a:t> </a:t>
                      </a:r>
                      <a:r>
                        <a:rPr sz="600" spc="-5">
                          <a:latin typeface="Calibri"/>
                          <a:cs typeface="Calibri"/>
                        </a:rPr>
                        <a:t>exist?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 </a:t>
                      </a:r>
                      <a:r>
                        <a:rPr sz="600">
                          <a:latin typeface="Calibri"/>
                          <a:cs typeface="Calibri"/>
                        </a:rPr>
                        <a:t>happens</a:t>
                      </a:r>
                      <a:r>
                        <a:rPr sz="600" spc="5">
                          <a:latin typeface="Calibri"/>
                          <a:cs typeface="Calibri"/>
                        </a:rPr>
                        <a:t> </a:t>
                      </a:r>
                      <a:r>
                        <a:rPr sz="600" spc="-10">
                          <a:latin typeface="Calibri"/>
                          <a:cs typeface="Calibri"/>
                        </a:rPr>
                        <a:t>if</a:t>
                      </a:r>
                      <a:r>
                        <a:rPr sz="600" spc="5">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different species</a:t>
                      </a:r>
                      <a:r>
                        <a:rPr sz="600" spc="5">
                          <a:latin typeface="Calibri"/>
                          <a:cs typeface="Calibri"/>
                        </a:rPr>
                        <a:t> </a:t>
                      </a:r>
                      <a:r>
                        <a:rPr sz="600" spc="-5">
                          <a:latin typeface="Calibri"/>
                          <a:cs typeface="Calibri"/>
                        </a:rPr>
                        <a:t>breed?</a:t>
                      </a:r>
                      <a:r>
                        <a:rPr sz="600">
                          <a:latin typeface="Calibri"/>
                          <a:cs typeface="Calibri"/>
                        </a:rPr>
                        <a:t> </a:t>
                      </a:r>
                      <a:r>
                        <a:rPr sz="600" spc="-5">
                          <a:latin typeface="Calibri"/>
                          <a:cs typeface="Calibri"/>
                        </a:rPr>
                        <a:t>(hybrids)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spc="-20">
                          <a:latin typeface="Calibri"/>
                          <a:cs typeface="Calibri"/>
                        </a:rPr>
                        <a:t> </a:t>
                      </a:r>
                      <a:r>
                        <a:rPr sz="600">
                          <a:latin typeface="Calibri"/>
                          <a:cs typeface="Calibri"/>
                        </a:rPr>
                        <a:t>happens</a:t>
                      </a:r>
                      <a:r>
                        <a:rPr sz="600" spc="-5">
                          <a:latin typeface="Calibri"/>
                          <a:cs typeface="Calibri"/>
                        </a:rPr>
                        <a:t> </a:t>
                      </a:r>
                      <a:r>
                        <a:rPr sz="600" spc="-10">
                          <a:latin typeface="Calibri"/>
                          <a:cs typeface="Calibri"/>
                        </a:rPr>
                        <a:t>to</a:t>
                      </a:r>
                      <a:r>
                        <a:rPr sz="600" spc="-5">
                          <a:latin typeface="Calibri"/>
                          <a:cs typeface="Calibri"/>
                        </a:rPr>
                        <a:t> house</a:t>
                      </a:r>
                      <a:r>
                        <a:rPr sz="600" spc="-10">
                          <a:latin typeface="Calibri"/>
                          <a:cs typeface="Calibri"/>
                        </a:rPr>
                        <a:t> </a:t>
                      </a:r>
                      <a:r>
                        <a:rPr sz="600">
                          <a:latin typeface="Calibri"/>
                          <a:cs typeface="Calibri"/>
                        </a:rPr>
                        <a:t>plants</a:t>
                      </a:r>
                      <a:r>
                        <a:rPr sz="600" spc="-10">
                          <a:latin typeface="Calibri"/>
                          <a:cs typeface="Calibri"/>
                        </a:rPr>
                        <a:t> </a:t>
                      </a:r>
                      <a:r>
                        <a:rPr sz="600" spc="-5">
                          <a:latin typeface="Calibri"/>
                          <a:cs typeface="Calibri"/>
                        </a:rPr>
                        <a:t>outside?</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microorganisms?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we prevent</a:t>
                      </a:r>
                      <a:r>
                        <a:rPr sz="600" spc="-10">
                          <a:latin typeface="Calibri"/>
                          <a:cs typeface="Calibri"/>
                        </a:rPr>
                        <a:t> </a:t>
                      </a:r>
                      <a:r>
                        <a:rPr sz="600" spc="-5">
                          <a:latin typeface="Calibri"/>
                          <a:cs typeface="Calibri"/>
                        </a:rPr>
                        <a:t>the spread</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disease?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Why do</a:t>
                      </a:r>
                      <a:r>
                        <a:rPr sz="600">
                          <a:latin typeface="Calibri"/>
                          <a:cs typeface="Calibri"/>
                        </a:rPr>
                        <a:t> </a:t>
                      </a:r>
                      <a:r>
                        <a:rPr sz="600" spc="-5">
                          <a:latin typeface="Calibri"/>
                          <a:cs typeface="Calibri"/>
                        </a:rPr>
                        <a:t>animals</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plants</a:t>
                      </a:r>
                      <a:r>
                        <a:rPr sz="600">
                          <a:latin typeface="Calibri"/>
                          <a:cs typeface="Calibri"/>
                        </a:rPr>
                        <a:t> </a:t>
                      </a:r>
                      <a:r>
                        <a:rPr sz="600" spc="-5">
                          <a:latin typeface="Calibri"/>
                          <a:cs typeface="Calibri"/>
                        </a:rPr>
                        <a:t>compete</a:t>
                      </a:r>
                      <a:r>
                        <a:rPr sz="600" spc="15">
                          <a:latin typeface="Calibri"/>
                          <a:cs typeface="Calibri"/>
                        </a:rPr>
                        <a:t> </a:t>
                      </a:r>
                      <a:r>
                        <a:rPr sz="600" spc="-5">
                          <a:latin typeface="Calibri"/>
                          <a:cs typeface="Calibri"/>
                        </a:rPr>
                        <a:t>– and</a:t>
                      </a:r>
                      <a:r>
                        <a:rPr sz="600">
                          <a:latin typeface="Calibri"/>
                          <a:cs typeface="Calibri"/>
                        </a:rPr>
                        <a:t> </a:t>
                      </a:r>
                      <a:r>
                        <a:rPr sz="600" spc="-5">
                          <a:latin typeface="Calibri"/>
                          <a:cs typeface="Calibri"/>
                        </a:rPr>
                        <a:t>what for?</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In Key</a:t>
                      </a:r>
                      <a:r>
                        <a:rPr sz="600" spc="-10">
                          <a:latin typeface="Calibri"/>
                          <a:cs typeface="Calibri"/>
                        </a:rPr>
                        <a:t> </a:t>
                      </a:r>
                      <a:r>
                        <a:rPr sz="600" spc="-5">
                          <a:latin typeface="Calibri"/>
                          <a:cs typeface="Calibri"/>
                        </a:rPr>
                        <a:t>Stage</a:t>
                      </a:r>
                      <a:r>
                        <a:rPr sz="600" spc="5">
                          <a:latin typeface="Calibri"/>
                          <a:cs typeface="Calibri"/>
                        </a:rPr>
                        <a:t> </a:t>
                      </a:r>
                      <a:r>
                        <a:rPr sz="600" spc="-5">
                          <a:latin typeface="Calibri"/>
                          <a:cs typeface="Calibri"/>
                        </a:rPr>
                        <a:t>3</a:t>
                      </a:r>
                      <a:r>
                        <a:rPr sz="600" spc="-10">
                          <a:latin typeface="Calibri"/>
                          <a:cs typeface="Calibri"/>
                        </a:rPr>
                        <a:t> </a:t>
                      </a:r>
                      <a:r>
                        <a:rPr sz="600" spc="-5">
                          <a:latin typeface="Calibri"/>
                          <a:cs typeface="Calibri"/>
                        </a:rPr>
                        <a:t>children</a:t>
                      </a:r>
                      <a:r>
                        <a:rPr sz="600" spc="5">
                          <a:latin typeface="Calibri"/>
                          <a:cs typeface="Calibri"/>
                        </a:rPr>
                        <a:t> </a:t>
                      </a:r>
                      <a:r>
                        <a:rPr sz="600" spc="-5">
                          <a:latin typeface="Calibri"/>
                          <a:cs typeface="Calibri"/>
                        </a:rPr>
                        <a:t>will</a:t>
                      </a:r>
                      <a:r>
                        <a:rPr sz="600">
                          <a:latin typeface="Calibri"/>
                          <a:cs typeface="Calibri"/>
                        </a:rPr>
                        <a:t> </a:t>
                      </a:r>
                      <a:r>
                        <a:rPr sz="600" spc="-5">
                          <a:latin typeface="Calibri"/>
                          <a:cs typeface="Calibri"/>
                        </a:rPr>
                        <a:t>learn </a:t>
                      </a:r>
                      <a:r>
                        <a:rPr sz="600">
                          <a:latin typeface="Calibri"/>
                          <a:cs typeface="Calibri"/>
                        </a:rPr>
                        <a:t>about:</a:t>
                      </a:r>
                    </a:p>
                    <a:p>
                      <a:pPr marL="525145" marR="71120" indent="-228600">
                        <a:lnSpc>
                          <a:spcPct val="101400"/>
                        </a:lnSpc>
                        <a:spcBef>
                          <a:spcPts val="50"/>
                        </a:spcBef>
                        <a:buFont typeface="Symbol"/>
                        <a:buChar char=""/>
                        <a:tabLst>
                          <a:tab pos="525145" algn="l"/>
                          <a:tab pos="525780" algn="l"/>
                        </a:tabLst>
                      </a:pPr>
                      <a:r>
                        <a:rPr sz="600" spc="-5">
                          <a:latin typeface="Calibri"/>
                          <a:cs typeface="Calibri"/>
                        </a:rPr>
                        <a:t>the </a:t>
                      </a:r>
                      <a:r>
                        <a:rPr sz="600">
                          <a:latin typeface="Calibri"/>
                          <a:cs typeface="Calibri"/>
                        </a:rPr>
                        <a:t>dependence</a:t>
                      </a:r>
                      <a:r>
                        <a:rPr sz="600" spc="-5">
                          <a:latin typeface="Calibri"/>
                          <a:cs typeface="Calibri"/>
                        </a:rPr>
                        <a:t> of</a:t>
                      </a:r>
                      <a:r>
                        <a:rPr sz="600" spc="5">
                          <a:latin typeface="Calibri"/>
                          <a:cs typeface="Calibri"/>
                        </a:rPr>
                        <a:t> </a:t>
                      </a:r>
                      <a:r>
                        <a:rPr sz="600" spc="-5">
                          <a:latin typeface="Calibri"/>
                          <a:cs typeface="Calibri"/>
                        </a:rPr>
                        <a:t>almost</a:t>
                      </a:r>
                      <a:r>
                        <a:rPr sz="600" spc="-10">
                          <a:latin typeface="Calibri"/>
                          <a:cs typeface="Calibri"/>
                        </a:rPr>
                        <a:t> </a:t>
                      </a:r>
                      <a:r>
                        <a:rPr sz="600" spc="-5">
                          <a:latin typeface="Calibri"/>
                          <a:cs typeface="Calibri"/>
                        </a:rPr>
                        <a:t>all</a:t>
                      </a:r>
                      <a:r>
                        <a:rPr sz="600" spc="5">
                          <a:latin typeface="Calibri"/>
                          <a:cs typeface="Calibri"/>
                        </a:rPr>
                        <a:t> </a:t>
                      </a:r>
                      <a:r>
                        <a:rPr sz="600" spc="-5">
                          <a:latin typeface="Calibri"/>
                          <a:cs typeface="Calibri"/>
                        </a:rPr>
                        <a:t>life</a:t>
                      </a:r>
                      <a:r>
                        <a:rPr sz="600">
                          <a:latin typeface="Calibri"/>
                          <a:cs typeface="Calibri"/>
                        </a:rPr>
                        <a:t> </a:t>
                      </a:r>
                      <a:r>
                        <a:rPr sz="600" spc="-5">
                          <a:latin typeface="Calibri"/>
                          <a:cs typeface="Calibri"/>
                        </a:rPr>
                        <a:t>on</a:t>
                      </a:r>
                      <a:r>
                        <a:rPr sz="600">
                          <a:latin typeface="Calibri"/>
                          <a:cs typeface="Calibri"/>
                        </a:rPr>
                        <a:t> </a:t>
                      </a:r>
                      <a:r>
                        <a:rPr sz="600" spc="-5">
                          <a:latin typeface="Calibri"/>
                          <a:cs typeface="Calibri"/>
                        </a:rPr>
                        <a:t>Earth</a:t>
                      </a:r>
                      <a:r>
                        <a:rPr sz="600" spc="1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the ability of</a:t>
                      </a:r>
                      <a:r>
                        <a:rPr sz="600" spc="5">
                          <a:latin typeface="Calibri"/>
                          <a:cs typeface="Calibri"/>
                        </a:rPr>
                        <a:t> </a:t>
                      </a:r>
                      <a:r>
                        <a:rPr sz="600" spc="-5">
                          <a:latin typeface="Calibri"/>
                          <a:cs typeface="Calibri"/>
                        </a:rPr>
                        <a:t>photosynthetic</a:t>
                      </a:r>
                      <a:r>
                        <a:rPr sz="600">
                          <a:latin typeface="Calibri"/>
                          <a:cs typeface="Calibri"/>
                        </a:rPr>
                        <a:t> organisms,</a:t>
                      </a:r>
                      <a:r>
                        <a:rPr sz="600" spc="5">
                          <a:latin typeface="Calibri"/>
                          <a:cs typeface="Calibri"/>
                        </a:rPr>
                        <a:t> </a:t>
                      </a:r>
                      <a:r>
                        <a:rPr sz="600">
                          <a:latin typeface="Calibri"/>
                          <a:cs typeface="Calibri"/>
                        </a:rPr>
                        <a:t>such </a:t>
                      </a:r>
                      <a:r>
                        <a:rPr sz="600" spc="5">
                          <a:latin typeface="Calibri"/>
                          <a:cs typeface="Calibri"/>
                        </a:rPr>
                        <a:t> </a:t>
                      </a:r>
                      <a:r>
                        <a:rPr sz="600" spc="-5">
                          <a:latin typeface="Calibri"/>
                          <a:cs typeface="Calibri"/>
                        </a:rPr>
                        <a:t>as</a:t>
                      </a:r>
                      <a:r>
                        <a:rPr sz="600" spc="20">
                          <a:latin typeface="Calibri"/>
                          <a:cs typeface="Calibri"/>
                        </a:rPr>
                        <a:t> </a:t>
                      </a:r>
                      <a:r>
                        <a:rPr sz="600" spc="-5">
                          <a:latin typeface="Calibri"/>
                          <a:cs typeface="Calibri"/>
                        </a:rPr>
                        <a:t>plants</a:t>
                      </a:r>
                      <a:r>
                        <a:rPr sz="600" spc="20">
                          <a:latin typeface="Calibri"/>
                          <a:cs typeface="Calibri"/>
                        </a:rPr>
                        <a:t> </a:t>
                      </a:r>
                      <a:r>
                        <a:rPr sz="600" spc="-5">
                          <a:latin typeface="Calibri"/>
                          <a:cs typeface="Calibri"/>
                        </a:rPr>
                        <a:t>and</a:t>
                      </a:r>
                      <a:r>
                        <a:rPr sz="600" spc="25">
                          <a:latin typeface="Calibri"/>
                          <a:cs typeface="Calibri"/>
                        </a:rPr>
                        <a:t> </a:t>
                      </a:r>
                      <a:r>
                        <a:rPr sz="600" spc="-5">
                          <a:latin typeface="Calibri"/>
                          <a:cs typeface="Calibri"/>
                        </a:rPr>
                        <a:t>algae,</a:t>
                      </a:r>
                      <a:r>
                        <a:rPr sz="600" spc="25">
                          <a:latin typeface="Calibri"/>
                          <a:cs typeface="Calibri"/>
                        </a:rPr>
                        <a:t> </a:t>
                      </a:r>
                      <a:r>
                        <a:rPr sz="600" spc="-10">
                          <a:latin typeface="Calibri"/>
                          <a:cs typeface="Calibri"/>
                        </a:rPr>
                        <a:t>to</a:t>
                      </a:r>
                      <a:r>
                        <a:rPr sz="600" spc="20">
                          <a:latin typeface="Calibri"/>
                          <a:cs typeface="Calibri"/>
                        </a:rPr>
                        <a:t> </a:t>
                      </a:r>
                      <a:r>
                        <a:rPr sz="600" spc="-5">
                          <a:latin typeface="Calibri"/>
                          <a:cs typeface="Calibri"/>
                        </a:rPr>
                        <a:t>use</a:t>
                      </a:r>
                      <a:r>
                        <a:rPr sz="600" spc="20">
                          <a:latin typeface="Calibri"/>
                          <a:cs typeface="Calibri"/>
                        </a:rPr>
                        <a:t> </a:t>
                      </a:r>
                      <a:r>
                        <a:rPr sz="600" spc="-5">
                          <a:latin typeface="Calibri"/>
                          <a:cs typeface="Calibri"/>
                        </a:rPr>
                        <a:t>sunlight</a:t>
                      </a:r>
                      <a:r>
                        <a:rPr sz="600" spc="10">
                          <a:latin typeface="Calibri"/>
                          <a:cs typeface="Calibri"/>
                        </a:rPr>
                        <a:t> </a:t>
                      </a:r>
                      <a:r>
                        <a:rPr sz="600" spc="-10">
                          <a:latin typeface="Calibri"/>
                          <a:cs typeface="Calibri"/>
                        </a:rPr>
                        <a:t>in</a:t>
                      </a:r>
                      <a:r>
                        <a:rPr sz="600" spc="20">
                          <a:latin typeface="Calibri"/>
                          <a:cs typeface="Calibri"/>
                        </a:rPr>
                        <a:t> </a:t>
                      </a:r>
                      <a:r>
                        <a:rPr sz="600" spc="-5">
                          <a:latin typeface="Calibri"/>
                          <a:cs typeface="Calibri"/>
                        </a:rPr>
                        <a:t>photosynthesis</a:t>
                      </a:r>
                      <a:r>
                        <a:rPr sz="600" spc="20">
                          <a:latin typeface="Calibri"/>
                          <a:cs typeface="Calibri"/>
                        </a:rPr>
                        <a:t> </a:t>
                      </a:r>
                      <a:r>
                        <a:rPr sz="600" spc="-10">
                          <a:latin typeface="Calibri"/>
                          <a:cs typeface="Calibri"/>
                        </a:rPr>
                        <a:t>to</a:t>
                      </a:r>
                      <a:r>
                        <a:rPr sz="600" spc="25">
                          <a:latin typeface="Calibri"/>
                          <a:cs typeface="Calibri"/>
                        </a:rPr>
                        <a:t> </a:t>
                      </a:r>
                      <a:r>
                        <a:rPr sz="600" spc="-5">
                          <a:latin typeface="Calibri"/>
                          <a:cs typeface="Calibri"/>
                        </a:rPr>
                        <a:t>build</a:t>
                      </a:r>
                      <a:r>
                        <a:rPr sz="600" spc="20">
                          <a:latin typeface="Calibri"/>
                          <a:cs typeface="Calibri"/>
                        </a:rPr>
                        <a:t> </a:t>
                      </a:r>
                      <a:r>
                        <a:rPr sz="600" spc="-5">
                          <a:latin typeface="Calibri"/>
                          <a:cs typeface="Calibri"/>
                        </a:rPr>
                        <a:t>organic</a:t>
                      </a:r>
                      <a:r>
                        <a:rPr sz="600" spc="25">
                          <a:latin typeface="Calibri"/>
                          <a:cs typeface="Calibri"/>
                        </a:rPr>
                        <a:t> </a:t>
                      </a:r>
                      <a:r>
                        <a:rPr sz="600" spc="-5">
                          <a:latin typeface="Calibri"/>
                          <a:cs typeface="Calibri"/>
                        </a:rPr>
                        <a:t>molecules</a:t>
                      </a:r>
                      <a:r>
                        <a:rPr sz="600" spc="20">
                          <a:latin typeface="Calibri"/>
                          <a:cs typeface="Calibri"/>
                        </a:rPr>
                        <a:t> </a:t>
                      </a:r>
                      <a:r>
                        <a:rPr sz="600" spc="-5">
                          <a:latin typeface="Calibri"/>
                          <a:cs typeface="Calibri"/>
                        </a:rPr>
                        <a:t>that</a:t>
                      </a:r>
                      <a:r>
                        <a:rPr sz="600" spc="20">
                          <a:latin typeface="Calibri"/>
                          <a:cs typeface="Calibri"/>
                        </a:rPr>
                        <a:t> </a:t>
                      </a:r>
                      <a:r>
                        <a:rPr sz="600" spc="-5">
                          <a:latin typeface="Calibri"/>
                          <a:cs typeface="Calibri"/>
                        </a:rPr>
                        <a:t>are </a:t>
                      </a:r>
                      <a:r>
                        <a:rPr sz="600">
                          <a:latin typeface="Calibri"/>
                          <a:cs typeface="Calibri"/>
                        </a:rPr>
                        <a:t> </a:t>
                      </a:r>
                      <a:r>
                        <a:rPr sz="600" spc="-5">
                          <a:latin typeface="Calibri"/>
                          <a:cs typeface="Calibri"/>
                        </a:rPr>
                        <a:t>an</a:t>
                      </a:r>
                      <a:r>
                        <a:rPr sz="600">
                          <a:latin typeface="Calibri"/>
                          <a:cs typeface="Calibri"/>
                        </a:rPr>
                        <a:t> </a:t>
                      </a:r>
                      <a:r>
                        <a:rPr sz="600" spc="-5">
                          <a:latin typeface="Calibri"/>
                          <a:cs typeface="Calibri"/>
                        </a:rPr>
                        <a:t>essential energy</a:t>
                      </a:r>
                      <a:r>
                        <a:rPr sz="600" spc="10">
                          <a:latin typeface="Calibri"/>
                          <a:cs typeface="Calibri"/>
                        </a:rPr>
                        <a:t> </a:t>
                      </a:r>
                      <a:r>
                        <a:rPr sz="600" spc="-5">
                          <a:latin typeface="Calibri"/>
                          <a:cs typeface="Calibri"/>
                        </a:rPr>
                        <a:t>store and</a:t>
                      </a:r>
                      <a:r>
                        <a:rPr sz="600">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maintain</a:t>
                      </a:r>
                      <a:r>
                        <a:rPr sz="600">
                          <a:latin typeface="Calibri"/>
                          <a:cs typeface="Calibri"/>
                        </a:rPr>
                        <a:t> levels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oxygen</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carbon</a:t>
                      </a:r>
                      <a:r>
                        <a:rPr sz="600">
                          <a:latin typeface="Calibri"/>
                          <a:cs typeface="Calibri"/>
                        </a:rPr>
                        <a:t> </a:t>
                      </a:r>
                      <a:r>
                        <a:rPr sz="600" spc="-5">
                          <a:latin typeface="Calibri"/>
                          <a:cs typeface="Calibri"/>
                        </a:rPr>
                        <a:t>dioxide in</a:t>
                      </a:r>
                      <a:r>
                        <a:rPr sz="600" spc="5">
                          <a:latin typeface="Calibri"/>
                          <a:cs typeface="Calibri"/>
                        </a:rPr>
                        <a:t> </a:t>
                      </a:r>
                      <a:r>
                        <a:rPr sz="600" spc="-5">
                          <a:latin typeface="Calibri"/>
                          <a:cs typeface="Calibri"/>
                        </a:rPr>
                        <a:t>the </a:t>
                      </a:r>
                      <a:r>
                        <a:rPr sz="600">
                          <a:latin typeface="Calibri"/>
                          <a:cs typeface="Calibri"/>
                        </a:rPr>
                        <a:t> </a:t>
                      </a:r>
                      <a:r>
                        <a:rPr sz="600" spc="-5">
                          <a:latin typeface="Calibri"/>
                          <a:cs typeface="Calibri"/>
                        </a:rPr>
                        <a:t>atmosphere</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the adaptations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leaves</a:t>
                      </a:r>
                      <a:r>
                        <a:rPr sz="600" spc="5">
                          <a:latin typeface="Calibri"/>
                          <a:cs typeface="Calibri"/>
                        </a:rPr>
                        <a:t> </a:t>
                      </a:r>
                      <a:r>
                        <a:rPr sz="600" spc="-5">
                          <a:latin typeface="Calibri"/>
                          <a:cs typeface="Calibri"/>
                        </a:rPr>
                        <a:t>for photosynthesis.</a:t>
                      </a:r>
                      <a:endParaRPr sz="600">
                        <a:latin typeface="Calibri"/>
                        <a:cs typeface="Calibri"/>
                      </a:endParaRPr>
                    </a:p>
                    <a:p>
                      <a:pPr marL="525145" marR="337820" indent="-228600">
                        <a:lnSpc>
                          <a:spcPct val="101400"/>
                        </a:lnSpc>
                        <a:spcBef>
                          <a:spcPts val="45"/>
                        </a:spcBef>
                        <a:buFont typeface="Symbol"/>
                        <a:buChar char=""/>
                        <a:tabLst>
                          <a:tab pos="525145" algn="l"/>
                          <a:tab pos="525780" algn="l"/>
                        </a:tabLst>
                      </a:pPr>
                      <a:r>
                        <a:rPr sz="600" spc="-5">
                          <a:latin typeface="Calibri"/>
                          <a:cs typeface="Calibri"/>
                        </a:rPr>
                        <a:t>the</a:t>
                      </a:r>
                      <a:r>
                        <a:rPr sz="600">
                          <a:latin typeface="Calibri"/>
                          <a:cs typeface="Calibri"/>
                        </a:rPr>
                        <a:t> </a:t>
                      </a:r>
                      <a:r>
                        <a:rPr sz="600" spc="-5">
                          <a:latin typeface="Calibri"/>
                          <a:cs typeface="Calibri"/>
                        </a:rPr>
                        <a:t>interdependence</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organisms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an</a:t>
                      </a:r>
                      <a:r>
                        <a:rPr sz="600" spc="15">
                          <a:latin typeface="Calibri"/>
                          <a:cs typeface="Calibri"/>
                        </a:rPr>
                        <a:t> </a:t>
                      </a:r>
                      <a:r>
                        <a:rPr sz="600" spc="-5">
                          <a:latin typeface="Calibri"/>
                          <a:cs typeface="Calibri"/>
                        </a:rPr>
                        <a:t>ecosystem,</a:t>
                      </a:r>
                      <a:r>
                        <a:rPr sz="600" spc="15">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webs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insect </a:t>
                      </a:r>
                      <a:r>
                        <a:rPr sz="600" spc="-145">
                          <a:latin typeface="Calibri"/>
                          <a:cs typeface="Calibri"/>
                        </a:rPr>
                        <a:t> </a:t>
                      </a:r>
                      <a:r>
                        <a:rPr sz="600" spc="-5">
                          <a:latin typeface="Calibri"/>
                          <a:cs typeface="Calibri"/>
                        </a:rPr>
                        <a:t>pollinated</a:t>
                      </a:r>
                      <a:r>
                        <a:rPr sz="600">
                          <a:latin typeface="Calibri"/>
                          <a:cs typeface="Calibri"/>
                        </a:rPr>
                        <a:t> </a:t>
                      </a:r>
                      <a:r>
                        <a:rPr sz="600" spc="-5">
                          <a:latin typeface="Calibri"/>
                          <a:cs typeface="Calibri"/>
                        </a:rPr>
                        <a:t>crops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importance</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plant</a:t>
                      </a:r>
                      <a:r>
                        <a:rPr sz="600">
                          <a:latin typeface="Calibri"/>
                          <a:cs typeface="Calibri"/>
                        </a:rPr>
                        <a:t> </a:t>
                      </a:r>
                      <a:r>
                        <a:rPr sz="600" spc="-5">
                          <a:latin typeface="Calibri"/>
                          <a:cs typeface="Calibri"/>
                        </a:rPr>
                        <a:t>reproduction</a:t>
                      </a:r>
                      <a:r>
                        <a:rPr sz="600" spc="10">
                          <a:latin typeface="Calibri"/>
                          <a:cs typeface="Calibri"/>
                        </a:rPr>
                        <a:t> </a:t>
                      </a:r>
                      <a:r>
                        <a:rPr sz="600" spc="-5">
                          <a:latin typeface="Calibri"/>
                          <a:cs typeface="Calibri"/>
                        </a:rPr>
                        <a:t>through</a:t>
                      </a:r>
                      <a:r>
                        <a:rPr sz="600" spc="15">
                          <a:latin typeface="Calibri"/>
                          <a:cs typeface="Calibri"/>
                        </a:rPr>
                        <a:t> </a:t>
                      </a:r>
                      <a:r>
                        <a:rPr sz="600" spc="-5">
                          <a:latin typeface="Calibri"/>
                          <a:cs typeface="Calibri"/>
                        </a:rPr>
                        <a:t>insect</a:t>
                      </a:r>
                      <a:r>
                        <a:rPr sz="600">
                          <a:latin typeface="Calibri"/>
                          <a:cs typeface="Calibri"/>
                        </a:rPr>
                        <a:t> </a:t>
                      </a:r>
                      <a:r>
                        <a:rPr sz="600" spc="-5">
                          <a:latin typeface="Calibri"/>
                          <a:cs typeface="Calibri"/>
                        </a:rPr>
                        <a:t>pollination</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human</a:t>
                      </a:r>
                      <a:r>
                        <a:rPr sz="600" spc="15">
                          <a:latin typeface="Calibri"/>
                          <a:cs typeface="Calibri"/>
                        </a:rPr>
                        <a:t> </a:t>
                      </a:r>
                      <a:r>
                        <a:rPr sz="600" spc="-5">
                          <a:latin typeface="Calibri"/>
                          <a:cs typeface="Calibri"/>
                        </a:rPr>
                        <a:t>food</a:t>
                      </a:r>
                      <a:r>
                        <a:rPr sz="600" spc="10">
                          <a:latin typeface="Calibri"/>
                          <a:cs typeface="Calibri"/>
                        </a:rPr>
                        <a:t> </a:t>
                      </a:r>
                      <a:r>
                        <a:rPr sz="600" spc="-5">
                          <a:latin typeface="Calibri"/>
                          <a:cs typeface="Calibri"/>
                        </a:rPr>
                        <a:t>security</a:t>
                      </a:r>
                      <a:endParaRPr sz="600">
                        <a:latin typeface="Calibri"/>
                        <a:cs typeface="Calibri"/>
                      </a:endParaRPr>
                    </a:p>
                    <a:p>
                      <a:pPr marL="525145" marR="98425" indent="-228600">
                        <a:lnSpc>
                          <a:spcPct val="101400"/>
                        </a:lnSpc>
                        <a:spcBef>
                          <a:spcPts val="45"/>
                        </a:spcBef>
                        <a:buFont typeface="Symbol"/>
                        <a:buChar char=""/>
                        <a:tabLst>
                          <a:tab pos="525145" algn="l"/>
                          <a:tab pos="525780" algn="l"/>
                        </a:tabLst>
                      </a:pPr>
                      <a:r>
                        <a:rPr sz="600" spc="-5">
                          <a:latin typeface="Calibri"/>
                          <a:cs typeface="Calibri"/>
                        </a:rPr>
                        <a:t>how</a:t>
                      </a:r>
                      <a:r>
                        <a:rPr sz="600" spc="5">
                          <a:latin typeface="Calibri"/>
                          <a:cs typeface="Calibri"/>
                        </a:rPr>
                        <a:t> </a:t>
                      </a:r>
                      <a:r>
                        <a:rPr sz="600" spc="-5">
                          <a:latin typeface="Calibri"/>
                          <a:cs typeface="Calibri"/>
                        </a:rPr>
                        <a:t>organisms</a:t>
                      </a:r>
                      <a:r>
                        <a:rPr sz="600" spc="10">
                          <a:latin typeface="Calibri"/>
                          <a:cs typeface="Calibri"/>
                        </a:rPr>
                        <a:t> </a:t>
                      </a:r>
                      <a:r>
                        <a:rPr sz="600" spc="-5">
                          <a:latin typeface="Calibri"/>
                          <a:cs typeface="Calibri"/>
                        </a:rPr>
                        <a:t>affect,</a:t>
                      </a:r>
                      <a:r>
                        <a:rPr sz="600" spc="1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are</a:t>
                      </a:r>
                      <a:r>
                        <a:rPr sz="600" spc="5">
                          <a:latin typeface="Calibri"/>
                          <a:cs typeface="Calibri"/>
                        </a:rPr>
                        <a:t> </a:t>
                      </a:r>
                      <a:r>
                        <a:rPr sz="600" spc="-5">
                          <a:latin typeface="Calibri"/>
                          <a:cs typeface="Calibri"/>
                        </a:rPr>
                        <a:t>affected</a:t>
                      </a:r>
                      <a:r>
                        <a:rPr sz="600" spc="15">
                          <a:latin typeface="Calibri"/>
                          <a:cs typeface="Calibri"/>
                        </a:rPr>
                        <a:t> </a:t>
                      </a:r>
                      <a:r>
                        <a:rPr sz="600" spc="-5">
                          <a:latin typeface="Calibri"/>
                          <a:cs typeface="Calibri"/>
                        </a:rPr>
                        <a:t>by, their</a:t>
                      </a:r>
                      <a:r>
                        <a:rPr sz="600" spc="5">
                          <a:latin typeface="Calibri"/>
                          <a:cs typeface="Calibri"/>
                        </a:rPr>
                        <a:t> </a:t>
                      </a:r>
                      <a:r>
                        <a:rPr sz="600" spc="-5">
                          <a:latin typeface="Calibri"/>
                          <a:cs typeface="Calibri"/>
                        </a:rPr>
                        <a:t>environment,</a:t>
                      </a:r>
                      <a:r>
                        <a:rPr sz="600" spc="15">
                          <a:latin typeface="Calibri"/>
                          <a:cs typeface="Calibri"/>
                        </a:rPr>
                        <a:t> </a:t>
                      </a:r>
                      <a:r>
                        <a:rPr sz="600" spc="-5">
                          <a:latin typeface="Calibri"/>
                          <a:cs typeface="Calibri"/>
                        </a:rPr>
                        <a:t>including</a:t>
                      </a:r>
                      <a:r>
                        <a:rPr sz="600" spc="10">
                          <a:latin typeface="Calibri"/>
                          <a:cs typeface="Calibri"/>
                        </a:rPr>
                        <a:t> </a:t>
                      </a:r>
                      <a:r>
                        <a:rPr sz="600" spc="-5">
                          <a:latin typeface="Calibri"/>
                          <a:cs typeface="Calibri"/>
                        </a:rPr>
                        <a:t>the</a:t>
                      </a:r>
                      <a:r>
                        <a:rPr sz="600" spc="5">
                          <a:latin typeface="Calibri"/>
                          <a:cs typeface="Calibri"/>
                        </a:rPr>
                        <a:t> </a:t>
                      </a:r>
                      <a:r>
                        <a:rPr sz="600">
                          <a:latin typeface="Calibri"/>
                          <a:cs typeface="Calibri"/>
                        </a:rPr>
                        <a:t>accumulation </a:t>
                      </a:r>
                      <a:r>
                        <a:rPr sz="600" spc="-145">
                          <a:latin typeface="Calibri"/>
                          <a:cs typeface="Calibri"/>
                        </a:rPr>
                        <a:t> </a:t>
                      </a:r>
                      <a:r>
                        <a:rPr sz="600" spc="-5">
                          <a:latin typeface="Calibri"/>
                          <a:cs typeface="Calibri"/>
                        </a:rPr>
                        <a:t>of </a:t>
                      </a:r>
                      <a:r>
                        <a:rPr sz="600" spc="-10">
                          <a:latin typeface="Calibri"/>
                          <a:cs typeface="Calibri"/>
                        </a:rPr>
                        <a:t>toxic</a:t>
                      </a:r>
                      <a:r>
                        <a:rPr sz="600">
                          <a:latin typeface="Calibri"/>
                          <a:cs typeface="Calibri"/>
                        </a:rPr>
                        <a:t> </a:t>
                      </a:r>
                      <a:r>
                        <a:rPr sz="600" spc="-5">
                          <a:latin typeface="Calibri"/>
                          <a:cs typeface="Calibri"/>
                        </a:rPr>
                        <a:t>materials.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84"/>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a:uFill>
                            <a:solidFill>
                              <a:srgbClr val="000000"/>
                            </a:solidFill>
                          </a:uFill>
                          <a:latin typeface="Calibri"/>
                          <a:cs typeface="Calibri"/>
                        </a:rPr>
                        <a:t>BIG</a:t>
                      </a:r>
                      <a:r>
                        <a:rPr sz="600" u="sng" spc="-5">
                          <a:uFill>
                            <a:solidFill>
                              <a:srgbClr val="000000"/>
                            </a:solidFill>
                          </a:uFill>
                          <a:latin typeface="Calibri"/>
                          <a:cs typeface="Calibri"/>
                        </a:rPr>
                        <a:t>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187338">
                <a:tc>
                  <a:txBody>
                    <a:bodyPr/>
                    <a:lstStyle/>
                    <a:p>
                      <a:pPr>
                        <a:lnSpc>
                          <a:spcPct val="100000"/>
                        </a:lnSpc>
                        <a:spcBef>
                          <a:spcPts val="30"/>
                        </a:spcBef>
                      </a:pPr>
                      <a:endParaRPr sz="600">
                        <a:latin typeface="Times New Roman"/>
                        <a:cs typeface="Times New Roman"/>
                      </a:endParaRPr>
                    </a:p>
                    <a:p>
                      <a:pPr marL="68580" marR="133350">
                        <a:lnSpc>
                          <a:spcPct val="101400"/>
                        </a:lnSpc>
                      </a:pPr>
                      <a:r>
                        <a:rPr sz="600" b="1" spc="-5">
                          <a:latin typeface="Calibri"/>
                          <a:cs typeface="Calibri"/>
                        </a:rPr>
                        <a:t>How does the temperature affect </a:t>
                      </a:r>
                      <a:r>
                        <a:rPr sz="600" b="1" spc="-145">
                          <a:latin typeface="Calibri"/>
                          <a:cs typeface="Calibri"/>
                        </a:rPr>
                        <a:t> </a:t>
                      </a:r>
                      <a:r>
                        <a:rPr sz="600" b="1" spc="-5">
                          <a:latin typeface="Calibri"/>
                          <a:cs typeface="Calibri"/>
                        </a:rPr>
                        <a:t>how much gas </a:t>
                      </a:r>
                      <a:r>
                        <a:rPr sz="600" b="1">
                          <a:latin typeface="Calibri"/>
                          <a:cs typeface="Calibri"/>
                        </a:rPr>
                        <a:t>is </a:t>
                      </a:r>
                      <a:r>
                        <a:rPr sz="600" b="1" spc="-5">
                          <a:latin typeface="Calibri"/>
                          <a:cs typeface="Calibri"/>
                        </a:rPr>
                        <a:t>produced by </a:t>
                      </a:r>
                      <a:r>
                        <a:rPr sz="600" b="1">
                          <a:latin typeface="Calibri"/>
                          <a:cs typeface="Calibri"/>
                        </a:rPr>
                        <a:t> </a:t>
                      </a:r>
                      <a:r>
                        <a:rPr sz="600" b="1" spc="-5">
                          <a:latin typeface="Calibri"/>
                          <a:cs typeface="Calibri"/>
                        </a:rPr>
                        <a:t>yeast?</a:t>
                      </a:r>
                      <a:endParaRPr sz="600">
                        <a:latin typeface="Calibri"/>
                        <a:cs typeface="Calibri"/>
                      </a:endParaRPr>
                    </a:p>
                    <a:p>
                      <a:pPr>
                        <a:lnSpc>
                          <a:spcPct val="100000"/>
                        </a:lnSpc>
                        <a:spcBef>
                          <a:spcPts val="5"/>
                        </a:spcBef>
                      </a:pPr>
                      <a:endParaRPr sz="700">
                        <a:latin typeface="Times New Roman"/>
                        <a:cs typeface="Times New Roman"/>
                      </a:endParaRPr>
                    </a:p>
                    <a:p>
                      <a:pPr marL="68580" marR="95885">
                        <a:lnSpc>
                          <a:spcPct val="101400"/>
                        </a:lnSpc>
                      </a:pPr>
                      <a:r>
                        <a:rPr sz="600" b="1" spc="-5">
                          <a:latin typeface="Calibri"/>
                          <a:cs typeface="Calibri"/>
                        </a:rPr>
                        <a:t>Which</a:t>
                      </a:r>
                      <a:r>
                        <a:rPr sz="600" b="1">
                          <a:latin typeface="Calibri"/>
                          <a:cs typeface="Calibri"/>
                        </a:rPr>
                        <a:t> </a:t>
                      </a:r>
                      <a:r>
                        <a:rPr sz="600" b="1" spc="-5">
                          <a:latin typeface="Calibri"/>
                          <a:cs typeface="Calibri"/>
                        </a:rPr>
                        <a:t>is</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most common </a:t>
                      </a:r>
                      <a:r>
                        <a:rPr sz="600" b="1">
                          <a:latin typeface="Calibri"/>
                          <a:cs typeface="Calibri"/>
                        </a:rPr>
                        <a:t> </a:t>
                      </a:r>
                      <a:r>
                        <a:rPr sz="600" b="1" spc="-5">
                          <a:latin typeface="Calibri"/>
                          <a:cs typeface="Calibri"/>
                        </a:rPr>
                        <a:t>invertebrate on our school playing </a:t>
                      </a:r>
                      <a:r>
                        <a:rPr sz="600" b="1" spc="-140">
                          <a:latin typeface="Calibri"/>
                          <a:cs typeface="Calibri"/>
                        </a:rPr>
                        <a:t> </a:t>
                      </a:r>
                      <a:r>
                        <a:rPr sz="600" b="1" spc="-5">
                          <a:latin typeface="Calibri"/>
                          <a:cs typeface="Calibri"/>
                        </a:rPr>
                        <a:t>field?</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8580" marR="327660">
                        <a:lnSpc>
                          <a:spcPct val="101400"/>
                        </a:lnSpc>
                      </a:pPr>
                      <a:r>
                        <a:rPr sz="600" spc="-5">
                          <a:latin typeface="Calibri"/>
                          <a:cs typeface="Calibri"/>
                        </a:rPr>
                        <a:t>How would you </a:t>
                      </a:r>
                      <a:r>
                        <a:rPr sz="600" spc="-10">
                          <a:latin typeface="Calibri"/>
                          <a:cs typeface="Calibri"/>
                        </a:rPr>
                        <a:t>make </a:t>
                      </a:r>
                      <a:r>
                        <a:rPr sz="600" spc="-5">
                          <a:latin typeface="Calibri"/>
                          <a:cs typeface="Calibri"/>
                        </a:rPr>
                        <a:t>a </a:t>
                      </a:r>
                      <a:r>
                        <a:rPr sz="600">
                          <a:latin typeface="Calibri"/>
                          <a:cs typeface="Calibri"/>
                        </a:rPr>
                        <a:t> </a:t>
                      </a:r>
                      <a:r>
                        <a:rPr sz="600" spc="-5">
                          <a:latin typeface="Calibri"/>
                          <a:cs typeface="Calibri"/>
                        </a:rPr>
                        <a:t>classification </a:t>
                      </a:r>
                      <a:r>
                        <a:rPr sz="600" spc="-10">
                          <a:latin typeface="Calibri"/>
                          <a:cs typeface="Calibri"/>
                        </a:rPr>
                        <a:t>key</a:t>
                      </a:r>
                      <a:r>
                        <a:rPr sz="600" spc="-5">
                          <a:latin typeface="Calibri"/>
                          <a:cs typeface="Calibri"/>
                        </a:rPr>
                        <a:t> for </a:t>
                      </a:r>
                      <a:r>
                        <a:rPr sz="600">
                          <a:latin typeface="Calibri"/>
                          <a:cs typeface="Calibri"/>
                        </a:rPr>
                        <a:t> </a:t>
                      </a:r>
                      <a:r>
                        <a:rPr sz="600" spc="-5">
                          <a:latin typeface="Calibri"/>
                          <a:cs typeface="Calibri"/>
                        </a:rPr>
                        <a:t>vertebrates/invertebrates or </a:t>
                      </a:r>
                      <a:r>
                        <a:rPr sz="600" spc="-145">
                          <a:latin typeface="Calibri"/>
                          <a:cs typeface="Calibri"/>
                        </a:rPr>
                        <a:t> </a:t>
                      </a:r>
                      <a:r>
                        <a:rPr sz="600" spc="-5">
                          <a:latin typeface="Calibri"/>
                          <a:cs typeface="Calibri"/>
                        </a:rPr>
                        <a:t>microorganisms?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marR="71755">
                        <a:lnSpc>
                          <a:spcPct val="101400"/>
                        </a:lnSpc>
                      </a:pPr>
                      <a:r>
                        <a:rPr sz="600" spc="-5">
                          <a:latin typeface="Calibri"/>
                          <a:cs typeface="Calibri"/>
                        </a:rPr>
                        <a:t>What </a:t>
                      </a:r>
                      <a:r>
                        <a:rPr sz="600">
                          <a:latin typeface="Calibri"/>
                          <a:cs typeface="Calibri"/>
                        </a:rPr>
                        <a:t>happens </a:t>
                      </a:r>
                      <a:r>
                        <a:rPr sz="600" spc="-10">
                          <a:latin typeface="Calibri"/>
                          <a:cs typeface="Calibri"/>
                        </a:rPr>
                        <a:t>to </a:t>
                      </a:r>
                      <a:r>
                        <a:rPr sz="600" spc="-5">
                          <a:latin typeface="Calibri"/>
                          <a:cs typeface="Calibri"/>
                        </a:rPr>
                        <a:t>a piece of bread </a:t>
                      </a:r>
                      <a:r>
                        <a:rPr sz="600" spc="-10">
                          <a:latin typeface="Calibri"/>
                          <a:cs typeface="Calibri"/>
                        </a:rPr>
                        <a:t>if </a:t>
                      </a:r>
                      <a:r>
                        <a:rPr sz="600" spc="-145">
                          <a:latin typeface="Calibri"/>
                          <a:cs typeface="Calibri"/>
                        </a:rPr>
                        <a:t> </a:t>
                      </a:r>
                      <a:r>
                        <a:rPr sz="600" spc="-5">
                          <a:latin typeface="Calibri"/>
                          <a:cs typeface="Calibri"/>
                        </a:rPr>
                        <a:t>you leave </a:t>
                      </a:r>
                      <a:r>
                        <a:rPr sz="600">
                          <a:latin typeface="Calibri"/>
                          <a:cs typeface="Calibri"/>
                        </a:rPr>
                        <a:t>it </a:t>
                      </a:r>
                      <a:r>
                        <a:rPr sz="600" spc="-5">
                          <a:latin typeface="Calibri"/>
                          <a:cs typeface="Calibri"/>
                        </a:rPr>
                        <a:t>on the windowsill for </a:t>
                      </a:r>
                      <a:r>
                        <a:rPr sz="600">
                          <a:latin typeface="Calibri"/>
                          <a:cs typeface="Calibri"/>
                        </a:rPr>
                        <a:t> </a:t>
                      </a:r>
                      <a:r>
                        <a:rPr sz="600" spc="-5">
                          <a:latin typeface="Calibri"/>
                          <a:cs typeface="Calibri"/>
                        </a:rPr>
                        <a:t>two weeks?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30"/>
                        </a:spcBef>
                      </a:pPr>
                      <a:endParaRPr sz="600">
                        <a:latin typeface="Times New Roman"/>
                        <a:cs typeface="Times New Roman"/>
                      </a:endParaRPr>
                    </a:p>
                    <a:p>
                      <a:pPr marL="67945" marR="323215">
                        <a:lnSpc>
                          <a:spcPct val="101400"/>
                        </a:lnSpc>
                      </a:pPr>
                      <a:r>
                        <a:rPr sz="600" spc="-5">
                          <a:latin typeface="Calibri"/>
                          <a:cs typeface="Calibri"/>
                        </a:rPr>
                        <a:t>Do all flowers have the same </a:t>
                      </a:r>
                      <a:r>
                        <a:rPr sz="600" spc="-145">
                          <a:latin typeface="Calibri"/>
                          <a:cs typeface="Calibri"/>
                        </a:rPr>
                        <a:t> </a:t>
                      </a:r>
                      <a:r>
                        <a:rPr sz="600" spc="-5">
                          <a:latin typeface="Calibri"/>
                          <a:cs typeface="Calibri"/>
                        </a:rPr>
                        <a:t>number</a:t>
                      </a:r>
                      <a:r>
                        <a:rPr sz="600" spc="-10">
                          <a:latin typeface="Calibri"/>
                          <a:cs typeface="Calibri"/>
                        </a:rPr>
                        <a:t> </a:t>
                      </a:r>
                      <a:r>
                        <a:rPr sz="600" spc="-5">
                          <a:latin typeface="Calibri"/>
                          <a:cs typeface="Calibri"/>
                        </a:rPr>
                        <a:t>of</a:t>
                      </a:r>
                      <a:r>
                        <a:rPr sz="600">
                          <a:latin typeface="Calibri"/>
                          <a:cs typeface="Calibri"/>
                        </a:rPr>
                        <a:t> </a:t>
                      </a:r>
                      <a:r>
                        <a:rPr sz="600" spc="-5">
                          <a:latin typeface="Calibri"/>
                          <a:cs typeface="Calibri"/>
                        </a:rPr>
                        <a:t>petals?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marR="306705">
                        <a:lnSpc>
                          <a:spcPct val="101400"/>
                        </a:lnSpc>
                      </a:pPr>
                      <a:r>
                        <a:rPr sz="600" spc="-5">
                          <a:latin typeface="Calibri"/>
                          <a:cs typeface="Calibri"/>
                        </a:rPr>
                        <a:t>What do different types of </a:t>
                      </a:r>
                      <a:r>
                        <a:rPr sz="600">
                          <a:latin typeface="Calibri"/>
                          <a:cs typeface="Calibri"/>
                        </a:rPr>
                        <a:t> </a:t>
                      </a:r>
                      <a:r>
                        <a:rPr sz="600" spc="-5">
                          <a:latin typeface="Calibri"/>
                          <a:cs typeface="Calibri"/>
                        </a:rPr>
                        <a:t>microorganisms do? Are they </a:t>
                      </a:r>
                      <a:r>
                        <a:rPr sz="600" spc="-145">
                          <a:latin typeface="Calibri"/>
                          <a:cs typeface="Calibri"/>
                        </a:rPr>
                        <a:t> </a:t>
                      </a:r>
                      <a:r>
                        <a:rPr sz="600" spc="-5">
                          <a:latin typeface="Calibri"/>
                          <a:cs typeface="Calibri"/>
                        </a:rPr>
                        <a:t>always harmful?</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In what</a:t>
                      </a:r>
                      <a:r>
                        <a:rPr sz="600" spc="-15">
                          <a:latin typeface="Calibri"/>
                          <a:cs typeface="Calibri"/>
                        </a:rPr>
                        <a:t> </a:t>
                      </a:r>
                      <a:r>
                        <a:rPr sz="600" spc="-5">
                          <a:latin typeface="Calibri"/>
                          <a:cs typeface="Calibri"/>
                        </a:rPr>
                        <a:t>ways</a:t>
                      </a:r>
                      <a:r>
                        <a:rPr sz="600">
                          <a:latin typeface="Calibri"/>
                          <a:cs typeface="Calibri"/>
                        </a:rPr>
                        <a:t> </a:t>
                      </a:r>
                      <a:r>
                        <a:rPr sz="600" spc="-5">
                          <a:latin typeface="Calibri"/>
                          <a:cs typeface="Calibri"/>
                        </a:rPr>
                        <a:t>can we</a:t>
                      </a:r>
                      <a:r>
                        <a:rPr sz="600" spc="-10">
                          <a:latin typeface="Calibri"/>
                          <a:cs typeface="Calibri"/>
                        </a:rPr>
                        <a:t> </a:t>
                      </a:r>
                      <a:r>
                        <a:rPr sz="600" spc="-5">
                          <a:latin typeface="Calibri"/>
                          <a:cs typeface="Calibri"/>
                        </a:rPr>
                        <a:t>sort</a:t>
                      </a:r>
                      <a:r>
                        <a:rPr sz="600" spc="-10">
                          <a:latin typeface="Calibri"/>
                          <a:cs typeface="Calibri"/>
                        </a:rPr>
                        <a:t> </a:t>
                      </a:r>
                      <a:r>
                        <a:rPr sz="600" spc="-5">
                          <a:latin typeface="Calibri"/>
                          <a:cs typeface="Calibri"/>
                        </a:rPr>
                        <a:t>living</a:t>
                      </a:r>
                      <a:r>
                        <a:rPr sz="600">
                          <a:latin typeface="Calibri"/>
                          <a:cs typeface="Calibri"/>
                        </a:rPr>
                        <a:t> </a:t>
                      </a:r>
                      <a:r>
                        <a:rPr sz="600" spc="-5">
                          <a:latin typeface="Calibri"/>
                          <a:cs typeface="Calibri"/>
                        </a:rPr>
                        <a:t>things?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4807279"/>
            <a:ext cx="586183" cy="5758"/>
          </a:xfrm>
          <a:custGeom>
            <a:avLst/>
            <a:gdLst/>
            <a:ahLst/>
            <a:cxnLst/>
            <a:rect l="l" t="t" r="r" b="b"/>
            <a:pathLst>
              <a:path w="646430"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7" name="Picture 6">
            <a:extLst>
              <a:ext uri="{FF2B5EF4-FFF2-40B4-BE49-F238E27FC236}">
                <a16:creationId xmlns:a16="http://schemas.microsoft.com/office/drawing/2014/main" id="{D71E5C87-BE59-40D3-BFB0-2E59DA7175D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Electricity  </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a:extLst>
              <a:ext uri="{FF2B5EF4-FFF2-40B4-BE49-F238E27FC236}">
                <a16:creationId xmlns:a16="http://schemas.microsoft.com/office/drawing/2014/main" id="{C77D0F95-187A-FB1C-3CA8-26EA4395882A}"/>
              </a:ext>
            </a:extLst>
          </p:cNvPr>
          <p:cNvPicPr>
            <a:picLocks noChangeAspect="1"/>
          </p:cNvPicPr>
          <p:nvPr/>
        </p:nvPicPr>
        <p:blipFill>
          <a:blip r:embed="rId4"/>
          <a:stretch>
            <a:fillRect/>
          </a:stretch>
        </p:blipFill>
        <p:spPr>
          <a:xfrm>
            <a:off x="8229600" y="0"/>
            <a:ext cx="1688741" cy="6869238"/>
          </a:xfrm>
          <a:prstGeom prst="rect">
            <a:avLst/>
          </a:prstGeom>
        </p:spPr>
      </p:pic>
      <p:sp>
        <p:nvSpPr>
          <p:cNvPr id="6" name="TextBox 5">
            <a:extLst>
              <a:ext uri="{FF2B5EF4-FFF2-40B4-BE49-F238E27FC236}">
                <a16:creationId xmlns:a16="http://schemas.microsoft.com/office/drawing/2014/main" id="{5F2056DB-276C-88F4-DD41-34ECE31290AA}"/>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101239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418C2-6DFB-4C49-AB9F-2C9033D3154F}"/>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448723546"/>
              </p:ext>
            </p:extLst>
          </p:nvPr>
        </p:nvGraphicFramePr>
        <p:xfrm>
          <a:off x="502613" y="1056052"/>
          <a:ext cx="8891213" cy="4961252"/>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20155">
                <a:tc gridSpan="9">
                  <a:txBody>
                    <a:bodyPr/>
                    <a:lstStyle/>
                    <a:p>
                      <a:pPr>
                        <a:lnSpc>
                          <a:spcPct val="100000"/>
                        </a:lnSpc>
                        <a:spcBef>
                          <a:spcPts val="25"/>
                        </a:spcBef>
                      </a:pPr>
                      <a:endParaRPr sz="1000">
                        <a:solidFill>
                          <a:schemeClr val="bg1"/>
                        </a:solidFill>
                        <a:latin typeface="Times New Roman"/>
                        <a:cs typeface="Times New Roman"/>
                      </a:endParaRPr>
                    </a:p>
                    <a:p>
                      <a:pPr algn="ctr">
                        <a:lnSpc>
                          <a:spcPct val="100000"/>
                        </a:lnSpc>
                      </a:pPr>
                      <a:r>
                        <a:rPr sz="1000" b="1" u="sng">
                          <a:solidFill>
                            <a:schemeClr val="bg1"/>
                          </a:solidFill>
                          <a:uFill>
                            <a:solidFill>
                              <a:srgbClr val="000000"/>
                            </a:solidFill>
                          </a:uFill>
                          <a:latin typeface="Calibri"/>
                          <a:cs typeface="Calibri"/>
                        </a:rPr>
                        <a:t>Year</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4</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Electricity</a:t>
                      </a:r>
                      <a:endParaRPr sz="10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16509">
                <a:tc rowSpan="3" gridSpan="2">
                  <a:txBody>
                    <a:bodyPr/>
                    <a:lstStyle/>
                    <a:p>
                      <a:pPr>
                        <a:lnSpc>
                          <a:spcPct val="100000"/>
                        </a:lnSpc>
                        <a:spcBef>
                          <a:spcPts val="5"/>
                        </a:spcBef>
                      </a:pPr>
                      <a:endParaRPr sz="700">
                        <a:latin typeface="Times New Roman"/>
                        <a:cs typeface="Times New Roman"/>
                      </a:endParaRPr>
                    </a:p>
                    <a:p>
                      <a:pPr marL="525780" indent="-228600">
                        <a:lnSpc>
                          <a:spcPct val="100000"/>
                        </a:lnSpc>
                        <a:spcBef>
                          <a:spcPts val="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common appliances</a:t>
                      </a:r>
                      <a:r>
                        <a:rPr sz="600" b="1" spc="5">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run</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electricity.</a:t>
                      </a:r>
                      <a:endParaRPr sz="600">
                        <a:latin typeface="Calibri"/>
                        <a:cs typeface="Calibri"/>
                      </a:endParaRPr>
                    </a:p>
                    <a:p>
                      <a:pPr marL="525780" marR="135255" indent="-228600">
                        <a:lnSpc>
                          <a:spcPct val="102099"/>
                        </a:lnSpc>
                        <a:spcBef>
                          <a:spcPts val="30"/>
                        </a:spcBef>
                        <a:buFont typeface="Symbol"/>
                        <a:buChar char=""/>
                        <a:tabLst>
                          <a:tab pos="525145" algn="l"/>
                          <a:tab pos="525780" algn="l"/>
                        </a:tabLst>
                      </a:pPr>
                      <a:r>
                        <a:rPr sz="600" b="1" spc="-5">
                          <a:latin typeface="Calibri"/>
                          <a:cs typeface="Calibri"/>
                        </a:rPr>
                        <a:t>Construct</a:t>
                      </a:r>
                      <a:r>
                        <a:rPr sz="600" b="1">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simple</a:t>
                      </a:r>
                      <a:r>
                        <a:rPr sz="600" b="1">
                          <a:latin typeface="Calibri"/>
                          <a:cs typeface="Calibri"/>
                        </a:rPr>
                        <a:t> </a:t>
                      </a:r>
                      <a:r>
                        <a:rPr sz="600" b="1" spc="-5">
                          <a:latin typeface="Calibri"/>
                          <a:cs typeface="Calibri"/>
                        </a:rPr>
                        <a:t>series</a:t>
                      </a:r>
                      <a:r>
                        <a:rPr sz="600" b="1" spc="10">
                          <a:latin typeface="Calibri"/>
                          <a:cs typeface="Calibri"/>
                        </a:rPr>
                        <a:t> </a:t>
                      </a:r>
                      <a:r>
                        <a:rPr sz="600" b="1" spc="-5">
                          <a:latin typeface="Calibri"/>
                          <a:cs typeface="Calibri"/>
                        </a:rPr>
                        <a:t>electrical</a:t>
                      </a:r>
                      <a:r>
                        <a:rPr sz="600" b="1" spc="10">
                          <a:latin typeface="Calibri"/>
                          <a:cs typeface="Calibri"/>
                        </a:rPr>
                        <a:t> </a:t>
                      </a:r>
                      <a:r>
                        <a:rPr sz="600" b="1" spc="-5">
                          <a:latin typeface="Calibri"/>
                          <a:cs typeface="Calibri"/>
                        </a:rPr>
                        <a:t>circuit,</a:t>
                      </a:r>
                      <a:r>
                        <a:rPr sz="600" b="1" spc="10">
                          <a:latin typeface="Calibri"/>
                          <a:cs typeface="Calibri"/>
                        </a:rPr>
                        <a:t> </a:t>
                      </a:r>
                      <a:r>
                        <a:rPr sz="600" b="1" spc="-5">
                          <a:latin typeface="Calibri"/>
                          <a:cs typeface="Calibri"/>
                        </a:rPr>
                        <a:t>identifying</a:t>
                      </a:r>
                      <a:r>
                        <a:rPr sz="600" b="1" spc="5">
                          <a:latin typeface="Calibri"/>
                          <a:cs typeface="Calibri"/>
                        </a:rPr>
                        <a:t> </a:t>
                      </a:r>
                      <a:r>
                        <a:rPr sz="600" b="1" spc="-5">
                          <a:latin typeface="Calibri"/>
                          <a:cs typeface="Calibri"/>
                        </a:rPr>
                        <a:t>and </a:t>
                      </a:r>
                      <a:r>
                        <a:rPr sz="600" b="1" spc="-145">
                          <a:latin typeface="Calibri"/>
                          <a:cs typeface="Calibri"/>
                        </a:rPr>
                        <a:t> </a:t>
                      </a:r>
                      <a:r>
                        <a:rPr sz="600" b="1" spc="-5">
                          <a:latin typeface="Calibri"/>
                          <a:cs typeface="Calibri"/>
                        </a:rPr>
                        <a:t>naming</a:t>
                      </a:r>
                      <a:r>
                        <a:rPr sz="600" b="1">
                          <a:latin typeface="Calibri"/>
                          <a:cs typeface="Calibri"/>
                        </a:rPr>
                        <a:t> its</a:t>
                      </a:r>
                      <a:r>
                        <a:rPr sz="600" b="1" spc="-5">
                          <a:latin typeface="Calibri"/>
                          <a:cs typeface="Calibri"/>
                        </a:rPr>
                        <a:t> basic</a:t>
                      </a:r>
                      <a:r>
                        <a:rPr sz="600" b="1" spc="5">
                          <a:latin typeface="Calibri"/>
                          <a:cs typeface="Calibri"/>
                        </a:rPr>
                        <a:t> </a:t>
                      </a:r>
                      <a:r>
                        <a:rPr sz="600" b="1" spc="-5">
                          <a:latin typeface="Calibri"/>
                          <a:cs typeface="Calibri"/>
                        </a:rPr>
                        <a:t>parts, including</a:t>
                      </a:r>
                      <a:r>
                        <a:rPr sz="600" b="1">
                          <a:latin typeface="Calibri"/>
                          <a:cs typeface="Calibri"/>
                        </a:rPr>
                        <a:t> </a:t>
                      </a:r>
                      <a:r>
                        <a:rPr sz="600" b="1" spc="-5">
                          <a:latin typeface="Calibri"/>
                          <a:cs typeface="Calibri"/>
                        </a:rPr>
                        <a:t>cells,</a:t>
                      </a:r>
                      <a:r>
                        <a:rPr sz="600" b="1" spc="5">
                          <a:latin typeface="Calibri"/>
                          <a:cs typeface="Calibri"/>
                        </a:rPr>
                        <a:t> </a:t>
                      </a:r>
                      <a:r>
                        <a:rPr sz="600" b="1" spc="-5">
                          <a:latin typeface="Calibri"/>
                          <a:cs typeface="Calibri"/>
                        </a:rPr>
                        <a:t>wires, bulbs, </a:t>
                      </a:r>
                      <a:r>
                        <a:rPr sz="600" b="1">
                          <a:latin typeface="Calibri"/>
                          <a:cs typeface="Calibri"/>
                        </a:rPr>
                        <a:t> </a:t>
                      </a:r>
                      <a:r>
                        <a:rPr sz="600" b="1" spc="-5">
                          <a:latin typeface="Calibri"/>
                          <a:cs typeface="Calibri"/>
                        </a:rPr>
                        <a:t>switches</a:t>
                      </a:r>
                      <a:r>
                        <a:rPr sz="600" b="1" spc="-10">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buzzers.</a:t>
                      </a:r>
                      <a:endParaRPr sz="600">
                        <a:latin typeface="Calibri"/>
                        <a:cs typeface="Calibri"/>
                      </a:endParaRPr>
                    </a:p>
                    <a:p>
                      <a:pPr marL="525780" marR="132715" indent="-228600">
                        <a:lnSpc>
                          <a:spcPct val="102299"/>
                        </a:lnSpc>
                        <a:spcBef>
                          <a:spcPts val="2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whether</a:t>
                      </a:r>
                      <a:r>
                        <a:rPr sz="600" b="1" spc="10">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not a</a:t>
                      </a:r>
                      <a:r>
                        <a:rPr sz="600" b="1">
                          <a:latin typeface="Calibri"/>
                          <a:cs typeface="Calibri"/>
                        </a:rPr>
                        <a:t> </a:t>
                      </a:r>
                      <a:r>
                        <a:rPr sz="600" b="1" spc="-5">
                          <a:latin typeface="Calibri"/>
                          <a:cs typeface="Calibri"/>
                        </a:rPr>
                        <a:t>lamp will</a:t>
                      </a:r>
                      <a:r>
                        <a:rPr sz="600" b="1" spc="10">
                          <a:latin typeface="Calibri"/>
                          <a:cs typeface="Calibri"/>
                        </a:rPr>
                        <a:t> </a:t>
                      </a:r>
                      <a:r>
                        <a:rPr sz="600" b="1" spc="-5">
                          <a:latin typeface="Calibri"/>
                          <a:cs typeface="Calibri"/>
                        </a:rPr>
                        <a:t>light</a:t>
                      </a:r>
                      <a:r>
                        <a:rPr sz="600" b="1" spc="5">
                          <a:latin typeface="Calibri"/>
                          <a:cs typeface="Calibri"/>
                        </a:rPr>
                        <a:t> </a:t>
                      </a:r>
                      <a:r>
                        <a:rPr sz="600" b="1">
                          <a:latin typeface="Calibri"/>
                          <a:cs typeface="Calibri"/>
                        </a:rPr>
                        <a:t>in</a:t>
                      </a:r>
                      <a:r>
                        <a:rPr sz="600" b="1" spc="-5">
                          <a:latin typeface="Calibri"/>
                          <a:cs typeface="Calibri"/>
                        </a:rPr>
                        <a:t> a</a:t>
                      </a:r>
                      <a:r>
                        <a:rPr sz="600" b="1">
                          <a:latin typeface="Calibri"/>
                          <a:cs typeface="Calibri"/>
                        </a:rPr>
                        <a:t> </a:t>
                      </a:r>
                      <a:r>
                        <a:rPr sz="600" b="1" spc="-5">
                          <a:latin typeface="Calibri"/>
                          <a:cs typeface="Calibri"/>
                        </a:rPr>
                        <a:t>simple series </a:t>
                      </a:r>
                      <a:r>
                        <a:rPr sz="600" b="1" spc="-140">
                          <a:latin typeface="Calibri"/>
                          <a:cs typeface="Calibri"/>
                        </a:rPr>
                        <a:t> </a:t>
                      </a:r>
                      <a:r>
                        <a:rPr sz="600" b="1" spc="-5">
                          <a:latin typeface="Calibri"/>
                          <a:cs typeface="Calibri"/>
                        </a:rPr>
                        <a:t>circuit,</a:t>
                      </a:r>
                      <a:r>
                        <a:rPr sz="600" b="1" spc="-10">
                          <a:latin typeface="Calibri"/>
                          <a:cs typeface="Calibri"/>
                        </a:rPr>
                        <a:t> </a:t>
                      </a:r>
                      <a:r>
                        <a:rPr sz="600" b="1" spc="-5">
                          <a:latin typeface="Calibri"/>
                          <a:cs typeface="Calibri"/>
                        </a:rPr>
                        <a:t>based</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whether</a:t>
                      </a:r>
                      <a:r>
                        <a:rPr sz="600" b="1" spc="5">
                          <a:latin typeface="Calibri"/>
                          <a:cs typeface="Calibri"/>
                        </a:rPr>
                        <a:t> </a:t>
                      </a:r>
                      <a:r>
                        <a:rPr sz="600" b="1" spc="-5">
                          <a:latin typeface="Calibri"/>
                          <a:cs typeface="Calibri"/>
                        </a:rPr>
                        <a:t>or</a:t>
                      </a:r>
                      <a:r>
                        <a:rPr sz="600" b="1" spc="10">
                          <a:latin typeface="Calibri"/>
                          <a:cs typeface="Calibri"/>
                        </a:rPr>
                        <a:t> </a:t>
                      </a:r>
                      <a:r>
                        <a:rPr sz="600" b="1" spc="-5">
                          <a:latin typeface="Calibri"/>
                          <a:cs typeface="Calibri"/>
                        </a:rPr>
                        <a:t>not</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lamp</a:t>
                      </a:r>
                      <a:r>
                        <a:rPr sz="600" b="1" spc="15">
                          <a:latin typeface="Calibri"/>
                          <a:cs typeface="Calibri"/>
                        </a:rPr>
                        <a:t> </a:t>
                      </a:r>
                      <a:r>
                        <a:rPr sz="600" b="1" spc="-5">
                          <a:latin typeface="Calibri"/>
                          <a:cs typeface="Calibri"/>
                        </a:rPr>
                        <a:t>is part </a:t>
                      </a:r>
                      <a:r>
                        <a:rPr sz="600" b="1">
                          <a:latin typeface="Calibri"/>
                          <a:cs typeface="Calibri"/>
                        </a:rPr>
                        <a:t>of</a:t>
                      </a:r>
                      <a:r>
                        <a:rPr sz="600" b="1" spc="-10">
                          <a:latin typeface="Calibri"/>
                          <a:cs typeface="Calibri"/>
                        </a:rPr>
                        <a:t> </a:t>
                      </a:r>
                      <a:r>
                        <a:rPr sz="600" b="1" spc="-5">
                          <a:latin typeface="Calibri"/>
                          <a:cs typeface="Calibri"/>
                        </a:rPr>
                        <a:t>a </a:t>
                      </a:r>
                      <a:r>
                        <a:rPr sz="600" b="1">
                          <a:latin typeface="Calibri"/>
                          <a:cs typeface="Calibri"/>
                        </a:rPr>
                        <a:t> </a:t>
                      </a:r>
                      <a:r>
                        <a:rPr sz="600" b="1" spc="-5">
                          <a:latin typeface="Calibri"/>
                          <a:cs typeface="Calibri"/>
                        </a:rPr>
                        <a:t>complete</a:t>
                      </a:r>
                      <a:r>
                        <a:rPr sz="600" b="1" spc="-10">
                          <a:latin typeface="Calibri"/>
                          <a:cs typeface="Calibri"/>
                        </a:rPr>
                        <a:t> </a:t>
                      </a:r>
                      <a:r>
                        <a:rPr sz="600" b="1" spc="-5">
                          <a:latin typeface="Calibri"/>
                          <a:cs typeface="Calibri"/>
                        </a:rPr>
                        <a:t>loop</a:t>
                      </a:r>
                      <a:r>
                        <a:rPr sz="600" b="1" spc="5">
                          <a:latin typeface="Calibri"/>
                          <a:cs typeface="Calibri"/>
                        </a:rPr>
                        <a:t> </a:t>
                      </a:r>
                      <a:r>
                        <a:rPr sz="600" b="1" spc="-5">
                          <a:latin typeface="Calibri"/>
                          <a:cs typeface="Calibri"/>
                        </a:rPr>
                        <a:t>with a</a:t>
                      </a:r>
                      <a:r>
                        <a:rPr sz="600" b="1">
                          <a:latin typeface="Calibri"/>
                          <a:cs typeface="Calibri"/>
                        </a:rPr>
                        <a:t> </a:t>
                      </a:r>
                      <a:r>
                        <a:rPr sz="600" b="1" spc="-5">
                          <a:latin typeface="Calibri"/>
                          <a:cs typeface="Calibri"/>
                        </a:rPr>
                        <a:t>battery.</a:t>
                      </a:r>
                      <a:endParaRPr sz="600">
                        <a:latin typeface="Calibri"/>
                        <a:cs typeface="Calibri"/>
                      </a:endParaRPr>
                    </a:p>
                    <a:p>
                      <a:pPr marL="525780" marR="86995" indent="-228600">
                        <a:lnSpc>
                          <a:spcPct val="101800"/>
                        </a:lnSpc>
                        <a:spcBef>
                          <a:spcPts val="35"/>
                        </a:spcBef>
                        <a:buFont typeface="Symbol"/>
                        <a:buChar char=""/>
                        <a:tabLst>
                          <a:tab pos="525145" algn="l"/>
                          <a:tab pos="525780" algn="l"/>
                        </a:tabLst>
                      </a:pPr>
                      <a:r>
                        <a:rPr sz="600" b="1" spc="-5">
                          <a:latin typeface="Calibri"/>
                          <a:cs typeface="Calibri"/>
                        </a:rPr>
                        <a:t>Recognise that a</a:t>
                      </a:r>
                      <a:r>
                        <a:rPr sz="600" b="1">
                          <a:latin typeface="Calibri"/>
                          <a:cs typeface="Calibri"/>
                        </a:rPr>
                        <a:t> </a:t>
                      </a:r>
                      <a:r>
                        <a:rPr sz="600" b="1" spc="-5">
                          <a:latin typeface="Calibri"/>
                          <a:cs typeface="Calibri"/>
                        </a:rPr>
                        <a:t>switch</a:t>
                      </a:r>
                      <a:r>
                        <a:rPr sz="600" b="1">
                          <a:latin typeface="Calibri"/>
                          <a:cs typeface="Calibri"/>
                        </a:rPr>
                        <a:t> opens</a:t>
                      </a:r>
                      <a:r>
                        <a:rPr sz="600" b="1" spc="-5">
                          <a:latin typeface="Calibri"/>
                          <a:cs typeface="Calibri"/>
                        </a:rPr>
                        <a:t> and</a:t>
                      </a:r>
                      <a:r>
                        <a:rPr sz="600" b="1" spc="5">
                          <a:latin typeface="Calibri"/>
                          <a:cs typeface="Calibri"/>
                        </a:rPr>
                        <a:t> </a:t>
                      </a:r>
                      <a:r>
                        <a:rPr sz="600" b="1" spc="-5">
                          <a:latin typeface="Calibri"/>
                          <a:cs typeface="Calibri"/>
                        </a:rPr>
                        <a:t>closes</a:t>
                      </a:r>
                      <a:r>
                        <a:rPr sz="600" b="1" spc="15">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circuit and </a:t>
                      </a:r>
                      <a:r>
                        <a:rPr sz="600" b="1">
                          <a:latin typeface="Calibri"/>
                          <a:cs typeface="Calibri"/>
                        </a:rPr>
                        <a:t> </a:t>
                      </a:r>
                      <a:r>
                        <a:rPr sz="600" b="1" spc="-5">
                          <a:latin typeface="Calibri"/>
                          <a:cs typeface="Calibri"/>
                        </a:rPr>
                        <a:t>associate this</a:t>
                      </a:r>
                      <a:r>
                        <a:rPr sz="600" b="1" spc="5">
                          <a:latin typeface="Calibri"/>
                          <a:cs typeface="Calibri"/>
                        </a:rPr>
                        <a:t> </a:t>
                      </a:r>
                      <a:r>
                        <a:rPr sz="600" b="1" spc="-5">
                          <a:latin typeface="Calibri"/>
                          <a:cs typeface="Calibri"/>
                        </a:rPr>
                        <a:t>with whether</a:t>
                      </a:r>
                      <a:r>
                        <a:rPr sz="600" b="1" spc="5">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not a</a:t>
                      </a:r>
                      <a:r>
                        <a:rPr sz="600" b="1" spc="15">
                          <a:latin typeface="Calibri"/>
                          <a:cs typeface="Calibri"/>
                        </a:rPr>
                        <a:t> </a:t>
                      </a:r>
                      <a:r>
                        <a:rPr sz="600" b="1" spc="-5">
                          <a:latin typeface="Calibri"/>
                          <a:cs typeface="Calibri"/>
                        </a:rPr>
                        <a:t>lamp</a:t>
                      </a:r>
                      <a:r>
                        <a:rPr sz="600" b="1" spc="5">
                          <a:latin typeface="Calibri"/>
                          <a:cs typeface="Calibri"/>
                        </a:rPr>
                        <a:t> </a:t>
                      </a:r>
                      <a:r>
                        <a:rPr sz="600" b="1" spc="-5">
                          <a:latin typeface="Calibri"/>
                          <a:cs typeface="Calibri"/>
                        </a:rPr>
                        <a:t>lights</a:t>
                      </a:r>
                      <a:r>
                        <a:rPr sz="600" b="1" spc="5">
                          <a:latin typeface="Calibri"/>
                          <a:cs typeface="Calibri"/>
                        </a:rPr>
                        <a:t> </a:t>
                      </a:r>
                      <a:r>
                        <a:rPr sz="600" b="1" spc="-5">
                          <a:latin typeface="Calibri"/>
                          <a:cs typeface="Calibri"/>
                        </a:rPr>
                        <a:t>in a</a:t>
                      </a:r>
                      <a:r>
                        <a:rPr sz="600" b="1" spc="5">
                          <a:latin typeface="Calibri"/>
                          <a:cs typeface="Calibri"/>
                        </a:rPr>
                        <a:t> </a:t>
                      </a:r>
                      <a:r>
                        <a:rPr sz="600" b="1" spc="-5">
                          <a:latin typeface="Calibri"/>
                          <a:cs typeface="Calibri"/>
                        </a:rPr>
                        <a:t>simple </a:t>
                      </a:r>
                      <a:r>
                        <a:rPr sz="600" b="1" spc="-145">
                          <a:latin typeface="Calibri"/>
                          <a:cs typeface="Calibri"/>
                        </a:rPr>
                        <a:t> </a:t>
                      </a:r>
                      <a:r>
                        <a:rPr sz="600" b="1" spc="-5">
                          <a:latin typeface="Calibri"/>
                          <a:cs typeface="Calibri"/>
                        </a:rPr>
                        <a:t>series</a:t>
                      </a:r>
                      <a:r>
                        <a:rPr sz="600" b="1" spc="5">
                          <a:latin typeface="Calibri"/>
                          <a:cs typeface="Calibri"/>
                        </a:rPr>
                        <a:t> </a:t>
                      </a:r>
                      <a:r>
                        <a:rPr sz="600" b="1" spc="-5">
                          <a:latin typeface="Calibri"/>
                          <a:cs typeface="Calibri"/>
                        </a:rPr>
                        <a:t>circuit.</a:t>
                      </a:r>
                      <a:r>
                        <a:rPr sz="600" b="1">
                          <a:latin typeface="Calibri"/>
                          <a:cs typeface="Calibri"/>
                        </a:rPr>
                        <a:t> </a:t>
                      </a:r>
                      <a:r>
                        <a:rPr sz="600" b="1" spc="-5">
                          <a:latin typeface="Calibri"/>
                          <a:cs typeface="Calibri"/>
                        </a:rPr>
                        <a:t>Recognise some common</a:t>
                      </a:r>
                      <a:r>
                        <a:rPr sz="600" b="1" spc="10">
                          <a:latin typeface="Calibri"/>
                          <a:cs typeface="Calibri"/>
                        </a:rPr>
                        <a:t> </a:t>
                      </a:r>
                      <a:r>
                        <a:rPr sz="600" b="1" spc="-5">
                          <a:latin typeface="Calibri"/>
                          <a:cs typeface="Calibri"/>
                        </a:rPr>
                        <a:t>conductors </a:t>
                      </a:r>
                      <a:r>
                        <a:rPr sz="600" b="1">
                          <a:latin typeface="Calibri"/>
                          <a:cs typeface="Calibri"/>
                        </a:rPr>
                        <a:t>and </a:t>
                      </a:r>
                      <a:r>
                        <a:rPr sz="600" b="1" spc="5">
                          <a:latin typeface="Calibri"/>
                          <a:cs typeface="Calibri"/>
                        </a:rPr>
                        <a:t> </a:t>
                      </a:r>
                      <a:r>
                        <a:rPr sz="600" b="1" spc="-5">
                          <a:latin typeface="Calibri"/>
                          <a:cs typeface="Calibri"/>
                        </a:rPr>
                        <a:t>insulators,</a:t>
                      </a:r>
                      <a:r>
                        <a:rPr sz="600" b="1" spc="-10">
                          <a:latin typeface="Calibri"/>
                          <a:cs typeface="Calibri"/>
                        </a:rPr>
                        <a:t> </a:t>
                      </a:r>
                      <a:r>
                        <a:rPr sz="600" b="1">
                          <a:latin typeface="Calibri"/>
                          <a:cs typeface="Calibri"/>
                        </a:rPr>
                        <a:t>and</a:t>
                      </a:r>
                      <a:r>
                        <a:rPr sz="600" b="1" spc="-5">
                          <a:latin typeface="Calibri"/>
                          <a:cs typeface="Calibri"/>
                        </a:rPr>
                        <a:t> associate metals</a:t>
                      </a:r>
                      <a:r>
                        <a:rPr sz="600" b="1" spc="5">
                          <a:latin typeface="Calibri"/>
                          <a:cs typeface="Calibri"/>
                        </a:rPr>
                        <a:t> </a:t>
                      </a:r>
                      <a:r>
                        <a:rPr sz="600" b="1" spc="-5">
                          <a:latin typeface="Calibri"/>
                          <a:cs typeface="Calibri"/>
                        </a:rPr>
                        <a:t>with </a:t>
                      </a:r>
                      <a:r>
                        <a:rPr sz="600" b="1">
                          <a:latin typeface="Calibri"/>
                          <a:cs typeface="Calibri"/>
                        </a:rPr>
                        <a:t>being </a:t>
                      </a:r>
                      <a:r>
                        <a:rPr sz="600" b="1" spc="-5">
                          <a:latin typeface="Calibri"/>
                          <a:cs typeface="Calibri"/>
                        </a:rPr>
                        <a:t>good </a:t>
                      </a:r>
                      <a:r>
                        <a:rPr sz="600" b="1">
                          <a:latin typeface="Calibri"/>
                          <a:cs typeface="Calibri"/>
                        </a:rPr>
                        <a:t> </a:t>
                      </a:r>
                      <a:r>
                        <a:rPr sz="600" b="1" spc="-5">
                          <a:latin typeface="Calibri"/>
                          <a:cs typeface="Calibri"/>
                        </a:rPr>
                        <a:t>conductors.</a:t>
                      </a:r>
                      <a:endParaRPr sz="600">
                        <a:latin typeface="Calibri"/>
                        <a:cs typeface="Calibri"/>
                      </a:endParaRPr>
                    </a:p>
                    <a:p>
                      <a:pPr marL="525780" marR="427990" indent="-228600">
                        <a:lnSpc>
                          <a:spcPct val="101400"/>
                        </a:lnSpc>
                        <a:spcBef>
                          <a:spcPts val="35"/>
                        </a:spcBef>
                        <a:buFont typeface="Symbol"/>
                        <a:buChar char=""/>
                        <a:tabLst>
                          <a:tab pos="525145" algn="l"/>
                          <a:tab pos="525780" algn="l"/>
                        </a:tabLst>
                      </a:pPr>
                      <a:r>
                        <a:rPr sz="600" b="1" spc="-5">
                          <a:latin typeface="Calibri"/>
                          <a:cs typeface="Calibri"/>
                        </a:rPr>
                        <a:t>Know</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difference</a:t>
                      </a:r>
                      <a:r>
                        <a:rPr sz="600" b="1" spc="5">
                          <a:latin typeface="Calibri"/>
                          <a:cs typeface="Calibri"/>
                        </a:rPr>
                        <a:t> </a:t>
                      </a:r>
                      <a:r>
                        <a:rPr sz="600" b="1" spc="-5">
                          <a:latin typeface="Calibri"/>
                          <a:cs typeface="Calibri"/>
                        </a:rPr>
                        <a:t>between a</a:t>
                      </a:r>
                      <a:r>
                        <a:rPr sz="600" b="1" spc="10">
                          <a:latin typeface="Calibri"/>
                          <a:cs typeface="Calibri"/>
                        </a:rPr>
                        <a:t> </a:t>
                      </a:r>
                      <a:r>
                        <a:rPr sz="600" b="1" spc="-5">
                          <a:latin typeface="Calibri"/>
                          <a:cs typeface="Calibri"/>
                        </a:rPr>
                        <a:t>conductor</a:t>
                      </a:r>
                      <a:r>
                        <a:rPr sz="600" b="1" spc="10">
                          <a:latin typeface="Calibri"/>
                          <a:cs typeface="Calibri"/>
                        </a:rPr>
                        <a:t> </a:t>
                      </a:r>
                      <a:r>
                        <a:rPr sz="600" b="1" spc="-5">
                          <a:latin typeface="Calibri"/>
                          <a:cs typeface="Calibri"/>
                        </a:rPr>
                        <a:t>and an </a:t>
                      </a:r>
                      <a:r>
                        <a:rPr sz="600" b="1" spc="-140">
                          <a:latin typeface="Calibri"/>
                          <a:cs typeface="Calibri"/>
                        </a:rPr>
                        <a:t> </a:t>
                      </a:r>
                      <a:r>
                        <a:rPr sz="600" b="1" spc="-5">
                          <a:latin typeface="Calibri"/>
                          <a:cs typeface="Calibri"/>
                        </a:rPr>
                        <a:t>insulator;</a:t>
                      </a:r>
                      <a:r>
                        <a:rPr sz="600" b="1" spc="-10">
                          <a:latin typeface="Calibri"/>
                          <a:cs typeface="Calibri"/>
                        </a:rPr>
                        <a:t> </a:t>
                      </a:r>
                      <a:r>
                        <a:rPr sz="600" b="1" spc="-5">
                          <a:latin typeface="Calibri"/>
                          <a:cs typeface="Calibri"/>
                        </a:rPr>
                        <a:t>giving</a:t>
                      </a:r>
                      <a:r>
                        <a:rPr sz="600" b="1">
                          <a:latin typeface="Calibri"/>
                          <a:cs typeface="Calibri"/>
                        </a:rPr>
                        <a:t> </a:t>
                      </a:r>
                      <a:r>
                        <a:rPr sz="600" b="1" spc="-5">
                          <a:latin typeface="Calibri"/>
                          <a:cs typeface="Calibri"/>
                        </a:rPr>
                        <a:t>examples </a:t>
                      </a:r>
                      <a:r>
                        <a:rPr sz="600" b="1">
                          <a:latin typeface="Calibri"/>
                          <a:cs typeface="Calibri"/>
                        </a:rPr>
                        <a:t>of</a:t>
                      </a:r>
                      <a:r>
                        <a:rPr sz="600" b="1" spc="-10">
                          <a:latin typeface="Calibri"/>
                          <a:cs typeface="Calibri"/>
                        </a:rPr>
                        <a:t> </a:t>
                      </a:r>
                      <a:r>
                        <a:rPr sz="600" b="1" spc="-5">
                          <a:latin typeface="Calibri"/>
                          <a:cs typeface="Calibri"/>
                        </a:rPr>
                        <a:t>each.</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Safety</a:t>
                      </a:r>
                      <a:r>
                        <a:rPr sz="600" b="1">
                          <a:latin typeface="Calibri"/>
                          <a:cs typeface="Calibri"/>
                        </a:rPr>
                        <a:t> </a:t>
                      </a:r>
                      <a:r>
                        <a:rPr sz="600" b="1" spc="-5">
                          <a:latin typeface="Calibri"/>
                          <a:cs typeface="Calibri"/>
                        </a:rPr>
                        <a:t>when</a:t>
                      </a:r>
                      <a:r>
                        <a:rPr sz="600" b="1" spc="-10">
                          <a:latin typeface="Calibri"/>
                          <a:cs typeface="Calibri"/>
                        </a:rPr>
                        <a:t> </a:t>
                      </a:r>
                      <a:r>
                        <a:rPr sz="600" b="1" spc="-5">
                          <a:latin typeface="Calibri"/>
                          <a:cs typeface="Calibri"/>
                        </a:rPr>
                        <a:t>using</a:t>
                      </a:r>
                      <a:r>
                        <a:rPr sz="600" b="1" spc="-10">
                          <a:latin typeface="Calibri"/>
                          <a:cs typeface="Calibri"/>
                        </a:rPr>
                        <a:t> </a:t>
                      </a:r>
                      <a:r>
                        <a:rPr sz="600" b="1" spc="-5">
                          <a:latin typeface="Calibri"/>
                          <a:cs typeface="Calibri"/>
                        </a:rPr>
                        <a:t>electricity.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5"/>
                        </a:spcBef>
                      </a:pPr>
                      <a:endParaRPr sz="600">
                        <a:latin typeface="Times New Roman"/>
                        <a:cs typeface="Times New Roman"/>
                      </a:endParaRPr>
                    </a:p>
                    <a:p>
                      <a:pPr marL="525780" marR="328295" indent="-229235">
                        <a:lnSpc>
                          <a:spcPct val="101400"/>
                        </a:lnSpc>
                        <a:buFont typeface="Symbol"/>
                        <a:buChar char=""/>
                        <a:tabLst>
                          <a:tab pos="525780" algn="l"/>
                          <a:tab pos="526415" algn="l"/>
                        </a:tabLst>
                      </a:pPr>
                      <a:r>
                        <a:rPr sz="600" spc="-5">
                          <a:latin typeface="Calibri"/>
                          <a:cs typeface="Calibri"/>
                        </a:rPr>
                        <a:t>A</a:t>
                      </a:r>
                      <a:r>
                        <a:rPr sz="600" spc="5">
                          <a:latin typeface="Calibri"/>
                          <a:cs typeface="Calibri"/>
                        </a:rPr>
                        <a:t> </a:t>
                      </a:r>
                      <a:r>
                        <a:rPr sz="600" spc="-5">
                          <a:latin typeface="Calibri"/>
                          <a:cs typeface="Calibri"/>
                        </a:rPr>
                        <a:t>source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electricity</a:t>
                      </a:r>
                      <a:r>
                        <a:rPr sz="600" spc="5">
                          <a:latin typeface="Calibri"/>
                          <a:cs typeface="Calibri"/>
                        </a:rPr>
                        <a:t> </a:t>
                      </a:r>
                      <a:r>
                        <a:rPr sz="600" spc="-5">
                          <a:latin typeface="Calibri"/>
                          <a:cs typeface="Calibri"/>
                        </a:rPr>
                        <a:t>(mains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battery)</a:t>
                      </a:r>
                      <a:r>
                        <a:rPr sz="600" spc="10">
                          <a:latin typeface="Calibri"/>
                          <a:cs typeface="Calibri"/>
                        </a:rPr>
                        <a:t> </a:t>
                      </a:r>
                      <a:r>
                        <a:rPr sz="600" spc="-10">
                          <a:latin typeface="Calibri"/>
                          <a:cs typeface="Calibri"/>
                        </a:rPr>
                        <a:t>is</a:t>
                      </a:r>
                      <a:r>
                        <a:rPr sz="600" spc="15">
                          <a:latin typeface="Calibri"/>
                          <a:cs typeface="Calibri"/>
                        </a:rPr>
                        <a:t> </a:t>
                      </a:r>
                      <a:r>
                        <a:rPr sz="600" spc="-5">
                          <a:latin typeface="Calibri"/>
                          <a:cs typeface="Calibri"/>
                        </a:rPr>
                        <a:t>needed</a:t>
                      </a:r>
                      <a:r>
                        <a:rPr sz="600" spc="15">
                          <a:latin typeface="Calibri"/>
                          <a:cs typeface="Calibri"/>
                        </a:rPr>
                        <a:t> </a:t>
                      </a:r>
                      <a:r>
                        <a:rPr sz="600" spc="-5">
                          <a:latin typeface="Calibri"/>
                          <a:cs typeface="Calibri"/>
                        </a:rPr>
                        <a:t>for</a:t>
                      </a:r>
                      <a:r>
                        <a:rPr sz="600">
                          <a:latin typeface="Calibri"/>
                          <a:cs typeface="Calibri"/>
                        </a:rPr>
                        <a:t> </a:t>
                      </a:r>
                      <a:r>
                        <a:rPr sz="600" spc="-5">
                          <a:latin typeface="Calibri"/>
                          <a:cs typeface="Calibri"/>
                        </a:rPr>
                        <a:t>electrical </a:t>
                      </a:r>
                      <a:r>
                        <a:rPr sz="600" spc="-145">
                          <a:latin typeface="Calibri"/>
                          <a:cs typeface="Calibri"/>
                        </a:rPr>
                        <a:t> </a:t>
                      </a:r>
                      <a:r>
                        <a:rPr sz="600" spc="-5">
                          <a:latin typeface="Calibri"/>
                          <a:cs typeface="Calibri"/>
                        </a:rPr>
                        <a:t>devices </a:t>
                      </a:r>
                      <a:r>
                        <a:rPr sz="600" spc="-10">
                          <a:latin typeface="Calibri"/>
                          <a:cs typeface="Calibri"/>
                        </a:rPr>
                        <a:t>to</a:t>
                      </a:r>
                      <a:r>
                        <a:rPr sz="600">
                          <a:latin typeface="Calibri"/>
                          <a:cs typeface="Calibri"/>
                        </a:rPr>
                        <a:t> </a:t>
                      </a:r>
                      <a:r>
                        <a:rPr sz="600" spc="-5">
                          <a:latin typeface="Calibri"/>
                          <a:cs typeface="Calibri"/>
                        </a:rPr>
                        <a:t>work.</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Electricity</a:t>
                      </a:r>
                      <a:r>
                        <a:rPr sz="600">
                          <a:latin typeface="Calibri"/>
                          <a:cs typeface="Calibri"/>
                        </a:rPr>
                        <a:t> </a:t>
                      </a:r>
                      <a:r>
                        <a:rPr sz="600" spc="-5">
                          <a:latin typeface="Calibri"/>
                          <a:cs typeface="Calibri"/>
                        </a:rPr>
                        <a:t>sources</a:t>
                      </a:r>
                      <a:r>
                        <a:rPr sz="600" spc="10">
                          <a:latin typeface="Calibri"/>
                          <a:cs typeface="Calibri"/>
                        </a:rPr>
                        <a:t> </a:t>
                      </a:r>
                      <a:r>
                        <a:rPr sz="600" spc="-5">
                          <a:latin typeface="Calibri"/>
                          <a:cs typeface="Calibri"/>
                        </a:rPr>
                        <a:t>push</a:t>
                      </a:r>
                      <a:r>
                        <a:rPr sz="600" spc="5">
                          <a:latin typeface="Calibri"/>
                          <a:cs typeface="Calibri"/>
                        </a:rPr>
                        <a:t> </a:t>
                      </a:r>
                      <a:r>
                        <a:rPr sz="600" spc="-5">
                          <a:latin typeface="Calibri"/>
                          <a:cs typeface="Calibri"/>
                        </a:rPr>
                        <a:t>electricity</a:t>
                      </a:r>
                      <a:r>
                        <a:rPr sz="600" spc="5">
                          <a:latin typeface="Calibri"/>
                          <a:cs typeface="Calibri"/>
                        </a:rPr>
                        <a:t> </a:t>
                      </a:r>
                      <a:r>
                        <a:rPr sz="600" spc="-5">
                          <a:latin typeface="Calibri"/>
                          <a:cs typeface="Calibri"/>
                        </a:rPr>
                        <a:t>round</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circuit.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More</a:t>
                      </a:r>
                      <a:r>
                        <a:rPr sz="600">
                          <a:latin typeface="Calibri"/>
                          <a:cs typeface="Calibri"/>
                        </a:rPr>
                        <a:t> </a:t>
                      </a:r>
                      <a:r>
                        <a:rPr sz="600" spc="-5">
                          <a:latin typeface="Calibri"/>
                          <a:cs typeface="Calibri"/>
                        </a:rPr>
                        <a:t>batteries</a:t>
                      </a:r>
                      <a:r>
                        <a:rPr sz="600" spc="10">
                          <a:latin typeface="Calibri"/>
                          <a:cs typeface="Calibri"/>
                        </a:rPr>
                        <a:t> </a:t>
                      </a:r>
                      <a:r>
                        <a:rPr sz="600" spc="-5">
                          <a:latin typeface="Calibri"/>
                          <a:cs typeface="Calibri"/>
                        </a:rPr>
                        <a:t>will</a:t>
                      </a:r>
                      <a:r>
                        <a:rPr sz="600">
                          <a:latin typeface="Calibri"/>
                          <a:cs typeface="Calibri"/>
                        </a:rPr>
                        <a:t> </a:t>
                      </a:r>
                      <a:r>
                        <a:rPr sz="600" spc="-5">
                          <a:latin typeface="Calibri"/>
                          <a:cs typeface="Calibri"/>
                        </a:rPr>
                        <a:t>push</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electricity</a:t>
                      </a:r>
                      <a:r>
                        <a:rPr sz="600" spc="15">
                          <a:latin typeface="Calibri"/>
                          <a:cs typeface="Calibri"/>
                        </a:rPr>
                        <a:t> </a:t>
                      </a:r>
                      <a:r>
                        <a:rPr sz="600" spc="-5">
                          <a:latin typeface="Calibri"/>
                          <a:cs typeface="Calibri"/>
                        </a:rPr>
                        <a:t>round</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circuit</a:t>
                      </a:r>
                      <a:r>
                        <a:rPr sz="600">
                          <a:latin typeface="Calibri"/>
                          <a:cs typeface="Calibri"/>
                        </a:rPr>
                        <a:t> </a:t>
                      </a:r>
                      <a:r>
                        <a:rPr sz="600" spc="-5">
                          <a:latin typeface="Calibri"/>
                          <a:cs typeface="Calibri"/>
                        </a:rPr>
                        <a:t>faster.</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Devices</a:t>
                      </a:r>
                      <a:r>
                        <a:rPr sz="600" spc="5">
                          <a:latin typeface="Calibri"/>
                          <a:cs typeface="Calibri"/>
                        </a:rPr>
                        <a:t> </a:t>
                      </a:r>
                      <a:r>
                        <a:rPr sz="600" spc="-5">
                          <a:latin typeface="Calibri"/>
                          <a:cs typeface="Calibri"/>
                        </a:rPr>
                        <a:t>work harder</a:t>
                      </a:r>
                      <a:r>
                        <a:rPr sz="600">
                          <a:latin typeface="Calibri"/>
                          <a:cs typeface="Calibri"/>
                        </a:rPr>
                        <a:t> when</a:t>
                      </a:r>
                      <a:r>
                        <a:rPr sz="600" spc="10">
                          <a:latin typeface="Calibri"/>
                          <a:cs typeface="Calibri"/>
                        </a:rPr>
                        <a:t> </a:t>
                      </a:r>
                      <a:r>
                        <a:rPr sz="600" spc="-10">
                          <a:latin typeface="Calibri"/>
                          <a:cs typeface="Calibri"/>
                        </a:rPr>
                        <a:t>more</a:t>
                      </a:r>
                      <a:r>
                        <a:rPr sz="600">
                          <a:latin typeface="Calibri"/>
                          <a:cs typeface="Calibri"/>
                        </a:rPr>
                        <a:t> </a:t>
                      </a:r>
                      <a:r>
                        <a:rPr sz="600" spc="-5">
                          <a:latin typeface="Calibri"/>
                          <a:cs typeface="Calibri"/>
                        </a:rPr>
                        <a:t>electricity</a:t>
                      </a:r>
                      <a:r>
                        <a:rPr sz="600" spc="10">
                          <a:latin typeface="Calibri"/>
                          <a:cs typeface="Calibri"/>
                        </a:rPr>
                        <a:t> </a:t>
                      </a:r>
                      <a:r>
                        <a:rPr sz="600" spc="-5">
                          <a:latin typeface="Calibri"/>
                          <a:cs typeface="Calibri"/>
                        </a:rPr>
                        <a:t>goes</a:t>
                      </a:r>
                      <a:r>
                        <a:rPr sz="600" spc="5">
                          <a:latin typeface="Calibri"/>
                          <a:cs typeface="Calibri"/>
                        </a:rPr>
                        <a:t> </a:t>
                      </a:r>
                      <a:r>
                        <a:rPr sz="600" spc="-5">
                          <a:latin typeface="Calibri"/>
                          <a:cs typeface="Calibri"/>
                        </a:rPr>
                        <a:t>through</a:t>
                      </a:r>
                      <a:r>
                        <a:rPr sz="600" spc="10">
                          <a:latin typeface="Calibri"/>
                          <a:cs typeface="Calibri"/>
                        </a:rPr>
                        <a:t> </a:t>
                      </a:r>
                      <a:r>
                        <a:rPr sz="600" spc="-5">
                          <a:latin typeface="Calibri"/>
                          <a:cs typeface="Calibri"/>
                        </a:rPr>
                        <a:t>them.</a:t>
                      </a:r>
                      <a:endParaRPr sz="600">
                        <a:latin typeface="Calibri"/>
                        <a:cs typeface="Calibri"/>
                      </a:endParaRPr>
                    </a:p>
                    <a:p>
                      <a:pPr marL="525780" marR="279400" indent="-229235" algn="just">
                        <a:lnSpc>
                          <a:spcPct val="101800"/>
                        </a:lnSpc>
                        <a:spcBef>
                          <a:spcPts val="45"/>
                        </a:spcBef>
                        <a:buFont typeface="Symbol"/>
                        <a:buChar char=""/>
                        <a:tabLst>
                          <a:tab pos="526415" algn="l"/>
                        </a:tabLst>
                      </a:pPr>
                      <a:r>
                        <a:rPr sz="600" spc="-5">
                          <a:latin typeface="Calibri"/>
                          <a:cs typeface="Calibri"/>
                        </a:rPr>
                        <a:t>A complete circuit </a:t>
                      </a:r>
                      <a:r>
                        <a:rPr sz="600" spc="-10">
                          <a:latin typeface="Calibri"/>
                          <a:cs typeface="Calibri"/>
                        </a:rPr>
                        <a:t>is </a:t>
                      </a:r>
                      <a:r>
                        <a:rPr sz="600" spc="-5">
                          <a:latin typeface="Calibri"/>
                          <a:cs typeface="Calibri"/>
                        </a:rPr>
                        <a:t>needed for electricity to flow and devices </a:t>
                      </a:r>
                      <a:r>
                        <a:rPr sz="600" spc="-10">
                          <a:latin typeface="Calibri"/>
                          <a:cs typeface="Calibri"/>
                        </a:rPr>
                        <a:t>to </a:t>
                      </a:r>
                      <a:r>
                        <a:rPr sz="600" spc="-5">
                          <a:latin typeface="Calibri"/>
                          <a:cs typeface="Calibri"/>
                        </a:rPr>
                        <a:t> work.</a:t>
                      </a:r>
                      <a:endParaRPr sz="600">
                        <a:latin typeface="Calibri"/>
                        <a:cs typeface="Calibri"/>
                      </a:endParaRPr>
                    </a:p>
                    <a:p>
                      <a:pPr marL="525780" marR="225425" indent="-229235" algn="just">
                        <a:lnSpc>
                          <a:spcPct val="102099"/>
                        </a:lnSpc>
                        <a:spcBef>
                          <a:spcPts val="30"/>
                        </a:spcBef>
                        <a:buFont typeface="Symbol"/>
                        <a:buChar char=""/>
                        <a:tabLst>
                          <a:tab pos="526415" algn="l"/>
                        </a:tabLst>
                      </a:pPr>
                      <a:r>
                        <a:rPr sz="600" spc="-5">
                          <a:latin typeface="Calibri"/>
                          <a:cs typeface="Calibri"/>
                        </a:rPr>
                        <a:t>Some materials allow electricity </a:t>
                      </a:r>
                      <a:r>
                        <a:rPr sz="600" spc="-10">
                          <a:latin typeface="Calibri"/>
                          <a:cs typeface="Calibri"/>
                        </a:rPr>
                        <a:t>to </a:t>
                      </a:r>
                      <a:r>
                        <a:rPr sz="600" spc="-5">
                          <a:latin typeface="Calibri"/>
                          <a:cs typeface="Calibri"/>
                        </a:rPr>
                        <a:t>flow easily and these are called </a:t>
                      </a:r>
                      <a:r>
                        <a:rPr sz="600">
                          <a:latin typeface="Calibri"/>
                          <a:cs typeface="Calibri"/>
                        </a:rPr>
                        <a:t> </a:t>
                      </a:r>
                      <a:r>
                        <a:rPr sz="600" spc="-5">
                          <a:latin typeface="Calibri"/>
                          <a:cs typeface="Calibri"/>
                        </a:rPr>
                        <a:t>conductors. Materials that </a:t>
                      </a:r>
                      <a:r>
                        <a:rPr sz="600">
                          <a:latin typeface="Calibri"/>
                          <a:cs typeface="Calibri"/>
                        </a:rPr>
                        <a:t>don’t </a:t>
                      </a:r>
                      <a:r>
                        <a:rPr sz="600" spc="-5">
                          <a:latin typeface="Calibri"/>
                          <a:cs typeface="Calibri"/>
                        </a:rPr>
                        <a:t>allow electricity to flow easily are </a:t>
                      </a:r>
                      <a:r>
                        <a:rPr sz="600">
                          <a:latin typeface="Calibri"/>
                          <a:cs typeface="Calibri"/>
                        </a:rPr>
                        <a:t> </a:t>
                      </a:r>
                      <a:r>
                        <a:rPr sz="600" spc="-5">
                          <a:latin typeface="Calibri"/>
                          <a:cs typeface="Calibri"/>
                        </a:rPr>
                        <a:t>called</a:t>
                      </a:r>
                      <a:r>
                        <a:rPr sz="600">
                          <a:latin typeface="Calibri"/>
                          <a:cs typeface="Calibri"/>
                        </a:rPr>
                        <a:t> </a:t>
                      </a:r>
                      <a:r>
                        <a:rPr sz="600" spc="-5">
                          <a:latin typeface="Calibri"/>
                          <a:cs typeface="Calibri"/>
                        </a:rPr>
                        <a:t>insulators.</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135890">
                        <a:lnSpc>
                          <a:spcPct val="101400"/>
                        </a:lnSpc>
                        <a:spcBef>
                          <a:spcPts val="5"/>
                        </a:spcBef>
                      </a:pPr>
                      <a:r>
                        <a:rPr sz="600" spc="-5">
                          <a:latin typeface="Calibri"/>
                          <a:cs typeface="Calibri"/>
                        </a:rPr>
                        <a:t>Electricity,</a:t>
                      </a:r>
                      <a:r>
                        <a:rPr sz="600" spc="20">
                          <a:latin typeface="Calibri"/>
                          <a:cs typeface="Calibri"/>
                        </a:rPr>
                        <a:t> </a:t>
                      </a:r>
                      <a:r>
                        <a:rPr sz="600" spc="-5">
                          <a:latin typeface="Calibri"/>
                          <a:cs typeface="Calibri"/>
                        </a:rPr>
                        <a:t>electric</a:t>
                      </a:r>
                      <a:r>
                        <a:rPr sz="600" spc="15">
                          <a:latin typeface="Calibri"/>
                          <a:cs typeface="Calibri"/>
                        </a:rPr>
                        <a:t> </a:t>
                      </a:r>
                      <a:r>
                        <a:rPr sz="600" spc="-5">
                          <a:latin typeface="Calibri"/>
                          <a:cs typeface="Calibri"/>
                        </a:rPr>
                        <a:t>current,</a:t>
                      </a:r>
                      <a:r>
                        <a:rPr sz="600" spc="20">
                          <a:latin typeface="Calibri"/>
                          <a:cs typeface="Calibri"/>
                        </a:rPr>
                        <a:t> </a:t>
                      </a:r>
                      <a:r>
                        <a:rPr sz="600" spc="-5">
                          <a:latin typeface="Calibri"/>
                          <a:cs typeface="Calibri"/>
                        </a:rPr>
                        <a:t>appliances,</a:t>
                      </a:r>
                      <a:r>
                        <a:rPr sz="600" spc="20">
                          <a:latin typeface="Calibri"/>
                          <a:cs typeface="Calibri"/>
                        </a:rPr>
                        <a:t> </a:t>
                      </a:r>
                      <a:r>
                        <a:rPr sz="600" spc="-5">
                          <a:latin typeface="Calibri"/>
                          <a:cs typeface="Calibri"/>
                        </a:rPr>
                        <a:t>mains,</a:t>
                      </a:r>
                      <a:r>
                        <a:rPr sz="600" spc="25">
                          <a:latin typeface="Calibri"/>
                          <a:cs typeface="Calibri"/>
                        </a:rPr>
                        <a:t> </a:t>
                      </a:r>
                      <a:r>
                        <a:rPr sz="600" spc="-5">
                          <a:latin typeface="Calibri"/>
                          <a:cs typeface="Calibri"/>
                        </a:rPr>
                        <a:t>crocodile</a:t>
                      </a:r>
                      <a:r>
                        <a:rPr sz="600" spc="10">
                          <a:latin typeface="Calibri"/>
                          <a:cs typeface="Calibri"/>
                        </a:rPr>
                        <a:t> </a:t>
                      </a:r>
                      <a:r>
                        <a:rPr sz="600" spc="-5">
                          <a:latin typeface="Calibri"/>
                          <a:cs typeface="Calibri"/>
                        </a:rPr>
                        <a:t>clips,</a:t>
                      </a:r>
                      <a:r>
                        <a:rPr sz="600" spc="20">
                          <a:latin typeface="Calibri"/>
                          <a:cs typeface="Calibri"/>
                        </a:rPr>
                        <a:t> </a:t>
                      </a:r>
                      <a:r>
                        <a:rPr sz="600" spc="-5">
                          <a:latin typeface="Calibri"/>
                          <a:cs typeface="Calibri"/>
                        </a:rPr>
                        <a:t>wires,</a:t>
                      </a:r>
                      <a:r>
                        <a:rPr sz="600" spc="20">
                          <a:latin typeface="Calibri"/>
                          <a:cs typeface="Calibri"/>
                        </a:rPr>
                        <a:t> </a:t>
                      </a:r>
                      <a:r>
                        <a:rPr sz="600" spc="-5">
                          <a:latin typeface="Calibri"/>
                          <a:cs typeface="Calibri"/>
                        </a:rPr>
                        <a:t>bulb,</a:t>
                      </a:r>
                      <a:r>
                        <a:rPr sz="600" spc="5">
                          <a:latin typeface="Calibri"/>
                          <a:cs typeface="Calibri"/>
                        </a:rPr>
                        <a:t> </a:t>
                      </a:r>
                      <a:r>
                        <a:rPr sz="600" spc="-5">
                          <a:latin typeface="Calibri"/>
                          <a:cs typeface="Calibri"/>
                        </a:rPr>
                        <a:t>battery</a:t>
                      </a:r>
                      <a:r>
                        <a:rPr sz="600" spc="5">
                          <a:latin typeface="Calibri"/>
                          <a:cs typeface="Calibri"/>
                        </a:rPr>
                        <a:t> </a:t>
                      </a:r>
                      <a:r>
                        <a:rPr sz="600" spc="-5">
                          <a:latin typeface="Calibri"/>
                          <a:cs typeface="Calibri"/>
                        </a:rPr>
                        <a:t>cell,</a:t>
                      </a:r>
                      <a:r>
                        <a:rPr sz="600" spc="55">
                          <a:latin typeface="Calibri"/>
                          <a:cs typeface="Calibri"/>
                        </a:rPr>
                        <a:t> </a:t>
                      </a:r>
                      <a:r>
                        <a:rPr sz="600" spc="-5">
                          <a:latin typeface="Calibri"/>
                          <a:cs typeface="Calibri"/>
                        </a:rPr>
                        <a:t>battery</a:t>
                      </a:r>
                      <a:r>
                        <a:rPr sz="600" spc="10">
                          <a:latin typeface="Calibri"/>
                          <a:cs typeface="Calibri"/>
                        </a:rPr>
                        <a:t> </a:t>
                      </a:r>
                      <a:r>
                        <a:rPr sz="600" spc="-5">
                          <a:latin typeface="Calibri"/>
                          <a:cs typeface="Calibri"/>
                        </a:rPr>
                        <a:t>holder, </a:t>
                      </a:r>
                      <a:r>
                        <a:rPr sz="600">
                          <a:latin typeface="Calibri"/>
                          <a:cs typeface="Calibri"/>
                        </a:rPr>
                        <a:t> </a:t>
                      </a:r>
                      <a:r>
                        <a:rPr sz="600" spc="-5">
                          <a:latin typeface="Calibri"/>
                          <a:cs typeface="Calibri"/>
                        </a:rPr>
                        <a:t>motor,</a:t>
                      </a:r>
                      <a:r>
                        <a:rPr sz="600" spc="5">
                          <a:latin typeface="Calibri"/>
                          <a:cs typeface="Calibri"/>
                        </a:rPr>
                        <a:t> </a:t>
                      </a:r>
                      <a:r>
                        <a:rPr sz="600" spc="-5">
                          <a:latin typeface="Calibri"/>
                          <a:cs typeface="Calibri"/>
                        </a:rPr>
                        <a:t>buzzer,</a:t>
                      </a:r>
                      <a:r>
                        <a:rPr sz="600">
                          <a:latin typeface="Calibri"/>
                          <a:cs typeface="Calibri"/>
                        </a:rPr>
                        <a:t> </a:t>
                      </a:r>
                      <a:r>
                        <a:rPr sz="600" spc="-5">
                          <a:latin typeface="Calibri"/>
                          <a:cs typeface="Calibri"/>
                        </a:rPr>
                        <a:t>switch,</a:t>
                      </a:r>
                      <a:r>
                        <a:rPr sz="600" spc="5">
                          <a:latin typeface="Calibri"/>
                          <a:cs typeface="Calibri"/>
                        </a:rPr>
                        <a:t> </a:t>
                      </a:r>
                      <a:r>
                        <a:rPr sz="600" spc="-5">
                          <a:latin typeface="Calibri"/>
                          <a:cs typeface="Calibri"/>
                        </a:rPr>
                        <a:t>conductor,</a:t>
                      </a:r>
                      <a:r>
                        <a:rPr sz="600" spc="5">
                          <a:latin typeface="Calibri"/>
                          <a:cs typeface="Calibri"/>
                        </a:rPr>
                        <a:t> </a:t>
                      </a:r>
                      <a:r>
                        <a:rPr sz="600" spc="-5">
                          <a:latin typeface="Calibri"/>
                          <a:cs typeface="Calibri"/>
                        </a:rPr>
                        <a:t>electrical insulator,</a:t>
                      </a:r>
                      <a:r>
                        <a:rPr sz="600" spc="10">
                          <a:latin typeface="Calibri"/>
                          <a:cs typeface="Calibri"/>
                        </a:rPr>
                        <a:t> </a:t>
                      </a:r>
                      <a:r>
                        <a:rPr sz="600" spc="-5">
                          <a:latin typeface="Calibri"/>
                          <a:cs typeface="Calibri"/>
                        </a:rPr>
                        <a:t>component.</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97894">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a:lnSpc>
                          <a:spcPct val="100000"/>
                        </a:lnSpc>
                        <a:spcBef>
                          <a:spcPts val="5"/>
                        </a:spcBef>
                      </a:pPr>
                      <a:r>
                        <a:rPr sz="600" spc="-5">
                          <a:latin typeface="Calibri"/>
                          <a:cs typeface="Calibri"/>
                        </a:rPr>
                        <a:t>Thomas</a:t>
                      </a:r>
                      <a:r>
                        <a:rPr sz="600" spc="-35">
                          <a:latin typeface="Calibri"/>
                          <a:cs typeface="Calibri"/>
                        </a:rPr>
                        <a:t> </a:t>
                      </a:r>
                      <a:r>
                        <a:rPr sz="600" spc="-5">
                          <a:latin typeface="Calibri"/>
                          <a:cs typeface="Calibri"/>
                        </a:rPr>
                        <a:t>Edison</a:t>
                      </a:r>
                      <a:endParaRPr sz="600">
                        <a:latin typeface="Calibri"/>
                        <a:cs typeface="Calibri"/>
                      </a:endParaRPr>
                    </a:p>
                    <a:p>
                      <a:pPr marL="67945">
                        <a:lnSpc>
                          <a:spcPct val="100000"/>
                        </a:lnSpc>
                        <a:spcBef>
                          <a:spcPts val="10"/>
                        </a:spcBef>
                      </a:pPr>
                      <a:r>
                        <a:rPr sz="600" spc="-5">
                          <a:latin typeface="Calibri"/>
                          <a:cs typeface="Calibri"/>
                        </a:rPr>
                        <a:t>(First</a:t>
                      </a:r>
                      <a:r>
                        <a:rPr sz="600" spc="-25">
                          <a:latin typeface="Calibri"/>
                          <a:cs typeface="Calibri"/>
                        </a:rPr>
                        <a:t> </a:t>
                      </a:r>
                      <a:r>
                        <a:rPr sz="600" spc="-5">
                          <a:latin typeface="Calibri"/>
                          <a:cs typeface="Calibri"/>
                        </a:rPr>
                        <a:t>Working</a:t>
                      </a:r>
                      <a:r>
                        <a:rPr sz="600" spc="-10">
                          <a:latin typeface="Calibri"/>
                          <a:cs typeface="Calibri"/>
                        </a:rPr>
                        <a:t> </a:t>
                      </a:r>
                      <a:r>
                        <a:rPr sz="600" spc="-5">
                          <a:latin typeface="Calibri"/>
                          <a:cs typeface="Calibri"/>
                        </a:rPr>
                        <a:t>Lightbulb)</a:t>
                      </a:r>
                      <a:endParaRPr sz="600">
                        <a:latin typeface="Calibri"/>
                        <a:cs typeface="Calibri"/>
                      </a:endParaRPr>
                    </a:p>
                    <a:p>
                      <a:pPr>
                        <a:lnSpc>
                          <a:spcPct val="100000"/>
                        </a:lnSpc>
                      </a:pPr>
                      <a:endParaRPr sz="700">
                        <a:latin typeface="Times New Roman"/>
                        <a:cs typeface="Times New Roman"/>
                      </a:endParaRPr>
                    </a:p>
                    <a:p>
                      <a:pPr marL="67945" marR="818515">
                        <a:lnSpc>
                          <a:spcPct val="101400"/>
                        </a:lnSpc>
                      </a:pPr>
                      <a:r>
                        <a:rPr sz="600" spc="-5">
                          <a:latin typeface="Calibri"/>
                          <a:cs typeface="Calibri"/>
                        </a:rPr>
                        <a:t>Joseph Swan </a:t>
                      </a:r>
                      <a:r>
                        <a:rPr sz="600">
                          <a:latin typeface="Calibri"/>
                          <a:cs typeface="Calibri"/>
                        </a:rPr>
                        <a:t> </a:t>
                      </a:r>
                      <a:r>
                        <a:rPr sz="600" spc="-5">
                          <a:latin typeface="Calibri"/>
                          <a:cs typeface="Calibri"/>
                        </a:rPr>
                        <a:t>(Incadesecant</a:t>
                      </a:r>
                      <a:r>
                        <a:rPr sz="600" spc="-20">
                          <a:latin typeface="Calibri"/>
                          <a:cs typeface="Calibri"/>
                        </a:rPr>
                        <a:t> </a:t>
                      </a:r>
                      <a:r>
                        <a:rPr sz="600" spc="-5">
                          <a:latin typeface="Calibri"/>
                          <a:cs typeface="Calibri"/>
                        </a:rPr>
                        <a:t>Light</a:t>
                      </a:r>
                      <a:r>
                        <a:rPr sz="600" spc="-15">
                          <a:latin typeface="Calibri"/>
                          <a:cs typeface="Calibri"/>
                        </a:rPr>
                        <a:t> </a:t>
                      </a:r>
                      <a:r>
                        <a:rPr sz="600" spc="-5">
                          <a:latin typeface="Calibri"/>
                          <a:cs typeface="Calibri"/>
                        </a:rPr>
                        <a:t>Bulb)</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20"/>
                        </a:spcBef>
                      </a:pPr>
                      <a:endParaRPr sz="600">
                        <a:latin typeface="Times New Roman"/>
                        <a:cs typeface="Times New Roman"/>
                      </a:endParaRPr>
                    </a:p>
                    <a:p>
                      <a:pPr marL="66675" marR="1337310">
                        <a:lnSpc>
                          <a:spcPct val="101400"/>
                        </a:lnSpc>
                      </a:pPr>
                      <a:r>
                        <a:rPr sz="600" spc="-5">
                          <a:latin typeface="Calibri"/>
                          <a:cs typeface="Calibri"/>
                        </a:rPr>
                        <a:t>Until</a:t>
                      </a:r>
                      <a:r>
                        <a:rPr sz="600" spc="-15">
                          <a:latin typeface="Calibri"/>
                          <a:cs typeface="Calibri"/>
                        </a:rPr>
                        <a:t> </a:t>
                      </a:r>
                      <a:r>
                        <a:rPr sz="600" spc="-5">
                          <a:latin typeface="Calibri"/>
                          <a:cs typeface="Calibri"/>
                        </a:rPr>
                        <a:t>I</a:t>
                      </a:r>
                      <a:r>
                        <a:rPr sz="600" spc="-20">
                          <a:latin typeface="Calibri"/>
                          <a:cs typeface="Calibri"/>
                        </a:rPr>
                        <a:t> </a:t>
                      </a:r>
                      <a:r>
                        <a:rPr sz="600" spc="-5">
                          <a:latin typeface="Calibri"/>
                          <a:cs typeface="Calibri"/>
                        </a:rPr>
                        <a:t>Met</a:t>
                      </a:r>
                      <a:r>
                        <a:rPr sz="600" spc="-20">
                          <a:latin typeface="Calibri"/>
                          <a:cs typeface="Calibri"/>
                        </a:rPr>
                        <a:t> </a:t>
                      </a:r>
                      <a:r>
                        <a:rPr sz="600" spc="-5">
                          <a:latin typeface="Calibri"/>
                          <a:cs typeface="Calibri"/>
                        </a:rPr>
                        <a:t>Dudley </a:t>
                      </a:r>
                      <a:r>
                        <a:rPr sz="600" spc="-145">
                          <a:latin typeface="Calibri"/>
                          <a:cs typeface="Calibri"/>
                        </a:rPr>
                        <a:t> </a:t>
                      </a:r>
                      <a:r>
                        <a:rPr sz="600" spc="-5">
                          <a:latin typeface="Calibri"/>
                          <a:cs typeface="Calibri"/>
                        </a:rPr>
                        <a:t>(Roger</a:t>
                      </a:r>
                      <a:r>
                        <a:rPr sz="600" spc="-30">
                          <a:latin typeface="Calibri"/>
                          <a:cs typeface="Calibri"/>
                        </a:rPr>
                        <a:t> </a:t>
                      </a:r>
                      <a:r>
                        <a:rPr sz="600" spc="-5">
                          <a:latin typeface="Calibri"/>
                          <a:cs typeface="Calibri"/>
                        </a:rPr>
                        <a:t>McGough)</a:t>
                      </a:r>
                      <a:endParaRPr sz="600">
                        <a:latin typeface="Calibri"/>
                        <a:cs typeface="Calibri"/>
                      </a:endParaRPr>
                    </a:p>
                    <a:p>
                      <a:pPr>
                        <a:lnSpc>
                          <a:spcPct val="100000"/>
                        </a:lnSpc>
                      </a:pPr>
                      <a:endParaRPr sz="700">
                        <a:latin typeface="Times New Roman"/>
                        <a:cs typeface="Times New Roman"/>
                      </a:endParaRPr>
                    </a:p>
                    <a:p>
                      <a:pPr marL="66675" marR="423545">
                        <a:lnSpc>
                          <a:spcPct val="101400"/>
                        </a:lnSpc>
                        <a:spcBef>
                          <a:spcPts val="5"/>
                        </a:spcBef>
                      </a:pPr>
                      <a:r>
                        <a:rPr sz="600" spc="-5">
                          <a:latin typeface="Calibri"/>
                          <a:cs typeface="Calibri"/>
                        </a:rPr>
                        <a:t>Oscar and the Bird: A Book </a:t>
                      </a:r>
                      <a:r>
                        <a:rPr sz="600">
                          <a:latin typeface="Calibri"/>
                          <a:cs typeface="Calibri"/>
                        </a:rPr>
                        <a:t>about </a:t>
                      </a:r>
                      <a:r>
                        <a:rPr sz="600" spc="-5">
                          <a:latin typeface="Calibri"/>
                          <a:cs typeface="Calibri"/>
                        </a:rPr>
                        <a:t>Electricity </a:t>
                      </a:r>
                      <a:r>
                        <a:rPr sz="600" spc="-145">
                          <a:latin typeface="Calibri"/>
                          <a:cs typeface="Calibri"/>
                        </a:rPr>
                        <a:t> </a:t>
                      </a:r>
                      <a:r>
                        <a:rPr sz="600" spc="-5">
                          <a:latin typeface="Calibri"/>
                          <a:cs typeface="Calibri"/>
                        </a:rPr>
                        <a:t>(Geoff Waring)</a:t>
                      </a:r>
                      <a:endParaRPr sz="600">
                        <a:latin typeface="Calibri"/>
                        <a:cs typeface="Calibri"/>
                      </a:endParaRPr>
                    </a:p>
                    <a:p>
                      <a:pPr>
                        <a:lnSpc>
                          <a:spcPct val="100000"/>
                        </a:lnSpc>
                        <a:spcBef>
                          <a:spcPts val="45"/>
                        </a:spcBef>
                      </a:pPr>
                      <a:endParaRPr sz="600">
                        <a:latin typeface="Times New Roman"/>
                        <a:cs typeface="Times New Roman"/>
                      </a:endParaRPr>
                    </a:p>
                    <a:p>
                      <a:pPr marL="66675" marR="115570">
                        <a:lnSpc>
                          <a:spcPct val="101400"/>
                        </a:lnSpc>
                      </a:pPr>
                      <a:r>
                        <a:rPr sz="600" spc="-5">
                          <a:latin typeface="Calibri"/>
                          <a:cs typeface="Calibri"/>
                        </a:rPr>
                        <a:t>Electrical Wizard:</a:t>
                      </a:r>
                      <a:r>
                        <a:rPr sz="600" spc="5">
                          <a:latin typeface="Calibri"/>
                          <a:cs typeface="Calibri"/>
                        </a:rPr>
                        <a:t> </a:t>
                      </a:r>
                      <a:r>
                        <a:rPr sz="600" spc="-5">
                          <a:latin typeface="Calibri"/>
                          <a:cs typeface="Calibri"/>
                        </a:rPr>
                        <a:t>How</a:t>
                      </a:r>
                      <a:r>
                        <a:rPr sz="600">
                          <a:latin typeface="Calibri"/>
                          <a:cs typeface="Calibri"/>
                        </a:rPr>
                        <a:t> </a:t>
                      </a:r>
                      <a:r>
                        <a:rPr sz="600" spc="-5">
                          <a:latin typeface="Calibri"/>
                          <a:cs typeface="Calibri"/>
                        </a:rPr>
                        <a:t>Nikola</a:t>
                      </a:r>
                      <a:r>
                        <a:rPr sz="600" spc="5">
                          <a:latin typeface="Calibri"/>
                          <a:cs typeface="Calibri"/>
                        </a:rPr>
                        <a:t> </a:t>
                      </a:r>
                      <a:r>
                        <a:rPr sz="600" spc="-5">
                          <a:latin typeface="Calibri"/>
                          <a:cs typeface="Calibri"/>
                        </a:rPr>
                        <a:t>Tesla</a:t>
                      </a:r>
                      <a:r>
                        <a:rPr sz="600">
                          <a:latin typeface="Calibri"/>
                          <a:cs typeface="Calibri"/>
                        </a:rPr>
                        <a:t> </a:t>
                      </a:r>
                      <a:r>
                        <a:rPr sz="600" spc="-5">
                          <a:latin typeface="Calibri"/>
                          <a:cs typeface="Calibri"/>
                        </a:rPr>
                        <a:t>Lit</a:t>
                      </a:r>
                      <a:r>
                        <a:rPr sz="600" spc="5">
                          <a:latin typeface="Calibri"/>
                          <a:cs typeface="Calibri"/>
                        </a:rPr>
                        <a:t> </a:t>
                      </a:r>
                      <a:r>
                        <a:rPr sz="600" spc="-5">
                          <a:latin typeface="Calibri"/>
                          <a:cs typeface="Calibri"/>
                        </a:rPr>
                        <a:t>Up</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World </a:t>
                      </a:r>
                      <a:r>
                        <a:rPr sz="600" spc="-145">
                          <a:latin typeface="Calibri"/>
                          <a:cs typeface="Calibri"/>
                        </a:rPr>
                        <a:t> </a:t>
                      </a:r>
                      <a:r>
                        <a:rPr sz="600" spc="-5">
                          <a:latin typeface="Calibri"/>
                          <a:cs typeface="Calibri"/>
                        </a:rPr>
                        <a:t>(Elizabeth </a:t>
                      </a:r>
                      <a:r>
                        <a:rPr sz="600">
                          <a:latin typeface="Calibri"/>
                          <a:cs typeface="Calibri"/>
                        </a:rPr>
                        <a:t>Rusch)</a:t>
                      </a:r>
                    </a:p>
                  </a:txBody>
                  <a:tcPr marL="0" marR="0" marT="2303"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spc="-5">
                          <a:latin typeface="Calibri"/>
                          <a:cs typeface="Calibri"/>
                        </a:rPr>
                        <a:t>Prior</a:t>
                      </a:r>
                      <a:r>
                        <a:rPr sz="600" spc="-25">
                          <a:latin typeface="Calibri"/>
                          <a:cs typeface="Calibri"/>
                        </a:rPr>
                        <a:t> </a:t>
                      </a:r>
                      <a:r>
                        <a:rPr sz="600"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spc="-5">
                          <a:latin typeface="Calibri"/>
                          <a:cs typeface="Calibri"/>
                        </a:rPr>
                        <a:t>Key</a:t>
                      </a:r>
                      <a:r>
                        <a:rPr sz="600" spc="-25">
                          <a:latin typeface="Calibri"/>
                          <a:cs typeface="Calibri"/>
                        </a:rPr>
                        <a:t> </a:t>
                      </a:r>
                      <a:r>
                        <a:rPr sz="600"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spc="-5">
                          <a:latin typeface="Calibri"/>
                          <a:cs typeface="Calibri"/>
                        </a:rPr>
                        <a:t>Future</a:t>
                      </a:r>
                      <a:r>
                        <a:rPr sz="600" spc="-30">
                          <a:latin typeface="Calibri"/>
                          <a:cs typeface="Calibri"/>
                        </a:rPr>
                        <a:t> </a:t>
                      </a:r>
                      <a:r>
                        <a:rPr sz="600"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21696">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20">
                          <a:latin typeface="Calibri"/>
                          <a:cs typeface="Calibri"/>
                        </a:rPr>
                        <a:t> </a:t>
                      </a:r>
                      <a:r>
                        <a:rPr sz="600" b="1" spc="-5">
                          <a:latin typeface="Calibri"/>
                          <a:cs typeface="Calibri"/>
                        </a:rPr>
                        <a:t>Early</a:t>
                      </a:r>
                      <a:r>
                        <a:rPr sz="600" b="1" spc="-10">
                          <a:latin typeface="Calibri"/>
                          <a:cs typeface="Calibri"/>
                        </a:rPr>
                        <a:t> </a:t>
                      </a:r>
                      <a:r>
                        <a:rPr sz="600" b="1" spc="-5">
                          <a:latin typeface="Calibri"/>
                          <a:cs typeface="Calibri"/>
                        </a:rPr>
                        <a:t>Years</a:t>
                      </a:r>
                      <a:r>
                        <a:rPr sz="600" b="1" spc="-20">
                          <a:latin typeface="Calibri"/>
                          <a:cs typeface="Calibri"/>
                        </a:rPr>
                        <a:t> </a:t>
                      </a:r>
                      <a:r>
                        <a:rPr sz="600" b="1" spc="-5">
                          <a:latin typeface="Calibri"/>
                          <a:cs typeface="Calibri"/>
                        </a:rPr>
                        <a:t>children:</a:t>
                      </a:r>
                      <a:endParaRPr sz="600">
                        <a:latin typeface="Calibri"/>
                        <a:cs typeface="Calibri"/>
                      </a:endParaRPr>
                    </a:p>
                    <a:p>
                      <a:pPr marL="525780" marR="66040" indent="-228600">
                        <a:lnSpc>
                          <a:spcPct val="101400"/>
                        </a:lnSpc>
                        <a:spcBef>
                          <a:spcPts val="50"/>
                        </a:spcBef>
                        <a:buFont typeface="Symbol"/>
                        <a:buChar char=""/>
                        <a:tabLst>
                          <a:tab pos="525145" algn="l"/>
                          <a:tab pos="525780" algn="l"/>
                        </a:tabLst>
                      </a:pPr>
                      <a:r>
                        <a:rPr sz="600" b="1" spc="-5">
                          <a:latin typeface="Calibri"/>
                          <a:cs typeface="Calibri"/>
                        </a:rPr>
                        <a:t>May</a:t>
                      </a:r>
                      <a:r>
                        <a:rPr sz="600" b="1">
                          <a:latin typeface="Calibri"/>
                          <a:cs typeface="Calibri"/>
                        </a:rPr>
                        <a:t> </a:t>
                      </a:r>
                      <a:r>
                        <a:rPr sz="600" b="1" spc="-5">
                          <a:latin typeface="Calibri"/>
                          <a:cs typeface="Calibri"/>
                        </a:rPr>
                        <a:t>have</a:t>
                      </a:r>
                      <a:r>
                        <a:rPr sz="600" b="1">
                          <a:latin typeface="Calibri"/>
                          <a:cs typeface="Calibri"/>
                        </a:rPr>
                        <a:t> </a:t>
                      </a:r>
                      <a:r>
                        <a:rPr sz="600" b="1" spc="-5">
                          <a:latin typeface="Calibri"/>
                          <a:cs typeface="Calibri"/>
                        </a:rPr>
                        <a:t>some</a:t>
                      </a:r>
                      <a:r>
                        <a:rPr sz="600" b="1" spc="10">
                          <a:latin typeface="Calibri"/>
                          <a:cs typeface="Calibri"/>
                        </a:rPr>
                        <a:t> </a:t>
                      </a:r>
                      <a:r>
                        <a:rPr sz="600" b="1" spc="-5">
                          <a:latin typeface="Calibri"/>
                          <a:cs typeface="Calibri"/>
                        </a:rPr>
                        <a:t>understanding</a:t>
                      </a:r>
                      <a:r>
                        <a:rPr sz="600" b="1">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objects</a:t>
                      </a:r>
                      <a:r>
                        <a:rPr sz="600" b="1">
                          <a:latin typeface="Calibri"/>
                          <a:cs typeface="Calibri"/>
                        </a:rPr>
                        <a:t> </a:t>
                      </a:r>
                      <a:r>
                        <a:rPr sz="600" b="1" spc="-5">
                          <a:latin typeface="Calibri"/>
                          <a:cs typeface="Calibri"/>
                        </a:rPr>
                        <a:t>need</a:t>
                      </a:r>
                      <a:r>
                        <a:rPr sz="600" b="1" spc="10">
                          <a:latin typeface="Calibri"/>
                          <a:cs typeface="Calibri"/>
                        </a:rPr>
                        <a:t> </a:t>
                      </a:r>
                      <a:r>
                        <a:rPr sz="600" b="1" spc="-5">
                          <a:latin typeface="Calibri"/>
                          <a:cs typeface="Calibri"/>
                        </a:rPr>
                        <a:t>electricity </a:t>
                      </a:r>
                      <a:r>
                        <a:rPr sz="600" b="1" spc="-14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work.</a:t>
                      </a:r>
                      <a:endParaRPr sz="600">
                        <a:latin typeface="Calibri"/>
                        <a:cs typeface="Calibri"/>
                      </a:endParaRPr>
                    </a:p>
                    <a:p>
                      <a:pPr marL="525780" marR="195580" indent="-228600">
                        <a:lnSpc>
                          <a:spcPct val="101699"/>
                        </a:lnSpc>
                        <a:spcBef>
                          <a:spcPts val="30"/>
                        </a:spcBef>
                        <a:buFont typeface="Symbol"/>
                        <a:buChar char=""/>
                        <a:tabLst>
                          <a:tab pos="525145" algn="l"/>
                          <a:tab pos="525780" algn="l"/>
                        </a:tabLst>
                      </a:pPr>
                      <a:r>
                        <a:rPr sz="600" b="1" spc="-5">
                          <a:latin typeface="Calibri"/>
                          <a:cs typeface="Calibri"/>
                        </a:rPr>
                        <a:t>May</a:t>
                      </a:r>
                      <a:r>
                        <a:rPr sz="600" b="1">
                          <a:latin typeface="Calibri"/>
                          <a:cs typeface="Calibri"/>
                        </a:rPr>
                        <a:t> </a:t>
                      </a:r>
                      <a:r>
                        <a:rPr sz="600" b="1" spc="-5">
                          <a:latin typeface="Calibri"/>
                          <a:cs typeface="Calibri"/>
                        </a:rPr>
                        <a:t>understand that a</a:t>
                      </a:r>
                      <a:r>
                        <a:rPr sz="600" b="1" spc="10">
                          <a:latin typeface="Calibri"/>
                          <a:cs typeface="Calibri"/>
                        </a:rPr>
                        <a:t> </a:t>
                      </a:r>
                      <a:r>
                        <a:rPr sz="600" b="1" spc="-5">
                          <a:latin typeface="Calibri"/>
                          <a:cs typeface="Calibri"/>
                        </a:rPr>
                        <a:t>switch</a:t>
                      </a:r>
                      <a:r>
                        <a:rPr sz="600" b="1" spc="5">
                          <a:latin typeface="Calibri"/>
                          <a:cs typeface="Calibri"/>
                        </a:rPr>
                        <a:t> </a:t>
                      </a:r>
                      <a:r>
                        <a:rPr sz="600" b="1" spc="-5">
                          <a:latin typeface="Calibri"/>
                          <a:cs typeface="Calibri"/>
                        </a:rPr>
                        <a:t>will</a:t>
                      </a:r>
                      <a:r>
                        <a:rPr sz="600" b="1" spc="5">
                          <a:latin typeface="Calibri"/>
                          <a:cs typeface="Calibri"/>
                        </a:rPr>
                        <a:t> </a:t>
                      </a:r>
                      <a:r>
                        <a:rPr sz="600" b="1" spc="-5">
                          <a:latin typeface="Calibri"/>
                          <a:cs typeface="Calibri"/>
                        </a:rPr>
                        <a:t>turn something</a:t>
                      </a:r>
                      <a:r>
                        <a:rPr sz="600" b="1">
                          <a:latin typeface="Calibri"/>
                          <a:cs typeface="Calibri"/>
                        </a:rPr>
                        <a:t> on</a:t>
                      </a:r>
                      <a:r>
                        <a:rPr sz="600" b="1" spc="-5">
                          <a:latin typeface="Calibri"/>
                          <a:cs typeface="Calibri"/>
                        </a:rPr>
                        <a:t> or </a:t>
                      </a:r>
                      <a:r>
                        <a:rPr sz="600" b="1" spc="-145">
                          <a:latin typeface="Calibri"/>
                          <a:cs typeface="Calibri"/>
                        </a:rPr>
                        <a:t> </a:t>
                      </a:r>
                      <a:r>
                        <a:rPr sz="600" b="1" spc="-10">
                          <a:latin typeface="Calibri"/>
                          <a:cs typeface="Calibri"/>
                        </a:rPr>
                        <a:t>off.</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would</a:t>
                      </a:r>
                      <a:r>
                        <a:rPr sz="600">
                          <a:latin typeface="Calibri"/>
                          <a:cs typeface="Calibri"/>
                        </a:rPr>
                        <a:t> </a:t>
                      </a:r>
                      <a:r>
                        <a:rPr sz="600" spc="-5">
                          <a:latin typeface="Calibri"/>
                          <a:cs typeface="Calibri"/>
                        </a:rPr>
                        <a:t>life</a:t>
                      </a:r>
                      <a:r>
                        <a:rPr sz="600">
                          <a:latin typeface="Calibri"/>
                          <a:cs typeface="Calibri"/>
                        </a:rPr>
                        <a:t> be</a:t>
                      </a:r>
                      <a:r>
                        <a:rPr sz="600" spc="-5">
                          <a:latin typeface="Calibri"/>
                          <a:cs typeface="Calibri"/>
                        </a:rPr>
                        <a:t> like</a:t>
                      </a:r>
                      <a:r>
                        <a:rPr sz="600">
                          <a:latin typeface="Calibri"/>
                          <a:cs typeface="Calibri"/>
                        </a:rPr>
                        <a:t> </a:t>
                      </a:r>
                      <a:r>
                        <a:rPr sz="600" spc="-5">
                          <a:latin typeface="Calibri"/>
                          <a:cs typeface="Calibri"/>
                        </a:rPr>
                        <a:t>without</a:t>
                      </a:r>
                      <a:r>
                        <a:rPr sz="600" spc="-10">
                          <a:latin typeface="Calibri"/>
                          <a:cs typeface="Calibri"/>
                        </a:rPr>
                        <a:t> </a:t>
                      </a:r>
                      <a:r>
                        <a:rPr sz="600" spc="-5">
                          <a:latin typeface="Calibri"/>
                          <a:cs typeface="Calibri"/>
                        </a:rPr>
                        <a:t>electricity?</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sorts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things</a:t>
                      </a:r>
                      <a:r>
                        <a:rPr sz="600">
                          <a:latin typeface="Calibri"/>
                          <a:cs typeface="Calibri"/>
                        </a:rPr>
                        <a:t> </a:t>
                      </a:r>
                      <a:r>
                        <a:rPr sz="600" spc="-5">
                          <a:latin typeface="Calibri"/>
                          <a:cs typeface="Calibri"/>
                        </a:rPr>
                        <a:t>use/need</a:t>
                      </a:r>
                      <a:r>
                        <a:rPr sz="600">
                          <a:latin typeface="Calibri"/>
                          <a:cs typeface="Calibri"/>
                        </a:rPr>
                        <a:t> </a:t>
                      </a:r>
                      <a:r>
                        <a:rPr sz="600" spc="-5">
                          <a:latin typeface="Calibri"/>
                          <a:cs typeface="Calibri"/>
                        </a:rPr>
                        <a:t>electricity?</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5">
                          <a:latin typeface="Calibri"/>
                          <a:cs typeface="Calibri"/>
                        </a:rPr>
                        <a:t> </a:t>
                      </a:r>
                      <a:r>
                        <a:rPr sz="600" spc="-5">
                          <a:latin typeface="Calibri"/>
                          <a:cs typeface="Calibri"/>
                        </a:rPr>
                        <a:t>electricity</a:t>
                      </a:r>
                      <a:r>
                        <a:rPr sz="600" spc="-10">
                          <a:latin typeface="Calibri"/>
                          <a:cs typeface="Calibri"/>
                        </a:rPr>
                        <a:t> </a:t>
                      </a:r>
                      <a:r>
                        <a:rPr sz="600" spc="-5">
                          <a:latin typeface="Calibri"/>
                          <a:cs typeface="Calibri"/>
                        </a:rPr>
                        <a:t>do I use?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In which</a:t>
                      </a:r>
                      <a:r>
                        <a:rPr sz="600" spc="-10">
                          <a:latin typeface="Calibri"/>
                          <a:cs typeface="Calibri"/>
                        </a:rPr>
                        <a:t> </a:t>
                      </a:r>
                      <a:r>
                        <a:rPr sz="600" spc="-5">
                          <a:latin typeface="Calibri"/>
                          <a:cs typeface="Calibri"/>
                        </a:rPr>
                        <a:t>ways</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we ‘get’</a:t>
                      </a:r>
                      <a:r>
                        <a:rPr sz="600" spc="5">
                          <a:latin typeface="Calibri"/>
                          <a:cs typeface="Calibri"/>
                        </a:rPr>
                        <a:t> </a:t>
                      </a:r>
                      <a:r>
                        <a:rPr sz="600" spc="-5">
                          <a:latin typeface="Calibri"/>
                          <a:cs typeface="Calibri"/>
                        </a:rPr>
                        <a:t>electricity?</a:t>
                      </a:r>
                      <a:endParaRPr sz="600">
                        <a:latin typeface="Calibri"/>
                        <a:cs typeface="Calibri"/>
                      </a:endParaRPr>
                    </a:p>
                    <a:p>
                      <a:pPr marL="525780">
                        <a:lnSpc>
                          <a:spcPct val="100000"/>
                        </a:lnSpc>
                        <a:spcBef>
                          <a:spcPts val="25"/>
                        </a:spcBef>
                      </a:pPr>
                      <a:r>
                        <a:rPr sz="600" spc="-5">
                          <a:latin typeface="Calibri"/>
                          <a:cs typeface="Calibri"/>
                        </a:rPr>
                        <a:t>(mains/plugs/batteries/wireless)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do</a:t>
                      </a:r>
                      <a:r>
                        <a:rPr sz="600" spc="-10">
                          <a:latin typeface="Calibri"/>
                          <a:cs typeface="Calibri"/>
                        </a:rPr>
                        <a:t> </a:t>
                      </a:r>
                      <a:r>
                        <a:rPr sz="600" spc="-5">
                          <a:latin typeface="Calibri"/>
                          <a:cs typeface="Calibri"/>
                        </a:rPr>
                        <a:t>we</a:t>
                      </a:r>
                      <a:r>
                        <a:rPr sz="600" spc="-10">
                          <a:latin typeface="Calibri"/>
                          <a:cs typeface="Calibri"/>
                        </a:rPr>
                        <a:t> </a:t>
                      </a:r>
                      <a:r>
                        <a:rPr sz="600" spc="-5">
                          <a:latin typeface="Calibri"/>
                          <a:cs typeface="Calibri"/>
                        </a:rPr>
                        <a:t>make</a:t>
                      </a:r>
                      <a:r>
                        <a:rPr sz="600" spc="-15">
                          <a:latin typeface="Calibri"/>
                          <a:cs typeface="Calibri"/>
                        </a:rPr>
                        <a:t> </a:t>
                      </a:r>
                      <a:r>
                        <a:rPr sz="600" spc="-5">
                          <a:latin typeface="Calibri"/>
                          <a:cs typeface="Calibri"/>
                        </a:rPr>
                        <a:t>electricity?</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spc="-20">
                          <a:latin typeface="Calibri"/>
                          <a:cs typeface="Calibri"/>
                        </a:rPr>
                        <a:t> </a:t>
                      </a:r>
                      <a:r>
                        <a:rPr sz="600" spc="-5">
                          <a:latin typeface="Calibri"/>
                          <a:cs typeface="Calibri"/>
                        </a:rPr>
                        <a:t>do</a:t>
                      </a:r>
                      <a:r>
                        <a:rPr sz="600" spc="-15">
                          <a:latin typeface="Calibri"/>
                          <a:cs typeface="Calibri"/>
                        </a:rPr>
                        <a:t> </a:t>
                      </a:r>
                      <a:r>
                        <a:rPr sz="600" spc="-5">
                          <a:latin typeface="Calibri"/>
                          <a:cs typeface="Calibri"/>
                        </a:rPr>
                        <a:t>batteries</a:t>
                      </a:r>
                      <a:r>
                        <a:rPr sz="600" spc="-15">
                          <a:latin typeface="Calibri"/>
                          <a:cs typeface="Calibri"/>
                        </a:rPr>
                        <a:t> </a:t>
                      </a:r>
                      <a:r>
                        <a:rPr sz="600" spc="-5">
                          <a:latin typeface="Calibri"/>
                          <a:cs typeface="Calibri"/>
                        </a:rPr>
                        <a:t>work?</a:t>
                      </a:r>
                      <a:endParaRPr sz="600">
                        <a:latin typeface="Calibri"/>
                        <a:cs typeface="Calibri"/>
                      </a:endParaRPr>
                    </a:p>
                    <a:p>
                      <a:pPr marL="525780" marR="337820" indent="-229235">
                        <a:lnSpc>
                          <a:spcPct val="102899"/>
                        </a:lnSpc>
                        <a:spcBef>
                          <a:spcPts val="25"/>
                        </a:spcBef>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quickly</a:t>
                      </a:r>
                      <a:r>
                        <a:rPr sz="60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batteries</a:t>
                      </a:r>
                      <a:r>
                        <a:rPr sz="600" spc="5">
                          <a:latin typeface="Calibri"/>
                          <a:cs typeface="Calibri"/>
                        </a:rPr>
                        <a:t> </a:t>
                      </a:r>
                      <a:r>
                        <a:rPr sz="600" spc="-5">
                          <a:latin typeface="Calibri"/>
                          <a:cs typeface="Calibri"/>
                        </a:rPr>
                        <a:t>run</a:t>
                      </a:r>
                      <a:r>
                        <a:rPr sz="600" spc="5">
                          <a:latin typeface="Calibri"/>
                          <a:cs typeface="Calibri"/>
                        </a:rPr>
                        <a:t> </a:t>
                      </a:r>
                      <a:r>
                        <a:rPr sz="600" spc="-5">
                          <a:latin typeface="Calibri"/>
                          <a:cs typeface="Calibri"/>
                        </a:rPr>
                        <a:t>out?</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this</a:t>
                      </a:r>
                      <a:r>
                        <a:rPr sz="600" spc="5">
                          <a:latin typeface="Calibri"/>
                          <a:cs typeface="Calibri"/>
                        </a:rPr>
                        <a:t> </a:t>
                      </a:r>
                      <a:r>
                        <a:rPr sz="600" spc="-10">
                          <a:latin typeface="Calibri"/>
                          <a:cs typeface="Calibri"/>
                        </a:rPr>
                        <a:t>make</a:t>
                      </a:r>
                      <a:r>
                        <a:rPr sz="600" spc="20">
                          <a:latin typeface="Calibri"/>
                          <a:cs typeface="Calibri"/>
                        </a:rPr>
                        <a:t> </a:t>
                      </a:r>
                      <a:r>
                        <a:rPr sz="600" spc="-5">
                          <a:latin typeface="Calibri"/>
                          <a:cs typeface="Calibri"/>
                        </a:rPr>
                        <a:t>a</a:t>
                      </a:r>
                      <a:r>
                        <a:rPr sz="600">
                          <a:latin typeface="Calibri"/>
                          <a:cs typeface="Calibri"/>
                        </a:rPr>
                        <a:t> </a:t>
                      </a:r>
                      <a:r>
                        <a:rPr sz="600" spc="-5">
                          <a:latin typeface="Calibri"/>
                          <a:cs typeface="Calibri"/>
                        </a:rPr>
                        <a:t>difference </a:t>
                      </a:r>
                      <a:r>
                        <a:rPr sz="600" spc="-145">
                          <a:latin typeface="Calibri"/>
                          <a:cs typeface="Calibri"/>
                        </a:rPr>
                        <a:t> </a:t>
                      </a:r>
                      <a:r>
                        <a:rPr sz="600">
                          <a:latin typeface="Calibri"/>
                          <a:cs typeface="Calibri"/>
                        </a:rPr>
                        <a:t>depending</a:t>
                      </a:r>
                      <a:r>
                        <a:rPr sz="600" spc="-10">
                          <a:latin typeface="Calibri"/>
                          <a:cs typeface="Calibri"/>
                        </a:rPr>
                        <a:t> </a:t>
                      </a:r>
                      <a:r>
                        <a:rPr sz="600" spc="-5">
                          <a:latin typeface="Calibri"/>
                          <a:cs typeface="Calibri"/>
                        </a:rPr>
                        <a:t>on</a:t>
                      </a:r>
                      <a:r>
                        <a:rPr sz="600">
                          <a:latin typeface="Calibri"/>
                          <a:cs typeface="Calibri"/>
                        </a:rPr>
                        <a:t> </a:t>
                      </a:r>
                      <a:r>
                        <a:rPr sz="600" spc="-5">
                          <a:latin typeface="Calibri"/>
                          <a:cs typeface="Calibri"/>
                        </a:rPr>
                        <a:t>number of</a:t>
                      </a:r>
                      <a:r>
                        <a:rPr sz="600">
                          <a:latin typeface="Calibri"/>
                          <a:cs typeface="Calibri"/>
                        </a:rPr>
                        <a:t> </a:t>
                      </a:r>
                      <a:r>
                        <a:rPr sz="600" spc="-5">
                          <a:latin typeface="Calibri"/>
                          <a:cs typeface="Calibri"/>
                        </a:rPr>
                        <a:t>components?</a:t>
                      </a:r>
                      <a:endParaRPr sz="600">
                        <a:latin typeface="Calibri"/>
                        <a:cs typeface="Calibri"/>
                      </a:endParaRPr>
                    </a:p>
                    <a:p>
                      <a:pPr marL="525780" marR="355600" indent="-229235">
                        <a:lnSpc>
                          <a:spcPct val="101400"/>
                        </a:lnSpc>
                        <a:spcBef>
                          <a:spcPts val="3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 number</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batteries</a:t>
                      </a:r>
                      <a:r>
                        <a:rPr sz="600" spc="5">
                          <a:latin typeface="Calibri"/>
                          <a:cs typeface="Calibri"/>
                        </a:rPr>
                        <a:t> </a:t>
                      </a:r>
                      <a:r>
                        <a:rPr sz="600">
                          <a:latin typeface="Calibri"/>
                          <a:cs typeface="Calibri"/>
                        </a:rPr>
                        <a:t>added</a:t>
                      </a:r>
                      <a:r>
                        <a:rPr sz="600" spc="10">
                          <a:latin typeface="Calibri"/>
                          <a:cs typeface="Calibri"/>
                        </a:rPr>
                        <a:t> </a:t>
                      </a:r>
                      <a:r>
                        <a:rPr sz="600" spc="-5">
                          <a:latin typeface="Calibri"/>
                          <a:cs typeface="Calibri"/>
                        </a:rPr>
                        <a:t>to</a:t>
                      </a:r>
                      <a:r>
                        <a:rPr sz="60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circuit</a:t>
                      </a:r>
                      <a:r>
                        <a:rPr sz="600" spc="-10">
                          <a:latin typeface="Calibri"/>
                          <a:cs typeface="Calibri"/>
                        </a:rPr>
                        <a:t> </a:t>
                      </a:r>
                      <a:r>
                        <a:rPr sz="600" spc="-5">
                          <a:latin typeface="Calibri"/>
                          <a:cs typeface="Calibri"/>
                        </a:rPr>
                        <a:t>affect a </a:t>
                      </a:r>
                      <a:r>
                        <a:rPr sz="600" spc="-145">
                          <a:latin typeface="Calibri"/>
                          <a:cs typeface="Calibri"/>
                        </a:rPr>
                        <a:t> </a:t>
                      </a:r>
                      <a:r>
                        <a:rPr sz="600" spc="-5">
                          <a:latin typeface="Calibri"/>
                          <a:cs typeface="Calibri"/>
                        </a:rPr>
                        <a:t>device?</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What</a:t>
                      </a:r>
                      <a:r>
                        <a:rPr sz="600">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carry</a:t>
                      </a:r>
                      <a:r>
                        <a:rPr sz="600" spc="5">
                          <a:latin typeface="Calibri"/>
                          <a:cs typeface="Calibri"/>
                        </a:rPr>
                        <a:t> </a:t>
                      </a:r>
                      <a:r>
                        <a:rPr sz="600" spc="-5">
                          <a:latin typeface="Calibri"/>
                          <a:cs typeface="Calibri"/>
                        </a:rPr>
                        <a:t>electricity?</a:t>
                      </a:r>
                      <a:r>
                        <a:rPr sz="600" spc="5">
                          <a:latin typeface="Calibri"/>
                          <a:cs typeface="Calibri"/>
                        </a:rPr>
                        <a:t> </a:t>
                      </a:r>
                      <a:r>
                        <a:rPr sz="600" spc="-5">
                          <a:latin typeface="Calibri"/>
                          <a:cs typeface="Calibri"/>
                        </a:rPr>
                        <a:t>(conductors/insulators)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525145" marR="90170" indent="-228600">
                        <a:lnSpc>
                          <a:spcPct val="102899"/>
                        </a:lnSpc>
                        <a:buFont typeface="Symbol"/>
                        <a:buChar char=""/>
                        <a:tabLst>
                          <a:tab pos="525145" algn="l"/>
                          <a:tab pos="525780" algn="l"/>
                        </a:tabLst>
                      </a:pPr>
                      <a:r>
                        <a:rPr sz="600" spc="-5">
                          <a:latin typeface="Calibri"/>
                          <a:cs typeface="Calibri"/>
                        </a:rPr>
                        <a:t>Associate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brightness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lamp</a:t>
                      </a:r>
                      <a:r>
                        <a:rPr sz="600" spc="5">
                          <a:latin typeface="Calibri"/>
                          <a:cs typeface="Calibri"/>
                        </a:rPr>
                        <a:t> </a:t>
                      </a:r>
                      <a:r>
                        <a:rPr sz="600" spc="-5">
                          <a:latin typeface="Calibri"/>
                          <a:cs typeface="Calibri"/>
                        </a:rPr>
                        <a:t>or</a:t>
                      </a:r>
                      <a:r>
                        <a:rPr sz="600" spc="5">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volume</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buzzer</a:t>
                      </a:r>
                      <a:r>
                        <a:rPr sz="600">
                          <a:latin typeface="Calibri"/>
                          <a:cs typeface="Calibri"/>
                        </a:rPr>
                        <a:t> </a:t>
                      </a:r>
                      <a:r>
                        <a:rPr sz="600" spc="-5">
                          <a:latin typeface="Calibri"/>
                          <a:cs typeface="Calibri"/>
                        </a:rPr>
                        <a:t>with</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number</a:t>
                      </a:r>
                      <a:r>
                        <a:rPr sz="60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voltage </a:t>
                      </a:r>
                      <a:r>
                        <a:rPr sz="600" spc="-145">
                          <a:latin typeface="Calibri"/>
                          <a:cs typeface="Calibri"/>
                        </a:rPr>
                        <a:t> </a:t>
                      </a:r>
                      <a:r>
                        <a:rPr sz="600" spc="-5">
                          <a:latin typeface="Calibri"/>
                          <a:cs typeface="Calibri"/>
                        </a:rPr>
                        <a:t>of cells</a:t>
                      </a:r>
                      <a:r>
                        <a:rPr sz="600">
                          <a:latin typeface="Calibri"/>
                          <a:cs typeface="Calibri"/>
                        </a:rPr>
                        <a:t> </a:t>
                      </a:r>
                      <a:r>
                        <a:rPr sz="600" spc="-5">
                          <a:latin typeface="Calibri"/>
                          <a:cs typeface="Calibri"/>
                        </a:rPr>
                        <a:t>used</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the circuit.</a:t>
                      </a:r>
                      <a:endParaRPr sz="600">
                        <a:latin typeface="Calibri"/>
                        <a:cs typeface="Calibri"/>
                      </a:endParaRPr>
                    </a:p>
                    <a:p>
                      <a:pPr marL="525145" marR="320040" indent="-228600">
                        <a:lnSpc>
                          <a:spcPct val="101400"/>
                        </a:lnSpc>
                        <a:spcBef>
                          <a:spcPts val="35"/>
                        </a:spcBef>
                        <a:buFont typeface="Symbol"/>
                        <a:buChar char=""/>
                        <a:tabLst>
                          <a:tab pos="525145" algn="l"/>
                          <a:tab pos="525780" algn="l"/>
                        </a:tabLst>
                      </a:pPr>
                      <a:r>
                        <a:rPr sz="600" spc="-5">
                          <a:latin typeface="Calibri"/>
                          <a:cs typeface="Calibri"/>
                        </a:rPr>
                        <a:t>Compare</a:t>
                      </a:r>
                      <a:r>
                        <a:rPr sz="600">
                          <a:latin typeface="Calibri"/>
                          <a:cs typeface="Calibri"/>
                        </a:rPr>
                        <a:t> </a:t>
                      </a:r>
                      <a:r>
                        <a:rPr sz="600" spc="-5">
                          <a:latin typeface="Calibri"/>
                          <a:cs typeface="Calibri"/>
                        </a:rPr>
                        <a:t>and</a:t>
                      </a:r>
                      <a:r>
                        <a:rPr sz="600" spc="10">
                          <a:latin typeface="Calibri"/>
                          <a:cs typeface="Calibri"/>
                        </a:rPr>
                        <a:t> </a:t>
                      </a:r>
                      <a:r>
                        <a:rPr sz="600" spc="-10">
                          <a:latin typeface="Calibri"/>
                          <a:cs typeface="Calibri"/>
                        </a:rPr>
                        <a:t>give</a:t>
                      </a:r>
                      <a:r>
                        <a:rPr sz="600" spc="20">
                          <a:latin typeface="Calibri"/>
                          <a:cs typeface="Calibri"/>
                        </a:rPr>
                        <a:t> </a:t>
                      </a:r>
                      <a:r>
                        <a:rPr sz="600" spc="-5">
                          <a:latin typeface="Calibri"/>
                          <a:cs typeface="Calibri"/>
                        </a:rPr>
                        <a:t>reasons</a:t>
                      </a:r>
                      <a:r>
                        <a:rPr sz="600" spc="10">
                          <a:latin typeface="Calibri"/>
                          <a:cs typeface="Calibri"/>
                        </a:rPr>
                        <a:t> </a:t>
                      </a:r>
                      <a:r>
                        <a:rPr sz="600" spc="-5">
                          <a:latin typeface="Calibri"/>
                          <a:cs typeface="Calibri"/>
                        </a:rPr>
                        <a:t>for</a:t>
                      </a:r>
                      <a:r>
                        <a:rPr sz="600">
                          <a:latin typeface="Calibri"/>
                          <a:cs typeface="Calibri"/>
                        </a:rPr>
                        <a:t> </a:t>
                      </a:r>
                      <a:r>
                        <a:rPr sz="600" spc="-5">
                          <a:latin typeface="Calibri"/>
                          <a:cs typeface="Calibri"/>
                        </a:rPr>
                        <a:t>variations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how</a:t>
                      </a:r>
                      <a:r>
                        <a:rPr sz="600" spc="10">
                          <a:latin typeface="Calibri"/>
                          <a:cs typeface="Calibri"/>
                        </a:rPr>
                        <a:t> </a:t>
                      </a:r>
                      <a:r>
                        <a:rPr sz="600" spc="-5">
                          <a:latin typeface="Calibri"/>
                          <a:cs typeface="Calibri"/>
                        </a:rPr>
                        <a:t>components</a:t>
                      </a:r>
                      <a:r>
                        <a:rPr sz="600" spc="5">
                          <a:latin typeface="Calibri"/>
                          <a:cs typeface="Calibri"/>
                        </a:rPr>
                        <a:t> </a:t>
                      </a:r>
                      <a:r>
                        <a:rPr sz="600" spc="-5">
                          <a:latin typeface="Calibri"/>
                          <a:cs typeface="Calibri"/>
                        </a:rPr>
                        <a:t>function,</a:t>
                      </a:r>
                      <a:r>
                        <a:rPr sz="600" spc="15">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brightness</a:t>
                      </a:r>
                      <a:r>
                        <a:rPr sz="600">
                          <a:latin typeface="Calibri"/>
                          <a:cs typeface="Calibri"/>
                        </a:rPr>
                        <a:t> </a:t>
                      </a:r>
                      <a:r>
                        <a:rPr sz="600" spc="-5">
                          <a:latin typeface="Calibri"/>
                          <a:cs typeface="Calibri"/>
                        </a:rPr>
                        <a:t>of</a:t>
                      </a:r>
                      <a:r>
                        <a:rPr sz="600" spc="5">
                          <a:latin typeface="Calibri"/>
                          <a:cs typeface="Calibri"/>
                        </a:rPr>
                        <a:t> </a:t>
                      </a:r>
                      <a:r>
                        <a:rPr sz="600">
                          <a:latin typeface="Calibri"/>
                          <a:cs typeface="Calibri"/>
                        </a:rPr>
                        <a:t>bulbs,</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loudness</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buzzers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the</a:t>
                      </a:r>
                      <a:r>
                        <a:rPr sz="600">
                          <a:latin typeface="Calibri"/>
                          <a:cs typeface="Calibri"/>
                        </a:rPr>
                        <a:t> on/off </a:t>
                      </a:r>
                      <a:r>
                        <a:rPr sz="600" spc="-5">
                          <a:latin typeface="Calibri"/>
                          <a:cs typeface="Calibri"/>
                        </a:rPr>
                        <a:t>position</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switches.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Use</a:t>
                      </a:r>
                      <a:r>
                        <a:rPr sz="600">
                          <a:latin typeface="Calibri"/>
                          <a:cs typeface="Calibri"/>
                        </a:rPr>
                        <a:t> </a:t>
                      </a:r>
                      <a:r>
                        <a:rPr sz="600" spc="-5">
                          <a:latin typeface="Calibri"/>
                          <a:cs typeface="Calibri"/>
                        </a:rPr>
                        <a:t>recognised</a:t>
                      </a:r>
                      <a:r>
                        <a:rPr sz="600" spc="15">
                          <a:latin typeface="Calibri"/>
                          <a:cs typeface="Calibri"/>
                        </a:rPr>
                        <a:t> </a:t>
                      </a:r>
                      <a:r>
                        <a:rPr sz="600" spc="-5">
                          <a:latin typeface="Calibri"/>
                          <a:cs typeface="Calibri"/>
                        </a:rPr>
                        <a:t>symbols</a:t>
                      </a:r>
                      <a:r>
                        <a:rPr sz="600" spc="5">
                          <a:latin typeface="Calibri"/>
                          <a:cs typeface="Calibri"/>
                        </a:rPr>
                        <a:t> </a:t>
                      </a:r>
                      <a:r>
                        <a:rPr sz="600" spc="-5">
                          <a:latin typeface="Calibri"/>
                          <a:cs typeface="Calibri"/>
                        </a:rPr>
                        <a:t>when</a:t>
                      </a:r>
                      <a:r>
                        <a:rPr sz="600" spc="15">
                          <a:latin typeface="Calibri"/>
                          <a:cs typeface="Calibri"/>
                        </a:rPr>
                        <a:t> </a:t>
                      </a:r>
                      <a:r>
                        <a:rPr sz="600" spc="-5">
                          <a:latin typeface="Calibri"/>
                          <a:cs typeface="Calibri"/>
                        </a:rPr>
                        <a:t>representing</a:t>
                      </a:r>
                      <a:r>
                        <a:rPr sz="60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simple</a:t>
                      </a:r>
                      <a:r>
                        <a:rPr sz="600">
                          <a:latin typeface="Calibri"/>
                          <a:cs typeface="Calibri"/>
                        </a:rPr>
                        <a:t> </a:t>
                      </a:r>
                      <a:r>
                        <a:rPr sz="600" spc="-5">
                          <a:latin typeface="Calibri"/>
                          <a:cs typeface="Calibri"/>
                        </a:rPr>
                        <a:t>circuit</a:t>
                      </a:r>
                      <a:r>
                        <a:rPr sz="600" spc="1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diagram.</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892519">
                <a:tc>
                  <a:txBody>
                    <a:bodyPr/>
                    <a:lstStyle/>
                    <a:p>
                      <a:pPr>
                        <a:lnSpc>
                          <a:spcPct val="100000"/>
                        </a:lnSpc>
                        <a:spcBef>
                          <a:spcPts val="25"/>
                        </a:spcBef>
                      </a:pPr>
                      <a:endParaRPr sz="600">
                        <a:latin typeface="Times New Roman"/>
                        <a:cs typeface="Times New Roman"/>
                      </a:endParaRPr>
                    </a:p>
                    <a:p>
                      <a:pPr marL="68580" marR="212725">
                        <a:lnSpc>
                          <a:spcPct val="101600"/>
                        </a:lnSpc>
                        <a:spcBef>
                          <a:spcPts val="5"/>
                        </a:spcBef>
                      </a:pPr>
                      <a:r>
                        <a:rPr sz="600" b="1" spc="-5">
                          <a:latin typeface="Calibri"/>
                          <a:cs typeface="Calibri"/>
                        </a:rPr>
                        <a:t>How does the thickness </a:t>
                      </a:r>
                      <a:r>
                        <a:rPr sz="600" b="1">
                          <a:latin typeface="Calibri"/>
                          <a:cs typeface="Calibri"/>
                        </a:rPr>
                        <a:t>of </a:t>
                      </a:r>
                      <a:r>
                        <a:rPr sz="600" b="1" spc="-5">
                          <a:latin typeface="Calibri"/>
                          <a:cs typeface="Calibri"/>
                        </a:rPr>
                        <a:t>a </a:t>
                      </a:r>
                      <a:r>
                        <a:rPr sz="600" b="1">
                          <a:latin typeface="Calibri"/>
                          <a:cs typeface="Calibri"/>
                        </a:rPr>
                        <a:t> </a:t>
                      </a:r>
                      <a:r>
                        <a:rPr sz="600" b="1" spc="-5">
                          <a:latin typeface="Calibri"/>
                          <a:cs typeface="Calibri"/>
                        </a:rPr>
                        <a:t>conducting material affect how </a:t>
                      </a:r>
                      <a:r>
                        <a:rPr sz="600" b="1" spc="-145">
                          <a:latin typeface="Calibri"/>
                          <a:cs typeface="Calibri"/>
                        </a:rPr>
                        <a:t> </a:t>
                      </a:r>
                      <a:r>
                        <a:rPr sz="600" b="1" spc="-5">
                          <a:latin typeface="Calibri"/>
                          <a:cs typeface="Calibri"/>
                        </a:rPr>
                        <a:t>bright</a:t>
                      </a:r>
                      <a:r>
                        <a:rPr sz="600" b="1" spc="-10">
                          <a:latin typeface="Calibri"/>
                          <a:cs typeface="Calibri"/>
                        </a:rPr>
                        <a:t> </a:t>
                      </a:r>
                      <a:r>
                        <a:rPr sz="600" b="1" spc="-5">
                          <a:latin typeface="Calibri"/>
                          <a:cs typeface="Calibri"/>
                        </a:rPr>
                        <a:t>the lamp</a:t>
                      </a:r>
                      <a:r>
                        <a:rPr sz="600" b="1" spc="-10">
                          <a:latin typeface="Calibri"/>
                          <a:cs typeface="Calibri"/>
                        </a:rPr>
                        <a:t> </a:t>
                      </a:r>
                      <a:r>
                        <a:rPr sz="600" b="1">
                          <a:latin typeface="Calibri"/>
                          <a:cs typeface="Calibri"/>
                        </a:rPr>
                        <a:t>is?</a:t>
                      </a:r>
                      <a:endParaRPr sz="600">
                        <a:latin typeface="Calibri"/>
                        <a:cs typeface="Calibri"/>
                      </a:endParaRPr>
                    </a:p>
                    <a:p>
                      <a:pPr>
                        <a:lnSpc>
                          <a:spcPct val="100000"/>
                        </a:lnSpc>
                      </a:pPr>
                      <a:endParaRPr sz="700">
                        <a:latin typeface="Times New Roman"/>
                        <a:cs typeface="Times New Roman"/>
                      </a:endParaRPr>
                    </a:p>
                    <a:p>
                      <a:pPr marL="68580" marR="101600">
                        <a:lnSpc>
                          <a:spcPct val="101400"/>
                        </a:lnSpc>
                      </a:pPr>
                      <a:r>
                        <a:rPr sz="600" b="1" spc="-5">
                          <a:latin typeface="Calibri"/>
                          <a:cs typeface="Calibri"/>
                        </a:rPr>
                        <a:t>Which metal</a:t>
                      </a:r>
                      <a:r>
                        <a:rPr sz="600" b="1" spc="-10">
                          <a:latin typeface="Calibri"/>
                          <a:cs typeface="Calibri"/>
                        </a:rPr>
                        <a:t> </a:t>
                      </a:r>
                      <a:r>
                        <a:rPr sz="600" b="1" spc="-5">
                          <a:latin typeface="Calibri"/>
                          <a:cs typeface="Calibri"/>
                        </a:rPr>
                        <a:t>is</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best</a:t>
                      </a:r>
                      <a:r>
                        <a:rPr sz="600" b="1" spc="-10">
                          <a:latin typeface="Calibri"/>
                          <a:cs typeface="Calibri"/>
                        </a:rPr>
                        <a:t> </a:t>
                      </a:r>
                      <a:r>
                        <a:rPr sz="600" b="1" spc="-5">
                          <a:latin typeface="Calibri"/>
                          <a:cs typeface="Calibri"/>
                        </a:rPr>
                        <a:t>conductor </a:t>
                      </a:r>
                      <a:r>
                        <a:rPr sz="600" b="1" spc="-140">
                          <a:latin typeface="Calibri"/>
                          <a:cs typeface="Calibri"/>
                        </a:rPr>
                        <a:t> </a:t>
                      </a:r>
                      <a:r>
                        <a:rPr sz="600" b="1" spc="-5">
                          <a:latin typeface="Calibri"/>
                          <a:cs typeface="Calibri"/>
                        </a:rPr>
                        <a:t>of</a:t>
                      </a:r>
                      <a:r>
                        <a:rPr sz="600" b="1" spc="-15">
                          <a:latin typeface="Calibri"/>
                          <a:cs typeface="Calibri"/>
                        </a:rPr>
                        <a:t> </a:t>
                      </a:r>
                      <a:r>
                        <a:rPr sz="600" b="1" spc="-5">
                          <a:latin typeface="Calibri"/>
                          <a:cs typeface="Calibri"/>
                        </a:rPr>
                        <a:t>electricity?</a:t>
                      </a:r>
                      <a:endParaRPr sz="6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600">
                        <a:latin typeface="Times New Roman"/>
                        <a:cs typeface="Times New Roman"/>
                      </a:endParaRPr>
                    </a:p>
                    <a:p>
                      <a:pPr marL="68580" marR="147320">
                        <a:lnSpc>
                          <a:spcPct val="101600"/>
                        </a:lnSpc>
                        <a:spcBef>
                          <a:spcPts val="5"/>
                        </a:spcBef>
                      </a:pPr>
                      <a:r>
                        <a:rPr sz="600" spc="-5">
                          <a:latin typeface="Calibri"/>
                          <a:cs typeface="Calibri"/>
                        </a:rPr>
                        <a:t>How would you</a:t>
                      </a:r>
                      <a:r>
                        <a:rPr sz="600">
                          <a:latin typeface="Calibri"/>
                          <a:cs typeface="Calibri"/>
                        </a:rPr>
                        <a:t> </a:t>
                      </a:r>
                      <a:r>
                        <a:rPr sz="600" spc="-5">
                          <a:latin typeface="Calibri"/>
                          <a:cs typeface="Calibri"/>
                        </a:rPr>
                        <a:t>group these </a:t>
                      </a:r>
                      <a:r>
                        <a:rPr sz="600">
                          <a:latin typeface="Calibri"/>
                          <a:cs typeface="Calibri"/>
                        </a:rPr>
                        <a:t> </a:t>
                      </a:r>
                      <a:r>
                        <a:rPr sz="600" spc="-5">
                          <a:latin typeface="Calibri"/>
                          <a:cs typeface="Calibri"/>
                        </a:rPr>
                        <a:t>electrical</a:t>
                      </a:r>
                      <a:r>
                        <a:rPr sz="600">
                          <a:latin typeface="Calibri"/>
                          <a:cs typeface="Calibri"/>
                        </a:rPr>
                        <a:t> </a:t>
                      </a:r>
                      <a:r>
                        <a:rPr sz="600" spc="-5">
                          <a:latin typeface="Calibri"/>
                          <a:cs typeface="Calibri"/>
                        </a:rPr>
                        <a:t>devices based</a:t>
                      </a:r>
                      <a:r>
                        <a:rPr sz="600">
                          <a:latin typeface="Calibri"/>
                          <a:cs typeface="Calibri"/>
                        </a:rPr>
                        <a:t> </a:t>
                      </a:r>
                      <a:r>
                        <a:rPr sz="600" spc="-5">
                          <a:latin typeface="Calibri"/>
                          <a:cs typeface="Calibri"/>
                        </a:rPr>
                        <a:t>on</a:t>
                      </a:r>
                      <a:r>
                        <a:rPr sz="600">
                          <a:latin typeface="Calibri"/>
                          <a:cs typeface="Calibri"/>
                        </a:rPr>
                        <a:t> </a:t>
                      </a:r>
                      <a:r>
                        <a:rPr sz="600" spc="-5">
                          <a:latin typeface="Calibri"/>
                          <a:cs typeface="Calibri"/>
                        </a:rPr>
                        <a:t>where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electricity comes</a:t>
                      </a:r>
                      <a:r>
                        <a:rPr sz="600">
                          <a:latin typeface="Calibri"/>
                          <a:cs typeface="Calibri"/>
                        </a:rPr>
                        <a:t> </a:t>
                      </a:r>
                      <a:r>
                        <a:rPr sz="600" spc="-5">
                          <a:latin typeface="Calibri"/>
                          <a:cs typeface="Calibri"/>
                        </a:rPr>
                        <a:t>from?</a:t>
                      </a:r>
                      <a:endParaRPr sz="6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25"/>
                        </a:spcBef>
                      </a:pPr>
                      <a:endParaRPr sz="600">
                        <a:latin typeface="Times New Roman"/>
                        <a:cs typeface="Times New Roman"/>
                      </a:endParaRPr>
                    </a:p>
                    <a:p>
                      <a:pPr marL="68580" marR="242570">
                        <a:lnSpc>
                          <a:spcPct val="101800"/>
                        </a:lnSpc>
                      </a:pPr>
                      <a:r>
                        <a:rPr sz="600" spc="-5">
                          <a:latin typeface="Calibri"/>
                          <a:cs typeface="Calibri"/>
                        </a:rPr>
                        <a:t>How long does a battery light a </a:t>
                      </a:r>
                      <a:r>
                        <a:rPr sz="600" spc="-145">
                          <a:latin typeface="Calibri"/>
                          <a:cs typeface="Calibri"/>
                        </a:rPr>
                        <a:t> </a:t>
                      </a:r>
                      <a:r>
                        <a:rPr sz="600" spc="-5">
                          <a:latin typeface="Calibri"/>
                          <a:cs typeface="Calibri"/>
                        </a:rPr>
                        <a:t>torch for?</a:t>
                      </a:r>
                      <a:endParaRPr sz="6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25"/>
                        </a:spcBef>
                      </a:pPr>
                      <a:endParaRPr sz="600">
                        <a:latin typeface="Times New Roman"/>
                        <a:cs typeface="Times New Roman"/>
                      </a:endParaRPr>
                    </a:p>
                    <a:p>
                      <a:pPr marL="67945" marR="83185">
                        <a:lnSpc>
                          <a:spcPct val="101800"/>
                        </a:lnSpc>
                      </a:pPr>
                      <a:r>
                        <a:rPr sz="600" spc="-5">
                          <a:latin typeface="Calibri"/>
                          <a:cs typeface="Calibri"/>
                        </a:rPr>
                        <a:t>Which room has the most electrical </a:t>
                      </a:r>
                      <a:r>
                        <a:rPr sz="600" spc="-145">
                          <a:latin typeface="Calibri"/>
                          <a:cs typeface="Calibri"/>
                        </a:rPr>
                        <a:t> </a:t>
                      </a:r>
                      <a:r>
                        <a:rPr sz="600" spc="-5">
                          <a:latin typeface="Calibri"/>
                          <a:cs typeface="Calibri"/>
                        </a:rPr>
                        <a:t>sockets </a:t>
                      </a:r>
                      <a:r>
                        <a:rPr sz="600" spc="-10">
                          <a:latin typeface="Calibri"/>
                          <a:cs typeface="Calibri"/>
                        </a:rPr>
                        <a:t>in</a:t>
                      </a:r>
                      <a:r>
                        <a:rPr sz="600">
                          <a:latin typeface="Calibri"/>
                          <a:cs typeface="Calibri"/>
                        </a:rPr>
                        <a:t> </a:t>
                      </a:r>
                      <a:r>
                        <a:rPr sz="600" spc="-5">
                          <a:latin typeface="Calibri"/>
                          <a:cs typeface="Calibri"/>
                        </a:rPr>
                        <a:t>a house?</a:t>
                      </a:r>
                      <a:endParaRPr sz="6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600">
                        <a:latin typeface="Times New Roman"/>
                        <a:cs typeface="Times New Roman"/>
                      </a:endParaRPr>
                    </a:p>
                    <a:p>
                      <a:pPr marL="67945" marR="212725">
                        <a:lnSpc>
                          <a:spcPct val="101800"/>
                        </a:lnSpc>
                      </a:pPr>
                      <a:r>
                        <a:rPr sz="600" spc="-5">
                          <a:latin typeface="Calibri"/>
                          <a:cs typeface="Calibri"/>
                        </a:rPr>
                        <a:t>How has electricity changed the </a:t>
                      </a:r>
                      <a:r>
                        <a:rPr sz="600" spc="-145">
                          <a:latin typeface="Calibri"/>
                          <a:cs typeface="Calibri"/>
                        </a:rPr>
                        <a:t> </a:t>
                      </a:r>
                      <a:r>
                        <a:rPr sz="600" spc="-5">
                          <a:latin typeface="Calibri"/>
                          <a:cs typeface="Calibri"/>
                        </a:rPr>
                        <a:t>way</a:t>
                      </a:r>
                      <a:r>
                        <a:rPr sz="600" spc="-10">
                          <a:latin typeface="Calibri"/>
                          <a:cs typeface="Calibri"/>
                        </a:rPr>
                        <a:t> </a:t>
                      </a:r>
                      <a:r>
                        <a:rPr sz="600" spc="-5">
                          <a:latin typeface="Calibri"/>
                          <a:cs typeface="Calibri"/>
                        </a:rPr>
                        <a:t>we live?</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spc="-5">
                          <a:latin typeface="Calibri"/>
                          <a:cs typeface="Calibri"/>
                        </a:rPr>
                        <a:t>How</a:t>
                      </a:r>
                      <a:r>
                        <a:rPr sz="600" spc="-10">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a</a:t>
                      </a:r>
                      <a:r>
                        <a:rPr sz="600" spc="-10">
                          <a:latin typeface="Calibri"/>
                          <a:cs typeface="Calibri"/>
                        </a:rPr>
                        <a:t> </a:t>
                      </a:r>
                      <a:r>
                        <a:rPr sz="600" spc="-5">
                          <a:latin typeface="Calibri"/>
                          <a:cs typeface="Calibri"/>
                        </a:rPr>
                        <a:t>light</a:t>
                      </a:r>
                      <a:r>
                        <a:rPr sz="600" spc="-20">
                          <a:latin typeface="Calibri"/>
                          <a:cs typeface="Calibri"/>
                        </a:rPr>
                        <a:t> </a:t>
                      </a:r>
                      <a:r>
                        <a:rPr sz="600" spc="-5">
                          <a:latin typeface="Calibri"/>
                          <a:cs typeface="Calibri"/>
                        </a:rPr>
                        <a:t>bulb work?</a:t>
                      </a:r>
                      <a:endParaRPr sz="6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8580">
                        <a:lnSpc>
                          <a:spcPct val="100000"/>
                        </a:lnSpc>
                      </a:pPr>
                      <a:r>
                        <a:rPr sz="600" spc="-5">
                          <a:latin typeface="Calibri"/>
                          <a:cs typeface="Calibri"/>
                        </a:rPr>
                        <a:t>What</a:t>
                      </a:r>
                      <a:r>
                        <a:rPr sz="600" spc="-20">
                          <a:latin typeface="Calibri"/>
                          <a:cs typeface="Calibri"/>
                        </a:rPr>
                        <a:t> </a:t>
                      </a:r>
                      <a:r>
                        <a:rPr sz="600" spc="-5">
                          <a:latin typeface="Calibri"/>
                          <a:cs typeface="Calibri"/>
                        </a:rPr>
                        <a:t>can we</a:t>
                      </a:r>
                      <a:r>
                        <a:rPr sz="600" spc="-10">
                          <a:latin typeface="Calibri"/>
                          <a:cs typeface="Calibri"/>
                        </a:rPr>
                        <a:t> </a:t>
                      </a:r>
                      <a:r>
                        <a:rPr sz="600">
                          <a:latin typeface="Calibri"/>
                          <a:cs typeface="Calibri"/>
                        </a:rPr>
                        <a:t>do</a:t>
                      </a:r>
                      <a:r>
                        <a:rPr sz="600" spc="-5">
                          <a:latin typeface="Calibri"/>
                          <a:cs typeface="Calibri"/>
                        </a:rPr>
                        <a:t> with electricity?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5" name="object 5"/>
          <p:cNvSpPr/>
          <p:nvPr/>
        </p:nvSpPr>
        <p:spPr>
          <a:xfrm>
            <a:off x="2170874" y="5080909"/>
            <a:ext cx="586183" cy="5758"/>
          </a:xfrm>
          <a:custGeom>
            <a:avLst/>
            <a:gdLst/>
            <a:ahLst/>
            <a:cxnLst/>
            <a:rect l="l" t="t" r="r" b="b"/>
            <a:pathLst>
              <a:path w="646430" h="6350">
                <a:moveTo>
                  <a:pt x="646176" y="0"/>
                </a:moveTo>
                <a:lnTo>
                  <a:pt x="0" y="0"/>
                </a:lnTo>
                <a:lnTo>
                  <a:pt x="0" y="6095"/>
                </a:lnTo>
                <a:lnTo>
                  <a:pt x="646176" y="6095"/>
                </a:lnTo>
                <a:lnTo>
                  <a:pt x="646176" y="0"/>
                </a:lnTo>
                <a:close/>
              </a:path>
            </a:pathLst>
          </a:custGeom>
          <a:solidFill>
            <a:srgbClr val="000000"/>
          </a:solidFill>
        </p:spPr>
        <p:txBody>
          <a:bodyPr wrap="square" lIns="0" tIns="0" rIns="0" bIns="0" rtlCol="0"/>
          <a:lstStyle/>
          <a:p>
            <a:endParaRPr sz="1632"/>
          </a:p>
        </p:txBody>
      </p:sp>
      <p:pic>
        <p:nvPicPr>
          <p:cNvPr id="7" name="Picture 6">
            <a:extLst>
              <a:ext uri="{FF2B5EF4-FFF2-40B4-BE49-F238E27FC236}">
                <a16:creationId xmlns:a16="http://schemas.microsoft.com/office/drawing/2014/main" id="{B3D78E73-DE9F-4070-9A98-263250E5593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0ED92-13D7-4C9E-A24D-6E72DA6B416E}"/>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130124051"/>
              </p:ext>
            </p:extLst>
          </p:nvPr>
        </p:nvGraphicFramePr>
        <p:xfrm>
          <a:off x="513843" y="863447"/>
          <a:ext cx="8891213" cy="5602856"/>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47026">
                <a:tc gridSpan="9">
                  <a:txBody>
                    <a:bodyPr/>
                    <a:lstStyle/>
                    <a:p>
                      <a:pPr>
                        <a:lnSpc>
                          <a:spcPct val="100000"/>
                        </a:lnSpc>
                        <a:spcBef>
                          <a:spcPts val="25"/>
                        </a:spcBef>
                      </a:pPr>
                      <a:endParaRPr sz="600">
                        <a:latin typeface="Times New Roman"/>
                        <a:cs typeface="Times New Roman"/>
                      </a:endParaRPr>
                    </a:p>
                    <a:p>
                      <a:pPr algn="ctr">
                        <a:lnSpc>
                          <a:spcPct val="100000"/>
                        </a:lnSpc>
                        <a:spcBef>
                          <a:spcPts val="5"/>
                        </a:spcBef>
                      </a:pPr>
                      <a:r>
                        <a:rPr sz="1000" b="1" u="sng">
                          <a:solidFill>
                            <a:schemeClr val="bg1"/>
                          </a:solidFill>
                          <a:uFill>
                            <a:solidFill>
                              <a:srgbClr val="000000"/>
                            </a:solidFill>
                          </a:uFill>
                          <a:latin typeface="Calibri"/>
                          <a:cs typeface="Calibri"/>
                        </a:rPr>
                        <a:t>Year</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6</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Electricity</a:t>
                      </a:r>
                      <a:endParaRPr sz="10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5">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15358">
                <a:tc rowSpan="3" gridSpan="2">
                  <a:txBody>
                    <a:bodyPr/>
                    <a:lstStyle/>
                    <a:p>
                      <a:pPr>
                        <a:lnSpc>
                          <a:spcPct val="100000"/>
                        </a:lnSpc>
                        <a:spcBef>
                          <a:spcPts val="55"/>
                        </a:spcBef>
                      </a:pPr>
                      <a:endParaRPr sz="600">
                        <a:latin typeface="Times New Roman"/>
                        <a:cs typeface="Times New Roman"/>
                      </a:endParaRPr>
                    </a:p>
                    <a:p>
                      <a:pPr marL="525780" marR="73660" indent="-228600">
                        <a:lnSpc>
                          <a:spcPct val="101400"/>
                        </a:lnSpc>
                        <a:buFont typeface="Symbol"/>
                        <a:buChar char=""/>
                        <a:tabLst>
                          <a:tab pos="525145" algn="l"/>
                          <a:tab pos="525780" algn="l"/>
                        </a:tabLst>
                      </a:pPr>
                      <a:r>
                        <a:rPr sz="600" spc="-5">
                          <a:latin typeface="Calibri"/>
                          <a:cs typeface="Calibri"/>
                        </a:rPr>
                        <a:t>Associate the</a:t>
                      </a:r>
                      <a:r>
                        <a:rPr sz="600">
                          <a:latin typeface="Calibri"/>
                          <a:cs typeface="Calibri"/>
                        </a:rPr>
                        <a:t> </a:t>
                      </a:r>
                      <a:r>
                        <a:rPr sz="600" spc="-5">
                          <a:latin typeface="Calibri"/>
                          <a:cs typeface="Calibri"/>
                        </a:rPr>
                        <a:t>brightness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lamp</a:t>
                      </a:r>
                      <a:r>
                        <a:rPr sz="600" spc="5">
                          <a:latin typeface="Calibri"/>
                          <a:cs typeface="Calibri"/>
                        </a:rPr>
                        <a:t> </a:t>
                      </a:r>
                      <a:r>
                        <a:rPr sz="600" spc="-5">
                          <a:latin typeface="Calibri"/>
                          <a:cs typeface="Calibri"/>
                        </a:rPr>
                        <a:t>or</a:t>
                      </a:r>
                      <a:r>
                        <a:rPr sz="60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volume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buzzer </a:t>
                      </a:r>
                      <a:r>
                        <a:rPr sz="600" spc="-140">
                          <a:latin typeface="Calibri"/>
                          <a:cs typeface="Calibri"/>
                        </a:rPr>
                        <a:t> </a:t>
                      </a:r>
                      <a:r>
                        <a:rPr sz="600" spc="-5">
                          <a:latin typeface="Calibri"/>
                          <a:cs typeface="Calibri"/>
                        </a:rPr>
                        <a:t>with</a:t>
                      </a:r>
                      <a:r>
                        <a:rPr sz="600">
                          <a:latin typeface="Calibri"/>
                          <a:cs typeface="Calibri"/>
                        </a:rPr>
                        <a:t> </a:t>
                      </a:r>
                      <a:r>
                        <a:rPr sz="600" spc="-5">
                          <a:latin typeface="Calibri"/>
                          <a:cs typeface="Calibri"/>
                        </a:rPr>
                        <a:t>the number and</a:t>
                      </a:r>
                      <a:r>
                        <a:rPr sz="600">
                          <a:latin typeface="Calibri"/>
                          <a:cs typeface="Calibri"/>
                        </a:rPr>
                        <a:t> </a:t>
                      </a:r>
                      <a:r>
                        <a:rPr sz="600" spc="-5">
                          <a:latin typeface="Calibri"/>
                          <a:cs typeface="Calibri"/>
                        </a:rPr>
                        <a:t>voltage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cells</a:t>
                      </a:r>
                      <a:r>
                        <a:rPr sz="600">
                          <a:latin typeface="Calibri"/>
                          <a:cs typeface="Calibri"/>
                        </a:rPr>
                        <a:t> </a:t>
                      </a:r>
                      <a:r>
                        <a:rPr sz="600" spc="-5">
                          <a:latin typeface="Calibri"/>
                          <a:cs typeface="Calibri"/>
                        </a:rPr>
                        <a:t>used</a:t>
                      </a:r>
                      <a:r>
                        <a:rPr sz="600" spc="5">
                          <a:latin typeface="Calibri"/>
                          <a:cs typeface="Calibri"/>
                        </a:rPr>
                        <a:t> </a:t>
                      </a:r>
                      <a:r>
                        <a:rPr sz="600">
                          <a:latin typeface="Calibri"/>
                          <a:cs typeface="Calibri"/>
                        </a:rPr>
                        <a:t>in</a:t>
                      </a:r>
                      <a:r>
                        <a:rPr sz="600" spc="5">
                          <a:latin typeface="Calibri"/>
                          <a:cs typeface="Calibri"/>
                        </a:rPr>
                        <a:t> </a:t>
                      </a:r>
                      <a:r>
                        <a:rPr sz="600" spc="-5">
                          <a:latin typeface="Calibri"/>
                          <a:cs typeface="Calibri"/>
                        </a:rPr>
                        <a:t>the circuit.</a:t>
                      </a:r>
                      <a:endParaRPr sz="600">
                        <a:latin typeface="Calibri"/>
                        <a:cs typeface="Calibri"/>
                      </a:endParaRPr>
                    </a:p>
                    <a:p>
                      <a:pPr marL="525780" marR="67310" indent="-228600">
                        <a:lnSpc>
                          <a:spcPct val="101400"/>
                        </a:lnSpc>
                        <a:spcBef>
                          <a:spcPts val="45"/>
                        </a:spcBef>
                        <a:buFont typeface="Symbol"/>
                        <a:buChar char=""/>
                        <a:tabLst>
                          <a:tab pos="525145" algn="l"/>
                          <a:tab pos="525780" algn="l"/>
                        </a:tabLst>
                      </a:pPr>
                      <a:r>
                        <a:rPr sz="600" spc="-5">
                          <a:latin typeface="Calibri"/>
                          <a:cs typeface="Calibri"/>
                        </a:rPr>
                        <a:t>Compare and</a:t>
                      </a:r>
                      <a:r>
                        <a:rPr sz="600" spc="5">
                          <a:latin typeface="Calibri"/>
                          <a:cs typeface="Calibri"/>
                        </a:rPr>
                        <a:t> </a:t>
                      </a:r>
                      <a:r>
                        <a:rPr sz="600" spc="-10">
                          <a:latin typeface="Calibri"/>
                          <a:cs typeface="Calibri"/>
                        </a:rPr>
                        <a:t>give</a:t>
                      </a:r>
                      <a:r>
                        <a:rPr sz="600" spc="15">
                          <a:latin typeface="Calibri"/>
                          <a:cs typeface="Calibri"/>
                        </a:rPr>
                        <a:t> </a:t>
                      </a:r>
                      <a:r>
                        <a:rPr sz="600" spc="-5">
                          <a:latin typeface="Calibri"/>
                          <a:cs typeface="Calibri"/>
                        </a:rPr>
                        <a:t>reasons</a:t>
                      </a:r>
                      <a:r>
                        <a:rPr sz="600" spc="5">
                          <a:latin typeface="Calibri"/>
                          <a:cs typeface="Calibri"/>
                        </a:rPr>
                        <a:t> </a:t>
                      </a:r>
                      <a:r>
                        <a:rPr sz="600" spc="-5">
                          <a:latin typeface="Calibri"/>
                          <a:cs typeface="Calibri"/>
                        </a:rPr>
                        <a:t>for</a:t>
                      </a:r>
                      <a:r>
                        <a:rPr sz="600">
                          <a:latin typeface="Calibri"/>
                          <a:cs typeface="Calibri"/>
                        </a:rPr>
                        <a:t> </a:t>
                      </a:r>
                      <a:r>
                        <a:rPr sz="600" spc="-5">
                          <a:latin typeface="Calibri"/>
                          <a:cs typeface="Calibri"/>
                        </a:rPr>
                        <a:t>variations</a:t>
                      </a:r>
                      <a:r>
                        <a:rPr sz="600" spc="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components </a:t>
                      </a:r>
                      <a:r>
                        <a:rPr sz="600" spc="-145">
                          <a:latin typeface="Calibri"/>
                          <a:cs typeface="Calibri"/>
                        </a:rPr>
                        <a:t> </a:t>
                      </a:r>
                      <a:r>
                        <a:rPr sz="600" spc="-5">
                          <a:latin typeface="Calibri"/>
                          <a:cs typeface="Calibri"/>
                        </a:rPr>
                        <a:t>function,</a:t>
                      </a:r>
                      <a:r>
                        <a:rPr sz="600" spc="5">
                          <a:latin typeface="Calibri"/>
                          <a:cs typeface="Calibri"/>
                        </a:rPr>
                        <a:t> </a:t>
                      </a:r>
                      <a:r>
                        <a:rPr sz="600" spc="-5">
                          <a:latin typeface="Calibri"/>
                          <a:cs typeface="Calibri"/>
                        </a:rPr>
                        <a:t>including</a:t>
                      </a:r>
                      <a:r>
                        <a:rPr sz="600">
                          <a:latin typeface="Calibri"/>
                          <a:cs typeface="Calibri"/>
                        </a:rPr>
                        <a:t> </a:t>
                      </a:r>
                      <a:r>
                        <a:rPr sz="600" spc="-5">
                          <a:latin typeface="Calibri"/>
                          <a:cs typeface="Calibri"/>
                        </a:rPr>
                        <a:t>the brightness</a:t>
                      </a:r>
                      <a:r>
                        <a:rPr sz="600" spc="5">
                          <a:latin typeface="Calibri"/>
                          <a:cs typeface="Calibri"/>
                        </a:rPr>
                        <a:t> </a:t>
                      </a:r>
                      <a:r>
                        <a:rPr sz="600" spc="-5">
                          <a:latin typeface="Calibri"/>
                          <a:cs typeface="Calibri"/>
                        </a:rPr>
                        <a:t>of</a:t>
                      </a:r>
                      <a:r>
                        <a:rPr sz="600">
                          <a:latin typeface="Calibri"/>
                          <a:cs typeface="Calibri"/>
                        </a:rPr>
                        <a:t> bulbs,</a:t>
                      </a:r>
                      <a:r>
                        <a:rPr sz="600" spc="-5">
                          <a:latin typeface="Calibri"/>
                          <a:cs typeface="Calibri"/>
                        </a:rPr>
                        <a:t> the </a:t>
                      </a:r>
                      <a:r>
                        <a:rPr sz="600">
                          <a:latin typeface="Calibri"/>
                          <a:cs typeface="Calibri"/>
                        </a:rPr>
                        <a:t>loudness</a:t>
                      </a:r>
                      <a:r>
                        <a:rPr sz="600" spc="5">
                          <a:latin typeface="Calibri"/>
                          <a:cs typeface="Calibri"/>
                        </a:rPr>
                        <a:t> </a:t>
                      </a:r>
                      <a:r>
                        <a:rPr sz="600" spc="-5">
                          <a:latin typeface="Calibri"/>
                          <a:cs typeface="Calibri"/>
                        </a:rPr>
                        <a:t>of </a:t>
                      </a:r>
                      <a:r>
                        <a:rPr sz="600">
                          <a:latin typeface="Calibri"/>
                          <a:cs typeface="Calibri"/>
                        </a:rPr>
                        <a:t> </a:t>
                      </a:r>
                      <a:r>
                        <a:rPr sz="600" spc="-5">
                          <a:latin typeface="Calibri"/>
                          <a:cs typeface="Calibri"/>
                        </a:rPr>
                        <a:t>buzzers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the</a:t>
                      </a:r>
                      <a:r>
                        <a:rPr sz="600" spc="-10">
                          <a:latin typeface="Calibri"/>
                          <a:cs typeface="Calibri"/>
                        </a:rPr>
                        <a:t> </a:t>
                      </a:r>
                      <a:r>
                        <a:rPr sz="600">
                          <a:latin typeface="Calibri"/>
                          <a:cs typeface="Calibri"/>
                        </a:rPr>
                        <a:t>on/off </a:t>
                      </a:r>
                      <a:r>
                        <a:rPr sz="600" spc="-5">
                          <a:latin typeface="Calibri"/>
                          <a:cs typeface="Calibri"/>
                        </a:rPr>
                        <a:t>position</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switches.</a:t>
                      </a:r>
                      <a:endParaRPr sz="600">
                        <a:latin typeface="Calibri"/>
                        <a:cs typeface="Calibri"/>
                      </a:endParaRPr>
                    </a:p>
                    <a:p>
                      <a:pPr marL="525780" marR="124460" indent="-228600">
                        <a:lnSpc>
                          <a:spcPct val="102899"/>
                        </a:lnSpc>
                        <a:spcBef>
                          <a:spcPts val="25"/>
                        </a:spcBef>
                        <a:buFont typeface="Symbol"/>
                        <a:buChar char=""/>
                        <a:tabLst>
                          <a:tab pos="525145" algn="l"/>
                          <a:tab pos="525780" algn="l"/>
                        </a:tabLst>
                      </a:pPr>
                      <a:r>
                        <a:rPr sz="600" spc="-5">
                          <a:latin typeface="Calibri"/>
                          <a:cs typeface="Calibri"/>
                        </a:rPr>
                        <a:t>Use</a:t>
                      </a:r>
                      <a:r>
                        <a:rPr sz="600">
                          <a:latin typeface="Calibri"/>
                          <a:cs typeface="Calibri"/>
                        </a:rPr>
                        <a:t> </a:t>
                      </a:r>
                      <a:r>
                        <a:rPr sz="600" spc="-5">
                          <a:latin typeface="Calibri"/>
                          <a:cs typeface="Calibri"/>
                        </a:rPr>
                        <a:t>recognised</a:t>
                      </a:r>
                      <a:r>
                        <a:rPr sz="600" spc="10">
                          <a:latin typeface="Calibri"/>
                          <a:cs typeface="Calibri"/>
                        </a:rPr>
                        <a:t> </a:t>
                      </a:r>
                      <a:r>
                        <a:rPr sz="600" spc="-5">
                          <a:latin typeface="Calibri"/>
                          <a:cs typeface="Calibri"/>
                        </a:rPr>
                        <a:t>symbols</a:t>
                      </a:r>
                      <a:r>
                        <a:rPr sz="600" spc="10">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representing</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simple</a:t>
                      </a:r>
                      <a:r>
                        <a:rPr sz="600" spc="5">
                          <a:latin typeface="Calibri"/>
                          <a:cs typeface="Calibri"/>
                        </a:rPr>
                        <a:t> </a:t>
                      </a:r>
                      <a:r>
                        <a:rPr sz="600" spc="-5">
                          <a:latin typeface="Calibri"/>
                          <a:cs typeface="Calibri"/>
                        </a:rPr>
                        <a:t>circuit </a:t>
                      </a:r>
                      <a:r>
                        <a:rPr sz="600" spc="-145">
                          <a:latin typeface="Calibri"/>
                          <a:cs typeface="Calibri"/>
                        </a:rPr>
                        <a:t> </a:t>
                      </a:r>
                      <a:r>
                        <a:rPr sz="600" spc="-5">
                          <a:latin typeface="Calibri"/>
                          <a:cs typeface="Calibri"/>
                        </a:rPr>
                        <a:t>in a diagram.</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45"/>
                        </a:spcBef>
                      </a:pPr>
                      <a:endParaRPr sz="600">
                        <a:latin typeface="Times New Roman"/>
                        <a:cs typeface="Times New Roman"/>
                      </a:endParaRPr>
                    </a:p>
                    <a:p>
                      <a:pPr marL="525780" marR="63500" indent="-229235">
                        <a:lnSpc>
                          <a:spcPct val="102099"/>
                        </a:lnSpc>
                        <a:spcBef>
                          <a:spcPts val="5"/>
                        </a:spcBef>
                        <a:buFont typeface="Symbol"/>
                        <a:buChar char=""/>
                        <a:tabLst>
                          <a:tab pos="525780" algn="l"/>
                          <a:tab pos="526415" algn="l"/>
                        </a:tabLst>
                      </a:pPr>
                      <a:r>
                        <a:rPr sz="600" spc="-5">
                          <a:latin typeface="Calibri"/>
                          <a:cs typeface="Calibri"/>
                        </a:rPr>
                        <a:t>Batteries</a:t>
                      </a:r>
                      <a:r>
                        <a:rPr sz="600" spc="25">
                          <a:latin typeface="Calibri"/>
                          <a:cs typeface="Calibri"/>
                        </a:rPr>
                        <a:t> </a:t>
                      </a:r>
                      <a:r>
                        <a:rPr sz="600" spc="-5">
                          <a:latin typeface="Calibri"/>
                          <a:cs typeface="Calibri"/>
                        </a:rPr>
                        <a:t>are</a:t>
                      </a:r>
                      <a:r>
                        <a:rPr sz="600" spc="20">
                          <a:latin typeface="Calibri"/>
                          <a:cs typeface="Calibri"/>
                        </a:rPr>
                        <a:t> </a:t>
                      </a:r>
                      <a:r>
                        <a:rPr sz="600" spc="-5">
                          <a:latin typeface="Calibri"/>
                          <a:cs typeface="Calibri"/>
                        </a:rPr>
                        <a:t>a</a:t>
                      </a:r>
                      <a:r>
                        <a:rPr sz="600" spc="20">
                          <a:latin typeface="Calibri"/>
                          <a:cs typeface="Calibri"/>
                        </a:rPr>
                        <a:t> </a:t>
                      </a:r>
                      <a:r>
                        <a:rPr sz="600" spc="-5">
                          <a:latin typeface="Calibri"/>
                          <a:cs typeface="Calibri"/>
                        </a:rPr>
                        <a:t>store</a:t>
                      </a:r>
                      <a:r>
                        <a:rPr sz="600" spc="20">
                          <a:latin typeface="Calibri"/>
                          <a:cs typeface="Calibri"/>
                        </a:rPr>
                        <a:t> </a:t>
                      </a:r>
                      <a:r>
                        <a:rPr sz="600" spc="-5">
                          <a:latin typeface="Calibri"/>
                          <a:cs typeface="Calibri"/>
                        </a:rPr>
                        <a:t>of</a:t>
                      </a:r>
                      <a:r>
                        <a:rPr sz="600" spc="25">
                          <a:latin typeface="Calibri"/>
                          <a:cs typeface="Calibri"/>
                        </a:rPr>
                        <a:t> </a:t>
                      </a:r>
                      <a:r>
                        <a:rPr sz="600" spc="-5">
                          <a:latin typeface="Calibri"/>
                          <a:cs typeface="Calibri"/>
                        </a:rPr>
                        <a:t>energy.</a:t>
                      </a:r>
                      <a:r>
                        <a:rPr sz="600" spc="25">
                          <a:latin typeface="Calibri"/>
                          <a:cs typeface="Calibri"/>
                        </a:rPr>
                        <a:t> </a:t>
                      </a:r>
                      <a:r>
                        <a:rPr sz="600" spc="-5">
                          <a:latin typeface="Calibri"/>
                          <a:cs typeface="Calibri"/>
                        </a:rPr>
                        <a:t>This</a:t>
                      </a:r>
                      <a:r>
                        <a:rPr sz="600" spc="25">
                          <a:latin typeface="Calibri"/>
                          <a:cs typeface="Calibri"/>
                        </a:rPr>
                        <a:t> </a:t>
                      </a:r>
                      <a:r>
                        <a:rPr sz="600" spc="-5">
                          <a:latin typeface="Calibri"/>
                          <a:cs typeface="Calibri"/>
                        </a:rPr>
                        <a:t>energy</a:t>
                      </a:r>
                      <a:r>
                        <a:rPr sz="600" spc="30">
                          <a:latin typeface="Calibri"/>
                          <a:cs typeface="Calibri"/>
                        </a:rPr>
                        <a:t> </a:t>
                      </a:r>
                      <a:r>
                        <a:rPr sz="600" spc="-5">
                          <a:latin typeface="Calibri"/>
                          <a:cs typeface="Calibri"/>
                        </a:rPr>
                        <a:t>pushes</a:t>
                      </a:r>
                      <a:r>
                        <a:rPr sz="600" spc="25">
                          <a:latin typeface="Calibri"/>
                          <a:cs typeface="Calibri"/>
                        </a:rPr>
                        <a:t> </a:t>
                      </a:r>
                      <a:r>
                        <a:rPr sz="600" spc="-5">
                          <a:latin typeface="Calibri"/>
                          <a:cs typeface="Calibri"/>
                        </a:rPr>
                        <a:t>electricity</a:t>
                      </a:r>
                      <a:r>
                        <a:rPr sz="600" spc="30">
                          <a:latin typeface="Calibri"/>
                          <a:cs typeface="Calibri"/>
                        </a:rPr>
                        <a:t> </a:t>
                      </a:r>
                      <a:r>
                        <a:rPr sz="600" spc="-5">
                          <a:latin typeface="Calibri"/>
                          <a:cs typeface="Calibri"/>
                        </a:rPr>
                        <a:t>round </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circuit.</a:t>
                      </a:r>
                      <a:r>
                        <a:rPr sz="600" spc="10">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battery’s</a:t>
                      </a:r>
                      <a:r>
                        <a:rPr sz="600" spc="5">
                          <a:latin typeface="Calibri"/>
                          <a:cs typeface="Calibri"/>
                        </a:rPr>
                        <a:t> </a:t>
                      </a:r>
                      <a:r>
                        <a:rPr sz="600" spc="-5">
                          <a:latin typeface="Calibri"/>
                          <a:cs typeface="Calibri"/>
                        </a:rPr>
                        <a:t>energy</a:t>
                      </a:r>
                      <a:r>
                        <a:rPr sz="600" spc="5">
                          <a:latin typeface="Calibri"/>
                          <a:cs typeface="Calibri"/>
                        </a:rPr>
                        <a:t> </a:t>
                      </a:r>
                      <a:r>
                        <a:rPr sz="600" spc="-10">
                          <a:latin typeface="Calibri"/>
                          <a:cs typeface="Calibri"/>
                        </a:rPr>
                        <a:t>is</a:t>
                      </a:r>
                      <a:r>
                        <a:rPr sz="600" spc="15">
                          <a:latin typeface="Calibri"/>
                          <a:cs typeface="Calibri"/>
                        </a:rPr>
                        <a:t> </a:t>
                      </a:r>
                      <a:r>
                        <a:rPr sz="600">
                          <a:latin typeface="Calibri"/>
                          <a:cs typeface="Calibri"/>
                        </a:rPr>
                        <a:t>gone</a:t>
                      </a:r>
                      <a:r>
                        <a:rPr sz="600" spc="5">
                          <a:latin typeface="Calibri"/>
                          <a:cs typeface="Calibri"/>
                        </a:rPr>
                        <a:t> </a:t>
                      </a:r>
                      <a:r>
                        <a:rPr sz="600" spc="-5">
                          <a:latin typeface="Calibri"/>
                          <a:cs typeface="Calibri"/>
                        </a:rPr>
                        <a:t>it stops</a:t>
                      </a:r>
                      <a:r>
                        <a:rPr sz="600" spc="10">
                          <a:latin typeface="Calibri"/>
                          <a:cs typeface="Calibri"/>
                        </a:rPr>
                        <a:t> </a:t>
                      </a:r>
                      <a:r>
                        <a:rPr sz="600" spc="-5">
                          <a:latin typeface="Calibri"/>
                          <a:cs typeface="Calibri"/>
                        </a:rPr>
                        <a:t>pushing.</a:t>
                      </a:r>
                      <a:r>
                        <a:rPr sz="600" spc="10">
                          <a:latin typeface="Calibri"/>
                          <a:cs typeface="Calibri"/>
                        </a:rPr>
                        <a:t> </a:t>
                      </a:r>
                      <a:r>
                        <a:rPr sz="600" spc="-5">
                          <a:latin typeface="Calibri"/>
                          <a:cs typeface="Calibri"/>
                        </a:rPr>
                        <a:t>Voltage </a:t>
                      </a:r>
                      <a:r>
                        <a:rPr sz="600" spc="-145">
                          <a:latin typeface="Calibri"/>
                          <a:cs typeface="Calibri"/>
                        </a:rPr>
                        <a:t> </a:t>
                      </a:r>
                      <a:r>
                        <a:rPr sz="600" spc="-5">
                          <a:latin typeface="Calibri"/>
                          <a:cs typeface="Calibri"/>
                        </a:rPr>
                        <a:t>measures the ‘push.’</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The</a:t>
                      </a:r>
                      <a:r>
                        <a:rPr sz="600">
                          <a:latin typeface="Calibri"/>
                          <a:cs typeface="Calibri"/>
                        </a:rPr>
                        <a:t> </a:t>
                      </a:r>
                      <a:r>
                        <a:rPr sz="600" spc="-5">
                          <a:latin typeface="Calibri"/>
                          <a:cs typeface="Calibri"/>
                        </a:rPr>
                        <a:t>greater</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current flowing</a:t>
                      </a:r>
                      <a:r>
                        <a:rPr sz="600" spc="15">
                          <a:latin typeface="Calibri"/>
                          <a:cs typeface="Calibri"/>
                        </a:rPr>
                        <a:t> </a:t>
                      </a:r>
                      <a:r>
                        <a:rPr sz="600" spc="-5">
                          <a:latin typeface="Calibri"/>
                          <a:cs typeface="Calibri"/>
                        </a:rPr>
                        <a:t>through</a:t>
                      </a:r>
                      <a:r>
                        <a:rPr sz="600" spc="5">
                          <a:latin typeface="Calibri"/>
                          <a:cs typeface="Calibri"/>
                        </a:rPr>
                        <a:t> </a:t>
                      </a:r>
                      <a:r>
                        <a:rPr sz="600" spc="-5">
                          <a:latin typeface="Calibri"/>
                          <a:cs typeface="Calibri"/>
                        </a:rPr>
                        <a:t>a</a:t>
                      </a:r>
                      <a:r>
                        <a:rPr sz="600" spc="15">
                          <a:latin typeface="Calibri"/>
                          <a:cs typeface="Calibri"/>
                        </a:rPr>
                        <a:t> </a:t>
                      </a:r>
                      <a:r>
                        <a:rPr sz="600" spc="-5">
                          <a:latin typeface="Calibri"/>
                          <a:cs typeface="Calibri"/>
                        </a:rPr>
                        <a:t>device</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harder</a:t>
                      </a:r>
                      <a:r>
                        <a:rPr sz="600">
                          <a:latin typeface="Calibri"/>
                          <a:cs typeface="Calibri"/>
                        </a:rPr>
                        <a:t> it</a:t>
                      </a:r>
                      <a:r>
                        <a:rPr sz="600" spc="-5">
                          <a:latin typeface="Calibri"/>
                          <a:cs typeface="Calibri"/>
                        </a:rPr>
                        <a:t> works.</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Current</a:t>
                      </a:r>
                      <a:r>
                        <a:rPr sz="600" spc="-10">
                          <a:latin typeface="Calibri"/>
                          <a:cs typeface="Calibri"/>
                        </a:rPr>
                        <a:t> is</a:t>
                      </a:r>
                      <a:r>
                        <a:rPr sz="600" spc="5">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much</a:t>
                      </a:r>
                      <a:r>
                        <a:rPr sz="600" spc="5">
                          <a:latin typeface="Calibri"/>
                          <a:cs typeface="Calibri"/>
                        </a:rPr>
                        <a:t> </a:t>
                      </a:r>
                      <a:r>
                        <a:rPr sz="600" spc="-5">
                          <a:latin typeface="Calibri"/>
                          <a:cs typeface="Calibri"/>
                        </a:rPr>
                        <a:t>electricity</a:t>
                      </a:r>
                      <a:r>
                        <a:rPr sz="600">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flowing</a:t>
                      </a:r>
                      <a:r>
                        <a:rPr sz="600" spc="10">
                          <a:latin typeface="Calibri"/>
                          <a:cs typeface="Calibri"/>
                        </a:rPr>
                        <a:t> </a:t>
                      </a:r>
                      <a:r>
                        <a:rPr sz="600">
                          <a:latin typeface="Calibri"/>
                          <a:cs typeface="Calibri"/>
                        </a:rPr>
                        <a:t>round </a:t>
                      </a:r>
                      <a:r>
                        <a:rPr sz="600" spc="-5">
                          <a:latin typeface="Calibri"/>
                          <a:cs typeface="Calibri"/>
                        </a:rPr>
                        <a:t>a</a:t>
                      </a:r>
                      <a:r>
                        <a:rPr sz="600">
                          <a:latin typeface="Calibri"/>
                          <a:cs typeface="Calibri"/>
                        </a:rPr>
                        <a:t> </a:t>
                      </a:r>
                      <a:r>
                        <a:rPr sz="600" spc="-5">
                          <a:latin typeface="Calibri"/>
                          <a:cs typeface="Calibri"/>
                        </a:rPr>
                        <a:t>circuit.</a:t>
                      </a:r>
                      <a:endParaRPr sz="600">
                        <a:latin typeface="Calibri"/>
                        <a:cs typeface="Calibri"/>
                      </a:endParaRPr>
                    </a:p>
                    <a:p>
                      <a:pPr marL="525780" marR="191135" indent="-229235">
                        <a:lnSpc>
                          <a:spcPct val="102899"/>
                        </a:lnSpc>
                        <a:spcBef>
                          <a:spcPts val="25"/>
                        </a:spcBef>
                        <a:buFont typeface="Symbol"/>
                        <a:buChar char=""/>
                        <a:tabLst>
                          <a:tab pos="525780" algn="l"/>
                          <a:tab pos="526415" algn="l"/>
                        </a:tabLst>
                      </a:pPr>
                      <a:r>
                        <a:rPr sz="600" spc="-5">
                          <a:latin typeface="Calibri"/>
                          <a:cs typeface="Calibri"/>
                        </a:rPr>
                        <a:t>When</a:t>
                      </a:r>
                      <a:r>
                        <a:rPr sz="600" spc="10">
                          <a:latin typeface="Calibri"/>
                          <a:cs typeface="Calibri"/>
                        </a:rPr>
                        <a:t> </a:t>
                      </a:r>
                      <a:r>
                        <a:rPr sz="600" spc="-5">
                          <a:latin typeface="Calibri"/>
                          <a:cs typeface="Calibri"/>
                        </a:rPr>
                        <a:t>current flows</a:t>
                      </a:r>
                      <a:r>
                        <a:rPr sz="600" spc="5">
                          <a:latin typeface="Calibri"/>
                          <a:cs typeface="Calibri"/>
                        </a:rPr>
                        <a:t> </a:t>
                      </a:r>
                      <a:r>
                        <a:rPr sz="600" spc="-5">
                          <a:latin typeface="Calibri"/>
                          <a:cs typeface="Calibri"/>
                        </a:rPr>
                        <a:t>through</a:t>
                      </a:r>
                      <a:r>
                        <a:rPr sz="600" spc="5">
                          <a:latin typeface="Calibri"/>
                          <a:cs typeface="Calibri"/>
                        </a:rPr>
                        <a:t> </a:t>
                      </a:r>
                      <a:r>
                        <a:rPr sz="600" spc="-5">
                          <a:latin typeface="Calibri"/>
                          <a:cs typeface="Calibri"/>
                        </a:rPr>
                        <a:t>wires</a:t>
                      </a:r>
                      <a:r>
                        <a:rPr sz="600" spc="5">
                          <a:latin typeface="Calibri"/>
                          <a:cs typeface="Calibri"/>
                        </a:rPr>
                        <a:t> </a:t>
                      </a:r>
                      <a:r>
                        <a:rPr sz="600" spc="-5">
                          <a:latin typeface="Calibri"/>
                          <a:cs typeface="Calibri"/>
                        </a:rPr>
                        <a:t>heat </a:t>
                      </a:r>
                      <a:r>
                        <a:rPr sz="600" spc="-10">
                          <a:latin typeface="Calibri"/>
                          <a:cs typeface="Calibri"/>
                        </a:rPr>
                        <a:t>is</a:t>
                      </a:r>
                      <a:r>
                        <a:rPr sz="600" spc="5">
                          <a:latin typeface="Calibri"/>
                          <a:cs typeface="Calibri"/>
                        </a:rPr>
                        <a:t> </a:t>
                      </a:r>
                      <a:r>
                        <a:rPr sz="600" spc="-5">
                          <a:latin typeface="Calibri"/>
                          <a:cs typeface="Calibri"/>
                        </a:rPr>
                        <a:t>released.</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greater</a:t>
                      </a:r>
                      <a:r>
                        <a:rPr sz="600">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current,</a:t>
                      </a:r>
                      <a:r>
                        <a:rPr sz="600" spc="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more heat</a:t>
                      </a:r>
                      <a:r>
                        <a:rPr sz="600" spc="5">
                          <a:latin typeface="Calibri"/>
                          <a:cs typeface="Calibri"/>
                        </a:rPr>
                        <a:t> </a:t>
                      </a:r>
                      <a:r>
                        <a:rPr sz="600" spc="-10">
                          <a:latin typeface="Calibri"/>
                          <a:cs typeface="Calibri"/>
                        </a:rPr>
                        <a:t>is</a:t>
                      </a:r>
                      <a:r>
                        <a:rPr sz="600">
                          <a:latin typeface="Calibri"/>
                          <a:cs typeface="Calibri"/>
                        </a:rPr>
                        <a:t> </a:t>
                      </a:r>
                      <a:r>
                        <a:rPr sz="600" spc="-5">
                          <a:latin typeface="Calibri"/>
                          <a:cs typeface="Calibri"/>
                        </a:rPr>
                        <a:t>released.</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0"/>
                        </a:spcBef>
                      </a:pPr>
                      <a:endParaRPr sz="600">
                        <a:latin typeface="Times New Roman"/>
                        <a:cs typeface="Times New Roman"/>
                      </a:endParaRPr>
                    </a:p>
                    <a:p>
                      <a:pPr marL="67945" marR="167640">
                        <a:lnSpc>
                          <a:spcPct val="102099"/>
                        </a:lnSpc>
                      </a:pPr>
                      <a:r>
                        <a:rPr sz="600" spc="-5">
                          <a:latin typeface="Calibri"/>
                          <a:cs typeface="Calibri"/>
                        </a:rPr>
                        <a:t>Electricity,</a:t>
                      </a:r>
                      <a:r>
                        <a:rPr sz="600" spc="20">
                          <a:latin typeface="Calibri"/>
                          <a:cs typeface="Calibri"/>
                        </a:rPr>
                        <a:t> </a:t>
                      </a:r>
                      <a:r>
                        <a:rPr sz="600" spc="-5">
                          <a:latin typeface="Calibri"/>
                          <a:cs typeface="Calibri"/>
                        </a:rPr>
                        <a:t>neutrons,</a:t>
                      </a:r>
                      <a:r>
                        <a:rPr sz="600" spc="20">
                          <a:latin typeface="Calibri"/>
                          <a:cs typeface="Calibri"/>
                        </a:rPr>
                        <a:t> </a:t>
                      </a:r>
                      <a:r>
                        <a:rPr sz="600" spc="-5">
                          <a:latin typeface="Calibri"/>
                          <a:cs typeface="Calibri"/>
                        </a:rPr>
                        <a:t>protons,</a:t>
                      </a:r>
                      <a:r>
                        <a:rPr sz="600" spc="20">
                          <a:latin typeface="Calibri"/>
                          <a:cs typeface="Calibri"/>
                        </a:rPr>
                        <a:t> </a:t>
                      </a:r>
                      <a:r>
                        <a:rPr sz="600" spc="-5">
                          <a:latin typeface="Calibri"/>
                          <a:cs typeface="Calibri"/>
                        </a:rPr>
                        <a:t>electrons,</a:t>
                      </a:r>
                      <a:r>
                        <a:rPr sz="600" spc="20">
                          <a:latin typeface="Calibri"/>
                          <a:cs typeface="Calibri"/>
                        </a:rPr>
                        <a:t> </a:t>
                      </a:r>
                      <a:r>
                        <a:rPr sz="600" spc="-5">
                          <a:latin typeface="Calibri"/>
                          <a:cs typeface="Calibri"/>
                        </a:rPr>
                        <a:t>nucleus,</a:t>
                      </a:r>
                      <a:r>
                        <a:rPr sz="600" spc="20">
                          <a:latin typeface="Calibri"/>
                          <a:cs typeface="Calibri"/>
                        </a:rPr>
                        <a:t> </a:t>
                      </a:r>
                      <a:r>
                        <a:rPr sz="600" spc="-5">
                          <a:latin typeface="Calibri"/>
                          <a:cs typeface="Calibri"/>
                        </a:rPr>
                        <a:t>atom,</a:t>
                      </a:r>
                      <a:r>
                        <a:rPr sz="600" spc="20">
                          <a:latin typeface="Calibri"/>
                          <a:cs typeface="Calibri"/>
                        </a:rPr>
                        <a:t> </a:t>
                      </a:r>
                      <a:r>
                        <a:rPr sz="600" spc="-5">
                          <a:latin typeface="Calibri"/>
                          <a:cs typeface="Calibri"/>
                        </a:rPr>
                        <a:t>electric</a:t>
                      </a:r>
                      <a:r>
                        <a:rPr sz="600" spc="15">
                          <a:latin typeface="Calibri"/>
                          <a:cs typeface="Calibri"/>
                        </a:rPr>
                        <a:t> </a:t>
                      </a:r>
                      <a:r>
                        <a:rPr sz="600" spc="-5">
                          <a:latin typeface="Calibri"/>
                          <a:cs typeface="Calibri"/>
                        </a:rPr>
                        <a:t>current,</a:t>
                      </a:r>
                      <a:r>
                        <a:rPr sz="600" spc="20">
                          <a:latin typeface="Calibri"/>
                          <a:cs typeface="Calibri"/>
                        </a:rPr>
                        <a:t> </a:t>
                      </a:r>
                      <a:r>
                        <a:rPr sz="600" spc="-5">
                          <a:latin typeface="Calibri"/>
                          <a:cs typeface="Calibri"/>
                        </a:rPr>
                        <a:t>appliances,</a:t>
                      </a:r>
                      <a:r>
                        <a:rPr sz="600" spc="20">
                          <a:latin typeface="Calibri"/>
                          <a:cs typeface="Calibri"/>
                        </a:rPr>
                        <a:t> </a:t>
                      </a:r>
                      <a:r>
                        <a:rPr sz="600" spc="-5">
                          <a:latin typeface="Calibri"/>
                          <a:cs typeface="Calibri"/>
                        </a:rPr>
                        <a:t>mains,</a:t>
                      </a:r>
                      <a:r>
                        <a:rPr sz="600" spc="20">
                          <a:latin typeface="Calibri"/>
                          <a:cs typeface="Calibri"/>
                        </a:rPr>
                        <a:t> </a:t>
                      </a:r>
                      <a:r>
                        <a:rPr sz="600" spc="-5">
                          <a:latin typeface="Calibri"/>
                          <a:cs typeface="Calibri"/>
                        </a:rPr>
                        <a:t>crocodile </a:t>
                      </a:r>
                      <a:r>
                        <a:rPr sz="600">
                          <a:latin typeface="Calibri"/>
                          <a:cs typeface="Calibri"/>
                        </a:rPr>
                        <a:t> </a:t>
                      </a:r>
                      <a:r>
                        <a:rPr sz="600" spc="-5">
                          <a:latin typeface="Calibri"/>
                          <a:cs typeface="Calibri"/>
                        </a:rPr>
                        <a:t>clips,</a:t>
                      </a:r>
                      <a:r>
                        <a:rPr sz="600" spc="15">
                          <a:latin typeface="Calibri"/>
                          <a:cs typeface="Calibri"/>
                        </a:rPr>
                        <a:t> </a:t>
                      </a:r>
                      <a:r>
                        <a:rPr sz="600" spc="-5">
                          <a:latin typeface="Calibri"/>
                          <a:cs typeface="Calibri"/>
                        </a:rPr>
                        <a:t>wires,</a:t>
                      </a:r>
                      <a:r>
                        <a:rPr sz="600" spc="20">
                          <a:latin typeface="Calibri"/>
                          <a:cs typeface="Calibri"/>
                        </a:rPr>
                        <a:t> </a:t>
                      </a:r>
                      <a:r>
                        <a:rPr sz="600" spc="-5">
                          <a:latin typeface="Calibri"/>
                          <a:cs typeface="Calibri"/>
                        </a:rPr>
                        <a:t>bulb,</a:t>
                      </a:r>
                      <a:r>
                        <a:rPr sz="600">
                          <a:latin typeface="Calibri"/>
                          <a:cs typeface="Calibri"/>
                        </a:rPr>
                        <a:t> </a:t>
                      </a:r>
                      <a:r>
                        <a:rPr sz="600" spc="-5">
                          <a:latin typeface="Calibri"/>
                          <a:cs typeface="Calibri"/>
                        </a:rPr>
                        <a:t>battery</a:t>
                      </a:r>
                      <a:r>
                        <a:rPr sz="600" spc="5">
                          <a:latin typeface="Calibri"/>
                          <a:cs typeface="Calibri"/>
                        </a:rPr>
                        <a:t> </a:t>
                      </a:r>
                      <a:r>
                        <a:rPr sz="600" spc="-5">
                          <a:latin typeface="Calibri"/>
                          <a:cs typeface="Calibri"/>
                        </a:rPr>
                        <a:t>cell,</a:t>
                      </a:r>
                      <a:r>
                        <a:rPr sz="600" spc="20">
                          <a:latin typeface="Calibri"/>
                          <a:cs typeface="Calibri"/>
                        </a:rPr>
                        <a:t> </a:t>
                      </a:r>
                      <a:r>
                        <a:rPr sz="600" spc="-5">
                          <a:latin typeface="Calibri"/>
                          <a:cs typeface="Calibri"/>
                        </a:rPr>
                        <a:t>battery</a:t>
                      </a:r>
                      <a:r>
                        <a:rPr sz="600" spc="5">
                          <a:latin typeface="Calibri"/>
                          <a:cs typeface="Calibri"/>
                        </a:rPr>
                        <a:t> </a:t>
                      </a:r>
                      <a:r>
                        <a:rPr sz="600" spc="-5">
                          <a:latin typeface="Calibri"/>
                          <a:cs typeface="Calibri"/>
                        </a:rPr>
                        <a:t>holder,</a:t>
                      </a:r>
                      <a:r>
                        <a:rPr sz="600" spc="15">
                          <a:latin typeface="Calibri"/>
                          <a:cs typeface="Calibri"/>
                        </a:rPr>
                        <a:t> </a:t>
                      </a:r>
                      <a:r>
                        <a:rPr sz="600" spc="-10">
                          <a:latin typeface="Calibri"/>
                          <a:cs typeface="Calibri"/>
                        </a:rPr>
                        <a:t>motor,</a:t>
                      </a:r>
                      <a:r>
                        <a:rPr sz="600" spc="15">
                          <a:latin typeface="Calibri"/>
                          <a:cs typeface="Calibri"/>
                        </a:rPr>
                        <a:t> </a:t>
                      </a:r>
                      <a:r>
                        <a:rPr sz="600" spc="-5">
                          <a:latin typeface="Calibri"/>
                          <a:cs typeface="Calibri"/>
                        </a:rPr>
                        <a:t>buzzer,</a:t>
                      </a:r>
                      <a:r>
                        <a:rPr sz="600" spc="15">
                          <a:latin typeface="Calibri"/>
                          <a:cs typeface="Calibri"/>
                        </a:rPr>
                        <a:t> </a:t>
                      </a:r>
                      <a:r>
                        <a:rPr sz="600" spc="-5">
                          <a:latin typeface="Calibri"/>
                          <a:cs typeface="Calibri"/>
                        </a:rPr>
                        <a:t>switch,</a:t>
                      </a:r>
                      <a:r>
                        <a:rPr sz="600" spc="20">
                          <a:latin typeface="Calibri"/>
                          <a:cs typeface="Calibri"/>
                        </a:rPr>
                        <a:t> </a:t>
                      </a:r>
                      <a:r>
                        <a:rPr sz="600" spc="-5">
                          <a:latin typeface="Calibri"/>
                          <a:cs typeface="Calibri"/>
                        </a:rPr>
                        <a:t>conductor,</a:t>
                      </a:r>
                      <a:r>
                        <a:rPr sz="600" spc="15">
                          <a:latin typeface="Calibri"/>
                          <a:cs typeface="Calibri"/>
                        </a:rPr>
                        <a:t> </a:t>
                      </a:r>
                      <a:r>
                        <a:rPr sz="600" spc="-5">
                          <a:latin typeface="Calibri"/>
                          <a:cs typeface="Calibri"/>
                        </a:rPr>
                        <a:t>electrical</a:t>
                      </a:r>
                      <a:r>
                        <a:rPr sz="600" spc="10">
                          <a:latin typeface="Calibri"/>
                          <a:cs typeface="Calibri"/>
                        </a:rPr>
                        <a:t> </a:t>
                      </a:r>
                      <a:r>
                        <a:rPr sz="600" spc="-5">
                          <a:latin typeface="Calibri"/>
                          <a:cs typeface="Calibri"/>
                        </a:rPr>
                        <a:t>insulator, </a:t>
                      </a:r>
                      <a:r>
                        <a:rPr sz="600">
                          <a:latin typeface="Calibri"/>
                          <a:cs typeface="Calibri"/>
                        </a:rPr>
                        <a:t> </a:t>
                      </a:r>
                      <a:r>
                        <a:rPr sz="600" spc="-5">
                          <a:latin typeface="Calibri"/>
                          <a:cs typeface="Calibri"/>
                        </a:rPr>
                        <a:t>conductor.</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 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891367">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marR="1059815">
                        <a:lnSpc>
                          <a:spcPct val="101400"/>
                        </a:lnSpc>
                      </a:pPr>
                      <a:r>
                        <a:rPr sz="600" spc="-5">
                          <a:latin typeface="Calibri"/>
                          <a:cs typeface="Calibri"/>
                        </a:rPr>
                        <a:t>Alessandro Volta </a:t>
                      </a:r>
                      <a:r>
                        <a:rPr sz="600">
                          <a:latin typeface="Calibri"/>
                          <a:cs typeface="Calibri"/>
                        </a:rPr>
                        <a:t> (</a:t>
                      </a:r>
                      <a:r>
                        <a:rPr sz="600" spc="-5">
                          <a:latin typeface="Calibri"/>
                          <a:cs typeface="Calibri"/>
                        </a:rPr>
                        <a:t>El</a:t>
                      </a:r>
                      <a:r>
                        <a:rPr sz="600">
                          <a:latin typeface="Calibri"/>
                          <a:cs typeface="Calibri"/>
                        </a:rPr>
                        <a:t>e</a:t>
                      </a:r>
                      <a:r>
                        <a:rPr sz="600" spc="5">
                          <a:latin typeface="Calibri"/>
                          <a:cs typeface="Calibri"/>
                        </a:rPr>
                        <a:t>c</a:t>
                      </a:r>
                      <a:r>
                        <a:rPr sz="600" spc="-5">
                          <a:latin typeface="Calibri"/>
                          <a:cs typeface="Calibri"/>
                        </a:rPr>
                        <a:t>t</a:t>
                      </a:r>
                      <a:r>
                        <a:rPr sz="600" spc="5">
                          <a:latin typeface="Calibri"/>
                          <a:cs typeface="Calibri"/>
                        </a:rPr>
                        <a:t>r</a:t>
                      </a:r>
                      <a:r>
                        <a:rPr sz="600" spc="-5">
                          <a:latin typeface="Calibri"/>
                          <a:cs typeface="Calibri"/>
                        </a:rPr>
                        <a:t>i</a:t>
                      </a:r>
                      <a:r>
                        <a:rPr sz="600" spc="5">
                          <a:latin typeface="Calibri"/>
                          <a:cs typeface="Calibri"/>
                        </a:rPr>
                        <a:t>c</a:t>
                      </a:r>
                      <a:r>
                        <a:rPr sz="600">
                          <a:latin typeface="Calibri"/>
                          <a:cs typeface="Calibri"/>
                        </a:rPr>
                        <a:t>al</a:t>
                      </a:r>
                      <a:r>
                        <a:rPr sz="600" spc="-5">
                          <a:latin typeface="Calibri"/>
                          <a:cs typeface="Calibri"/>
                        </a:rPr>
                        <a:t> </a:t>
                      </a:r>
                      <a:r>
                        <a:rPr sz="600">
                          <a:latin typeface="Calibri"/>
                          <a:cs typeface="Calibri"/>
                        </a:rPr>
                        <a:t>Ba</a:t>
                      </a:r>
                      <a:r>
                        <a:rPr sz="600" spc="-5">
                          <a:latin typeface="Calibri"/>
                          <a:cs typeface="Calibri"/>
                        </a:rPr>
                        <a:t>tt</a:t>
                      </a:r>
                      <a:r>
                        <a:rPr sz="600" spc="10">
                          <a:latin typeface="Calibri"/>
                          <a:cs typeface="Calibri"/>
                        </a:rPr>
                        <a:t>e</a:t>
                      </a:r>
                      <a:r>
                        <a:rPr sz="600" spc="-5">
                          <a:latin typeface="Calibri"/>
                          <a:cs typeface="Calibri"/>
                        </a:rPr>
                        <a:t>ry</a:t>
                      </a:r>
                      <a:r>
                        <a:rPr sz="600">
                          <a:latin typeface="Calibri"/>
                          <a:cs typeface="Calibri"/>
                        </a:rPr>
                        <a:t>)</a:t>
                      </a:r>
                    </a:p>
                    <a:p>
                      <a:pPr>
                        <a:lnSpc>
                          <a:spcPct val="100000"/>
                        </a:lnSpc>
                        <a:spcBef>
                          <a:spcPts val="45"/>
                        </a:spcBef>
                      </a:pPr>
                      <a:endParaRPr sz="600">
                        <a:latin typeface="Times New Roman"/>
                        <a:cs typeface="Times New Roman"/>
                      </a:endParaRPr>
                    </a:p>
                    <a:p>
                      <a:pPr marL="67945" marR="936625">
                        <a:lnSpc>
                          <a:spcPct val="101400"/>
                        </a:lnSpc>
                      </a:pPr>
                      <a:r>
                        <a:rPr sz="600" spc="-5">
                          <a:latin typeface="Calibri"/>
                          <a:cs typeface="Calibri"/>
                        </a:rPr>
                        <a:t>Nicola Tesla </a:t>
                      </a:r>
                      <a:r>
                        <a:rPr sz="600">
                          <a:latin typeface="Calibri"/>
                          <a:cs typeface="Calibri"/>
                        </a:rPr>
                        <a:t> (A</a:t>
                      </a:r>
                      <a:r>
                        <a:rPr sz="600" spc="-5">
                          <a:latin typeface="Calibri"/>
                          <a:cs typeface="Calibri"/>
                        </a:rPr>
                        <a:t>lt</a:t>
                      </a:r>
                      <a:r>
                        <a:rPr sz="600">
                          <a:latin typeface="Calibri"/>
                          <a:cs typeface="Calibri"/>
                        </a:rPr>
                        <a:t>erna</a:t>
                      </a:r>
                      <a:r>
                        <a:rPr sz="600" spc="-5">
                          <a:latin typeface="Calibri"/>
                          <a:cs typeface="Calibri"/>
                        </a:rPr>
                        <a:t>ti</a:t>
                      </a:r>
                      <a:r>
                        <a:rPr sz="600" spc="5">
                          <a:latin typeface="Calibri"/>
                          <a:cs typeface="Calibri"/>
                        </a:rPr>
                        <a:t>n</a:t>
                      </a:r>
                      <a:r>
                        <a:rPr sz="600">
                          <a:latin typeface="Calibri"/>
                          <a:cs typeface="Calibri"/>
                        </a:rPr>
                        <a:t>g</a:t>
                      </a:r>
                      <a:r>
                        <a:rPr sz="600" spc="5">
                          <a:latin typeface="Calibri"/>
                          <a:cs typeface="Calibri"/>
                        </a:rPr>
                        <a:t> </a:t>
                      </a:r>
                      <a:r>
                        <a:rPr sz="600" spc="-5">
                          <a:latin typeface="Calibri"/>
                          <a:cs typeface="Calibri"/>
                        </a:rPr>
                        <a:t>C</a:t>
                      </a:r>
                      <a:r>
                        <a:rPr sz="600" spc="5">
                          <a:latin typeface="Calibri"/>
                          <a:cs typeface="Calibri"/>
                        </a:rPr>
                        <a:t>u</a:t>
                      </a:r>
                      <a:r>
                        <a:rPr sz="600" spc="-5">
                          <a:latin typeface="Calibri"/>
                          <a:cs typeface="Calibri"/>
                        </a:rPr>
                        <a:t>rr</a:t>
                      </a:r>
                      <a:r>
                        <a:rPr sz="600">
                          <a:latin typeface="Calibri"/>
                          <a:cs typeface="Calibri"/>
                        </a:rPr>
                        <a:t>e</a:t>
                      </a:r>
                      <a:r>
                        <a:rPr sz="600" spc="5">
                          <a:latin typeface="Calibri"/>
                          <a:cs typeface="Calibri"/>
                        </a:rPr>
                        <a:t>n</a:t>
                      </a:r>
                      <a:r>
                        <a:rPr sz="600" spc="-5">
                          <a:latin typeface="Calibri"/>
                          <a:cs typeface="Calibri"/>
                        </a:rPr>
                        <a:t>t</a:t>
                      </a:r>
                      <a:r>
                        <a:rPr sz="600">
                          <a:latin typeface="Calibri"/>
                          <a:cs typeface="Calibri"/>
                        </a:rPr>
                        <a:t>s)</a:t>
                      </a: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marL="66675">
                        <a:lnSpc>
                          <a:spcPts val="825"/>
                        </a:lnSpc>
                      </a:pPr>
                      <a:r>
                        <a:rPr sz="600" spc="-5">
                          <a:latin typeface="Calibri"/>
                          <a:cs typeface="Calibri"/>
                        </a:rPr>
                        <a:t>Goodnight</a:t>
                      </a:r>
                      <a:r>
                        <a:rPr sz="600" spc="-30">
                          <a:latin typeface="Calibri"/>
                          <a:cs typeface="Calibri"/>
                        </a:rPr>
                        <a:t> </a:t>
                      </a:r>
                      <a:r>
                        <a:rPr sz="600" spc="-5">
                          <a:latin typeface="Calibri"/>
                          <a:cs typeface="Calibri"/>
                        </a:rPr>
                        <a:t>Mister</a:t>
                      </a:r>
                      <a:r>
                        <a:rPr sz="600" spc="-20">
                          <a:latin typeface="Calibri"/>
                          <a:cs typeface="Calibri"/>
                        </a:rPr>
                        <a:t> </a:t>
                      </a:r>
                      <a:r>
                        <a:rPr sz="600">
                          <a:latin typeface="Calibri"/>
                          <a:cs typeface="Calibri"/>
                        </a:rPr>
                        <a:t>Tom</a:t>
                      </a:r>
                    </a:p>
                    <a:p>
                      <a:pPr marL="66675">
                        <a:lnSpc>
                          <a:spcPct val="100000"/>
                        </a:lnSpc>
                        <a:spcBef>
                          <a:spcPts val="25"/>
                        </a:spcBef>
                      </a:pPr>
                      <a:r>
                        <a:rPr sz="600" spc="-5">
                          <a:latin typeface="Calibri"/>
                          <a:cs typeface="Calibri"/>
                        </a:rPr>
                        <a:t>(Michelle</a:t>
                      </a:r>
                      <a:r>
                        <a:rPr sz="600" spc="-30">
                          <a:latin typeface="Calibri"/>
                          <a:cs typeface="Calibri"/>
                        </a:rPr>
                        <a:t> </a:t>
                      </a:r>
                      <a:r>
                        <a:rPr sz="600" spc="-5">
                          <a:latin typeface="Calibri"/>
                          <a:cs typeface="Calibri"/>
                        </a:rPr>
                        <a:t>Magorian)</a:t>
                      </a:r>
                      <a:endParaRPr sz="600">
                        <a:latin typeface="Calibri"/>
                        <a:cs typeface="Calibri"/>
                      </a:endParaRPr>
                    </a:p>
                    <a:p>
                      <a:pPr>
                        <a:lnSpc>
                          <a:spcPct val="100000"/>
                        </a:lnSpc>
                        <a:spcBef>
                          <a:spcPts val="45"/>
                        </a:spcBef>
                      </a:pPr>
                      <a:endParaRPr sz="600">
                        <a:latin typeface="Times New Roman"/>
                        <a:cs typeface="Times New Roman"/>
                      </a:endParaRPr>
                    </a:p>
                    <a:p>
                      <a:pPr marL="66675" marR="1534795">
                        <a:lnSpc>
                          <a:spcPct val="101400"/>
                        </a:lnSpc>
                      </a:pPr>
                      <a:r>
                        <a:rPr sz="600" spc="-5">
                          <a:latin typeface="Calibri"/>
                          <a:cs typeface="Calibri"/>
                        </a:rPr>
                        <a:t>Blackout </a:t>
                      </a:r>
                      <a:r>
                        <a:rPr sz="600">
                          <a:latin typeface="Calibri"/>
                          <a:cs typeface="Calibri"/>
                        </a:rPr>
                        <a:t> (</a:t>
                      </a:r>
                      <a:r>
                        <a:rPr sz="600" spc="5">
                          <a:latin typeface="Calibri"/>
                          <a:cs typeface="Calibri"/>
                        </a:rPr>
                        <a:t>J</a:t>
                      </a:r>
                      <a:r>
                        <a:rPr sz="600">
                          <a:latin typeface="Calibri"/>
                          <a:cs typeface="Calibri"/>
                        </a:rPr>
                        <a:t>o</a:t>
                      </a:r>
                      <a:r>
                        <a:rPr sz="600" spc="-10">
                          <a:latin typeface="Calibri"/>
                          <a:cs typeface="Calibri"/>
                        </a:rPr>
                        <a:t>h</a:t>
                      </a:r>
                      <a:r>
                        <a:rPr sz="600">
                          <a:latin typeface="Calibri"/>
                          <a:cs typeface="Calibri"/>
                        </a:rPr>
                        <a:t>n Ro</a:t>
                      </a:r>
                      <a:r>
                        <a:rPr sz="600" spc="-10">
                          <a:latin typeface="Calibri"/>
                          <a:cs typeface="Calibri"/>
                        </a:rPr>
                        <a:t>c</a:t>
                      </a:r>
                      <a:r>
                        <a:rPr sz="600" spc="5">
                          <a:latin typeface="Calibri"/>
                          <a:cs typeface="Calibri"/>
                        </a:rPr>
                        <a:t>c</a:t>
                      </a:r>
                      <a:r>
                        <a:rPr sz="600">
                          <a:latin typeface="Calibri"/>
                          <a:cs typeface="Calibri"/>
                        </a:rPr>
                        <a:t>o)</a:t>
                      </a:r>
                    </a:p>
                    <a:p>
                      <a:pPr>
                        <a:lnSpc>
                          <a:spcPct val="100000"/>
                        </a:lnSpc>
                        <a:spcBef>
                          <a:spcPts val="5"/>
                        </a:spcBef>
                      </a:pPr>
                      <a:endParaRPr sz="700">
                        <a:latin typeface="Times New Roman"/>
                        <a:cs typeface="Times New Roman"/>
                      </a:endParaRPr>
                    </a:p>
                    <a:p>
                      <a:pPr marL="66675" marR="1458595">
                        <a:lnSpc>
                          <a:spcPct val="101400"/>
                        </a:lnSpc>
                      </a:pPr>
                      <a:r>
                        <a:rPr sz="600">
                          <a:latin typeface="Calibri"/>
                          <a:cs typeface="Calibri"/>
                        </a:rPr>
                        <a:t>H</a:t>
                      </a:r>
                      <a:r>
                        <a:rPr sz="600" spc="-10">
                          <a:latin typeface="Calibri"/>
                          <a:cs typeface="Calibri"/>
                        </a:rPr>
                        <a:t>i</a:t>
                      </a:r>
                      <a:r>
                        <a:rPr sz="600" spc="5">
                          <a:latin typeface="Calibri"/>
                          <a:cs typeface="Calibri"/>
                        </a:rPr>
                        <a:t>t</a:t>
                      </a:r>
                      <a:r>
                        <a:rPr sz="600" spc="-5">
                          <a:latin typeface="Calibri"/>
                          <a:cs typeface="Calibri"/>
                        </a:rPr>
                        <a:t>l</a:t>
                      </a:r>
                      <a:r>
                        <a:rPr sz="600">
                          <a:latin typeface="Calibri"/>
                          <a:cs typeface="Calibri"/>
                        </a:rPr>
                        <a:t>er's </a:t>
                      </a:r>
                      <a:r>
                        <a:rPr sz="600" spc="-5">
                          <a:latin typeface="Calibri"/>
                          <a:cs typeface="Calibri"/>
                        </a:rPr>
                        <a:t>C</a:t>
                      </a:r>
                      <a:r>
                        <a:rPr sz="600">
                          <a:latin typeface="Calibri"/>
                          <a:cs typeface="Calibri"/>
                        </a:rPr>
                        <a:t>a</a:t>
                      </a:r>
                      <a:r>
                        <a:rPr sz="600" spc="5">
                          <a:latin typeface="Calibri"/>
                          <a:cs typeface="Calibri"/>
                        </a:rPr>
                        <a:t>n</a:t>
                      </a:r>
                      <a:r>
                        <a:rPr sz="600">
                          <a:latin typeface="Calibri"/>
                          <a:cs typeface="Calibri"/>
                        </a:rPr>
                        <a:t>a</a:t>
                      </a:r>
                      <a:r>
                        <a:rPr sz="600" spc="-5">
                          <a:latin typeface="Calibri"/>
                          <a:cs typeface="Calibri"/>
                        </a:rPr>
                        <a:t>r</a:t>
                      </a:r>
                      <a:r>
                        <a:rPr sz="600">
                          <a:latin typeface="Calibri"/>
                          <a:cs typeface="Calibri"/>
                        </a:rPr>
                        <a:t>y  (Sa</a:t>
                      </a:r>
                      <a:r>
                        <a:rPr sz="600" spc="5">
                          <a:latin typeface="Calibri"/>
                          <a:cs typeface="Calibri"/>
                        </a:rPr>
                        <a:t>nd</a:t>
                      </a:r>
                      <a:r>
                        <a:rPr sz="600">
                          <a:latin typeface="Calibri"/>
                          <a:cs typeface="Calibri"/>
                        </a:rPr>
                        <a:t>i</a:t>
                      </a:r>
                      <a:r>
                        <a:rPr sz="600" spc="-5">
                          <a:latin typeface="Calibri"/>
                          <a:cs typeface="Calibri"/>
                        </a:rPr>
                        <a:t> T</a:t>
                      </a:r>
                      <a:r>
                        <a:rPr sz="600">
                          <a:latin typeface="Calibri"/>
                          <a:cs typeface="Calibri"/>
                        </a:rPr>
                        <a:t>o</a:t>
                      </a:r>
                      <a:r>
                        <a:rPr sz="600" spc="-5">
                          <a:latin typeface="Calibri"/>
                          <a:cs typeface="Calibri"/>
                        </a:rPr>
                        <a:t>k</a:t>
                      </a:r>
                      <a:r>
                        <a:rPr sz="600">
                          <a:latin typeface="Calibri"/>
                          <a:cs typeface="Calibri"/>
                        </a:rPr>
                        <a:t>s</a:t>
                      </a:r>
                      <a:r>
                        <a:rPr sz="600" spc="-5">
                          <a:latin typeface="Calibri"/>
                          <a:cs typeface="Calibri"/>
                        </a:rPr>
                        <a:t>vig</a:t>
                      </a:r>
                      <a:r>
                        <a:rPr sz="600">
                          <a:latin typeface="Calibri"/>
                          <a:cs typeface="Calibri"/>
                        </a:rPr>
                        <a:t>)</a:t>
                      </a: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707072">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In</a:t>
                      </a:r>
                      <a:r>
                        <a:rPr sz="600" spc="-10">
                          <a:latin typeface="Calibri"/>
                          <a:cs typeface="Calibri"/>
                        </a:rPr>
                        <a:t> </a:t>
                      </a:r>
                      <a:r>
                        <a:rPr sz="600" spc="-5">
                          <a:latin typeface="Calibri"/>
                          <a:cs typeface="Calibri"/>
                        </a:rPr>
                        <a:t>LKS2,</a:t>
                      </a:r>
                      <a:r>
                        <a:rPr sz="600">
                          <a:latin typeface="Calibri"/>
                          <a:cs typeface="Calibri"/>
                        </a:rPr>
                        <a:t> </a:t>
                      </a:r>
                      <a:r>
                        <a:rPr sz="600" spc="-5">
                          <a:latin typeface="Calibri"/>
                          <a:cs typeface="Calibri"/>
                        </a:rPr>
                        <a:t>children should:</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common appliances</a:t>
                      </a:r>
                      <a:r>
                        <a:rPr sz="600" b="1" spc="5">
                          <a:latin typeface="Calibri"/>
                          <a:cs typeface="Calibri"/>
                        </a:rPr>
                        <a:t> </a:t>
                      </a:r>
                      <a:r>
                        <a:rPr sz="600" b="1" spc="-5">
                          <a:latin typeface="Calibri"/>
                          <a:cs typeface="Calibri"/>
                        </a:rPr>
                        <a:t>that run</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electricity.</a:t>
                      </a:r>
                      <a:endParaRPr sz="600">
                        <a:latin typeface="Calibri"/>
                        <a:cs typeface="Calibri"/>
                      </a:endParaRPr>
                    </a:p>
                    <a:p>
                      <a:pPr marL="525780" marR="135255" indent="-228600">
                        <a:lnSpc>
                          <a:spcPct val="101400"/>
                        </a:lnSpc>
                        <a:spcBef>
                          <a:spcPts val="35"/>
                        </a:spcBef>
                        <a:buFont typeface="Symbol"/>
                        <a:buChar char=""/>
                        <a:tabLst>
                          <a:tab pos="525145" algn="l"/>
                          <a:tab pos="525780" algn="l"/>
                        </a:tabLst>
                      </a:pPr>
                      <a:r>
                        <a:rPr sz="600" b="1" spc="-5">
                          <a:latin typeface="Calibri"/>
                          <a:cs typeface="Calibri"/>
                        </a:rPr>
                        <a:t>Construct</a:t>
                      </a:r>
                      <a:r>
                        <a:rPr sz="600" b="1">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simple</a:t>
                      </a:r>
                      <a:r>
                        <a:rPr sz="600" b="1">
                          <a:latin typeface="Calibri"/>
                          <a:cs typeface="Calibri"/>
                        </a:rPr>
                        <a:t> </a:t>
                      </a:r>
                      <a:r>
                        <a:rPr sz="600" b="1" spc="-5">
                          <a:latin typeface="Calibri"/>
                          <a:cs typeface="Calibri"/>
                        </a:rPr>
                        <a:t>series</a:t>
                      </a:r>
                      <a:r>
                        <a:rPr sz="600" b="1" spc="10">
                          <a:latin typeface="Calibri"/>
                          <a:cs typeface="Calibri"/>
                        </a:rPr>
                        <a:t> </a:t>
                      </a:r>
                      <a:r>
                        <a:rPr sz="600" b="1" spc="-5">
                          <a:latin typeface="Calibri"/>
                          <a:cs typeface="Calibri"/>
                        </a:rPr>
                        <a:t>electrical</a:t>
                      </a:r>
                      <a:r>
                        <a:rPr sz="600" b="1" spc="10">
                          <a:latin typeface="Calibri"/>
                          <a:cs typeface="Calibri"/>
                        </a:rPr>
                        <a:t> </a:t>
                      </a:r>
                      <a:r>
                        <a:rPr sz="600" b="1" spc="-5">
                          <a:latin typeface="Calibri"/>
                          <a:cs typeface="Calibri"/>
                        </a:rPr>
                        <a:t>circuit,</a:t>
                      </a:r>
                      <a:r>
                        <a:rPr sz="600" b="1" spc="10">
                          <a:latin typeface="Calibri"/>
                          <a:cs typeface="Calibri"/>
                        </a:rPr>
                        <a:t> </a:t>
                      </a:r>
                      <a:r>
                        <a:rPr sz="600" b="1" spc="-5">
                          <a:latin typeface="Calibri"/>
                          <a:cs typeface="Calibri"/>
                        </a:rPr>
                        <a:t>identifying</a:t>
                      </a:r>
                      <a:r>
                        <a:rPr sz="600" b="1" spc="5">
                          <a:latin typeface="Calibri"/>
                          <a:cs typeface="Calibri"/>
                        </a:rPr>
                        <a:t> </a:t>
                      </a:r>
                      <a:r>
                        <a:rPr sz="600" b="1" spc="-5">
                          <a:latin typeface="Calibri"/>
                          <a:cs typeface="Calibri"/>
                        </a:rPr>
                        <a:t>and </a:t>
                      </a:r>
                      <a:r>
                        <a:rPr sz="600" b="1" spc="-145">
                          <a:latin typeface="Calibri"/>
                          <a:cs typeface="Calibri"/>
                        </a:rPr>
                        <a:t> </a:t>
                      </a:r>
                      <a:r>
                        <a:rPr sz="600" b="1" spc="-5">
                          <a:latin typeface="Calibri"/>
                          <a:cs typeface="Calibri"/>
                        </a:rPr>
                        <a:t>naming</a:t>
                      </a:r>
                      <a:r>
                        <a:rPr sz="600" b="1">
                          <a:latin typeface="Calibri"/>
                          <a:cs typeface="Calibri"/>
                        </a:rPr>
                        <a:t> its</a:t>
                      </a:r>
                      <a:r>
                        <a:rPr sz="600" b="1" spc="-5">
                          <a:latin typeface="Calibri"/>
                          <a:cs typeface="Calibri"/>
                        </a:rPr>
                        <a:t> basic</a:t>
                      </a:r>
                      <a:r>
                        <a:rPr sz="600" b="1" spc="5">
                          <a:latin typeface="Calibri"/>
                          <a:cs typeface="Calibri"/>
                        </a:rPr>
                        <a:t> </a:t>
                      </a:r>
                      <a:r>
                        <a:rPr sz="600" b="1" spc="-5">
                          <a:latin typeface="Calibri"/>
                          <a:cs typeface="Calibri"/>
                        </a:rPr>
                        <a:t>parts, including</a:t>
                      </a:r>
                      <a:r>
                        <a:rPr sz="600" b="1">
                          <a:latin typeface="Calibri"/>
                          <a:cs typeface="Calibri"/>
                        </a:rPr>
                        <a:t> </a:t>
                      </a:r>
                      <a:r>
                        <a:rPr sz="600" b="1" spc="-5">
                          <a:latin typeface="Calibri"/>
                          <a:cs typeface="Calibri"/>
                        </a:rPr>
                        <a:t>cells,</a:t>
                      </a:r>
                      <a:r>
                        <a:rPr sz="600" b="1" spc="5">
                          <a:latin typeface="Calibri"/>
                          <a:cs typeface="Calibri"/>
                        </a:rPr>
                        <a:t> </a:t>
                      </a:r>
                      <a:r>
                        <a:rPr sz="600" b="1" spc="-5">
                          <a:latin typeface="Calibri"/>
                          <a:cs typeface="Calibri"/>
                        </a:rPr>
                        <a:t>wires, bulbs, </a:t>
                      </a:r>
                      <a:r>
                        <a:rPr sz="600" b="1">
                          <a:latin typeface="Calibri"/>
                          <a:cs typeface="Calibri"/>
                        </a:rPr>
                        <a:t> </a:t>
                      </a:r>
                      <a:r>
                        <a:rPr sz="600" b="1" spc="-5">
                          <a:latin typeface="Calibri"/>
                          <a:cs typeface="Calibri"/>
                        </a:rPr>
                        <a:t>switches</a:t>
                      </a:r>
                      <a:r>
                        <a:rPr sz="600" b="1" spc="-10">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buzzers.</a:t>
                      </a:r>
                      <a:endParaRPr sz="600">
                        <a:latin typeface="Calibri"/>
                        <a:cs typeface="Calibri"/>
                      </a:endParaRPr>
                    </a:p>
                    <a:p>
                      <a:pPr marL="525780" marR="132080" indent="-228600">
                        <a:lnSpc>
                          <a:spcPct val="101400"/>
                        </a:lnSpc>
                        <a:spcBef>
                          <a:spcPts val="50"/>
                        </a:spcBef>
                        <a:buFont typeface="Symbol"/>
                        <a:buChar char=""/>
                        <a:tabLst>
                          <a:tab pos="525145" algn="l"/>
                          <a:tab pos="525780" algn="l"/>
                        </a:tabLst>
                      </a:pPr>
                      <a:r>
                        <a:rPr sz="600" b="1" spc="-5">
                          <a:latin typeface="Calibri"/>
                          <a:cs typeface="Calibri"/>
                        </a:rPr>
                        <a:t>Identify</a:t>
                      </a:r>
                      <a:r>
                        <a:rPr sz="600" b="1" spc="5">
                          <a:latin typeface="Calibri"/>
                          <a:cs typeface="Calibri"/>
                        </a:rPr>
                        <a:t> </a:t>
                      </a:r>
                      <a:r>
                        <a:rPr sz="600" b="1" spc="-5">
                          <a:latin typeface="Calibri"/>
                          <a:cs typeface="Calibri"/>
                        </a:rPr>
                        <a:t>whether</a:t>
                      </a:r>
                      <a:r>
                        <a:rPr sz="600" b="1" spc="10">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not a</a:t>
                      </a:r>
                      <a:r>
                        <a:rPr sz="600" b="1">
                          <a:latin typeface="Calibri"/>
                          <a:cs typeface="Calibri"/>
                        </a:rPr>
                        <a:t> </a:t>
                      </a:r>
                      <a:r>
                        <a:rPr sz="600" b="1" spc="-5">
                          <a:latin typeface="Calibri"/>
                          <a:cs typeface="Calibri"/>
                        </a:rPr>
                        <a:t>lamp will</a:t>
                      </a:r>
                      <a:r>
                        <a:rPr sz="600" b="1" spc="10">
                          <a:latin typeface="Calibri"/>
                          <a:cs typeface="Calibri"/>
                        </a:rPr>
                        <a:t> </a:t>
                      </a:r>
                      <a:r>
                        <a:rPr sz="600" b="1" spc="-5">
                          <a:latin typeface="Calibri"/>
                          <a:cs typeface="Calibri"/>
                        </a:rPr>
                        <a:t>light</a:t>
                      </a:r>
                      <a:r>
                        <a:rPr sz="600" b="1" spc="5">
                          <a:latin typeface="Calibri"/>
                          <a:cs typeface="Calibri"/>
                        </a:rPr>
                        <a:t> </a:t>
                      </a:r>
                      <a:r>
                        <a:rPr sz="600" b="1">
                          <a:latin typeface="Calibri"/>
                          <a:cs typeface="Calibri"/>
                        </a:rPr>
                        <a:t>in</a:t>
                      </a:r>
                      <a:r>
                        <a:rPr sz="600" b="1" spc="-5">
                          <a:latin typeface="Calibri"/>
                          <a:cs typeface="Calibri"/>
                        </a:rPr>
                        <a:t> a</a:t>
                      </a:r>
                      <a:r>
                        <a:rPr sz="600" b="1">
                          <a:latin typeface="Calibri"/>
                          <a:cs typeface="Calibri"/>
                        </a:rPr>
                        <a:t> </a:t>
                      </a:r>
                      <a:r>
                        <a:rPr sz="600" b="1" spc="-5">
                          <a:latin typeface="Calibri"/>
                          <a:cs typeface="Calibri"/>
                        </a:rPr>
                        <a:t>simple series </a:t>
                      </a:r>
                      <a:r>
                        <a:rPr sz="600" b="1" spc="-140">
                          <a:latin typeface="Calibri"/>
                          <a:cs typeface="Calibri"/>
                        </a:rPr>
                        <a:t> </a:t>
                      </a:r>
                      <a:r>
                        <a:rPr sz="600" b="1" spc="-5">
                          <a:latin typeface="Calibri"/>
                          <a:cs typeface="Calibri"/>
                        </a:rPr>
                        <a:t>circuit,</a:t>
                      </a:r>
                      <a:r>
                        <a:rPr sz="600" b="1" spc="-10">
                          <a:latin typeface="Calibri"/>
                          <a:cs typeface="Calibri"/>
                        </a:rPr>
                        <a:t> </a:t>
                      </a:r>
                      <a:r>
                        <a:rPr sz="600" b="1" spc="-5">
                          <a:latin typeface="Calibri"/>
                          <a:cs typeface="Calibri"/>
                        </a:rPr>
                        <a:t>based</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whether</a:t>
                      </a:r>
                      <a:r>
                        <a:rPr sz="600" b="1">
                          <a:latin typeface="Calibri"/>
                          <a:cs typeface="Calibri"/>
                        </a:rPr>
                        <a:t> </a:t>
                      </a:r>
                      <a:r>
                        <a:rPr sz="600" b="1" spc="-5">
                          <a:latin typeface="Calibri"/>
                          <a:cs typeface="Calibri"/>
                        </a:rPr>
                        <a:t>or</a:t>
                      </a:r>
                      <a:r>
                        <a:rPr sz="600" b="1" spc="10">
                          <a:latin typeface="Calibri"/>
                          <a:cs typeface="Calibri"/>
                        </a:rPr>
                        <a:t> </a:t>
                      </a:r>
                      <a:r>
                        <a:rPr sz="600" b="1" spc="-5">
                          <a:latin typeface="Calibri"/>
                          <a:cs typeface="Calibri"/>
                        </a:rPr>
                        <a:t>not</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lamp</a:t>
                      </a:r>
                      <a:r>
                        <a:rPr sz="600" b="1" spc="15">
                          <a:latin typeface="Calibri"/>
                          <a:cs typeface="Calibri"/>
                        </a:rPr>
                        <a:t> </a:t>
                      </a:r>
                      <a:r>
                        <a:rPr sz="600" b="1" spc="-5">
                          <a:latin typeface="Calibri"/>
                          <a:cs typeface="Calibri"/>
                        </a:rPr>
                        <a:t>is part </a:t>
                      </a:r>
                      <a:r>
                        <a:rPr sz="600" b="1">
                          <a:latin typeface="Calibri"/>
                          <a:cs typeface="Calibri"/>
                        </a:rPr>
                        <a:t>of</a:t>
                      </a:r>
                      <a:r>
                        <a:rPr sz="600" b="1" spc="-10">
                          <a:latin typeface="Calibri"/>
                          <a:cs typeface="Calibri"/>
                        </a:rPr>
                        <a:t> </a:t>
                      </a:r>
                      <a:r>
                        <a:rPr sz="600" b="1" spc="-5">
                          <a:latin typeface="Calibri"/>
                          <a:cs typeface="Calibri"/>
                        </a:rPr>
                        <a:t>a </a:t>
                      </a:r>
                      <a:r>
                        <a:rPr sz="600" b="1">
                          <a:latin typeface="Calibri"/>
                          <a:cs typeface="Calibri"/>
                        </a:rPr>
                        <a:t> </a:t>
                      </a:r>
                      <a:r>
                        <a:rPr sz="600" b="1" spc="-5">
                          <a:latin typeface="Calibri"/>
                          <a:cs typeface="Calibri"/>
                        </a:rPr>
                        <a:t>complete</a:t>
                      </a:r>
                      <a:r>
                        <a:rPr sz="600" b="1" spc="-10">
                          <a:latin typeface="Calibri"/>
                          <a:cs typeface="Calibri"/>
                        </a:rPr>
                        <a:t> </a:t>
                      </a:r>
                      <a:r>
                        <a:rPr sz="600" b="1" spc="-5">
                          <a:latin typeface="Calibri"/>
                          <a:cs typeface="Calibri"/>
                        </a:rPr>
                        <a:t>loop</a:t>
                      </a:r>
                      <a:r>
                        <a:rPr sz="600" b="1" spc="5">
                          <a:latin typeface="Calibri"/>
                          <a:cs typeface="Calibri"/>
                        </a:rPr>
                        <a:t> </a:t>
                      </a:r>
                      <a:r>
                        <a:rPr sz="600" b="1" spc="-5">
                          <a:latin typeface="Calibri"/>
                          <a:cs typeface="Calibri"/>
                        </a:rPr>
                        <a:t>with a</a:t>
                      </a:r>
                      <a:r>
                        <a:rPr sz="600" b="1">
                          <a:latin typeface="Calibri"/>
                          <a:cs typeface="Calibri"/>
                        </a:rPr>
                        <a:t> </a:t>
                      </a:r>
                      <a:r>
                        <a:rPr sz="600" b="1" spc="-5">
                          <a:latin typeface="Calibri"/>
                          <a:cs typeface="Calibri"/>
                        </a:rPr>
                        <a:t>battery.</a:t>
                      </a:r>
                      <a:endParaRPr sz="600">
                        <a:latin typeface="Calibri"/>
                        <a:cs typeface="Calibri"/>
                      </a:endParaRPr>
                    </a:p>
                    <a:p>
                      <a:pPr marL="525780" marR="86995" indent="-228600">
                        <a:lnSpc>
                          <a:spcPct val="101800"/>
                        </a:lnSpc>
                        <a:spcBef>
                          <a:spcPts val="30"/>
                        </a:spcBef>
                        <a:buFont typeface="Symbol"/>
                        <a:buChar char=""/>
                        <a:tabLst>
                          <a:tab pos="525145" algn="l"/>
                          <a:tab pos="525780" algn="l"/>
                        </a:tabLst>
                      </a:pPr>
                      <a:r>
                        <a:rPr sz="600" b="1" spc="-5">
                          <a:latin typeface="Calibri"/>
                          <a:cs typeface="Calibri"/>
                        </a:rPr>
                        <a:t>Recognise that a</a:t>
                      </a:r>
                      <a:r>
                        <a:rPr sz="600" b="1">
                          <a:latin typeface="Calibri"/>
                          <a:cs typeface="Calibri"/>
                        </a:rPr>
                        <a:t> </a:t>
                      </a:r>
                      <a:r>
                        <a:rPr sz="600" b="1" spc="-5">
                          <a:latin typeface="Calibri"/>
                          <a:cs typeface="Calibri"/>
                        </a:rPr>
                        <a:t>switch</a:t>
                      </a:r>
                      <a:r>
                        <a:rPr sz="600" b="1">
                          <a:latin typeface="Calibri"/>
                          <a:cs typeface="Calibri"/>
                        </a:rPr>
                        <a:t> opens</a:t>
                      </a:r>
                      <a:r>
                        <a:rPr sz="600" b="1" spc="-5">
                          <a:latin typeface="Calibri"/>
                          <a:cs typeface="Calibri"/>
                        </a:rPr>
                        <a:t> and</a:t>
                      </a:r>
                      <a:r>
                        <a:rPr sz="600" b="1" spc="5">
                          <a:latin typeface="Calibri"/>
                          <a:cs typeface="Calibri"/>
                        </a:rPr>
                        <a:t> </a:t>
                      </a:r>
                      <a:r>
                        <a:rPr sz="600" b="1" spc="-5">
                          <a:latin typeface="Calibri"/>
                          <a:cs typeface="Calibri"/>
                        </a:rPr>
                        <a:t>closes</a:t>
                      </a:r>
                      <a:r>
                        <a:rPr sz="600" b="1" spc="15">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circuit and </a:t>
                      </a:r>
                      <a:r>
                        <a:rPr sz="600" b="1">
                          <a:latin typeface="Calibri"/>
                          <a:cs typeface="Calibri"/>
                        </a:rPr>
                        <a:t> </a:t>
                      </a:r>
                      <a:r>
                        <a:rPr sz="600" b="1" spc="-5">
                          <a:latin typeface="Calibri"/>
                          <a:cs typeface="Calibri"/>
                        </a:rPr>
                        <a:t>associate this</a:t>
                      </a:r>
                      <a:r>
                        <a:rPr sz="600" b="1" spc="5">
                          <a:latin typeface="Calibri"/>
                          <a:cs typeface="Calibri"/>
                        </a:rPr>
                        <a:t> </a:t>
                      </a:r>
                      <a:r>
                        <a:rPr sz="600" b="1" spc="-5">
                          <a:latin typeface="Calibri"/>
                          <a:cs typeface="Calibri"/>
                        </a:rPr>
                        <a:t>with whether</a:t>
                      </a:r>
                      <a:r>
                        <a:rPr sz="600" b="1" spc="5">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not a</a:t>
                      </a:r>
                      <a:r>
                        <a:rPr sz="600" b="1" spc="15">
                          <a:latin typeface="Calibri"/>
                          <a:cs typeface="Calibri"/>
                        </a:rPr>
                        <a:t> </a:t>
                      </a:r>
                      <a:r>
                        <a:rPr sz="600" b="1" spc="-5">
                          <a:latin typeface="Calibri"/>
                          <a:cs typeface="Calibri"/>
                        </a:rPr>
                        <a:t>lamp</a:t>
                      </a:r>
                      <a:r>
                        <a:rPr sz="600" b="1" spc="5">
                          <a:latin typeface="Calibri"/>
                          <a:cs typeface="Calibri"/>
                        </a:rPr>
                        <a:t> </a:t>
                      </a:r>
                      <a:r>
                        <a:rPr sz="600" b="1" spc="-5">
                          <a:latin typeface="Calibri"/>
                          <a:cs typeface="Calibri"/>
                        </a:rPr>
                        <a:t>lights</a:t>
                      </a:r>
                      <a:r>
                        <a:rPr sz="600" b="1" spc="5">
                          <a:latin typeface="Calibri"/>
                          <a:cs typeface="Calibri"/>
                        </a:rPr>
                        <a:t> </a:t>
                      </a:r>
                      <a:r>
                        <a:rPr sz="600" b="1" spc="-5">
                          <a:latin typeface="Calibri"/>
                          <a:cs typeface="Calibri"/>
                        </a:rPr>
                        <a:t>in a</a:t>
                      </a:r>
                      <a:r>
                        <a:rPr sz="600" b="1" spc="5">
                          <a:latin typeface="Calibri"/>
                          <a:cs typeface="Calibri"/>
                        </a:rPr>
                        <a:t> </a:t>
                      </a:r>
                      <a:r>
                        <a:rPr sz="600" b="1" spc="-5">
                          <a:latin typeface="Calibri"/>
                          <a:cs typeface="Calibri"/>
                        </a:rPr>
                        <a:t>simple </a:t>
                      </a:r>
                      <a:r>
                        <a:rPr sz="600" b="1" spc="-145">
                          <a:latin typeface="Calibri"/>
                          <a:cs typeface="Calibri"/>
                        </a:rPr>
                        <a:t> </a:t>
                      </a:r>
                      <a:r>
                        <a:rPr sz="600" b="1" spc="-5">
                          <a:latin typeface="Calibri"/>
                          <a:cs typeface="Calibri"/>
                        </a:rPr>
                        <a:t>series</a:t>
                      </a:r>
                      <a:r>
                        <a:rPr sz="600" b="1" spc="5">
                          <a:latin typeface="Calibri"/>
                          <a:cs typeface="Calibri"/>
                        </a:rPr>
                        <a:t> </a:t>
                      </a:r>
                      <a:r>
                        <a:rPr sz="600" b="1" spc="-5">
                          <a:latin typeface="Calibri"/>
                          <a:cs typeface="Calibri"/>
                        </a:rPr>
                        <a:t>circuit.</a:t>
                      </a:r>
                      <a:r>
                        <a:rPr sz="600" b="1">
                          <a:latin typeface="Calibri"/>
                          <a:cs typeface="Calibri"/>
                        </a:rPr>
                        <a:t> </a:t>
                      </a:r>
                      <a:r>
                        <a:rPr sz="600" b="1" spc="-5">
                          <a:latin typeface="Calibri"/>
                          <a:cs typeface="Calibri"/>
                        </a:rPr>
                        <a:t>Recognise some common</a:t>
                      </a:r>
                      <a:r>
                        <a:rPr sz="600" b="1" spc="10">
                          <a:latin typeface="Calibri"/>
                          <a:cs typeface="Calibri"/>
                        </a:rPr>
                        <a:t> </a:t>
                      </a:r>
                      <a:r>
                        <a:rPr sz="600" b="1" spc="-5">
                          <a:latin typeface="Calibri"/>
                          <a:cs typeface="Calibri"/>
                        </a:rPr>
                        <a:t>conductors </a:t>
                      </a:r>
                      <a:r>
                        <a:rPr sz="600" b="1">
                          <a:latin typeface="Calibri"/>
                          <a:cs typeface="Calibri"/>
                        </a:rPr>
                        <a:t>and </a:t>
                      </a:r>
                      <a:r>
                        <a:rPr sz="600" b="1" spc="5">
                          <a:latin typeface="Calibri"/>
                          <a:cs typeface="Calibri"/>
                        </a:rPr>
                        <a:t> </a:t>
                      </a:r>
                      <a:r>
                        <a:rPr sz="600" b="1" spc="-5">
                          <a:latin typeface="Calibri"/>
                          <a:cs typeface="Calibri"/>
                        </a:rPr>
                        <a:t>insulators,</a:t>
                      </a:r>
                      <a:r>
                        <a:rPr sz="600" b="1" spc="-10">
                          <a:latin typeface="Calibri"/>
                          <a:cs typeface="Calibri"/>
                        </a:rPr>
                        <a:t> </a:t>
                      </a:r>
                      <a:r>
                        <a:rPr sz="600" b="1">
                          <a:latin typeface="Calibri"/>
                          <a:cs typeface="Calibri"/>
                        </a:rPr>
                        <a:t>and</a:t>
                      </a:r>
                      <a:r>
                        <a:rPr sz="600" b="1" spc="-5">
                          <a:latin typeface="Calibri"/>
                          <a:cs typeface="Calibri"/>
                        </a:rPr>
                        <a:t> associate metals</a:t>
                      </a:r>
                      <a:r>
                        <a:rPr sz="600" b="1" spc="5">
                          <a:latin typeface="Calibri"/>
                          <a:cs typeface="Calibri"/>
                        </a:rPr>
                        <a:t> </a:t>
                      </a:r>
                      <a:r>
                        <a:rPr sz="600" b="1" spc="-5">
                          <a:latin typeface="Calibri"/>
                          <a:cs typeface="Calibri"/>
                        </a:rPr>
                        <a:t>with </a:t>
                      </a:r>
                      <a:r>
                        <a:rPr sz="600" b="1">
                          <a:latin typeface="Calibri"/>
                          <a:cs typeface="Calibri"/>
                        </a:rPr>
                        <a:t>being </a:t>
                      </a:r>
                      <a:r>
                        <a:rPr sz="600" b="1" spc="-5">
                          <a:latin typeface="Calibri"/>
                          <a:cs typeface="Calibri"/>
                        </a:rPr>
                        <a:t>good </a:t>
                      </a:r>
                      <a:r>
                        <a:rPr sz="600" b="1">
                          <a:latin typeface="Calibri"/>
                          <a:cs typeface="Calibri"/>
                        </a:rPr>
                        <a:t> </a:t>
                      </a:r>
                      <a:r>
                        <a:rPr sz="600" b="1" spc="-5">
                          <a:latin typeface="Calibri"/>
                          <a:cs typeface="Calibri"/>
                        </a:rPr>
                        <a:t>conductors.</a:t>
                      </a:r>
                      <a:endParaRPr sz="600">
                        <a:latin typeface="Calibri"/>
                        <a:cs typeface="Calibri"/>
                      </a:endParaRPr>
                    </a:p>
                    <a:p>
                      <a:pPr marL="525780" marR="427990" indent="-228600">
                        <a:lnSpc>
                          <a:spcPct val="101400"/>
                        </a:lnSpc>
                        <a:spcBef>
                          <a:spcPts val="50"/>
                        </a:spcBef>
                        <a:buFont typeface="Symbol"/>
                        <a:buChar char=""/>
                        <a:tabLst>
                          <a:tab pos="525145" algn="l"/>
                          <a:tab pos="525780" algn="l"/>
                        </a:tabLst>
                      </a:pPr>
                      <a:r>
                        <a:rPr sz="600" b="1" spc="-5">
                          <a:latin typeface="Calibri"/>
                          <a:cs typeface="Calibri"/>
                        </a:rPr>
                        <a:t>Know</a:t>
                      </a:r>
                      <a:r>
                        <a:rPr sz="600" b="1" spc="-10">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difference</a:t>
                      </a:r>
                      <a:r>
                        <a:rPr sz="600" b="1" spc="5">
                          <a:latin typeface="Calibri"/>
                          <a:cs typeface="Calibri"/>
                        </a:rPr>
                        <a:t> </a:t>
                      </a:r>
                      <a:r>
                        <a:rPr sz="600" b="1" spc="-5">
                          <a:latin typeface="Calibri"/>
                          <a:cs typeface="Calibri"/>
                        </a:rPr>
                        <a:t>between a</a:t>
                      </a:r>
                      <a:r>
                        <a:rPr sz="600" b="1" spc="10">
                          <a:latin typeface="Calibri"/>
                          <a:cs typeface="Calibri"/>
                        </a:rPr>
                        <a:t> </a:t>
                      </a:r>
                      <a:r>
                        <a:rPr sz="600" b="1" spc="-5">
                          <a:latin typeface="Calibri"/>
                          <a:cs typeface="Calibri"/>
                        </a:rPr>
                        <a:t>conductor</a:t>
                      </a:r>
                      <a:r>
                        <a:rPr sz="600" b="1" spc="10">
                          <a:latin typeface="Calibri"/>
                          <a:cs typeface="Calibri"/>
                        </a:rPr>
                        <a:t> </a:t>
                      </a:r>
                      <a:r>
                        <a:rPr sz="600" b="1" spc="-5">
                          <a:latin typeface="Calibri"/>
                          <a:cs typeface="Calibri"/>
                        </a:rPr>
                        <a:t>and an </a:t>
                      </a:r>
                      <a:r>
                        <a:rPr sz="600" b="1" spc="-140">
                          <a:latin typeface="Calibri"/>
                          <a:cs typeface="Calibri"/>
                        </a:rPr>
                        <a:t> </a:t>
                      </a:r>
                      <a:r>
                        <a:rPr sz="600" b="1" spc="-5">
                          <a:latin typeface="Calibri"/>
                          <a:cs typeface="Calibri"/>
                        </a:rPr>
                        <a:t>insulator;</a:t>
                      </a:r>
                      <a:r>
                        <a:rPr sz="600" b="1" spc="-10">
                          <a:latin typeface="Calibri"/>
                          <a:cs typeface="Calibri"/>
                        </a:rPr>
                        <a:t> </a:t>
                      </a:r>
                      <a:r>
                        <a:rPr sz="600" b="1" spc="-5">
                          <a:latin typeface="Calibri"/>
                          <a:cs typeface="Calibri"/>
                        </a:rPr>
                        <a:t>giving</a:t>
                      </a:r>
                      <a:r>
                        <a:rPr sz="600" b="1">
                          <a:latin typeface="Calibri"/>
                          <a:cs typeface="Calibri"/>
                        </a:rPr>
                        <a:t> </a:t>
                      </a:r>
                      <a:r>
                        <a:rPr sz="600" b="1" spc="-5">
                          <a:latin typeface="Calibri"/>
                          <a:cs typeface="Calibri"/>
                        </a:rPr>
                        <a:t>examples </a:t>
                      </a:r>
                      <a:r>
                        <a:rPr sz="600" b="1">
                          <a:latin typeface="Calibri"/>
                          <a:cs typeface="Calibri"/>
                        </a:rPr>
                        <a:t>of</a:t>
                      </a:r>
                      <a:r>
                        <a:rPr sz="600" b="1" spc="-10">
                          <a:latin typeface="Calibri"/>
                          <a:cs typeface="Calibri"/>
                        </a:rPr>
                        <a:t> </a:t>
                      </a:r>
                      <a:r>
                        <a:rPr sz="600" b="1" spc="-5">
                          <a:latin typeface="Calibri"/>
                          <a:cs typeface="Calibri"/>
                        </a:rPr>
                        <a:t>each.</a:t>
                      </a:r>
                      <a:endParaRPr sz="600">
                        <a:latin typeface="Calibri"/>
                        <a:cs typeface="Calibri"/>
                      </a:endParaRPr>
                    </a:p>
                    <a:p>
                      <a:pPr marL="525780" indent="-228600">
                        <a:lnSpc>
                          <a:spcPts val="815"/>
                        </a:lnSpc>
                        <a:spcBef>
                          <a:spcPts val="50"/>
                        </a:spcBef>
                        <a:buFont typeface="Symbol"/>
                        <a:buChar char=""/>
                        <a:tabLst>
                          <a:tab pos="525145" algn="l"/>
                          <a:tab pos="525780" algn="l"/>
                        </a:tabLst>
                      </a:pPr>
                      <a:r>
                        <a:rPr sz="600" b="1" spc="-5">
                          <a:latin typeface="Calibri"/>
                          <a:cs typeface="Calibri"/>
                        </a:rPr>
                        <a:t>Safety</a:t>
                      </a:r>
                      <a:r>
                        <a:rPr sz="600" b="1">
                          <a:latin typeface="Calibri"/>
                          <a:cs typeface="Calibri"/>
                        </a:rPr>
                        <a:t> </a:t>
                      </a:r>
                      <a:r>
                        <a:rPr sz="600" b="1" spc="-5">
                          <a:latin typeface="Calibri"/>
                          <a:cs typeface="Calibri"/>
                        </a:rPr>
                        <a:t>when</a:t>
                      </a:r>
                      <a:r>
                        <a:rPr sz="600" b="1" spc="-10">
                          <a:latin typeface="Calibri"/>
                          <a:cs typeface="Calibri"/>
                        </a:rPr>
                        <a:t> </a:t>
                      </a:r>
                      <a:r>
                        <a:rPr sz="600" b="1" spc="-5">
                          <a:latin typeface="Calibri"/>
                          <a:cs typeface="Calibri"/>
                        </a:rPr>
                        <a:t>using</a:t>
                      </a:r>
                      <a:r>
                        <a:rPr sz="600" b="1" spc="-10">
                          <a:latin typeface="Calibri"/>
                          <a:cs typeface="Calibri"/>
                        </a:rPr>
                        <a:t> </a:t>
                      </a:r>
                      <a:r>
                        <a:rPr sz="600" b="1" spc="-5">
                          <a:latin typeface="Calibri"/>
                          <a:cs typeface="Calibri"/>
                        </a:rPr>
                        <a:t>electricity.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
                        </a:spcBef>
                      </a:pPr>
                      <a:endParaRPr sz="700">
                        <a:latin typeface="Times New Roman"/>
                        <a:cs typeface="Times New Roman"/>
                      </a:endParaRPr>
                    </a:p>
                    <a:p>
                      <a:pPr marL="525780" indent="-229870">
                        <a:lnSpc>
                          <a:spcPct val="100000"/>
                        </a:lnSpc>
                        <a:spcBef>
                          <a:spcPts val="5"/>
                        </a:spcBef>
                        <a:buFont typeface="Symbol"/>
                        <a:buChar char=""/>
                        <a:tabLst>
                          <a:tab pos="525780" algn="l"/>
                          <a:tab pos="526415" algn="l"/>
                        </a:tabLst>
                      </a:pPr>
                      <a:r>
                        <a:rPr sz="600" spc="-5">
                          <a:latin typeface="Calibri"/>
                          <a:cs typeface="Calibri"/>
                        </a:rPr>
                        <a:t>Do</a:t>
                      </a:r>
                      <a:r>
                        <a:rPr sz="600">
                          <a:latin typeface="Calibri"/>
                          <a:cs typeface="Calibri"/>
                        </a:rPr>
                        <a:t> </a:t>
                      </a:r>
                      <a:r>
                        <a:rPr sz="600" spc="-5">
                          <a:latin typeface="Calibri"/>
                          <a:cs typeface="Calibri"/>
                        </a:rPr>
                        <a:t>all batteries</a:t>
                      </a:r>
                      <a:r>
                        <a:rPr sz="600">
                          <a:latin typeface="Calibri"/>
                          <a:cs typeface="Calibri"/>
                        </a:rPr>
                        <a:t> </a:t>
                      </a:r>
                      <a:r>
                        <a:rPr sz="600" spc="-5">
                          <a:latin typeface="Calibri"/>
                          <a:cs typeface="Calibri"/>
                        </a:rPr>
                        <a:t>push</a:t>
                      </a:r>
                      <a:r>
                        <a:rPr sz="600">
                          <a:latin typeface="Calibri"/>
                          <a:cs typeface="Calibri"/>
                        </a:rPr>
                        <a:t> </a:t>
                      </a:r>
                      <a:r>
                        <a:rPr sz="600" spc="-5">
                          <a:latin typeface="Calibri"/>
                          <a:cs typeface="Calibri"/>
                        </a:rPr>
                        <a:t>as</a:t>
                      </a:r>
                      <a:r>
                        <a:rPr sz="600" spc="10">
                          <a:latin typeface="Calibri"/>
                          <a:cs typeface="Calibri"/>
                        </a:rPr>
                        <a:t> </a:t>
                      </a:r>
                      <a:r>
                        <a:rPr sz="600" spc="-5">
                          <a:latin typeface="Calibri"/>
                          <a:cs typeface="Calibri"/>
                        </a:rPr>
                        <a:t>hard</a:t>
                      </a:r>
                      <a:r>
                        <a:rPr sz="600">
                          <a:latin typeface="Calibri"/>
                          <a:cs typeface="Calibri"/>
                        </a:rPr>
                        <a:t> </a:t>
                      </a:r>
                      <a:r>
                        <a:rPr sz="600" spc="-5">
                          <a:latin typeface="Calibri"/>
                          <a:cs typeface="Calibri"/>
                        </a:rPr>
                        <a:t>as</a:t>
                      </a:r>
                      <a:r>
                        <a:rPr sz="600">
                          <a:latin typeface="Calibri"/>
                          <a:cs typeface="Calibri"/>
                        </a:rPr>
                        <a:t> </a:t>
                      </a:r>
                      <a:r>
                        <a:rPr sz="600" spc="-5">
                          <a:latin typeface="Calibri"/>
                          <a:cs typeface="Calibri"/>
                        </a:rPr>
                        <a:t>each</a:t>
                      </a:r>
                      <a:r>
                        <a:rPr sz="600">
                          <a:latin typeface="Calibri"/>
                          <a:cs typeface="Calibri"/>
                        </a:rPr>
                        <a:t> </a:t>
                      </a:r>
                      <a:r>
                        <a:rPr sz="600" spc="-5">
                          <a:latin typeface="Calibri"/>
                          <a:cs typeface="Calibri"/>
                        </a:rPr>
                        <a:t>other?</a:t>
                      </a:r>
                      <a:endParaRPr sz="600">
                        <a:latin typeface="Calibri"/>
                        <a:cs typeface="Calibri"/>
                      </a:endParaRPr>
                    </a:p>
                    <a:p>
                      <a:pPr marL="525780" indent="-229870">
                        <a:lnSpc>
                          <a:spcPct val="100000"/>
                        </a:lnSpc>
                        <a:spcBef>
                          <a:spcPts val="60"/>
                        </a:spcBef>
                        <a:buFont typeface="Symbol"/>
                        <a:buChar char=""/>
                        <a:tabLst>
                          <a:tab pos="525780" algn="l"/>
                          <a:tab pos="526415" algn="l"/>
                        </a:tabLst>
                      </a:pPr>
                      <a:r>
                        <a:rPr sz="600" spc="-5">
                          <a:latin typeface="Calibri"/>
                          <a:cs typeface="Calibri"/>
                        </a:rPr>
                        <a:t>What</a:t>
                      </a:r>
                      <a:r>
                        <a:rPr sz="600" spc="-25">
                          <a:latin typeface="Calibri"/>
                          <a:cs typeface="Calibri"/>
                        </a:rPr>
                        <a:t> </a:t>
                      </a:r>
                      <a:r>
                        <a:rPr sz="600" spc="-10">
                          <a:latin typeface="Calibri"/>
                          <a:cs typeface="Calibri"/>
                        </a:rPr>
                        <a:t>is </a:t>
                      </a:r>
                      <a:r>
                        <a:rPr sz="600" spc="-5">
                          <a:latin typeface="Calibri"/>
                          <a:cs typeface="Calibri"/>
                        </a:rPr>
                        <a:t>electricity?</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voltage</a:t>
                      </a:r>
                      <a:r>
                        <a:rPr sz="600" spc="15">
                          <a:latin typeface="Calibri"/>
                          <a:cs typeface="Calibri"/>
                        </a:rPr>
                        <a:t>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batters</a:t>
                      </a:r>
                      <a:r>
                        <a:rPr sz="600" spc="5">
                          <a:latin typeface="Calibri"/>
                          <a:cs typeface="Calibri"/>
                        </a:rPr>
                        <a:t> </a:t>
                      </a:r>
                      <a:r>
                        <a:rPr sz="600" spc="-5">
                          <a:latin typeface="Calibri"/>
                          <a:cs typeface="Calibri"/>
                        </a:rPr>
                        <a:t>affect </a:t>
                      </a:r>
                      <a:r>
                        <a:rPr sz="600">
                          <a:latin typeface="Calibri"/>
                          <a:cs typeface="Calibri"/>
                        </a:rPr>
                        <a:t>how </a:t>
                      </a:r>
                      <a:r>
                        <a:rPr sz="600" spc="-5">
                          <a:latin typeface="Calibri"/>
                          <a:cs typeface="Calibri"/>
                        </a:rPr>
                        <a:t>much</a:t>
                      </a:r>
                      <a:r>
                        <a:rPr sz="600" spc="5">
                          <a:latin typeface="Calibri"/>
                          <a:cs typeface="Calibri"/>
                        </a:rPr>
                        <a:t> </a:t>
                      </a:r>
                      <a:r>
                        <a:rPr sz="600" spc="-5">
                          <a:latin typeface="Calibri"/>
                          <a:cs typeface="Calibri"/>
                        </a:rPr>
                        <a:t>current </a:t>
                      </a:r>
                      <a:r>
                        <a:rPr sz="600" spc="-10">
                          <a:latin typeface="Calibri"/>
                          <a:cs typeface="Calibri"/>
                        </a:rPr>
                        <a:t>is</a:t>
                      </a:r>
                      <a:r>
                        <a:rPr sz="600" spc="5">
                          <a:latin typeface="Calibri"/>
                          <a:cs typeface="Calibri"/>
                        </a:rPr>
                        <a:t> </a:t>
                      </a:r>
                      <a:r>
                        <a:rPr sz="600">
                          <a:latin typeface="Calibri"/>
                          <a:cs typeface="Calibri"/>
                        </a:rPr>
                        <a:t>pushed?</a:t>
                      </a:r>
                    </a:p>
                    <a:p>
                      <a:pPr marL="525780" marR="127635" indent="-229235">
                        <a:lnSpc>
                          <a:spcPct val="102899"/>
                        </a:lnSpc>
                        <a:spcBef>
                          <a:spcPts val="25"/>
                        </a:spcBef>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length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time</a:t>
                      </a:r>
                      <a:r>
                        <a:rPr sz="600">
                          <a:latin typeface="Calibri"/>
                          <a:cs typeface="Calibri"/>
                        </a:rPr>
                        <a:t> </a:t>
                      </a:r>
                      <a:r>
                        <a:rPr sz="600" spc="-5">
                          <a:latin typeface="Calibri"/>
                          <a:cs typeface="Calibri"/>
                        </a:rPr>
                        <a:t>I</a:t>
                      </a:r>
                      <a:r>
                        <a:rPr sz="600" spc="15">
                          <a:latin typeface="Calibri"/>
                          <a:cs typeface="Calibri"/>
                        </a:rPr>
                        <a:t> </a:t>
                      </a:r>
                      <a:r>
                        <a:rPr sz="600" spc="-5">
                          <a:latin typeface="Calibri"/>
                          <a:cs typeface="Calibri"/>
                        </a:rPr>
                        <a:t>leave</a:t>
                      </a:r>
                      <a:r>
                        <a:rPr sz="600" spc="15">
                          <a:latin typeface="Calibri"/>
                          <a:cs typeface="Calibri"/>
                        </a:rPr>
                        <a:t> </a:t>
                      </a:r>
                      <a:r>
                        <a:rPr sz="600" spc="-5">
                          <a:latin typeface="Calibri"/>
                          <a:cs typeface="Calibri"/>
                        </a:rPr>
                        <a:t>the current flowing</a:t>
                      </a:r>
                      <a:r>
                        <a:rPr sz="600">
                          <a:latin typeface="Calibri"/>
                          <a:cs typeface="Calibri"/>
                        </a:rPr>
                        <a:t> </a:t>
                      </a:r>
                      <a:r>
                        <a:rPr sz="600" spc="-5">
                          <a:latin typeface="Calibri"/>
                          <a:cs typeface="Calibri"/>
                        </a:rPr>
                        <a:t>for</a:t>
                      </a:r>
                      <a:r>
                        <a:rPr sz="600">
                          <a:latin typeface="Calibri"/>
                          <a:cs typeface="Calibri"/>
                        </a:rPr>
                        <a:t> </a:t>
                      </a:r>
                      <a:r>
                        <a:rPr sz="600" spc="-5">
                          <a:latin typeface="Calibri"/>
                          <a:cs typeface="Calibri"/>
                        </a:rPr>
                        <a:t>affect</a:t>
                      </a:r>
                      <a:r>
                        <a:rPr sz="600" spc="5">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brightness of</a:t>
                      </a:r>
                      <a:r>
                        <a:rPr sz="600">
                          <a:latin typeface="Calibri"/>
                          <a:cs typeface="Calibri"/>
                        </a:rPr>
                        <a:t> </a:t>
                      </a:r>
                      <a:r>
                        <a:rPr sz="600" spc="-5">
                          <a:latin typeface="Calibri"/>
                          <a:cs typeface="Calibri"/>
                        </a:rPr>
                        <a:t>the </a:t>
                      </a:r>
                      <a:r>
                        <a:rPr sz="600">
                          <a:latin typeface="Calibri"/>
                          <a:cs typeface="Calibri"/>
                        </a:rPr>
                        <a:t>bulb?</a:t>
                      </a:r>
                    </a:p>
                    <a:p>
                      <a:pPr marL="525780" indent="-229870">
                        <a:lnSpc>
                          <a:spcPct val="100000"/>
                        </a:lnSpc>
                        <a:spcBef>
                          <a:spcPts val="50"/>
                        </a:spcBef>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number</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bulbs</a:t>
                      </a:r>
                      <a:r>
                        <a:rPr sz="600" spc="5">
                          <a:latin typeface="Calibri"/>
                          <a:cs typeface="Calibri"/>
                        </a:rPr>
                        <a:t> </a:t>
                      </a:r>
                      <a:r>
                        <a:rPr sz="600" spc="-5">
                          <a:latin typeface="Calibri"/>
                          <a:cs typeface="Calibri"/>
                        </a:rPr>
                        <a:t>affect the</a:t>
                      </a:r>
                      <a:r>
                        <a:rPr sz="600">
                          <a:latin typeface="Calibri"/>
                          <a:cs typeface="Calibri"/>
                        </a:rPr>
                        <a:t> </a:t>
                      </a:r>
                      <a:r>
                        <a:rPr sz="600" spc="-5">
                          <a:latin typeface="Calibri"/>
                          <a:cs typeface="Calibri"/>
                        </a:rPr>
                        <a:t>brightness</a:t>
                      </a:r>
                      <a:r>
                        <a:rPr sz="600" spc="5">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bulb?</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Are all</a:t>
                      </a:r>
                      <a:r>
                        <a:rPr sz="600" spc="5">
                          <a:latin typeface="Calibri"/>
                          <a:cs typeface="Calibri"/>
                        </a:rPr>
                        <a:t> </a:t>
                      </a:r>
                      <a:r>
                        <a:rPr sz="600" spc="-5">
                          <a:latin typeface="Calibri"/>
                          <a:cs typeface="Calibri"/>
                        </a:rPr>
                        <a:t>types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wires</a:t>
                      </a:r>
                      <a:r>
                        <a:rPr sz="600" spc="5">
                          <a:latin typeface="Calibri"/>
                          <a:cs typeface="Calibri"/>
                        </a:rPr>
                        <a:t> </a:t>
                      </a:r>
                      <a:r>
                        <a:rPr sz="600" spc="-5">
                          <a:latin typeface="Calibri"/>
                          <a:cs typeface="Calibri"/>
                        </a:rPr>
                        <a:t>as</a:t>
                      </a:r>
                      <a:r>
                        <a:rPr sz="600">
                          <a:latin typeface="Calibri"/>
                          <a:cs typeface="Calibri"/>
                        </a:rPr>
                        <a:t> </a:t>
                      </a:r>
                      <a:r>
                        <a:rPr sz="600" spc="-5">
                          <a:latin typeface="Calibri"/>
                          <a:cs typeface="Calibri"/>
                        </a:rPr>
                        <a:t>good</a:t>
                      </a:r>
                      <a:r>
                        <a:rPr sz="600" spc="5">
                          <a:latin typeface="Calibri"/>
                          <a:cs typeface="Calibri"/>
                        </a:rPr>
                        <a:t> </a:t>
                      </a:r>
                      <a:r>
                        <a:rPr sz="600" spc="-5">
                          <a:latin typeface="Calibri"/>
                          <a:cs typeface="Calibri"/>
                        </a:rPr>
                        <a:t>as</a:t>
                      </a:r>
                      <a:r>
                        <a:rPr sz="600">
                          <a:latin typeface="Calibri"/>
                          <a:cs typeface="Calibri"/>
                        </a:rPr>
                        <a:t> </a:t>
                      </a:r>
                      <a:r>
                        <a:rPr sz="600" spc="-5">
                          <a:latin typeface="Calibri"/>
                          <a:cs typeface="Calibri"/>
                        </a:rPr>
                        <a:t>conducting</a:t>
                      </a:r>
                      <a:r>
                        <a:rPr sz="600">
                          <a:latin typeface="Calibri"/>
                          <a:cs typeface="Calibri"/>
                        </a:rPr>
                        <a:t> </a:t>
                      </a:r>
                      <a:r>
                        <a:rPr sz="600" spc="-5">
                          <a:latin typeface="Calibri"/>
                          <a:cs typeface="Calibri"/>
                        </a:rPr>
                        <a:t>electricity?</a:t>
                      </a:r>
                      <a:endParaRPr sz="600">
                        <a:latin typeface="Calibri"/>
                        <a:cs typeface="Calibri"/>
                      </a:endParaRPr>
                    </a:p>
                    <a:p>
                      <a:pPr marL="525780" marR="289560" indent="-229235">
                        <a:lnSpc>
                          <a:spcPct val="102899"/>
                        </a:lnSpc>
                        <a:spcBef>
                          <a:spcPts val="25"/>
                        </a:spcBef>
                        <a:buFont typeface="Symbol"/>
                        <a:buChar char=""/>
                        <a:tabLst>
                          <a:tab pos="525780" algn="l"/>
                          <a:tab pos="526415" algn="l"/>
                        </a:tabLst>
                      </a:pPr>
                      <a:r>
                        <a:rPr sz="600" spc="-5">
                          <a:latin typeface="Calibri"/>
                          <a:cs typeface="Calibri"/>
                        </a:rPr>
                        <a:t>Why are wires</a:t>
                      </a:r>
                      <a:r>
                        <a:rPr sz="600" spc="5">
                          <a:latin typeface="Calibri"/>
                          <a:cs typeface="Calibri"/>
                        </a:rPr>
                        <a:t> </a:t>
                      </a:r>
                      <a:r>
                        <a:rPr sz="600" spc="-5">
                          <a:latin typeface="Calibri"/>
                          <a:cs typeface="Calibri"/>
                        </a:rPr>
                        <a:t>insulated</a:t>
                      </a:r>
                      <a:r>
                        <a:rPr sz="600" spc="5">
                          <a:latin typeface="Calibri"/>
                          <a:cs typeface="Calibri"/>
                        </a:rPr>
                        <a:t> </a:t>
                      </a:r>
                      <a:r>
                        <a:rPr sz="600" spc="-10">
                          <a:latin typeface="Calibri"/>
                          <a:cs typeface="Calibri"/>
                        </a:rPr>
                        <a:t>in</a:t>
                      </a:r>
                      <a:r>
                        <a:rPr sz="600" spc="15">
                          <a:latin typeface="Calibri"/>
                          <a:cs typeface="Calibri"/>
                        </a:rPr>
                        <a:t> </a:t>
                      </a:r>
                      <a:r>
                        <a:rPr sz="600" spc="-5">
                          <a:latin typeface="Calibri"/>
                          <a:cs typeface="Calibri"/>
                        </a:rPr>
                        <a:t>plastic? Does</a:t>
                      </a:r>
                      <a:r>
                        <a:rPr sz="600" spc="5">
                          <a:latin typeface="Calibri"/>
                          <a:cs typeface="Calibri"/>
                        </a:rPr>
                        <a:t> </a:t>
                      </a:r>
                      <a:r>
                        <a:rPr sz="600">
                          <a:latin typeface="Calibri"/>
                          <a:cs typeface="Calibri"/>
                        </a:rPr>
                        <a:t>type</a:t>
                      </a:r>
                      <a:r>
                        <a:rPr sz="600" spc="-5">
                          <a:latin typeface="Calibri"/>
                          <a:cs typeface="Calibri"/>
                        </a:rPr>
                        <a:t> of</a:t>
                      </a:r>
                      <a:r>
                        <a:rPr sz="600">
                          <a:latin typeface="Calibri"/>
                          <a:cs typeface="Calibri"/>
                        </a:rPr>
                        <a:t> </a:t>
                      </a:r>
                      <a:r>
                        <a:rPr sz="600" spc="-5">
                          <a:latin typeface="Calibri"/>
                          <a:cs typeface="Calibri"/>
                        </a:rPr>
                        <a:t>material</a:t>
                      </a:r>
                      <a:r>
                        <a:rPr sz="600" spc="10">
                          <a:latin typeface="Calibri"/>
                          <a:cs typeface="Calibri"/>
                        </a:rPr>
                        <a:t> </a:t>
                      </a:r>
                      <a:r>
                        <a:rPr sz="600" spc="-5">
                          <a:latin typeface="Calibri"/>
                          <a:cs typeface="Calibri"/>
                        </a:rPr>
                        <a:t>make a </a:t>
                      </a:r>
                      <a:r>
                        <a:rPr sz="600" spc="-140">
                          <a:latin typeface="Calibri"/>
                          <a:cs typeface="Calibri"/>
                        </a:rPr>
                        <a:t> </a:t>
                      </a:r>
                      <a:r>
                        <a:rPr sz="600" spc="-5">
                          <a:latin typeface="Calibri"/>
                          <a:cs typeface="Calibri"/>
                        </a:rPr>
                        <a:t>difference?</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Does length of wire</a:t>
                      </a:r>
                      <a:r>
                        <a:rPr sz="600" spc="5">
                          <a:latin typeface="Calibri"/>
                          <a:cs typeface="Calibri"/>
                        </a:rPr>
                        <a:t> </a:t>
                      </a:r>
                      <a:r>
                        <a:rPr sz="600" spc="-5">
                          <a:latin typeface="Calibri"/>
                          <a:cs typeface="Calibri"/>
                        </a:rPr>
                        <a:t>make a difference?</a:t>
                      </a:r>
                      <a:endParaRPr sz="600">
                        <a:latin typeface="Calibri"/>
                        <a:cs typeface="Calibri"/>
                      </a:endParaRPr>
                    </a:p>
                    <a:p>
                      <a:pPr marL="525780" marR="228600" indent="-229235">
                        <a:lnSpc>
                          <a:spcPct val="102899"/>
                        </a:lnSpc>
                        <a:spcBef>
                          <a:spcPts val="30"/>
                        </a:spcBef>
                        <a:buFont typeface="Symbol"/>
                        <a:buChar char=""/>
                        <a:tabLst>
                          <a:tab pos="525780" algn="l"/>
                          <a:tab pos="526415" algn="l"/>
                        </a:tabLst>
                      </a:pPr>
                      <a:r>
                        <a:rPr sz="600" spc="-5">
                          <a:latin typeface="Calibri"/>
                          <a:cs typeface="Calibri"/>
                        </a:rPr>
                        <a:t>Does</a:t>
                      </a:r>
                      <a:r>
                        <a:rPr sz="600">
                          <a:latin typeface="Calibri"/>
                          <a:cs typeface="Calibri"/>
                        </a:rPr>
                        <a:t> </a:t>
                      </a:r>
                      <a:r>
                        <a:rPr sz="600" spc="-5">
                          <a:latin typeface="Calibri"/>
                          <a:cs typeface="Calibri"/>
                        </a:rPr>
                        <a:t>the type of</a:t>
                      </a:r>
                      <a:r>
                        <a:rPr sz="600" spc="5">
                          <a:latin typeface="Calibri"/>
                          <a:cs typeface="Calibri"/>
                        </a:rPr>
                        <a:t> </a:t>
                      </a:r>
                      <a:r>
                        <a:rPr sz="600" spc="-5">
                          <a:latin typeface="Calibri"/>
                          <a:cs typeface="Calibri"/>
                        </a:rPr>
                        <a:t>circuit</a:t>
                      </a:r>
                      <a:r>
                        <a:rPr sz="600" spc="-10">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the </a:t>
                      </a:r>
                      <a:r>
                        <a:rPr sz="600">
                          <a:latin typeface="Calibri"/>
                          <a:cs typeface="Calibri"/>
                        </a:rPr>
                        <a:t>components </a:t>
                      </a:r>
                      <a:r>
                        <a:rPr sz="600" spc="-5">
                          <a:latin typeface="Calibri"/>
                          <a:cs typeface="Calibri"/>
                        </a:rPr>
                        <a:t>work/long</a:t>
                      </a:r>
                      <a:r>
                        <a:rPr sz="600" spc="10">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battery</a:t>
                      </a:r>
                      <a:r>
                        <a:rPr sz="600">
                          <a:latin typeface="Calibri"/>
                          <a:cs typeface="Calibri"/>
                        </a:rPr>
                        <a:t> </a:t>
                      </a:r>
                      <a:r>
                        <a:rPr sz="600" spc="-5">
                          <a:latin typeface="Calibri"/>
                          <a:cs typeface="Calibri"/>
                        </a:rPr>
                        <a:t>lasts?</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renewable</a:t>
                      </a:r>
                      <a:r>
                        <a:rPr sz="600">
                          <a:latin typeface="Calibri"/>
                          <a:cs typeface="Calibri"/>
                        </a:rPr>
                        <a:t> </a:t>
                      </a:r>
                      <a:r>
                        <a:rPr sz="600" spc="-5">
                          <a:latin typeface="Calibri"/>
                          <a:cs typeface="Calibri"/>
                        </a:rPr>
                        <a:t>ways</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we</a:t>
                      </a:r>
                      <a:r>
                        <a:rPr sz="600">
                          <a:latin typeface="Calibri"/>
                          <a:cs typeface="Calibri"/>
                        </a:rPr>
                        <a:t> </a:t>
                      </a:r>
                      <a:r>
                        <a:rPr sz="600" spc="-5">
                          <a:latin typeface="Calibri"/>
                          <a:cs typeface="Calibri"/>
                        </a:rPr>
                        <a:t>generate</a:t>
                      </a:r>
                      <a:r>
                        <a:rPr sz="600">
                          <a:latin typeface="Calibri"/>
                          <a:cs typeface="Calibri"/>
                        </a:rPr>
                        <a:t> </a:t>
                      </a:r>
                      <a:r>
                        <a:rPr sz="600" spc="-5">
                          <a:latin typeface="Calibri"/>
                          <a:cs typeface="Calibri"/>
                        </a:rPr>
                        <a:t>electricity?</a:t>
                      </a:r>
                      <a:endParaRPr sz="600">
                        <a:latin typeface="Calibri"/>
                        <a:cs typeface="Calibri"/>
                      </a:endParaRPr>
                    </a:p>
                    <a:p>
                      <a:pPr marL="525780" indent="-229870">
                        <a:lnSpc>
                          <a:spcPct val="100000"/>
                        </a:lnSpc>
                        <a:spcBef>
                          <a:spcPts val="50"/>
                        </a:spcBef>
                        <a:buFont typeface="Symbol"/>
                        <a:buChar char=""/>
                        <a:tabLst>
                          <a:tab pos="525780" algn="l"/>
                          <a:tab pos="526415" algn="l"/>
                        </a:tabLst>
                      </a:pPr>
                      <a:r>
                        <a:rPr sz="600" spc="-5">
                          <a:latin typeface="Calibri"/>
                          <a:cs typeface="Calibri"/>
                        </a:rPr>
                        <a:t>How does current</a:t>
                      </a:r>
                      <a:r>
                        <a:rPr sz="600" spc="-15">
                          <a:latin typeface="Calibri"/>
                          <a:cs typeface="Calibri"/>
                        </a:rPr>
                        <a:t> </a:t>
                      </a:r>
                      <a:r>
                        <a:rPr sz="600" spc="-5">
                          <a:latin typeface="Calibri"/>
                          <a:cs typeface="Calibri"/>
                        </a:rPr>
                        <a:t>affect</a:t>
                      </a:r>
                      <a:r>
                        <a:rPr sz="600" spc="-15">
                          <a:latin typeface="Calibri"/>
                          <a:cs typeface="Calibri"/>
                        </a:rPr>
                        <a:t> </a:t>
                      </a:r>
                      <a:r>
                        <a:rPr sz="600" spc="-5">
                          <a:latin typeface="Calibri"/>
                          <a:cs typeface="Calibri"/>
                        </a:rPr>
                        <a:t>heat?</a:t>
                      </a:r>
                      <a:endParaRPr sz="600">
                        <a:latin typeface="Calibri"/>
                        <a:cs typeface="Calibri"/>
                      </a:endParaRPr>
                    </a:p>
                    <a:p>
                      <a:pPr marL="525780" indent="-229870">
                        <a:lnSpc>
                          <a:spcPct val="100000"/>
                        </a:lnSpc>
                        <a:spcBef>
                          <a:spcPts val="45"/>
                        </a:spcBef>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are the</a:t>
                      </a:r>
                      <a:r>
                        <a:rPr sz="600">
                          <a:latin typeface="Calibri"/>
                          <a:cs typeface="Calibri"/>
                        </a:rPr>
                        <a:t> </a:t>
                      </a:r>
                      <a:r>
                        <a:rPr sz="600" spc="-5">
                          <a:latin typeface="Calibri"/>
                          <a:cs typeface="Calibri"/>
                        </a:rPr>
                        <a:t>dangers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short</a:t>
                      </a:r>
                      <a:r>
                        <a:rPr sz="600" spc="-10">
                          <a:latin typeface="Calibri"/>
                          <a:cs typeface="Calibri"/>
                        </a:rPr>
                        <a:t> </a:t>
                      </a:r>
                      <a:r>
                        <a:rPr sz="600" spc="-5">
                          <a:latin typeface="Calibri"/>
                          <a:cs typeface="Calibri"/>
                        </a:rPr>
                        <a:t>circuit?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In Key</a:t>
                      </a:r>
                      <a:r>
                        <a:rPr sz="600" spc="-10">
                          <a:latin typeface="Calibri"/>
                          <a:cs typeface="Calibri"/>
                        </a:rPr>
                        <a:t> </a:t>
                      </a:r>
                      <a:r>
                        <a:rPr sz="600" spc="-5">
                          <a:latin typeface="Calibri"/>
                          <a:cs typeface="Calibri"/>
                        </a:rPr>
                        <a:t>Stage</a:t>
                      </a:r>
                      <a:r>
                        <a:rPr sz="600" spc="5">
                          <a:latin typeface="Calibri"/>
                          <a:cs typeface="Calibri"/>
                        </a:rPr>
                        <a:t> </a:t>
                      </a:r>
                      <a:r>
                        <a:rPr sz="600" spc="-5">
                          <a:latin typeface="Calibri"/>
                          <a:cs typeface="Calibri"/>
                        </a:rPr>
                        <a:t>Three children</a:t>
                      </a:r>
                      <a:r>
                        <a:rPr sz="600">
                          <a:latin typeface="Calibri"/>
                          <a:cs typeface="Calibri"/>
                        </a:rPr>
                        <a:t> </a:t>
                      </a:r>
                      <a:r>
                        <a:rPr sz="600" spc="-5">
                          <a:latin typeface="Calibri"/>
                          <a:cs typeface="Calibri"/>
                        </a:rPr>
                        <a:t>will </a:t>
                      </a:r>
                      <a:r>
                        <a:rPr sz="600">
                          <a:latin typeface="Calibri"/>
                          <a:cs typeface="Calibri"/>
                        </a:rPr>
                        <a:t>learn:</a:t>
                      </a:r>
                    </a:p>
                    <a:p>
                      <a:pPr marL="525145" marR="98425" indent="-228600">
                        <a:lnSpc>
                          <a:spcPct val="101400"/>
                        </a:lnSpc>
                        <a:spcBef>
                          <a:spcPts val="50"/>
                        </a:spcBef>
                        <a:buFont typeface="Symbol"/>
                        <a:buChar char=""/>
                        <a:tabLst>
                          <a:tab pos="525145" algn="l"/>
                          <a:tab pos="525780" algn="l"/>
                        </a:tabLst>
                      </a:pPr>
                      <a:r>
                        <a:rPr sz="600" spc="-5">
                          <a:latin typeface="Calibri"/>
                          <a:cs typeface="Calibri"/>
                        </a:rPr>
                        <a:t>Electric</a:t>
                      </a:r>
                      <a:r>
                        <a:rPr sz="600" spc="5">
                          <a:latin typeface="Calibri"/>
                          <a:cs typeface="Calibri"/>
                        </a:rPr>
                        <a:t> </a:t>
                      </a:r>
                      <a:r>
                        <a:rPr sz="600" spc="-5">
                          <a:latin typeface="Calibri"/>
                          <a:cs typeface="Calibri"/>
                        </a:rPr>
                        <a:t>current,</a:t>
                      </a:r>
                      <a:r>
                        <a:rPr sz="600" spc="15">
                          <a:latin typeface="Calibri"/>
                          <a:cs typeface="Calibri"/>
                        </a:rPr>
                        <a:t> </a:t>
                      </a:r>
                      <a:r>
                        <a:rPr sz="600" spc="-5">
                          <a:latin typeface="Calibri"/>
                          <a:cs typeface="Calibri"/>
                        </a:rPr>
                        <a:t>measured</a:t>
                      </a:r>
                      <a:r>
                        <a:rPr sz="600" spc="1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amperes,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circuits,</a:t>
                      </a:r>
                      <a:r>
                        <a:rPr sz="600" spc="15">
                          <a:latin typeface="Calibri"/>
                          <a:cs typeface="Calibri"/>
                        </a:rPr>
                        <a:t> </a:t>
                      </a:r>
                      <a:r>
                        <a:rPr sz="600" spc="-5">
                          <a:latin typeface="Calibri"/>
                          <a:cs typeface="Calibri"/>
                        </a:rPr>
                        <a:t>series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parallel</a:t>
                      </a:r>
                      <a:r>
                        <a:rPr sz="600">
                          <a:latin typeface="Calibri"/>
                          <a:cs typeface="Calibri"/>
                        </a:rPr>
                        <a:t> </a:t>
                      </a:r>
                      <a:r>
                        <a:rPr sz="600" spc="-5">
                          <a:latin typeface="Calibri"/>
                          <a:cs typeface="Calibri"/>
                        </a:rPr>
                        <a:t>circuits,</a:t>
                      </a:r>
                      <a:r>
                        <a:rPr sz="600" spc="15">
                          <a:latin typeface="Calibri"/>
                          <a:cs typeface="Calibri"/>
                        </a:rPr>
                        <a:t> </a:t>
                      </a:r>
                      <a:r>
                        <a:rPr sz="600">
                          <a:latin typeface="Calibri"/>
                          <a:cs typeface="Calibri"/>
                        </a:rPr>
                        <a:t>currents</a:t>
                      </a:r>
                      <a:r>
                        <a:rPr sz="600" spc="20">
                          <a:latin typeface="Calibri"/>
                          <a:cs typeface="Calibri"/>
                        </a:rPr>
                        <a:t> </a:t>
                      </a:r>
                      <a:r>
                        <a:rPr sz="600" spc="-5">
                          <a:latin typeface="Calibri"/>
                          <a:cs typeface="Calibri"/>
                        </a:rPr>
                        <a:t>add </a:t>
                      </a:r>
                      <a:r>
                        <a:rPr sz="600">
                          <a:latin typeface="Calibri"/>
                          <a:cs typeface="Calibri"/>
                        </a:rPr>
                        <a:t> </a:t>
                      </a:r>
                      <a:r>
                        <a:rPr sz="600" spc="-5">
                          <a:latin typeface="Calibri"/>
                          <a:cs typeface="Calibri"/>
                        </a:rPr>
                        <a:t>where branches</a:t>
                      </a:r>
                      <a:r>
                        <a:rPr sz="600">
                          <a:latin typeface="Calibri"/>
                          <a:cs typeface="Calibri"/>
                        </a:rPr>
                        <a:t> </a:t>
                      </a:r>
                      <a:r>
                        <a:rPr sz="600" spc="-5">
                          <a:latin typeface="Calibri"/>
                          <a:cs typeface="Calibri"/>
                        </a:rPr>
                        <a:t>meet</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current</a:t>
                      </a:r>
                      <a:r>
                        <a:rPr sz="600" spc="-10">
                          <a:latin typeface="Calibri"/>
                          <a:cs typeface="Calibri"/>
                        </a:rPr>
                        <a:t> </a:t>
                      </a:r>
                      <a:r>
                        <a:rPr sz="600" spc="-5">
                          <a:latin typeface="Calibri"/>
                          <a:cs typeface="Calibri"/>
                        </a:rPr>
                        <a:t>as</a:t>
                      </a:r>
                      <a:r>
                        <a:rPr sz="600">
                          <a:latin typeface="Calibri"/>
                          <a:cs typeface="Calibri"/>
                        </a:rPr>
                        <a:t> </a:t>
                      </a:r>
                      <a:r>
                        <a:rPr sz="600" spc="-5">
                          <a:latin typeface="Calibri"/>
                          <a:cs typeface="Calibri"/>
                        </a:rPr>
                        <a:t>flow</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charge</a:t>
                      </a:r>
                      <a:endParaRPr sz="600">
                        <a:latin typeface="Calibri"/>
                        <a:cs typeface="Calibri"/>
                      </a:endParaRPr>
                    </a:p>
                    <a:p>
                      <a:pPr marL="525145" marR="132080" indent="-228600">
                        <a:lnSpc>
                          <a:spcPct val="101400"/>
                        </a:lnSpc>
                        <a:spcBef>
                          <a:spcPts val="35"/>
                        </a:spcBef>
                        <a:buFont typeface="Symbol"/>
                        <a:buChar char=""/>
                        <a:tabLst>
                          <a:tab pos="525145" algn="l"/>
                          <a:tab pos="525780" algn="l"/>
                        </a:tabLst>
                      </a:pPr>
                      <a:r>
                        <a:rPr sz="600" spc="-5">
                          <a:latin typeface="Calibri"/>
                          <a:cs typeface="Calibri"/>
                        </a:rPr>
                        <a:t>Potential</a:t>
                      </a:r>
                      <a:r>
                        <a:rPr sz="600" spc="15">
                          <a:latin typeface="Calibri"/>
                          <a:cs typeface="Calibri"/>
                        </a:rPr>
                        <a:t> </a:t>
                      </a:r>
                      <a:r>
                        <a:rPr sz="600" spc="-5">
                          <a:latin typeface="Calibri"/>
                          <a:cs typeface="Calibri"/>
                        </a:rPr>
                        <a:t>difference,</a:t>
                      </a:r>
                      <a:r>
                        <a:rPr sz="600" spc="15">
                          <a:latin typeface="Calibri"/>
                          <a:cs typeface="Calibri"/>
                        </a:rPr>
                        <a:t> </a:t>
                      </a:r>
                      <a:r>
                        <a:rPr sz="600" spc="-5">
                          <a:latin typeface="Calibri"/>
                          <a:cs typeface="Calibri"/>
                        </a:rPr>
                        <a:t>measured</a:t>
                      </a:r>
                      <a:r>
                        <a:rPr sz="600" spc="1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volts,</a:t>
                      </a:r>
                      <a:r>
                        <a:rPr sz="600" spc="15">
                          <a:latin typeface="Calibri"/>
                          <a:cs typeface="Calibri"/>
                        </a:rPr>
                        <a:t> </a:t>
                      </a:r>
                      <a:r>
                        <a:rPr sz="600" spc="-5">
                          <a:latin typeface="Calibri"/>
                          <a:cs typeface="Calibri"/>
                        </a:rPr>
                        <a:t>battery</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bulb</a:t>
                      </a:r>
                      <a:r>
                        <a:rPr sz="600" spc="15">
                          <a:latin typeface="Calibri"/>
                          <a:cs typeface="Calibri"/>
                        </a:rPr>
                        <a:t> </a:t>
                      </a:r>
                      <a:r>
                        <a:rPr sz="600" spc="-5">
                          <a:latin typeface="Calibri"/>
                          <a:cs typeface="Calibri"/>
                        </a:rPr>
                        <a:t>ratings;</a:t>
                      </a:r>
                      <a:r>
                        <a:rPr sz="600" spc="10">
                          <a:latin typeface="Calibri"/>
                          <a:cs typeface="Calibri"/>
                        </a:rPr>
                        <a:t> </a:t>
                      </a:r>
                      <a:r>
                        <a:rPr sz="600" spc="-5">
                          <a:latin typeface="Calibri"/>
                          <a:cs typeface="Calibri"/>
                        </a:rPr>
                        <a:t>resistance,</a:t>
                      </a:r>
                      <a:r>
                        <a:rPr sz="600" spc="15">
                          <a:latin typeface="Calibri"/>
                          <a:cs typeface="Calibri"/>
                        </a:rPr>
                        <a:t> </a:t>
                      </a:r>
                      <a:r>
                        <a:rPr sz="600" spc="-5">
                          <a:latin typeface="Calibri"/>
                          <a:cs typeface="Calibri"/>
                        </a:rPr>
                        <a:t>measured</a:t>
                      </a:r>
                      <a:r>
                        <a:rPr sz="600" spc="15">
                          <a:latin typeface="Calibri"/>
                          <a:cs typeface="Calibri"/>
                        </a:rPr>
                        <a:t> </a:t>
                      </a:r>
                      <a:r>
                        <a:rPr sz="600" spc="-10">
                          <a:latin typeface="Calibri"/>
                          <a:cs typeface="Calibri"/>
                        </a:rPr>
                        <a:t>in </a:t>
                      </a:r>
                      <a:r>
                        <a:rPr sz="600" spc="-145">
                          <a:latin typeface="Calibri"/>
                          <a:cs typeface="Calibri"/>
                        </a:rPr>
                        <a:t> </a:t>
                      </a:r>
                      <a:r>
                        <a:rPr sz="600" spc="-5">
                          <a:latin typeface="Calibri"/>
                          <a:cs typeface="Calibri"/>
                        </a:rPr>
                        <a:t>ohms,</a:t>
                      </a:r>
                      <a:r>
                        <a:rPr sz="600" spc="5">
                          <a:latin typeface="Calibri"/>
                          <a:cs typeface="Calibri"/>
                        </a:rPr>
                        <a:t> </a:t>
                      </a:r>
                      <a:r>
                        <a:rPr sz="600" spc="-5">
                          <a:latin typeface="Calibri"/>
                          <a:cs typeface="Calibri"/>
                        </a:rPr>
                        <a:t>as</a:t>
                      </a:r>
                      <a:r>
                        <a:rPr sz="600">
                          <a:latin typeface="Calibri"/>
                          <a:cs typeface="Calibri"/>
                        </a:rPr>
                        <a:t> </a:t>
                      </a:r>
                      <a:r>
                        <a:rPr sz="600" spc="-5">
                          <a:latin typeface="Calibri"/>
                          <a:cs typeface="Calibri"/>
                        </a:rPr>
                        <a:t>the ratio</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potential</a:t>
                      </a:r>
                      <a:r>
                        <a:rPr sz="600">
                          <a:latin typeface="Calibri"/>
                          <a:cs typeface="Calibri"/>
                        </a:rPr>
                        <a:t> </a:t>
                      </a:r>
                      <a:r>
                        <a:rPr sz="600" spc="-5">
                          <a:latin typeface="Calibri"/>
                          <a:cs typeface="Calibri"/>
                        </a:rPr>
                        <a:t>difference (p.d.)</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current</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a:latin typeface="Calibri"/>
                          <a:cs typeface="Calibri"/>
                        </a:rPr>
                        <a:t>Differences</a:t>
                      </a:r>
                      <a:r>
                        <a:rPr sz="600" spc="15">
                          <a:latin typeface="Calibri"/>
                          <a:cs typeface="Calibri"/>
                        </a:rPr>
                        <a:t> </a:t>
                      </a:r>
                      <a:r>
                        <a:rPr sz="600" spc="-10">
                          <a:latin typeface="Calibri"/>
                          <a:cs typeface="Calibri"/>
                        </a:rPr>
                        <a:t>in</a:t>
                      </a:r>
                      <a:r>
                        <a:rPr sz="600" spc="20">
                          <a:latin typeface="Calibri"/>
                          <a:cs typeface="Calibri"/>
                        </a:rPr>
                        <a:t> </a:t>
                      </a:r>
                      <a:r>
                        <a:rPr sz="600" spc="-5">
                          <a:latin typeface="Calibri"/>
                          <a:cs typeface="Calibri"/>
                        </a:rPr>
                        <a:t>resistance</a:t>
                      </a:r>
                      <a:r>
                        <a:rPr sz="600" spc="15">
                          <a:latin typeface="Calibri"/>
                          <a:cs typeface="Calibri"/>
                        </a:rPr>
                        <a:t> </a:t>
                      </a:r>
                      <a:r>
                        <a:rPr sz="600" spc="-5">
                          <a:latin typeface="Calibri"/>
                          <a:cs typeface="Calibri"/>
                        </a:rPr>
                        <a:t>between</a:t>
                      </a:r>
                      <a:r>
                        <a:rPr sz="600" spc="20">
                          <a:latin typeface="Calibri"/>
                          <a:cs typeface="Calibri"/>
                        </a:rPr>
                        <a:t> </a:t>
                      </a:r>
                      <a:r>
                        <a:rPr sz="600" spc="-5">
                          <a:latin typeface="Calibri"/>
                          <a:cs typeface="Calibri"/>
                        </a:rPr>
                        <a:t>conducting</a:t>
                      </a:r>
                      <a:r>
                        <a:rPr sz="600" spc="10">
                          <a:latin typeface="Calibri"/>
                          <a:cs typeface="Calibri"/>
                        </a:rPr>
                        <a:t> </a:t>
                      </a:r>
                      <a:r>
                        <a:rPr sz="600" spc="-5">
                          <a:latin typeface="Calibri"/>
                          <a:cs typeface="Calibri"/>
                        </a:rPr>
                        <a:t>and</a:t>
                      </a:r>
                      <a:r>
                        <a:rPr sz="600" spc="20">
                          <a:latin typeface="Calibri"/>
                          <a:cs typeface="Calibri"/>
                        </a:rPr>
                        <a:t> </a:t>
                      </a:r>
                      <a:r>
                        <a:rPr sz="600" spc="-5">
                          <a:latin typeface="Calibri"/>
                          <a:cs typeface="Calibri"/>
                        </a:rPr>
                        <a:t>insulating</a:t>
                      </a:r>
                      <a:r>
                        <a:rPr sz="600" spc="15">
                          <a:latin typeface="Calibri"/>
                          <a:cs typeface="Calibri"/>
                        </a:rPr>
                        <a:t> </a:t>
                      </a:r>
                      <a:r>
                        <a:rPr sz="600" spc="-5">
                          <a:latin typeface="Calibri"/>
                          <a:cs typeface="Calibri"/>
                        </a:rPr>
                        <a:t>components</a:t>
                      </a:r>
                      <a:r>
                        <a:rPr sz="600" spc="20">
                          <a:latin typeface="Calibri"/>
                          <a:cs typeface="Calibri"/>
                        </a:rPr>
                        <a:t> </a:t>
                      </a:r>
                      <a:r>
                        <a:rPr sz="600" spc="-5">
                          <a:latin typeface="Calibri"/>
                          <a:cs typeface="Calibri"/>
                        </a:rPr>
                        <a:t>(quantitative).</a:t>
                      </a:r>
                      <a:endParaRPr sz="600">
                        <a:latin typeface="Calibri"/>
                        <a:cs typeface="Calibri"/>
                      </a:endParaRPr>
                    </a:p>
                    <a:p>
                      <a:pPr marL="525145" marR="142240" indent="-228600">
                        <a:lnSpc>
                          <a:spcPct val="101400"/>
                        </a:lnSpc>
                        <a:spcBef>
                          <a:spcPts val="35"/>
                        </a:spcBef>
                        <a:buFont typeface="Symbol"/>
                        <a:buChar char=""/>
                        <a:tabLst>
                          <a:tab pos="525145" algn="l"/>
                          <a:tab pos="525780" algn="l"/>
                        </a:tabLst>
                      </a:pPr>
                      <a:r>
                        <a:rPr sz="600" spc="-5">
                          <a:latin typeface="Calibri"/>
                          <a:cs typeface="Calibri"/>
                        </a:rPr>
                        <a:t>Separation</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positive</a:t>
                      </a:r>
                      <a:r>
                        <a:rPr sz="600" spc="5">
                          <a:latin typeface="Calibri"/>
                          <a:cs typeface="Calibri"/>
                        </a:rPr>
                        <a:t> </a:t>
                      </a:r>
                      <a:r>
                        <a:rPr sz="600" spc="-5">
                          <a:latin typeface="Calibri"/>
                          <a:cs typeface="Calibri"/>
                        </a:rPr>
                        <a:t>or</a:t>
                      </a:r>
                      <a:r>
                        <a:rPr sz="600">
                          <a:latin typeface="Calibri"/>
                          <a:cs typeface="Calibri"/>
                        </a:rPr>
                        <a:t> </a:t>
                      </a:r>
                      <a:r>
                        <a:rPr sz="600" spc="-5">
                          <a:latin typeface="Calibri"/>
                          <a:cs typeface="Calibri"/>
                        </a:rPr>
                        <a:t>negative</a:t>
                      </a:r>
                      <a:r>
                        <a:rPr sz="600" spc="5">
                          <a:latin typeface="Calibri"/>
                          <a:cs typeface="Calibri"/>
                        </a:rPr>
                        <a:t> </a:t>
                      </a:r>
                      <a:r>
                        <a:rPr sz="600" spc="-5">
                          <a:latin typeface="Calibri"/>
                          <a:cs typeface="Calibri"/>
                        </a:rPr>
                        <a:t>charges</a:t>
                      </a:r>
                      <a:r>
                        <a:rPr sz="600" spc="15">
                          <a:latin typeface="Calibri"/>
                          <a:cs typeface="Calibri"/>
                        </a:rPr>
                        <a:t> </a:t>
                      </a:r>
                      <a:r>
                        <a:rPr sz="600">
                          <a:latin typeface="Calibri"/>
                          <a:cs typeface="Calibri"/>
                        </a:rPr>
                        <a:t>when</a:t>
                      </a:r>
                      <a:r>
                        <a:rPr sz="600" spc="10">
                          <a:latin typeface="Calibri"/>
                          <a:cs typeface="Calibri"/>
                        </a:rPr>
                        <a:t> </a:t>
                      </a:r>
                      <a:r>
                        <a:rPr sz="600" spc="-5">
                          <a:latin typeface="Calibri"/>
                          <a:cs typeface="Calibri"/>
                        </a:rPr>
                        <a:t>objects</a:t>
                      </a:r>
                      <a:r>
                        <a:rPr sz="600" spc="10">
                          <a:latin typeface="Calibri"/>
                          <a:cs typeface="Calibri"/>
                        </a:rPr>
                        <a:t> </a:t>
                      </a:r>
                      <a:r>
                        <a:rPr sz="600" spc="-5">
                          <a:latin typeface="Calibri"/>
                          <a:cs typeface="Calibri"/>
                        </a:rPr>
                        <a:t>are</a:t>
                      </a:r>
                      <a:r>
                        <a:rPr sz="600">
                          <a:latin typeface="Calibri"/>
                          <a:cs typeface="Calibri"/>
                        </a:rPr>
                        <a:t> </a:t>
                      </a:r>
                      <a:r>
                        <a:rPr sz="600" spc="-5">
                          <a:latin typeface="Calibri"/>
                          <a:cs typeface="Calibri"/>
                        </a:rPr>
                        <a:t>rubbed</a:t>
                      </a:r>
                      <a:r>
                        <a:rPr sz="600" spc="15">
                          <a:latin typeface="Calibri"/>
                          <a:cs typeface="Calibri"/>
                        </a:rPr>
                        <a:t> </a:t>
                      </a:r>
                      <a:r>
                        <a:rPr sz="600" spc="-5">
                          <a:latin typeface="Calibri"/>
                          <a:cs typeface="Calibri"/>
                        </a:rPr>
                        <a:t>together:</a:t>
                      </a:r>
                      <a:r>
                        <a:rPr sz="600" spc="5">
                          <a:latin typeface="Calibri"/>
                          <a:cs typeface="Calibri"/>
                        </a:rPr>
                        <a:t> </a:t>
                      </a:r>
                      <a:r>
                        <a:rPr sz="600" spc="-5">
                          <a:latin typeface="Calibri"/>
                          <a:cs typeface="Calibri"/>
                        </a:rPr>
                        <a:t>transfer</a:t>
                      </a:r>
                      <a:r>
                        <a:rPr sz="600" spc="5">
                          <a:latin typeface="Calibri"/>
                          <a:cs typeface="Calibri"/>
                        </a:rPr>
                        <a:t> </a:t>
                      </a:r>
                      <a:r>
                        <a:rPr sz="600" spc="-5">
                          <a:latin typeface="Calibri"/>
                          <a:cs typeface="Calibri"/>
                        </a:rPr>
                        <a:t>of </a:t>
                      </a:r>
                      <a:r>
                        <a:rPr sz="600">
                          <a:latin typeface="Calibri"/>
                          <a:cs typeface="Calibri"/>
                        </a:rPr>
                        <a:t> </a:t>
                      </a:r>
                      <a:r>
                        <a:rPr sz="600" spc="-5">
                          <a:latin typeface="Calibri"/>
                          <a:cs typeface="Calibri"/>
                        </a:rPr>
                        <a:t>electrons,</a:t>
                      </a:r>
                      <a:r>
                        <a:rPr sz="600" spc="5">
                          <a:latin typeface="Calibri"/>
                          <a:cs typeface="Calibri"/>
                        </a:rPr>
                        <a:t> </a:t>
                      </a:r>
                      <a:r>
                        <a:rPr sz="600" spc="-5">
                          <a:latin typeface="Calibri"/>
                          <a:cs typeface="Calibri"/>
                        </a:rPr>
                        <a:t>forces</a:t>
                      </a:r>
                      <a:r>
                        <a:rPr sz="600">
                          <a:latin typeface="Calibri"/>
                          <a:cs typeface="Calibri"/>
                        </a:rPr>
                        <a:t> </a:t>
                      </a:r>
                      <a:r>
                        <a:rPr sz="600" spc="-5">
                          <a:latin typeface="Calibri"/>
                          <a:cs typeface="Calibri"/>
                        </a:rPr>
                        <a:t>between</a:t>
                      </a:r>
                      <a:r>
                        <a:rPr sz="600">
                          <a:latin typeface="Calibri"/>
                          <a:cs typeface="Calibri"/>
                        </a:rPr>
                        <a:t> </a:t>
                      </a:r>
                      <a:r>
                        <a:rPr sz="600" spc="-5">
                          <a:latin typeface="Calibri"/>
                          <a:cs typeface="Calibri"/>
                        </a:rPr>
                        <a:t>charged</a:t>
                      </a:r>
                      <a:r>
                        <a:rPr sz="600" spc="5">
                          <a:latin typeface="Calibri"/>
                          <a:cs typeface="Calibri"/>
                        </a:rPr>
                        <a:t> </a:t>
                      </a:r>
                      <a:r>
                        <a:rPr sz="600" spc="-5">
                          <a:latin typeface="Calibri"/>
                          <a:cs typeface="Calibri"/>
                        </a:rPr>
                        <a:t>objects</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The</a:t>
                      </a:r>
                      <a:r>
                        <a:rPr sz="600">
                          <a:latin typeface="Calibri"/>
                          <a:cs typeface="Calibri"/>
                        </a:rPr>
                        <a:t> </a:t>
                      </a:r>
                      <a:r>
                        <a:rPr sz="600" spc="-5">
                          <a:latin typeface="Calibri"/>
                          <a:cs typeface="Calibri"/>
                        </a:rPr>
                        <a:t>idea</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electric</a:t>
                      </a:r>
                      <a:r>
                        <a:rPr sz="600" spc="5">
                          <a:latin typeface="Calibri"/>
                          <a:cs typeface="Calibri"/>
                        </a:rPr>
                        <a:t> </a:t>
                      </a:r>
                      <a:r>
                        <a:rPr sz="600" spc="-5">
                          <a:latin typeface="Calibri"/>
                          <a:cs typeface="Calibri"/>
                        </a:rPr>
                        <a:t>field,</a:t>
                      </a:r>
                      <a:r>
                        <a:rPr sz="600" spc="15">
                          <a:latin typeface="Calibri"/>
                          <a:cs typeface="Calibri"/>
                        </a:rPr>
                        <a:t> </a:t>
                      </a:r>
                      <a:r>
                        <a:rPr sz="600" spc="-5">
                          <a:latin typeface="Calibri"/>
                          <a:cs typeface="Calibri"/>
                        </a:rPr>
                        <a:t>forces</a:t>
                      </a:r>
                      <a:r>
                        <a:rPr sz="600" spc="5">
                          <a:latin typeface="Calibri"/>
                          <a:cs typeface="Calibri"/>
                        </a:rPr>
                        <a:t> </a:t>
                      </a:r>
                      <a:r>
                        <a:rPr sz="600" spc="-5">
                          <a:latin typeface="Calibri"/>
                          <a:cs typeface="Calibri"/>
                        </a:rPr>
                        <a:t>acting</a:t>
                      </a:r>
                      <a:r>
                        <a:rPr sz="600">
                          <a:latin typeface="Calibri"/>
                          <a:cs typeface="Calibri"/>
                        </a:rPr>
                        <a:t> across</a:t>
                      </a:r>
                      <a:r>
                        <a:rPr sz="600" spc="5">
                          <a:latin typeface="Calibri"/>
                          <a:cs typeface="Calibri"/>
                        </a:rPr>
                        <a:t> </a:t>
                      </a:r>
                      <a:r>
                        <a:rPr sz="600" spc="-5">
                          <a:latin typeface="Calibri"/>
                          <a:cs typeface="Calibri"/>
                        </a:rPr>
                        <a:t>the</a:t>
                      </a:r>
                      <a:r>
                        <a:rPr sz="600" spc="5">
                          <a:latin typeface="Calibri"/>
                          <a:cs typeface="Calibri"/>
                        </a:rPr>
                        <a:t> </a:t>
                      </a:r>
                      <a:r>
                        <a:rPr sz="600">
                          <a:latin typeface="Calibri"/>
                          <a:cs typeface="Calibri"/>
                        </a:rPr>
                        <a:t>space </a:t>
                      </a:r>
                      <a:r>
                        <a:rPr sz="600" spc="-5">
                          <a:latin typeface="Calibri"/>
                          <a:cs typeface="Calibri"/>
                        </a:rPr>
                        <a:t>between</a:t>
                      </a:r>
                      <a:r>
                        <a:rPr sz="600" spc="5">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not</a:t>
                      </a:r>
                      <a:r>
                        <a:rPr sz="600" spc="2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contact.</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285227">
                <a:tc>
                  <a:txBody>
                    <a:bodyPr/>
                    <a:lstStyle/>
                    <a:p>
                      <a:pPr>
                        <a:lnSpc>
                          <a:spcPct val="100000"/>
                        </a:lnSpc>
                        <a:spcBef>
                          <a:spcPts val="10"/>
                        </a:spcBef>
                      </a:pPr>
                      <a:endParaRPr sz="600">
                        <a:latin typeface="Times New Roman"/>
                        <a:cs typeface="Times New Roman"/>
                      </a:endParaRPr>
                    </a:p>
                    <a:p>
                      <a:pPr marL="68580" marR="256540">
                        <a:lnSpc>
                          <a:spcPct val="102099"/>
                        </a:lnSpc>
                      </a:pPr>
                      <a:r>
                        <a:rPr sz="600" b="1" spc="-5">
                          <a:latin typeface="Calibri"/>
                          <a:cs typeface="Calibri"/>
                        </a:rPr>
                        <a:t>How does the voltage </a:t>
                      </a:r>
                      <a:r>
                        <a:rPr sz="600" b="1">
                          <a:latin typeface="Calibri"/>
                          <a:cs typeface="Calibri"/>
                        </a:rPr>
                        <a:t>of </a:t>
                      </a:r>
                      <a:r>
                        <a:rPr sz="600" b="1" spc="-5">
                          <a:latin typeface="Calibri"/>
                          <a:cs typeface="Calibri"/>
                        </a:rPr>
                        <a:t>the </a:t>
                      </a:r>
                      <a:r>
                        <a:rPr sz="600" b="1">
                          <a:latin typeface="Calibri"/>
                          <a:cs typeface="Calibri"/>
                        </a:rPr>
                        <a:t> </a:t>
                      </a:r>
                      <a:r>
                        <a:rPr sz="600" b="1" spc="-5">
                          <a:latin typeface="Calibri"/>
                          <a:cs typeface="Calibri"/>
                        </a:rPr>
                        <a:t>batteries in a circuit affect the </a:t>
                      </a:r>
                      <a:r>
                        <a:rPr sz="600" b="1" spc="-145">
                          <a:latin typeface="Calibri"/>
                          <a:cs typeface="Calibri"/>
                        </a:rPr>
                        <a:t> </a:t>
                      </a:r>
                      <a:r>
                        <a:rPr sz="600" b="1" spc="-5">
                          <a:latin typeface="Calibri"/>
                          <a:cs typeface="Calibri"/>
                        </a:rPr>
                        <a:t>brightness</a:t>
                      </a:r>
                      <a:r>
                        <a:rPr sz="600" b="1" spc="-10">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lamp?</a:t>
                      </a:r>
                      <a:endParaRPr sz="600">
                        <a:latin typeface="Calibri"/>
                        <a:cs typeface="Calibri"/>
                      </a:endParaRPr>
                    </a:p>
                    <a:p>
                      <a:pPr marL="68580" marR="256540">
                        <a:lnSpc>
                          <a:spcPct val="101400"/>
                        </a:lnSpc>
                      </a:pPr>
                      <a:r>
                        <a:rPr sz="600" b="1" spc="-5">
                          <a:latin typeface="Calibri"/>
                          <a:cs typeface="Calibri"/>
                        </a:rPr>
                        <a:t>How does the voltage </a:t>
                      </a:r>
                      <a:r>
                        <a:rPr sz="600" b="1">
                          <a:latin typeface="Calibri"/>
                          <a:cs typeface="Calibri"/>
                        </a:rPr>
                        <a:t>of </a:t>
                      </a:r>
                      <a:r>
                        <a:rPr sz="600" b="1" spc="-5">
                          <a:latin typeface="Calibri"/>
                          <a:cs typeface="Calibri"/>
                        </a:rPr>
                        <a:t>the </a:t>
                      </a:r>
                      <a:r>
                        <a:rPr sz="600" b="1">
                          <a:latin typeface="Calibri"/>
                          <a:cs typeface="Calibri"/>
                        </a:rPr>
                        <a:t> </a:t>
                      </a:r>
                      <a:r>
                        <a:rPr sz="600" b="1" spc="-5">
                          <a:latin typeface="Calibri"/>
                          <a:cs typeface="Calibri"/>
                        </a:rPr>
                        <a:t>batteries</a:t>
                      </a:r>
                      <a:r>
                        <a:rPr sz="600" b="1" spc="-15">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circuit</a:t>
                      </a:r>
                      <a:r>
                        <a:rPr sz="600" b="1">
                          <a:latin typeface="Calibri"/>
                          <a:cs typeface="Calibri"/>
                        </a:rPr>
                        <a:t> </a:t>
                      </a:r>
                      <a:r>
                        <a:rPr sz="600" b="1" spc="-5">
                          <a:latin typeface="Calibri"/>
                          <a:cs typeface="Calibri"/>
                        </a:rPr>
                        <a:t>affect the</a:t>
                      </a:r>
                      <a:endParaRPr sz="600">
                        <a:latin typeface="Calibri"/>
                        <a:cs typeface="Calibri"/>
                      </a:endParaRPr>
                    </a:p>
                    <a:p>
                      <a:pPr marL="68580">
                        <a:lnSpc>
                          <a:spcPct val="100000"/>
                        </a:lnSpc>
                        <a:spcBef>
                          <a:spcPts val="15"/>
                        </a:spcBef>
                      </a:pPr>
                      <a:r>
                        <a:rPr sz="600" b="1" spc="-5">
                          <a:latin typeface="Calibri"/>
                          <a:cs typeface="Calibri"/>
                        </a:rPr>
                        <a:t>volume</a:t>
                      </a:r>
                      <a:r>
                        <a:rPr sz="600" b="1" spc="-10">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the</a:t>
                      </a:r>
                      <a:r>
                        <a:rPr sz="600" b="1" spc="-20">
                          <a:latin typeface="Calibri"/>
                          <a:cs typeface="Calibri"/>
                        </a:rPr>
                        <a:t> </a:t>
                      </a:r>
                      <a:r>
                        <a:rPr sz="600" b="1" spc="-5">
                          <a:latin typeface="Calibri"/>
                          <a:cs typeface="Calibri"/>
                        </a:rPr>
                        <a:t>buzzer?</a:t>
                      </a:r>
                      <a:endParaRPr sz="600">
                        <a:latin typeface="Calibri"/>
                        <a:cs typeface="Calibri"/>
                      </a:endParaRPr>
                    </a:p>
                    <a:p>
                      <a:pPr>
                        <a:lnSpc>
                          <a:spcPct val="100000"/>
                        </a:lnSpc>
                        <a:spcBef>
                          <a:spcPts val="5"/>
                        </a:spcBef>
                      </a:pPr>
                      <a:endParaRPr sz="700">
                        <a:latin typeface="Times New Roman"/>
                        <a:cs typeface="Times New Roman"/>
                      </a:endParaRPr>
                    </a:p>
                    <a:p>
                      <a:pPr marL="68580" marR="187960">
                        <a:lnSpc>
                          <a:spcPct val="101400"/>
                        </a:lnSpc>
                      </a:pPr>
                      <a:r>
                        <a:rPr sz="600" b="1" spc="-5">
                          <a:latin typeface="Calibri"/>
                          <a:cs typeface="Calibri"/>
                        </a:rPr>
                        <a:t>Which make of battery lasts the </a:t>
                      </a:r>
                      <a:r>
                        <a:rPr sz="600" b="1" spc="-145">
                          <a:latin typeface="Calibri"/>
                          <a:cs typeface="Calibri"/>
                        </a:rPr>
                        <a:t> </a:t>
                      </a:r>
                      <a:r>
                        <a:rPr sz="600" b="1" spc="-5">
                          <a:latin typeface="Calibri"/>
                          <a:cs typeface="Calibri"/>
                        </a:rPr>
                        <a:t>longest?</a:t>
                      </a:r>
                      <a:endParaRPr sz="600">
                        <a:latin typeface="Calibri"/>
                        <a:cs typeface="Calibri"/>
                      </a:endParaRPr>
                    </a:p>
                    <a:p>
                      <a:pPr>
                        <a:lnSpc>
                          <a:spcPct val="100000"/>
                        </a:lnSpc>
                        <a:spcBef>
                          <a:spcPts val="10"/>
                        </a:spcBef>
                      </a:pPr>
                      <a:endParaRPr sz="600">
                        <a:latin typeface="Times New Roman"/>
                        <a:cs typeface="Times New Roman"/>
                      </a:endParaRPr>
                    </a:p>
                    <a:p>
                      <a:pPr marL="68580" marR="87630">
                        <a:lnSpc>
                          <a:spcPct val="102899"/>
                        </a:lnSpc>
                        <a:spcBef>
                          <a:spcPts val="5"/>
                        </a:spcBef>
                      </a:pPr>
                      <a:r>
                        <a:rPr sz="600" b="1" spc="-5">
                          <a:latin typeface="Calibri"/>
                          <a:cs typeface="Calibri"/>
                        </a:rPr>
                        <a:t>Which type </a:t>
                      </a:r>
                      <a:r>
                        <a:rPr sz="600" b="1">
                          <a:latin typeface="Calibri"/>
                          <a:cs typeface="Calibri"/>
                        </a:rPr>
                        <a:t>of </a:t>
                      </a:r>
                      <a:r>
                        <a:rPr sz="600" b="1" spc="-5">
                          <a:latin typeface="Calibri"/>
                          <a:cs typeface="Calibri"/>
                        </a:rPr>
                        <a:t>fruit makes the best </a:t>
                      </a:r>
                      <a:r>
                        <a:rPr sz="600" b="1" spc="-145">
                          <a:latin typeface="Calibri"/>
                          <a:cs typeface="Calibri"/>
                        </a:rPr>
                        <a:t> </a:t>
                      </a:r>
                      <a:r>
                        <a:rPr sz="600" b="1" spc="-5">
                          <a:latin typeface="Calibri"/>
                          <a:cs typeface="Calibri"/>
                        </a:rPr>
                        <a:t>fruity battery?</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8580" marR="71755">
                        <a:lnSpc>
                          <a:spcPct val="102099"/>
                        </a:lnSpc>
                      </a:pPr>
                      <a:r>
                        <a:rPr sz="600" spc="-5">
                          <a:latin typeface="Calibri"/>
                          <a:cs typeface="Calibri"/>
                        </a:rPr>
                        <a:t>How would you</a:t>
                      </a:r>
                      <a:r>
                        <a:rPr sz="600">
                          <a:latin typeface="Calibri"/>
                          <a:cs typeface="Calibri"/>
                        </a:rPr>
                        <a:t> </a:t>
                      </a:r>
                      <a:r>
                        <a:rPr sz="600" spc="-5">
                          <a:latin typeface="Calibri"/>
                          <a:cs typeface="Calibri"/>
                        </a:rPr>
                        <a:t>group electrical </a:t>
                      </a:r>
                      <a:r>
                        <a:rPr sz="600">
                          <a:latin typeface="Calibri"/>
                          <a:cs typeface="Calibri"/>
                        </a:rPr>
                        <a:t> </a:t>
                      </a:r>
                      <a:r>
                        <a:rPr sz="600" spc="-5">
                          <a:latin typeface="Calibri"/>
                          <a:cs typeface="Calibri"/>
                        </a:rPr>
                        <a:t>components and</a:t>
                      </a:r>
                      <a:r>
                        <a:rPr sz="600">
                          <a:latin typeface="Calibri"/>
                          <a:cs typeface="Calibri"/>
                        </a:rPr>
                        <a:t> </a:t>
                      </a:r>
                      <a:r>
                        <a:rPr sz="600" spc="-5">
                          <a:latin typeface="Calibri"/>
                          <a:cs typeface="Calibri"/>
                        </a:rPr>
                        <a:t>appliances based </a:t>
                      </a:r>
                      <a:r>
                        <a:rPr sz="600">
                          <a:latin typeface="Calibri"/>
                          <a:cs typeface="Calibri"/>
                        </a:rPr>
                        <a:t> </a:t>
                      </a:r>
                      <a:r>
                        <a:rPr sz="600" spc="-5">
                          <a:latin typeface="Calibri"/>
                          <a:cs typeface="Calibri"/>
                        </a:rPr>
                        <a:t>on what</a:t>
                      </a:r>
                      <a:r>
                        <a:rPr sz="600" spc="-15">
                          <a:latin typeface="Calibri"/>
                          <a:cs typeface="Calibri"/>
                        </a:rPr>
                        <a:t> </a:t>
                      </a:r>
                      <a:r>
                        <a:rPr sz="600" spc="-5">
                          <a:latin typeface="Calibri"/>
                          <a:cs typeface="Calibri"/>
                        </a:rPr>
                        <a:t>electricity</a:t>
                      </a:r>
                      <a:r>
                        <a:rPr sz="600">
                          <a:latin typeface="Calibri"/>
                          <a:cs typeface="Calibri"/>
                        </a:rPr>
                        <a:t> </a:t>
                      </a:r>
                      <a:r>
                        <a:rPr sz="600" spc="-5">
                          <a:latin typeface="Calibri"/>
                          <a:cs typeface="Calibri"/>
                        </a:rPr>
                        <a:t>makes</a:t>
                      </a:r>
                      <a:r>
                        <a:rPr sz="600" spc="10">
                          <a:latin typeface="Calibri"/>
                          <a:cs typeface="Calibri"/>
                        </a:rPr>
                        <a:t> </a:t>
                      </a:r>
                      <a:r>
                        <a:rPr sz="600" spc="-5">
                          <a:latin typeface="Calibri"/>
                          <a:cs typeface="Calibri"/>
                        </a:rPr>
                        <a:t>them</a:t>
                      </a:r>
                      <a:r>
                        <a:rPr sz="600" spc="-10">
                          <a:latin typeface="Calibri"/>
                          <a:cs typeface="Calibri"/>
                        </a:rPr>
                        <a:t> </a:t>
                      </a:r>
                      <a:r>
                        <a:rPr sz="600" spc="-5">
                          <a:latin typeface="Calibri"/>
                          <a:cs typeface="Calibri"/>
                        </a:rPr>
                        <a:t>do?</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219075">
                        <a:lnSpc>
                          <a:spcPct val="101400"/>
                        </a:lnSpc>
                        <a:spcBef>
                          <a:spcPts val="5"/>
                        </a:spcBef>
                      </a:pPr>
                      <a:r>
                        <a:rPr sz="600" spc="-5">
                          <a:latin typeface="Calibri"/>
                          <a:cs typeface="Calibri"/>
                        </a:rPr>
                        <a:t>How does brightness</a:t>
                      </a:r>
                      <a:r>
                        <a:rPr sz="600">
                          <a:latin typeface="Calibri"/>
                          <a:cs typeface="Calibri"/>
                        </a:rPr>
                        <a:t> </a:t>
                      </a:r>
                      <a:r>
                        <a:rPr sz="600" spc="-5">
                          <a:latin typeface="Calibri"/>
                          <a:cs typeface="Calibri"/>
                        </a:rPr>
                        <a:t>of bulb </a:t>
                      </a:r>
                      <a:r>
                        <a:rPr sz="600">
                          <a:latin typeface="Calibri"/>
                          <a:cs typeface="Calibri"/>
                        </a:rPr>
                        <a:t> </a:t>
                      </a:r>
                      <a:r>
                        <a:rPr sz="600" spc="-5">
                          <a:latin typeface="Calibri"/>
                          <a:cs typeface="Calibri"/>
                        </a:rPr>
                        <a:t>change</a:t>
                      </a:r>
                      <a:r>
                        <a:rPr sz="600" spc="-10">
                          <a:latin typeface="Calibri"/>
                          <a:cs typeface="Calibri"/>
                        </a:rPr>
                        <a:t> </a:t>
                      </a:r>
                      <a:r>
                        <a:rPr sz="600" spc="-5">
                          <a:latin typeface="Calibri"/>
                          <a:cs typeface="Calibri"/>
                        </a:rPr>
                        <a:t>as</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battery</a:t>
                      </a:r>
                      <a:r>
                        <a:rPr sz="600" spc="5">
                          <a:latin typeface="Calibri"/>
                          <a:cs typeface="Calibri"/>
                        </a:rPr>
                        <a:t> </a:t>
                      </a:r>
                      <a:r>
                        <a:rPr sz="600" spc="-5">
                          <a:latin typeface="Calibri"/>
                          <a:cs typeface="Calibri"/>
                        </a:rPr>
                        <a:t>runs out?</a:t>
                      </a:r>
                      <a:endParaRPr sz="600">
                        <a:latin typeface="Calibri"/>
                        <a:cs typeface="Calibri"/>
                      </a:endParaRPr>
                    </a:p>
                    <a:p>
                      <a:pPr>
                        <a:lnSpc>
                          <a:spcPct val="100000"/>
                        </a:lnSpc>
                      </a:pPr>
                      <a:endParaRPr sz="700">
                        <a:latin typeface="Times New Roman"/>
                        <a:cs typeface="Times New Roman"/>
                      </a:endParaRPr>
                    </a:p>
                    <a:p>
                      <a:pPr marL="68580" marR="78105">
                        <a:lnSpc>
                          <a:spcPct val="101400"/>
                        </a:lnSpc>
                      </a:pPr>
                      <a:r>
                        <a:rPr sz="600" spc="-5">
                          <a:latin typeface="Calibri"/>
                          <a:cs typeface="Calibri"/>
                        </a:rPr>
                        <a:t>How can we measure how quickly a </a:t>
                      </a:r>
                      <a:r>
                        <a:rPr sz="600" spc="-145">
                          <a:latin typeface="Calibri"/>
                          <a:cs typeface="Calibri"/>
                        </a:rPr>
                        <a:t> </a:t>
                      </a:r>
                      <a:r>
                        <a:rPr sz="600" spc="-5">
                          <a:latin typeface="Calibri"/>
                          <a:cs typeface="Calibri"/>
                        </a:rPr>
                        <a:t>battery</a:t>
                      </a:r>
                      <a:r>
                        <a:rPr sz="600">
                          <a:latin typeface="Calibri"/>
                          <a:cs typeface="Calibri"/>
                        </a:rPr>
                        <a:t> </a:t>
                      </a:r>
                      <a:r>
                        <a:rPr sz="600" spc="-10">
                          <a:latin typeface="Calibri"/>
                          <a:cs typeface="Calibri"/>
                        </a:rPr>
                        <a:t>is</a:t>
                      </a:r>
                      <a:r>
                        <a:rPr sz="600">
                          <a:latin typeface="Calibri"/>
                          <a:cs typeface="Calibri"/>
                        </a:rPr>
                        <a:t> </a:t>
                      </a:r>
                      <a:r>
                        <a:rPr sz="600" spc="-5">
                          <a:latin typeface="Calibri"/>
                          <a:cs typeface="Calibri"/>
                        </a:rPr>
                        <a:t>used</a:t>
                      </a:r>
                      <a:r>
                        <a:rPr sz="600" spc="5">
                          <a:latin typeface="Calibri"/>
                          <a:cs typeface="Calibri"/>
                        </a:rPr>
                        <a:t> </a:t>
                      </a:r>
                      <a:r>
                        <a:rPr sz="600" spc="-5">
                          <a:latin typeface="Calibri"/>
                          <a:cs typeface="Calibri"/>
                        </a:rPr>
                        <a:t>up?</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224790">
                        <a:lnSpc>
                          <a:spcPct val="101400"/>
                        </a:lnSpc>
                        <a:spcBef>
                          <a:spcPts val="5"/>
                        </a:spcBef>
                      </a:pPr>
                      <a:r>
                        <a:rPr sz="600" spc="-5">
                          <a:latin typeface="Calibri"/>
                          <a:cs typeface="Calibri"/>
                        </a:rPr>
                        <a:t>Does the temperature of a light </a:t>
                      </a:r>
                      <a:r>
                        <a:rPr sz="600" spc="-145">
                          <a:latin typeface="Calibri"/>
                          <a:cs typeface="Calibri"/>
                        </a:rPr>
                        <a:t> </a:t>
                      </a:r>
                      <a:r>
                        <a:rPr sz="600" spc="-5">
                          <a:latin typeface="Calibri"/>
                          <a:cs typeface="Calibri"/>
                        </a:rPr>
                        <a:t>bulb go up</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longer </a:t>
                      </a:r>
                      <a:r>
                        <a:rPr sz="600">
                          <a:latin typeface="Calibri"/>
                          <a:cs typeface="Calibri"/>
                        </a:rPr>
                        <a:t>it</a:t>
                      </a:r>
                      <a:r>
                        <a:rPr sz="600" spc="-15">
                          <a:latin typeface="Calibri"/>
                          <a:cs typeface="Calibri"/>
                        </a:rPr>
                        <a:t> </a:t>
                      </a:r>
                      <a:r>
                        <a:rPr sz="600" spc="-10">
                          <a:latin typeface="Calibri"/>
                          <a:cs typeface="Calibri"/>
                        </a:rPr>
                        <a:t>is</a:t>
                      </a:r>
                      <a:r>
                        <a:rPr sz="600" spc="-5">
                          <a:latin typeface="Calibri"/>
                          <a:cs typeface="Calibri"/>
                        </a:rPr>
                        <a:t> on?</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271145">
                        <a:lnSpc>
                          <a:spcPct val="101400"/>
                        </a:lnSpc>
                        <a:spcBef>
                          <a:spcPts val="5"/>
                        </a:spcBef>
                      </a:pPr>
                      <a:r>
                        <a:rPr sz="600" spc="-5">
                          <a:latin typeface="Calibri"/>
                          <a:cs typeface="Calibri"/>
                        </a:rPr>
                        <a:t>How has our understanding of </a:t>
                      </a:r>
                      <a:r>
                        <a:rPr sz="600" spc="-145">
                          <a:latin typeface="Calibri"/>
                          <a:cs typeface="Calibri"/>
                        </a:rPr>
                        <a:t> </a:t>
                      </a:r>
                      <a:r>
                        <a:rPr sz="600" spc="-5">
                          <a:latin typeface="Calibri"/>
                          <a:cs typeface="Calibri"/>
                        </a:rPr>
                        <a:t>electricity changed</a:t>
                      </a:r>
                      <a:r>
                        <a:rPr sz="600">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time?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Can we</a:t>
                      </a:r>
                      <a:r>
                        <a:rPr sz="600" spc="-10">
                          <a:latin typeface="Calibri"/>
                          <a:cs typeface="Calibri"/>
                        </a:rPr>
                        <a:t> </a:t>
                      </a:r>
                      <a:r>
                        <a:rPr sz="600" spc="-5">
                          <a:latin typeface="Calibri"/>
                          <a:cs typeface="Calibri"/>
                        </a:rPr>
                        <a:t>vary</a:t>
                      </a:r>
                      <a:r>
                        <a:rPr sz="600" spc="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effects</a:t>
                      </a:r>
                      <a:r>
                        <a:rPr sz="600">
                          <a:latin typeface="Calibri"/>
                          <a:cs typeface="Calibri"/>
                        </a:rPr>
                        <a:t> </a:t>
                      </a:r>
                      <a:r>
                        <a:rPr sz="600" spc="-5">
                          <a:latin typeface="Calibri"/>
                          <a:cs typeface="Calibri"/>
                        </a:rPr>
                        <a:t>of electricity?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7" name="Picture 6">
            <a:extLst>
              <a:ext uri="{FF2B5EF4-FFF2-40B4-BE49-F238E27FC236}">
                <a16:creationId xmlns:a16="http://schemas.microsoft.com/office/drawing/2014/main" id="{E71BA2F7-4CA4-4A01-B8CD-68A502FFE7A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Forces  </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754B49C2-6001-548F-AF8F-7B0F87A2BBEF}"/>
              </a:ext>
            </a:extLst>
          </p:cNvPr>
          <p:cNvPicPr>
            <a:picLocks noChangeAspect="1"/>
          </p:cNvPicPr>
          <p:nvPr/>
        </p:nvPicPr>
        <p:blipFill>
          <a:blip r:embed="rId4"/>
          <a:stretch>
            <a:fillRect/>
          </a:stretch>
        </p:blipFill>
        <p:spPr>
          <a:xfrm>
            <a:off x="8170606" y="0"/>
            <a:ext cx="1735394" cy="6878244"/>
          </a:xfrm>
          <a:prstGeom prst="rect">
            <a:avLst/>
          </a:prstGeom>
        </p:spPr>
      </p:pic>
      <p:sp>
        <p:nvSpPr>
          <p:cNvPr id="7" name="TextBox 6">
            <a:extLst>
              <a:ext uri="{FF2B5EF4-FFF2-40B4-BE49-F238E27FC236}">
                <a16:creationId xmlns:a16="http://schemas.microsoft.com/office/drawing/2014/main" id="{E0AC7FB3-F077-B762-CE96-9A8C24F8527C}"/>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355572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D47E22-9212-405D-A124-12E33B9996C0}"/>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1716130263"/>
              </p:ext>
            </p:extLst>
          </p:nvPr>
        </p:nvGraphicFramePr>
        <p:xfrm>
          <a:off x="506817" y="860612"/>
          <a:ext cx="8892366" cy="5395570"/>
        </p:xfrm>
        <a:graphic>
          <a:graphicData uri="http://schemas.openxmlformats.org/drawingml/2006/table">
            <a:tbl>
              <a:tblPr firstRow="1" bandRow="1">
                <a:tableStyleId>{2D5ABB26-0587-4C30-8999-92F81FD0307C}</a:tableStyleId>
              </a:tblPr>
              <a:tblGrid>
                <a:gridCol w="1640506">
                  <a:extLst>
                    <a:ext uri="{9D8B030D-6E8A-4147-A177-3AD203B41FA5}">
                      <a16:colId xmlns:a16="http://schemas.microsoft.com/office/drawing/2014/main" val="20000"/>
                    </a:ext>
                  </a:extLst>
                </a:gridCol>
                <a:gridCol w="1168912">
                  <a:extLst>
                    <a:ext uri="{9D8B030D-6E8A-4147-A177-3AD203B41FA5}">
                      <a16:colId xmlns:a16="http://schemas.microsoft.com/office/drawing/2014/main" val="20001"/>
                    </a:ext>
                  </a:extLst>
                </a:gridCol>
                <a:gridCol w="78886">
                  <a:extLst>
                    <a:ext uri="{9D8B030D-6E8A-4147-A177-3AD203B41FA5}">
                      <a16:colId xmlns:a16="http://schemas.microsoft.com/office/drawing/2014/main" val="20002"/>
                    </a:ext>
                  </a:extLst>
                </a:gridCol>
                <a:gridCol w="1246072">
                  <a:extLst>
                    <a:ext uri="{9D8B030D-6E8A-4147-A177-3AD203B41FA5}">
                      <a16:colId xmlns:a16="http://schemas.microsoft.com/office/drawing/2014/main" val="20003"/>
                    </a:ext>
                  </a:extLst>
                </a:gridCol>
                <a:gridCol w="1247799">
                  <a:extLst>
                    <a:ext uri="{9D8B030D-6E8A-4147-A177-3AD203B41FA5}">
                      <a16:colId xmlns:a16="http://schemas.microsoft.com/office/drawing/2014/main" val="20004"/>
                    </a:ext>
                  </a:extLst>
                </a:gridCol>
                <a:gridCol w="156047">
                  <a:extLst>
                    <a:ext uri="{9D8B030D-6E8A-4147-A177-3AD203B41FA5}">
                      <a16:colId xmlns:a16="http://schemas.microsoft.com/office/drawing/2014/main" val="20005"/>
                    </a:ext>
                  </a:extLst>
                </a:gridCol>
                <a:gridCol w="1090025">
                  <a:extLst>
                    <a:ext uri="{9D8B030D-6E8A-4147-A177-3AD203B41FA5}">
                      <a16:colId xmlns:a16="http://schemas.microsoft.com/office/drawing/2014/main" val="20006"/>
                    </a:ext>
                  </a:extLst>
                </a:gridCol>
                <a:gridCol w="469292">
                  <a:extLst>
                    <a:ext uri="{9D8B030D-6E8A-4147-A177-3AD203B41FA5}">
                      <a16:colId xmlns:a16="http://schemas.microsoft.com/office/drawing/2014/main" val="20007"/>
                    </a:ext>
                  </a:extLst>
                </a:gridCol>
                <a:gridCol w="1794827">
                  <a:extLst>
                    <a:ext uri="{9D8B030D-6E8A-4147-A177-3AD203B41FA5}">
                      <a16:colId xmlns:a16="http://schemas.microsoft.com/office/drawing/2014/main" val="20008"/>
                    </a:ext>
                  </a:extLst>
                </a:gridCol>
              </a:tblGrid>
              <a:tr h="221279">
                <a:tc gridSpan="9">
                  <a:txBody>
                    <a:bodyPr/>
                    <a:lstStyle/>
                    <a:p>
                      <a:pPr marL="1270" algn="ctr">
                        <a:lnSpc>
                          <a:spcPct val="100000"/>
                        </a:lnSpc>
                        <a:spcBef>
                          <a:spcPts val="85"/>
                        </a:spcBef>
                      </a:pPr>
                      <a:endParaRPr lang="en-GB" sz="1000" b="0" u="none">
                        <a:solidFill>
                          <a:schemeClr val="bg1"/>
                        </a:solidFill>
                        <a:uFillTx/>
                        <a:latin typeface="Times New Roman"/>
                        <a:cs typeface="Times New Roman"/>
                      </a:endParaRPr>
                    </a:p>
                    <a:p>
                      <a:pPr marL="1270" algn="ctr">
                        <a:lnSpc>
                          <a:spcPct val="100000"/>
                        </a:lnSpc>
                        <a:spcBef>
                          <a:spcPts val="85"/>
                        </a:spcBef>
                      </a:pPr>
                      <a:r>
                        <a:rPr sz="1000" b="1" u="sng">
                          <a:solidFill>
                            <a:schemeClr val="bg1"/>
                          </a:solidFill>
                          <a:uFill>
                            <a:solidFill>
                              <a:srgbClr val="000000"/>
                            </a:solidFill>
                          </a:uFill>
                          <a:latin typeface="Calibri"/>
                          <a:cs typeface="Calibri"/>
                        </a:rPr>
                        <a:t>Year</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3</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Forces</a:t>
                      </a:r>
                      <a:r>
                        <a:rPr sz="1000" b="1" u="sng">
                          <a:solidFill>
                            <a:schemeClr val="bg1"/>
                          </a:solidFill>
                          <a:uFill>
                            <a:solidFill>
                              <a:srgbClr val="000000"/>
                            </a:solidFill>
                          </a:uFill>
                          <a:latin typeface="Calibri"/>
                          <a:cs typeface="Calibri"/>
                        </a:rPr>
                        <a:t> (&amp;</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Magnetism)</a:t>
                      </a:r>
                      <a:endParaRPr sz="10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4319">
                <a:tc gridSpan="2">
                  <a:txBody>
                    <a:bodyPr/>
                    <a:lstStyle/>
                    <a:p>
                      <a:pPr marL="974090">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644917">
                <a:tc rowSpan="3" gridSpan="2">
                  <a:txBody>
                    <a:bodyPr/>
                    <a:lstStyle/>
                    <a:p>
                      <a:pPr>
                        <a:lnSpc>
                          <a:spcPct val="100000"/>
                        </a:lnSpc>
                      </a:pPr>
                      <a:endParaRPr sz="800">
                        <a:latin typeface="Times New Roman"/>
                        <a:cs typeface="Times New Roman"/>
                      </a:endParaRPr>
                    </a:p>
                    <a:p>
                      <a:pPr marL="525780" indent="-228600">
                        <a:lnSpc>
                          <a:spcPct val="100000"/>
                        </a:lnSpc>
                        <a:buSzPct val="114285"/>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things move</a:t>
                      </a:r>
                      <a:r>
                        <a:rPr sz="600" b="1" spc="5">
                          <a:latin typeface="Calibri"/>
                          <a:cs typeface="Calibri"/>
                        </a:rPr>
                        <a:t> </a:t>
                      </a:r>
                      <a:r>
                        <a:rPr sz="600" b="1" spc="-5">
                          <a:latin typeface="Calibri"/>
                          <a:cs typeface="Calibri"/>
                        </a:rPr>
                        <a:t>on</a:t>
                      </a:r>
                      <a:r>
                        <a:rPr sz="600" b="1" spc="10">
                          <a:latin typeface="Calibri"/>
                          <a:cs typeface="Calibri"/>
                        </a:rPr>
                        <a:t> </a:t>
                      </a:r>
                      <a:r>
                        <a:rPr sz="600" b="1" spc="-5">
                          <a:latin typeface="Calibri"/>
                          <a:cs typeface="Calibri"/>
                        </a:rPr>
                        <a:t>different</a:t>
                      </a:r>
                      <a:r>
                        <a:rPr sz="600" b="1" spc="5">
                          <a:latin typeface="Calibri"/>
                          <a:cs typeface="Calibri"/>
                        </a:rPr>
                        <a:t> </a:t>
                      </a:r>
                      <a:r>
                        <a:rPr sz="600" b="1" spc="-5">
                          <a:latin typeface="Calibri"/>
                          <a:cs typeface="Calibri"/>
                        </a:rPr>
                        <a:t>surfaces.</a:t>
                      </a:r>
                      <a:endParaRPr sz="600">
                        <a:latin typeface="Calibri"/>
                        <a:cs typeface="Calibri"/>
                      </a:endParaRPr>
                    </a:p>
                    <a:p>
                      <a:pPr marL="525145" marR="163195" indent="-228600">
                        <a:lnSpc>
                          <a:spcPct val="101400"/>
                        </a:lnSpc>
                        <a:spcBef>
                          <a:spcPts val="145"/>
                        </a:spcBef>
                        <a:buSzPct val="114285"/>
                        <a:buFont typeface="Symbol"/>
                        <a:buChar char=""/>
                        <a:tabLst>
                          <a:tab pos="525145" algn="l"/>
                          <a:tab pos="525780" algn="l"/>
                        </a:tabLst>
                      </a:pPr>
                      <a:r>
                        <a:rPr sz="600" b="1" spc="-5">
                          <a:latin typeface="Calibri"/>
                          <a:cs typeface="Calibri"/>
                        </a:rPr>
                        <a:t>Know</a:t>
                      </a:r>
                      <a:r>
                        <a:rPr sz="600" b="1" spc="5">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simple</a:t>
                      </a:r>
                      <a:r>
                        <a:rPr sz="600" b="1">
                          <a:latin typeface="Calibri"/>
                          <a:cs typeface="Calibri"/>
                        </a:rPr>
                        <a:t> </a:t>
                      </a:r>
                      <a:r>
                        <a:rPr sz="600" b="1" spc="-5">
                          <a:latin typeface="Calibri"/>
                          <a:cs typeface="Calibri"/>
                        </a:rPr>
                        <a:t>pulley</a:t>
                      </a:r>
                      <a:r>
                        <a:rPr sz="600" b="1" spc="10">
                          <a:latin typeface="Calibri"/>
                          <a:cs typeface="Calibri"/>
                        </a:rPr>
                        <a:t> </a:t>
                      </a:r>
                      <a:r>
                        <a:rPr sz="600" b="1" spc="-5">
                          <a:latin typeface="Calibri"/>
                          <a:cs typeface="Calibri"/>
                        </a:rPr>
                        <a:t>works </a:t>
                      </a:r>
                      <a:r>
                        <a:rPr sz="600" b="1">
                          <a:latin typeface="Calibri"/>
                          <a:cs typeface="Calibri"/>
                        </a:rPr>
                        <a:t>and </a:t>
                      </a:r>
                      <a:r>
                        <a:rPr sz="600" b="1" spc="-5">
                          <a:latin typeface="Calibri"/>
                          <a:cs typeface="Calibri"/>
                        </a:rPr>
                        <a:t>use</a:t>
                      </a:r>
                      <a:r>
                        <a:rPr sz="600" b="1" spc="5">
                          <a:latin typeface="Calibri"/>
                          <a:cs typeface="Calibri"/>
                        </a:rPr>
                        <a:t> </a:t>
                      </a:r>
                      <a:r>
                        <a:rPr sz="600" b="1" spc="-5">
                          <a:latin typeface="Calibri"/>
                          <a:cs typeface="Calibri"/>
                        </a:rPr>
                        <a:t>making</a:t>
                      </a:r>
                      <a:r>
                        <a:rPr sz="600" b="1">
                          <a:latin typeface="Calibri"/>
                          <a:cs typeface="Calibri"/>
                        </a:rPr>
                        <a:t> </a:t>
                      </a:r>
                      <a:r>
                        <a:rPr sz="600" b="1" spc="-5">
                          <a:latin typeface="Calibri"/>
                          <a:cs typeface="Calibri"/>
                        </a:rPr>
                        <a:t>lifting</a:t>
                      </a:r>
                      <a:r>
                        <a:rPr sz="600" b="1">
                          <a:latin typeface="Calibri"/>
                          <a:cs typeface="Calibri"/>
                        </a:rPr>
                        <a:t> </a:t>
                      </a:r>
                      <a:r>
                        <a:rPr sz="600" b="1" spc="-5">
                          <a:latin typeface="Calibri"/>
                          <a:cs typeface="Calibri"/>
                        </a:rPr>
                        <a:t>an</a:t>
                      </a:r>
                      <a:r>
                        <a:rPr sz="600" b="1">
                          <a:latin typeface="Calibri"/>
                          <a:cs typeface="Calibri"/>
                        </a:rPr>
                        <a:t> </a:t>
                      </a:r>
                      <a:r>
                        <a:rPr sz="600" b="1" spc="-5">
                          <a:latin typeface="Calibri"/>
                          <a:cs typeface="Calibri"/>
                        </a:rPr>
                        <a:t>object </a:t>
                      </a:r>
                      <a:r>
                        <a:rPr sz="600" b="1" spc="-145">
                          <a:latin typeface="Calibri"/>
                          <a:cs typeface="Calibri"/>
                        </a:rPr>
                        <a:t> </a:t>
                      </a:r>
                      <a:r>
                        <a:rPr sz="600" b="1" spc="-5">
                          <a:latin typeface="Calibri"/>
                          <a:cs typeface="Calibri"/>
                        </a:rPr>
                        <a:t>simpler</a:t>
                      </a:r>
                      <a:endParaRPr sz="600">
                        <a:latin typeface="Calibri"/>
                        <a:cs typeface="Calibri"/>
                      </a:endParaRPr>
                    </a:p>
                    <a:p>
                      <a:pPr marL="525145" marR="219075" indent="-228600">
                        <a:lnSpc>
                          <a:spcPct val="101400"/>
                        </a:lnSpc>
                        <a:spcBef>
                          <a:spcPts val="145"/>
                        </a:spcBef>
                        <a:buSzPct val="114285"/>
                        <a:buFont typeface="Symbol"/>
                        <a:buChar char=""/>
                        <a:tabLst>
                          <a:tab pos="525145" algn="l"/>
                          <a:tab pos="525780" algn="l"/>
                        </a:tabLst>
                      </a:pPr>
                      <a:r>
                        <a:rPr sz="600" b="1" spc="-5">
                          <a:latin typeface="Calibri"/>
                          <a:cs typeface="Calibri"/>
                        </a:rPr>
                        <a:t>Notice</a:t>
                      </a:r>
                      <a:r>
                        <a:rPr sz="600" b="1" spc="10">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some</a:t>
                      </a:r>
                      <a:r>
                        <a:rPr sz="600" b="1" spc="5">
                          <a:latin typeface="Calibri"/>
                          <a:cs typeface="Calibri"/>
                        </a:rPr>
                        <a:t> </a:t>
                      </a:r>
                      <a:r>
                        <a:rPr sz="600" b="1" spc="-5">
                          <a:latin typeface="Calibri"/>
                          <a:cs typeface="Calibri"/>
                        </a:rPr>
                        <a:t>forces</a:t>
                      </a:r>
                      <a:r>
                        <a:rPr sz="600" b="1" spc="10">
                          <a:latin typeface="Calibri"/>
                          <a:cs typeface="Calibri"/>
                        </a:rPr>
                        <a:t> </a:t>
                      </a:r>
                      <a:r>
                        <a:rPr sz="600" b="1" spc="-5">
                          <a:latin typeface="Calibri"/>
                          <a:cs typeface="Calibri"/>
                        </a:rPr>
                        <a:t>need</a:t>
                      </a:r>
                      <a:r>
                        <a:rPr sz="600" b="1" spc="5">
                          <a:latin typeface="Calibri"/>
                          <a:cs typeface="Calibri"/>
                        </a:rPr>
                        <a:t> </a:t>
                      </a:r>
                      <a:r>
                        <a:rPr sz="600" b="1" spc="-5">
                          <a:latin typeface="Calibri"/>
                          <a:cs typeface="Calibri"/>
                        </a:rPr>
                        <a:t>contact</a:t>
                      </a:r>
                      <a:r>
                        <a:rPr sz="600" b="1">
                          <a:latin typeface="Calibri"/>
                          <a:cs typeface="Calibri"/>
                        </a:rPr>
                        <a:t> </a:t>
                      </a:r>
                      <a:r>
                        <a:rPr sz="600" b="1" spc="-5">
                          <a:latin typeface="Calibri"/>
                          <a:cs typeface="Calibri"/>
                        </a:rPr>
                        <a:t>between</a:t>
                      </a:r>
                      <a:r>
                        <a:rPr sz="600" b="1">
                          <a:latin typeface="Calibri"/>
                          <a:cs typeface="Calibri"/>
                        </a:rPr>
                        <a:t> </a:t>
                      </a:r>
                      <a:r>
                        <a:rPr sz="600" b="1" spc="-5">
                          <a:latin typeface="Calibri"/>
                          <a:cs typeface="Calibri"/>
                        </a:rPr>
                        <a:t>two</a:t>
                      </a:r>
                      <a:r>
                        <a:rPr sz="600" b="1" spc="5">
                          <a:latin typeface="Calibri"/>
                          <a:cs typeface="Calibri"/>
                        </a:rPr>
                        <a:t> </a:t>
                      </a:r>
                      <a:r>
                        <a:rPr sz="600" b="1" spc="-5">
                          <a:latin typeface="Calibri"/>
                          <a:cs typeface="Calibri"/>
                        </a:rPr>
                        <a:t>objects,</a:t>
                      </a:r>
                      <a:r>
                        <a:rPr sz="600" b="1">
                          <a:latin typeface="Calibri"/>
                          <a:cs typeface="Calibri"/>
                        </a:rPr>
                        <a:t> </a:t>
                      </a:r>
                      <a:r>
                        <a:rPr sz="600" b="1" spc="-5">
                          <a:latin typeface="Calibri"/>
                          <a:cs typeface="Calibri"/>
                        </a:rPr>
                        <a:t>but </a:t>
                      </a:r>
                      <a:r>
                        <a:rPr sz="600" b="1" spc="-145">
                          <a:latin typeface="Calibri"/>
                          <a:cs typeface="Calibri"/>
                        </a:rPr>
                        <a:t> </a:t>
                      </a:r>
                      <a:r>
                        <a:rPr sz="600" b="1" spc="-5">
                          <a:latin typeface="Calibri"/>
                          <a:cs typeface="Calibri"/>
                        </a:rPr>
                        <a:t>magnetic</a:t>
                      </a:r>
                      <a:r>
                        <a:rPr sz="600" b="1" spc="-10">
                          <a:latin typeface="Calibri"/>
                          <a:cs typeface="Calibri"/>
                        </a:rPr>
                        <a:t> </a:t>
                      </a:r>
                      <a:r>
                        <a:rPr sz="600" b="1" spc="-5">
                          <a:latin typeface="Calibri"/>
                          <a:cs typeface="Calibri"/>
                        </a:rPr>
                        <a:t>forces</a:t>
                      </a:r>
                      <a:r>
                        <a:rPr sz="600" b="1" spc="5">
                          <a:latin typeface="Calibri"/>
                          <a:cs typeface="Calibri"/>
                        </a:rPr>
                        <a:t> </a:t>
                      </a:r>
                      <a:r>
                        <a:rPr sz="600" b="1" spc="-5">
                          <a:latin typeface="Calibri"/>
                          <a:cs typeface="Calibri"/>
                        </a:rPr>
                        <a:t>can </a:t>
                      </a:r>
                      <a:r>
                        <a:rPr sz="600" b="1">
                          <a:latin typeface="Calibri"/>
                          <a:cs typeface="Calibri"/>
                        </a:rPr>
                        <a:t>act</a:t>
                      </a:r>
                      <a:r>
                        <a:rPr sz="600" b="1" spc="-5">
                          <a:latin typeface="Calibri"/>
                          <a:cs typeface="Calibri"/>
                        </a:rPr>
                        <a:t> at a</a:t>
                      </a:r>
                      <a:r>
                        <a:rPr sz="600" b="1">
                          <a:latin typeface="Calibri"/>
                          <a:cs typeface="Calibri"/>
                        </a:rPr>
                        <a:t> </a:t>
                      </a:r>
                      <a:r>
                        <a:rPr sz="600" b="1" spc="-5">
                          <a:latin typeface="Calibri"/>
                          <a:cs typeface="Calibri"/>
                        </a:rPr>
                        <a:t>distance.</a:t>
                      </a:r>
                      <a:endParaRPr sz="600">
                        <a:latin typeface="Calibri"/>
                        <a:cs typeface="Calibri"/>
                      </a:endParaRPr>
                    </a:p>
                    <a:p>
                      <a:pPr marL="525145" marR="255904" indent="-228600">
                        <a:lnSpc>
                          <a:spcPct val="101400"/>
                        </a:lnSpc>
                        <a:spcBef>
                          <a:spcPts val="130"/>
                        </a:spcBef>
                        <a:buSzPct val="114285"/>
                        <a:buFont typeface="Symbol"/>
                        <a:buChar char=""/>
                        <a:tabLst>
                          <a:tab pos="525145" algn="l"/>
                          <a:tab pos="525780" algn="l"/>
                        </a:tabLst>
                      </a:pPr>
                      <a:r>
                        <a:rPr sz="600" b="1" spc="-5">
                          <a:latin typeface="Calibri"/>
                          <a:cs typeface="Calibri"/>
                        </a:rPr>
                        <a:t>Observe</a:t>
                      </a:r>
                      <a:r>
                        <a:rPr sz="600" b="1" spc="10">
                          <a:latin typeface="Calibri"/>
                          <a:cs typeface="Calibri"/>
                        </a:rPr>
                        <a:t> </a:t>
                      </a:r>
                      <a:r>
                        <a:rPr sz="600" b="1" spc="-5">
                          <a:latin typeface="Calibri"/>
                          <a:cs typeface="Calibri"/>
                        </a:rPr>
                        <a:t>how</a:t>
                      </a:r>
                      <a:r>
                        <a:rPr sz="600" b="1" spc="10">
                          <a:latin typeface="Calibri"/>
                          <a:cs typeface="Calibri"/>
                        </a:rPr>
                        <a:t> </a:t>
                      </a:r>
                      <a:r>
                        <a:rPr sz="600" b="1" spc="-5">
                          <a:latin typeface="Calibri"/>
                          <a:cs typeface="Calibri"/>
                        </a:rPr>
                        <a:t>magnets</a:t>
                      </a:r>
                      <a:r>
                        <a:rPr sz="600" b="1">
                          <a:latin typeface="Calibri"/>
                          <a:cs typeface="Calibri"/>
                        </a:rPr>
                        <a:t> </a:t>
                      </a:r>
                      <a:r>
                        <a:rPr sz="600" b="1" spc="-5">
                          <a:latin typeface="Calibri"/>
                          <a:cs typeface="Calibri"/>
                        </a:rPr>
                        <a:t>attract</a:t>
                      </a:r>
                      <a:r>
                        <a:rPr sz="600" b="1" spc="10">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repel</a:t>
                      </a:r>
                      <a:r>
                        <a:rPr sz="600" b="1" spc="10">
                          <a:latin typeface="Calibri"/>
                          <a:cs typeface="Calibri"/>
                        </a:rPr>
                        <a:t> </a:t>
                      </a:r>
                      <a:r>
                        <a:rPr sz="600" b="1" spc="-5">
                          <a:latin typeface="Calibri"/>
                          <a:cs typeface="Calibri"/>
                        </a:rPr>
                        <a:t>each</a:t>
                      </a:r>
                      <a:r>
                        <a:rPr sz="600" b="1" spc="10">
                          <a:latin typeface="Calibri"/>
                          <a:cs typeface="Calibri"/>
                        </a:rPr>
                        <a:t> </a:t>
                      </a:r>
                      <a:r>
                        <a:rPr sz="600" b="1" spc="-5">
                          <a:latin typeface="Calibri"/>
                          <a:cs typeface="Calibri"/>
                        </a:rPr>
                        <a:t>other</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attract </a:t>
                      </a:r>
                      <a:r>
                        <a:rPr sz="600" b="1" spc="-145">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materials </a:t>
                      </a:r>
                      <a:r>
                        <a:rPr sz="600" b="1">
                          <a:latin typeface="Calibri"/>
                          <a:cs typeface="Calibri"/>
                        </a:rPr>
                        <a:t>and</a:t>
                      </a:r>
                      <a:r>
                        <a:rPr sz="600" b="1" spc="-5">
                          <a:latin typeface="Calibri"/>
                          <a:cs typeface="Calibri"/>
                        </a:rPr>
                        <a:t> not others.</a:t>
                      </a:r>
                      <a:endParaRPr sz="600">
                        <a:latin typeface="Calibri"/>
                        <a:cs typeface="Calibri"/>
                      </a:endParaRPr>
                    </a:p>
                    <a:p>
                      <a:pPr marL="525145" marR="73025" indent="-228600" algn="just">
                        <a:lnSpc>
                          <a:spcPct val="102099"/>
                        </a:lnSpc>
                        <a:spcBef>
                          <a:spcPts val="140"/>
                        </a:spcBef>
                        <a:buSzPct val="114285"/>
                        <a:buFont typeface="Symbol"/>
                        <a:buChar char=""/>
                        <a:tabLst>
                          <a:tab pos="525780" algn="l"/>
                        </a:tabLst>
                      </a:pPr>
                      <a:r>
                        <a:rPr sz="600" b="1" spc="-5">
                          <a:latin typeface="Calibri"/>
                          <a:cs typeface="Calibri"/>
                        </a:rPr>
                        <a:t>Compare </a:t>
                      </a:r>
                      <a:r>
                        <a:rPr sz="600" b="1">
                          <a:latin typeface="Calibri"/>
                          <a:cs typeface="Calibri"/>
                        </a:rPr>
                        <a:t>and </a:t>
                      </a:r>
                      <a:r>
                        <a:rPr sz="600" b="1" spc="-5">
                          <a:latin typeface="Calibri"/>
                          <a:cs typeface="Calibri"/>
                        </a:rPr>
                        <a:t>group together a variety of everyday materials </a:t>
                      </a:r>
                      <a:r>
                        <a:rPr sz="600" b="1">
                          <a:latin typeface="Calibri"/>
                          <a:cs typeface="Calibri"/>
                        </a:rPr>
                        <a:t>on the </a:t>
                      </a:r>
                      <a:r>
                        <a:rPr sz="600" b="1" spc="5">
                          <a:latin typeface="Calibri"/>
                          <a:cs typeface="Calibri"/>
                        </a:rPr>
                        <a:t> </a:t>
                      </a:r>
                      <a:r>
                        <a:rPr sz="600" b="1" spc="-5">
                          <a:latin typeface="Calibri"/>
                          <a:cs typeface="Calibri"/>
                        </a:rPr>
                        <a:t>basis of whether they are attracted </a:t>
                      </a:r>
                      <a:r>
                        <a:rPr sz="600" b="1">
                          <a:latin typeface="Calibri"/>
                          <a:cs typeface="Calibri"/>
                        </a:rPr>
                        <a:t>to </a:t>
                      </a:r>
                      <a:r>
                        <a:rPr sz="600" b="1" spc="-5">
                          <a:latin typeface="Calibri"/>
                          <a:cs typeface="Calibri"/>
                        </a:rPr>
                        <a:t>a magnet, and identify some </a:t>
                      </a:r>
                      <a:r>
                        <a:rPr sz="600" b="1">
                          <a:latin typeface="Calibri"/>
                          <a:cs typeface="Calibri"/>
                        </a:rPr>
                        <a:t> </a:t>
                      </a:r>
                      <a:r>
                        <a:rPr sz="600" b="1" spc="-5">
                          <a:latin typeface="Calibri"/>
                          <a:cs typeface="Calibri"/>
                        </a:rPr>
                        <a:t>magnetic</a:t>
                      </a:r>
                      <a:r>
                        <a:rPr sz="600" b="1" spc="-10">
                          <a:latin typeface="Calibri"/>
                          <a:cs typeface="Calibri"/>
                        </a:rPr>
                        <a:t> </a:t>
                      </a:r>
                      <a:r>
                        <a:rPr sz="600" b="1" spc="-5">
                          <a:latin typeface="Calibri"/>
                          <a:cs typeface="Calibri"/>
                        </a:rPr>
                        <a:t>materials.</a:t>
                      </a:r>
                      <a:endParaRPr sz="600">
                        <a:latin typeface="Calibri"/>
                        <a:cs typeface="Calibri"/>
                      </a:endParaRPr>
                    </a:p>
                    <a:p>
                      <a:pPr marL="525780" indent="-228600">
                        <a:lnSpc>
                          <a:spcPct val="100000"/>
                        </a:lnSpc>
                        <a:spcBef>
                          <a:spcPts val="145"/>
                        </a:spcBef>
                        <a:buSzPct val="114285"/>
                        <a:buFont typeface="Symbol"/>
                        <a:buChar char=""/>
                        <a:tabLst>
                          <a:tab pos="525145" algn="l"/>
                          <a:tab pos="525780" algn="l"/>
                        </a:tabLst>
                      </a:pPr>
                      <a:r>
                        <a:rPr sz="600" b="1" spc="-5">
                          <a:latin typeface="Calibri"/>
                          <a:cs typeface="Calibri"/>
                        </a:rPr>
                        <a:t>Describe</a:t>
                      </a:r>
                      <a:r>
                        <a:rPr sz="600" b="1" spc="-10">
                          <a:latin typeface="Calibri"/>
                          <a:cs typeface="Calibri"/>
                        </a:rPr>
                        <a:t> </a:t>
                      </a:r>
                      <a:r>
                        <a:rPr sz="600" b="1" spc="-5">
                          <a:latin typeface="Calibri"/>
                          <a:cs typeface="Calibri"/>
                        </a:rPr>
                        <a:t>magnets as</a:t>
                      </a:r>
                      <a:r>
                        <a:rPr sz="600" b="1" spc="5">
                          <a:latin typeface="Calibri"/>
                          <a:cs typeface="Calibri"/>
                        </a:rPr>
                        <a:t> </a:t>
                      </a:r>
                      <a:r>
                        <a:rPr sz="600" b="1" spc="-5">
                          <a:latin typeface="Calibri"/>
                          <a:cs typeface="Calibri"/>
                        </a:rPr>
                        <a:t>having two poles.</a:t>
                      </a:r>
                      <a:endParaRPr sz="600">
                        <a:latin typeface="Calibri"/>
                        <a:cs typeface="Calibri"/>
                      </a:endParaRPr>
                    </a:p>
                    <a:p>
                      <a:pPr marL="525145" marR="264160" indent="-228600">
                        <a:lnSpc>
                          <a:spcPct val="101400"/>
                        </a:lnSpc>
                        <a:spcBef>
                          <a:spcPts val="145"/>
                        </a:spcBef>
                        <a:buSzPct val="114285"/>
                        <a:buFont typeface="Symbol"/>
                        <a:buChar char=""/>
                        <a:tabLst>
                          <a:tab pos="525145" algn="l"/>
                          <a:tab pos="525780" algn="l"/>
                        </a:tabLst>
                      </a:pPr>
                      <a:r>
                        <a:rPr sz="600" b="1" spc="-5">
                          <a:latin typeface="Calibri"/>
                          <a:cs typeface="Calibri"/>
                        </a:rPr>
                        <a:t>Predict</a:t>
                      </a:r>
                      <a:r>
                        <a:rPr sz="600" b="1" spc="5">
                          <a:latin typeface="Calibri"/>
                          <a:cs typeface="Calibri"/>
                        </a:rPr>
                        <a:t> </a:t>
                      </a:r>
                      <a:r>
                        <a:rPr sz="600" b="1" spc="-5">
                          <a:latin typeface="Calibri"/>
                          <a:cs typeface="Calibri"/>
                        </a:rPr>
                        <a:t>whether</a:t>
                      </a:r>
                      <a:r>
                        <a:rPr sz="600" b="1" spc="10">
                          <a:latin typeface="Calibri"/>
                          <a:cs typeface="Calibri"/>
                        </a:rPr>
                        <a:t> </a:t>
                      </a:r>
                      <a:r>
                        <a:rPr sz="600" b="1" spc="-5">
                          <a:latin typeface="Calibri"/>
                          <a:cs typeface="Calibri"/>
                        </a:rPr>
                        <a:t>two</a:t>
                      </a:r>
                      <a:r>
                        <a:rPr sz="600" b="1">
                          <a:latin typeface="Calibri"/>
                          <a:cs typeface="Calibri"/>
                        </a:rPr>
                        <a:t> </a:t>
                      </a:r>
                      <a:r>
                        <a:rPr sz="600" b="1" spc="-5">
                          <a:latin typeface="Calibri"/>
                          <a:cs typeface="Calibri"/>
                        </a:rPr>
                        <a:t>magnets</a:t>
                      </a:r>
                      <a:r>
                        <a:rPr sz="600" b="1" spc="5">
                          <a:latin typeface="Calibri"/>
                          <a:cs typeface="Calibri"/>
                        </a:rPr>
                        <a:t> </a:t>
                      </a:r>
                      <a:r>
                        <a:rPr sz="600" b="1" spc="-5">
                          <a:latin typeface="Calibri"/>
                          <a:cs typeface="Calibri"/>
                        </a:rPr>
                        <a:t>with</a:t>
                      </a:r>
                      <a:r>
                        <a:rPr sz="600" b="1" spc="10">
                          <a:latin typeface="Calibri"/>
                          <a:cs typeface="Calibri"/>
                        </a:rPr>
                        <a:t> </a:t>
                      </a:r>
                      <a:r>
                        <a:rPr sz="600" b="1" spc="-5">
                          <a:latin typeface="Calibri"/>
                          <a:cs typeface="Calibri"/>
                        </a:rPr>
                        <a:t>attract</a:t>
                      </a:r>
                      <a:r>
                        <a:rPr sz="600" b="1" spc="10">
                          <a:latin typeface="Calibri"/>
                          <a:cs typeface="Calibri"/>
                        </a:rPr>
                        <a:t> </a:t>
                      </a:r>
                      <a:r>
                        <a:rPr sz="600" b="1" spc="-5">
                          <a:latin typeface="Calibri"/>
                          <a:cs typeface="Calibri"/>
                        </a:rPr>
                        <a:t>or</a:t>
                      </a:r>
                      <a:r>
                        <a:rPr sz="600" b="1" spc="5">
                          <a:latin typeface="Calibri"/>
                          <a:cs typeface="Calibri"/>
                        </a:rPr>
                        <a:t> </a:t>
                      </a:r>
                      <a:r>
                        <a:rPr sz="600" b="1" spc="-5">
                          <a:latin typeface="Calibri"/>
                          <a:cs typeface="Calibri"/>
                        </a:rPr>
                        <a:t>repel each</a:t>
                      </a:r>
                      <a:r>
                        <a:rPr sz="600" b="1">
                          <a:latin typeface="Calibri"/>
                          <a:cs typeface="Calibri"/>
                        </a:rPr>
                        <a:t> </a:t>
                      </a:r>
                      <a:r>
                        <a:rPr sz="600" b="1" spc="-5">
                          <a:latin typeface="Calibri"/>
                          <a:cs typeface="Calibri"/>
                        </a:rPr>
                        <a:t>other, </a:t>
                      </a:r>
                      <a:r>
                        <a:rPr sz="600" b="1" spc="-145">
                          <a:latin typeface="Calibri"/>
                          <a:cs typeface="Calibri"/>
                        </a:rPr>
                        <a:t> </a:t>
                      </a:r>
                      <a:r>
                        <a:rPr sz="600" b="1" spc="-5">
                          <a:latin typeface="Calibri"/>
                          <a:cs typeface="Calibri"/>
                        </a:rPr>
                        <a:t>depending on</a:t>
                      </a:r>
                      <a:r>
                        <a:rPr sz="600" b="1" spc="5">
                          <a:latin typeface="Calibri"/>
                          <a:cs typeface="Calibri"/>
                        </a:rPr>
                        <a:t> </a:t>
                      </a:r>
                      <a:r>
                        <a:rPr sz="600" b="1" spc="-5">
                          <a:latin typeface="Calibri"/>
                          <a:cs typeface="Calibri"/>
                        </a:rPr>
                        <a:t>which</a:t>
                      </a:r>
                      <a:r>
                        <a:rPr sz="600" b="1" spc="5">
                          <a:latin typeface="Calibri"/>
                          <a:cs typeface="Calibri"/>
                        </a:rPr>
                        <a:t> </a:t>
                      </a:r>
                      <a:r>
                        <a:rPr sz="600" b="1" spc="-5">
                          <a:latin typeface="Calibri"/>
                          <a:cs typeface="Calibri"/>
                        </a:rPr>
                        <a:t>poles are</a:t>
                      </a:r>
                      <a:r>
                        <a:rPr sz="600" b="1" spc="5">
                          <a:latin typeface="Calibri"/>
                          <a:cs typeface="Calibri"/>
                        </a:rPr>
                        <a:t> </a:t>
                      </a:r>
                      <a:r>
                        <a:rPr sz="600" b="1" spc="-5">
                          <a:latin typeface="Calibri"/>
                          <a:cs typeface="Calibri"/>
                        </a:rPr>
                        <a:t>facing.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
                        </a:spcBef>
                      </a:pPr>
                      <a:endParaRPr sz="700">
                        <a:latin typeface="Times New Roman"/>
                        <a:cs typeface="Times New Roman"/>
                      </a:endParaRPr>
                    </a:p>
                    <a:p>
                      <a:pPr marL="525780" indent="-229235">
                        <a:lnSpc>
                          <a:spcPct val="100000"/>
                        </a:lnSpc>
                        <a:spcBef>
                          <a:spcPts val="5"/>
                        </a:spcBef>
                        <a:buFont typeface="Symbol"/>
                        <a:buChar char=""/>
                        <a:tabLst>
                          <a:tab pos="525780" algn="l"/>
                          <a:tab pos="526415" algn="l"/>
                        </a:tabLst>
                      </a:pPr>
                      <a:r>
                        <a:rPr sz="600" spc="-5">
                          <a:latin typeface="Calibri"/>
                          <a:cs typeface="Calibri"/>
                        </a:rPr>
                        <a:t>Magnets</a:t>
                      </a:r>
                      <a:r>
                        <a:rPr sz="600" spc="5">
                          <a:latin typeface="Calibri"/>
                          <a:cs typeface="Calibri"/>
                        </a:rPr>
                        <a:t> </a:t>
                      </a:r>
                      <a:r>
                        <a:rPr sz="600" spc="-5">
                          <a:latin typeface="Calibri"/>
                          <a:cs typeface="Calibri"/>
                        </a:rPr>
                        <a:t>exert attractive</a:t>
                      </a:r>
                      <a:r>
                        <a:rPr sz="60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repulsive</a:t>
                      </a:r>
                      <a:r>
                        <a:rPr sz="600" spc="15">
                          <a:latin typeface="Calibri"/>
                          <a:cs typeface="Calibri"/>
                        </a:rPr>
                        <a:t> </a:t>
                      </a:r>
                      <a:r>
                        <a:rPr sz="600" spc="-5">
                          <a:latin typeface="Calibri"/>
                          <a:cs typeface="Calibri"/>
                        </a:rPr>
                        <a:t>forces</a:t>
                      </a:r>
                      <a:r>
                        <a:rPr sz="600" spc="1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each</a:t>
                      </a:r>
                      <a:r>
                        <a:rPr sz="600" spc="5">
                          <a:latin typeface="Calibri"/>
                          <a:cs typeface="Calibri"/>
                        </a:rPr>
                        <a:t> </a:t>
                      </a:r>
                      <a:r>
                        <a:rPr sz="600" spc="-5">
                          <a:latin typeface="Calibri"/>
                          <a:cs typeface="Calibri"/>
                        </a:rPr>
                        <a:t>other.</a:t>
                      </a:r>
                      <a:endParaRPr sz="600">
                        <a:latin typeface="Calibri"/>
                        <a:cs typeface="Calibri"/>
                      </a:endParaRPr>
                    </a:p>
                    <a:p>
                      <a:pPr marL="525780" marR="270510" indent="-228600">
                        <a:lnSpc>
                          <a:spcPct val="101400"/>
                        </a:lnSpc>
                        <a:spcBef>
                          <a:spcPts val="45"/>
                        </a:spcBef>
                        <a:buFont typeface="Symbol"/>
                        <a:buChar char=""/>
                        <a:tabLst>
                          <a:tab pos="525780" algn="l"/>
                          <a:tab pos="526415" algn="l"/>
                        </a:tabLst>
                      </a:pPr>
                      <a:r>
                        <a:rPr sz="600" spc="-5">
                          <a:latin typeface="Calibri"/>
                          <a:cs typeface="Calibri"/>
                        </a:rPr>
                        <a:t>Magnets</a:t>
                      </a:r>
                      <a:r>
                        <a:rPr sz="600" spc="5">
                          <a:latin typeface="Calibri"/>
                          <a:cs typeface="Calibri"/>
                        </a:rPr>
                        <a:t> </a:t>
                      </a:r>
                      <a:r>
                        <a:rPr sz="600" spc="-5">
                          <a:latin typeface="Calibri"/>
                          <a:cs typeface="Calibri"/>
                        </a:rPr>
                        <a:t>exert non-contact</a:t>
                      </a:r>
                      <a:r>
                        <a:rPr sz="600">
                          <a:latin typeface="Calibri"/>
                          <a:cs typeface="Calibri"/>
                        </a:rPr>
                        <a:t> </a:t>
                      </a:r>
                      <a:r>
                        <a:rPr sz="600" spc="-5">
                          <a:latin typeface="Calibri"/>
                          <a:cs typeface="Calibri"/>
                        </a:rPr>
                        <a:t>forces,</a:t>
                      </a:r>
                      <a:r>
                        <a:rPr sz="600" spc="15">
                          <a:latin typeface="Calibri"/>
                          <a:cs typeface="Calibri"/>
                        </a:rPr>
                        <a:t> </a:t>
                      </a:r>
                      <a:r>
                        <a:rPr sz="600" spc="-5">
                          <a:latin typeface="Calibri"/>
                          <a:cs typeface="Calibri"/>
                        </a:rPr>
                        <a:t>which work through</a:t>
                      </a:r>
                      <a:r>
                        <a:rPr sz="600" spc="10">
                          <a:latin typeface="Calibri"/>
                          <a:cs typeface="Calibri"/>
                        </a:rPr>
                        <a:t> </a:t>
                      </a:r>
                      <a:r>
                        <a:rPr sz="600" spc="-5">
                          <a:latin typeface="Calibri"/>
                          <a:cs typeface="Calibri"/>
                        </a:rPr>
                        <a:t>some </a:t>
                      </a:r>
                      <a:r>
                        <a:rPr sz="600" spc="-145">
                          <a:latin typeface="Calibri"/>
                          <a:cs typeface="Calibri"/>
                        </a:rPr>
                        <a:t> </a:t>
                      </a:r>
                      <a:r>
                        <a:rPr sz="600" spc="-5">
                          <a:latin typeface="Calibri"/>
                          <a:cs typeface="Calibri"/>
                        </a:rPr>
                        <a:t>materials.</a:t>
                      </a:r>
                      <a:endParaRPr sz="600">
                        <a:latin typeface="Calibri"/>
                        <a:cs typeface="Calibri"/>
                      </a:endParaRPr>
                    </a:p>
                    <a:p>
                      <a:pPr marL="525780" indent="-229235">
                        <a:lnSpc>
                          <a:spcPct val="100000"/>
                        </a:lnSpc>
                        <a:spcBef>
                          <a:spcPts val="50"/>
                        </a:spcBef>
                        <a:buFont typeface="Symbol"/>
                        <a:buChar char=""/>
                        <a:tabLst>
                          <a:tab pos="525780" algn="l"/>
                          <a:tab pos="526415" algn="l"/>
                        </a:tabLst>
                      </a:pPr>
                      <a:r>
                        <a:rPr sz="600" spc="-5">
                          <a:latin typeface="Calibri"/>
                          <a:cs typeface="Calibri"/>
                        </a:rPr>
                        <a:t>Magnets</a:t>
                      </a:r>
                      <a:r>
                        <a:rPr sz="600" spc="5">
                          <a:latin typeface="Calibri"/>
                          <a:cs typeface="Calibri"/>
                        </a:rPr>
                        <a:t> </a:t>
                      </a:r>
                      <a:r>
                        <a:rPr sz="600" spc="-5">
                          <a:latin typeface="Calibri"/>
                          <a:cs typeface="Calibri"/>
                        </a:rPr>
                        <a:t>exert attractive</a:t>
                      </a:r>
                      <a:r>
                        <a:rPr sz="600">
                          <a:latin typeface="Calibri"/>
                          <a:cs typeface="Calibri"/>
                        </a:rPr>
                        <a:t> </a:t>
                      </a:r>
                      <a:r>
                        <a:rPr sz="600" spc="-5">
                          <a:latin typeface="Calibri"/>
                          <a:cs typeface="Calibri"/>
                        </a:rPr>
                        <a:t>forces</a:t>
                      </a:r>
                      <a:r>
                        <a:rPr sz="600" spc="5">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some</a:t>
                      </a:r>
                      <a:r>
                        <a:rPr sz="600" spc="15">
                          <a:latin typeface="Calibri"/>
                          <a:cs typeface="Calibri"/>
                        </a:rPr>
                        <a:t> </a:t>
                      </a:r>
                      <a:r>
                        <a:rPr sz="600" spc="-5">
                          <a:latin typeface="Calibri"/>
                          <a:cs typeface="Calibri"/>
                        </a:rPr>
                        <a:t>materials.</a:t>
                      </a:r>
                      <a:endParaRPr sz="600">
                        <a:latin typeface="Calibri"/>
                        <a:cs typeface="Calibri"/>
                      </a:endParaRPr>
                    </a:p>
                    <a:p>
                      <a:pPr marL="525780" marR="275590" indent="-228600">
                        <a:lnSpc>
                          <a:spcPct val="102899"/>
                        </a:lnSpc>
                        <a:spcBef>
                          <a:spcPts val="25"/>
                        </a:spcBef>
                        <a:buFont typeface="Symbol"/>
                        <a:buChar char=""/>
                        <a:tabLst>
                          <a:tab pos="525780" algn="l"/>
                          <a:tab pos="526415" algn="l"/>
                        </a:tabLst>
                      </a:pPr>
                      <a:r>
                        <a:rPr sz="600" spc="-5">
                          <a:latin typeface="Calibri"/>
                          <a:cs typeface="Calibri"/>
                        </a:rPr>
                        <a:t>Magnet</a:t>
                      </a:r>
                      <a:r>
                        <a:rPr sz="600">
                          <a:latin typeface="Calibri"/>
                          <a:cs typeface="Calibri"/>
                        </a:rPr>
                        <a:t> </a:t>
                      </a:r>
                      <a:r>
                        <a:rPr sz="600" spc="-5">
                          <a:latin typeface="Calibri"/>
                          <a:cs typeface="Calibri"/>
                        </a:rPr>
                        <a:t>forces</a:t>
                      </a:r>
                      <a:r>
                        <a:rPr sz="600" spc="10">
                          <a:latin typeface="Calibri"/>
                          <a:cs typeface="Calibri"/>
                        </a:rPr>
                        <a:t> </a:t>
                      </a:r>
                      <a:r>
                        <a:rPr sz="600" spc="-5">
                          <a:latin typeface="Calibri"/>
                          <a:cs typeface="Calibri"/>
                        </a:rPr>
                        <a:t>are</a:t>
                      </a:r>
                      <a:r>
                        <a:rPr sz="600">
                          <a:latin typeface="Calibri"/>
                          <a:cs typeface="Calibri"/>
                        </a:rPr>
                        <a:t> </a:t>
                      </a:r>
                      <a:r>
                        <a:rPr sz="600" spc="-5">
                          <a:latin typeface="Calibri"/>
                          <a:cs typeface="Calibri"/>
                        </a:rPr>
                        <a:t>affected</a:t>
                      </a:r>
                      <a:r>
                        <a:rPr sz="600" spc="15">
                          <a:latin typeface="Calibri"/>
                          <a:cs typeface="Calibri"/>
                        </a:rPr>
                        <a:t> </a:t>
                      </a:r>
                      <a:r>
                        <a:rPr sz="600" spc="-5">
                          <a:latin typeface="Calibri"/>
                          <a:cs typeface="Calibri"/>
                        </a:rPr>
                        <a:t>by</a:t>
                      </a:r>
                      <a:r>
                        <a:rPr sz="600">
                          <a:latin typeface="Calibri"/>
                          <a:cs typeface="Calibri"/>
                        </a:rPr>
                        <a:t> </a:t>
                      </a:r>
                      <a:r>
                        <a:rPr sz="600" spc="-5">
                          <a:latin typeface="Calibri"/>
                          <a:cs typeface="Calibri"/>
                        </a:rPr>
                        <a:t>magnet</a:t>
                      </a:r>
                      <a:r>
                        <a:rPr sz="600" spc="5">
                          <a:latin typeface="Calibri"/>
                          <a:cs typeface="Calibri"/>
                        </a:rPr>
                        <a:t> </a:t>
                      </a:r>
                      <a:r>
                        <a:rPr sz="600" spc="-5">
                          <a:latin typeface="Calibri"/>
                          <a:cs typeface="Calibri"/>
                        </a:rPr>
                        <a:t>strength,</a:t>
                      </a:r>
                      <a:r>
                        <a:rPr sz="600" spc="15">
                          <a:latin typeface="Calibri"/>
                          <a:cs typeface="Calibri"/>
                        </a:rPr>
                        <a:t> </a:t>
                      </a:r>
                      <a:r>
                        <a:rPr sz="600" spc="-5">
                          <a:latin typeface="Calibri"/>
                          <a:cs typeface="Calibri"/>
                        </a:rPr>
                        <a:t>object mass, </a:t>
                      </a:r>
                      <a:r>
                        <a:rPr sz="600" spc="-140">
                          <a:latin typeface="Calibri"/>
                          <a:cs typeface="Calibri"/>
                        </a:rPr>
                        <a:t> </a:t>
                      </a:r>
                      <a:r>
                        <a:rPr sz="600" spc="-5">
                          <a:latin typeface="Calibri"/>
                          <a:cs typeface="Calibri"/>
                        </a:rPr>
                        <a:t>distance from object</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object</a:t>
                      </a:r>
                      <a:r>
                        <a:rPr sz="600" spc="-10">
                          <a:latin typeface="Calibri"/>
                          <a:cs typeface="Calibri"/>
                        </a:rPr>
                        <a:t> </a:t>
                      </a:r>
                      <a:r>
                        <a:rPr sz="600" spc="-5">
                          <a:latin typeface="Calibri"/>
                          <a:cs typeface="Calibri"/>
                        </a:rPr>
                        <a:t>material.</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8580" marR="177165">
                        <a:lnSpc>
                          <a:spcPct val="101400"/>
                        </a:lnSpc>
                        <a:spcBef>
                          <a:spcPts val="5"/>
                        </a:spcBef>
                      </a:pPr>
                      <a:r>
                        <a:rPr sz="600" spc="-5">
                          <a:latin typeface="Calibri"/>
                          <a:cs typeface="Calibri"/>
                        </a:rPr>
                        <a:t>Force,</a:t>
                      </a:r>
                      <a:r>
                        <a:rPr sz="600" spc="10">
                          <a:latin typeface="Calibri"/>
                          <a:cs typeface="Calibri"/>
                        </a:rPr>
                        <a:t> </a:t>
                      </a:r>
                      <a:r>
                        <a:rPr sz="600" spc="-5">
                          <a:latin typeface="Calibri"/>
                          <a:cs typeface="Calibri"/>
                        </a:rPr>
                        <a:t>push,</a:t>
                      </a:r>
                      <a:r>
                        <a:rPr sz="600" spc="15">
                          <a:latin typeface="Calibri"/>
                          <a:cs typeface="Calibri"/>
                        </a:rPr>
                        <a:t> </a:t>
                      </a:r>
                      <a:r>
                        <a:rPr sz="600" spc="-5">
                          <a:latin typeface="Calibri"/>
                          <a:cs typeface="Calibri"/>
                        </a:rPr>
                        <a:t>pull,</a:t>
                      </a:r>
                      <a:r>
                        <a:rPr sz="600" spc="15">
                          <a:latin typeface="Calibri"/>
                          <a:cs typeface="Calibri"/>
                        </a:rPr>
                        <a:t> </a:t>
                      </a:r>
                      <a:r>
                        <a:rPr sz="600" spc="-5">
                          <a:latin typeface="Calibri"/>
                          <a:cs typeface="Calibri"/>
                        </a:rPr>
                        <a:t>friction,</a:t>
                      </a:r>
                      <a:r>
                        <a:rPr sz="600" spc="15">
                          <a:latin typeface="Calibri"/>
                          <a:cs typeface="Calibri"/>
                        </a:rPr>
                        <a:t> </a:t>
                      </a:r>
                      <a:r>
                        <a:rPr sz="600" spc="-5">
                          <a:latin typeface="Calibri"/>
                          <a:cs typeface="Calibri"/>
                        </a:rPr>
                        <a:t>surface,</a:t>
                      </a:r>
                      <a:r>
                        <a:rPr sz="600" spc="15">
                          <a:latin typeface="Calibri"/>
                          <a:cs typeface="Calibri"/>
                        </a:rPr>
                        <a:t> </a:t>
                      </a:r>
                      <a:r>
                        <a:rPr sz="600" spc="-5">
                          <a:latin typeface="Calibri"/>
                          <a:cs typeface="Calibri"/>
                        </a:rPr>
                        <a:t>magnet,</a:t>
                      </a:r>
                      <a:r>
                        <a:rPr sz="600" spc="10">
                          <a:latin typeface="Calibri"/>
                          <a:cs typeface="Calibri"/>
                        </a:rPr>
                        <a:t> </a:t>
                      </a:r>
                      <a:r>
                        <a:rPr sz="600" spc="-5">
                          <a:latin typeface="Calibri"/>
                          <a:cs typeface="Calibri"/>
                        </a:rPr>
                        <a:t>magnetic,</a:t>
                      </a:r>
                      <a:r>
                        <a:rPr sz="600" spc="15">
                          <a:latin typeface="Calibri"/>
                          <a:cs typeface="Calibri"/>
                        </a:rPr>
                        <a:t> </a:t>
                      </a:r>
                      <a:r>
                        <a:rPr sz="600" spc="-5">
                          <a:latin typeface="Calibri"/>
                          <a:cs typeface="Calibri"/>
                        </a:rPr>
                        <a:t>magnetic</a:t>
                      </a:r>
                      <a:r>
                        <a:rPr sz="600" spc="10">
                          <a:latin typeface="Calibri"/>
                          <a:cs typeface="Calibri"/>
                        </a:rPr>
                        <a:t> </a:t>
                      </a:r>
                      <a:r>
                        <a:rPr sz="600" spc="-5">
                          <a:latin typeface="Calibri"/>
                          <a:cs typeface="Calibri"/>
                        </a:rPr>
                        <a:t>field,</a:t>
                      </a:r>
                      <a:r>
                        <a:rPr sz="600" spc="15">
                          <a:latin typeface="Calibri"/>
                          <a:cs typeface="Calibri"/>
                        </a:rPr>
                        <a:t> </a:t>
                      </a:r>
                      <a:r>
                        <a:rPr sz="600" spc="-5">
                          <a:latin typeface="Calibri"/>
                          <a:cs typeface="Calibri"/>
                        </a:rPr>
                        <a:t>pole,</a:t>
                      </a:r>
                      <a:r>
                        <a:rPr sz="600" spc="15">
                          <a:latin typeface="Calibri"/>
                          <a:cs typeface="Calibri"/>
                        </a:rPr>
                        <a:t> </a:t>
                      </a:r>
                      <a:r>
                        <a:rPr sz="600" spc="-5">
                          <a:latin typeface="Calibri"/>
                          <a:cs typeface="Calibri"/>
                        </a:rPr>
                        <a:t>north,</a:t>
                      </a:r>
                      <a:r>
                        <a:rPr sz="600" spc="10">
                          <a:latin typeface="Calibri"/>
                          <a:cs typeface="Calibri"/>
                        </a:rPr>
                        <a:t> </a:t>
                      </a:r>
                      <a:r>
                        <a:rPr sz="600" spc="-5">
                          <a:latin typeface="Calibri"/>
                          <a:cs typeface="Calibri"/>
                        </a:rPr>
                        <a:t>south,</a:t>
                      </a:r>
                      <a:r>
                        <a:rPr sz="600" spc="15">
                          <a:latin typeface="Calibri"/>
                          <a:cs typeface="Calibri"/>
                        </a:rPr>
                        <a:t> </a:t>
                      </a:r>
                      <a:r>
                        <a:rPr sz="600" spc="-5">
                          <a:latin typeface="Calibri"/>
                          <a:cs typeface="Calibri"/>
                        </a:rPr>
                        <a:t>attract, </a:t>
                      </a:r>
                      <a:r>
                        <a:rPr sz="600" spc="-140">
                          <a:latin typeface="Calibri"/>
                          <a:cs typeface="Calibri"/>
                        </a:rPr>
                        <a:t> </a:t>
                      </a:r>
                      <a:r>
                        <a:rPr sz="600" spc="-5">
                          <a:latin typeface="Calibri"/>
                          <a:cs typeface="Calibri"/>
                        </a:rPr>
                        <a:t>repel,</a:t>
                      </a:r>
                      <a:r>
                        <a:rPr sz="600">
                          <a:latin typeface="Calibri"/>
                          <a:cs typeface="Calibri"/>
                        </a:rPr>
                        <a:t> </a:t>
                      </a:r>
                      <a:r>
                        <a:rPr sz="600" spc="-5">
                          <a:latin typeface="Calibri"/>
                          <a:cs typeface="Calibri"/>
                        </a:rPr>
                        <a:t>compass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4838">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8580">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892749">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William</a:t>
                      </a:r>
                      <a:r>
                        <a:rPr sz="600" spc="-30">
                          <a:latin typeface="Calibri"/>
                          <a:cs typeface="Calibri"/>
                        </a:rPr>
                        <a:t> </a:t>
                      </a:r>
                      <a:r>
                        <a:rPr sz="600" spc="-5">
                          <a:latin typeface="Calibri"/>
                          <a:cs typeface="Calibri"/>
                        </a:rPr>
                        <a:t>Gilbert</a:t>
                      </a:r>
                      <a:endParaRPr sz="600">
                        <a:latin typeface="Calibri"/>
                        <a:cs typeface="Calibri"/>
                      </a:endParaRPr>
                    </a:p>
                    <a:p>
                      <a:pPr marL="68580">
                        <a:lnSpc>
                          <a:spcPct val="100000"/>
                        </a:lnSpc>
                        <a:spcBef>
                          <a:spcPts val="25"/>
                        </a:spcBef>
                      </a:pPr>
                      <a:r>
                        <a:rPr sz="600" spc="-5">
                          <a:latin typeface="Calibri"/>
                          <a:cs typeface="Calibri"/>
                        </a:rPr>
                        <a:t>(Theories</a:t>
                      </a:r>
                      <a:r>
                        <a:rPr sz="600" spc="-20">
                          <a:latin typeface="Calibri"/>
                          <a:cs typeface="Calibri"/>
                        </a:rPr>
                        <a:t> </a:t>
                      </a:r>
                      <a:r>
                        <a:rPr sz="600" spc="-5">
                          <a:latin typeface="Calibri"/>
                          <a:cs typeface="Calibri"/>
                        </a:rPr>
                        <a:t>on</a:t>
                      </a:r>
                      <a:r>
                        <a:rPr sz="600" spc="-15">
                          <a:latin typeface="Calibri"/>
                          <a:cs typeface="Calibri"/>
                        </a:rPr>
                        <a:t> </a:t>
                      </a:r>
                      <a:r>
                        <a:rPr sz="600" spc="-5">
                          <a:latin typeface="Calibri"/>
                          <a:cs typeface="Calibri"/>
                        </a:rPr>
                        <a:t>Magnetism)</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spc="-5">
                          <a:latin typeface="Calibri"/>
                          <a:cs typeface="Calibri"/>
                        </a:rPr>
                        <a:t>Andre</a:t>
                      </a:r>
                      <a:r>
                        <a:rPr sz="600" spc="-25">
                          <a:latin typeface="Calibri"/>
                          <a:cs typeface="Calibri"/>
                        </a:rPr>
                        <a:t> </a:t>
                      </a:r>
                      <a:r>
                        <a:rPr sz="600" spc="-5">
                          <a:latin typeface="Calibri"/>
                          <a:cs typeface="Calibri"/>
                        </a:rPr>
                        <a:t>Marie</a:t>
                      </a:r>
                      <a:r>
                        <a:rPr sz="600" spc="-20">
                          <a:latin typeface="Calibri"/>
                          <a:cs typeface="Calibri"/>
                        </a:rPr>
                        <a:t> </a:t>
                      </a:r>
                      <a:r>
                        <a:rPr sz="600" spc="-5">
                          <a:latin typeface="Calibri"/>
                          <a:cs typeface="Calibri"/>
                        </a:rPr>
                        <a:t>Ampere</a:t>
                      </a:r>
                      <a:endParaRPr sz="600">
                        <a:latin typeface="Calibri"/>
                        <a:cs typeface="Calibri"/>
                      </a:endParaRPr>
                    </a:p>
                    <a:p>
                      <a:pPr marL="68580">
                        <a:lnSpc>
                          <a:spcPct val="100000"/>
                        </a:lnSpc>
                        <a:spcBef>
                          <a:spcPts val="10"/>
                        </a:spcBef>
                      </a:pPr>
                      <a:r>
                        <a:rPr sz="600" spc="-5">
                          <a:latin typeface="Calibri"/>
                          <a:cs typeface="Calibri"/>
                        </a:rPr>
                        <a:t>(Founder</a:t>
                      </a:r>
                      <a:r>
                        <a:rPr sz="600" spc="-15">
                          <a:latin typeface="Calibri"/>
                          <a:cs typeface="Calibri"/>
                        </a:rPr>
                        <a:t> </a:t>
                      </a:r>
                      <a:r>
                        <a:rPr sz="600" spc="-5">
                          <a:latin typeface="Calibri"/>
                          <a:cs typeface="Calibri"/>
                        </a:rPr>
                        <a:t>of Electro-Magnetism)</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1417320">
                        <a:lnSpc>
                          <a:spcPct val="102899"/>
                        </a:lnSpc>
                      </a:pPr>
                      <a:r>
                        <a:rPr sz="600" spc="-5">
                          <a:latin typeface="Calibri"/>
                          <a:cs typeface="Calibri"/>
                        </a:rPr>
                        <a:t>T</a:t>
                      </a:r>
                      <a:r>
                        <a:rPr sz="600" spc="5">
                          <a:latin typeface="Calibri"/>
                          <a:cs typeface="Calibri"/>
                        </a:rPr>
                        <a:t>h</a:t>
                      </a:r>
                      <a:r>
                        <a:rPr sz="600">
                          <a:latin typeface="Calibri"/>
                          <a:cs typeface="Calibri"/>
                        </a:rPr>
                        <a:t>e</a:t>
                      </a:r>
                      <a:r>
                        <a:rPr sz="600" spc="-5">
                          <a:latin typeface="Calibri"/>
                          <a:cs typeface="Calibri"/>
                        </a:rPr>
                        <a:t> </a:t>
                      </a:r>
                      <a:r>
                        <a:rPr sz="600">
                          <a:latin typeface="Calibri"/>
                          <a:cs typeface="Calibri"/>
                        </a:rPr>
                        <a:t>I</a:t>
                      </a:r>
                      <a:r>
                        <a:rPr sz="600" spc="-5">
                          <a:latin typeface="Calibri"/>
                          <a:cs typeface="Calibri"/>
                        </a:rPr>
                        <a:t>r</a:t>
                      </a:r>
                      <a:r>
                        <a:rPr sz="600">
                          <a:latin typeface="Calibri"/>
                          <a:cs typeface="Calibri"/>
                        </a:rPr>
                        <a:t>on Man  (</a:t>
                      </a:r>
                      <a:r>
                        <a:rPr sz="600" spc="-5">
                          <a:latin typeface="Calibri"/>
                          <a:cs typeface="Calibri"/>
                        </a:rPr>
                        <a:t>T</a:t>
                      </a:r>
                      <a:r>
                        <a:rPr sz="600">
                          <a:latin typeface="Calibri"/>
                          <a:cs typeface="Calibri"/>
                        </a:rPr>
                        <a:t>ed</a:t>
                      </a:r>
                      <a:r>
                        <a:rPr sz="600" spc="5">
                          <a:latin typeface="Calibri"/>
                          <a:cs typeface="Calibri"/>
                        </a:rPr>
                        <a:t> </a:t>
                      </a:r>
                      <a:r>
                        <a:rPr sz="600" spc="-5">
                          <a:latin typeface="Calibri"/>
                          <a:cs typeface="Calibri"/>
                        </a:rPr>
                        <a:t>H</a:t>
                      </a:r>
                      <a:r>
                        <a:rPr sz="600" spc="5">
                          <a:latin typeface="Calibri"/>
                          <a:cs typeface="Calibri"/>
                        </a:rPr>
                        <a:t>u</a:t>
                      </a:r>
                      <a:r>
                        <a:rPr sz="600" spc="-5">
                          <a:latin typeface="Calibri"/>
                          <a:cs typeface="Calibri"/>
                        </a:rPr>
                        <a:t>g</a:t>
                      </a:r>
                      <a:r>
                        <a:rPr sz="600" spc="5">
                          <a:latin typeface="Calibri"/>
                          <a:cs typeface="Calibri"/>
                        </a:rPr>
                        <a:t>h</a:t>
                      </a:r>
                      <a:r>
                        <a:rPr sz="600">
                          <a:latin typeface="Calibri"/>
                          <a:cs typeface="Calibri"/>
                        </a:rPr>
                        <a:t>e</a:t>
                      </a:r>
                      <a:r>
                        <a:rPr sz="600" spc="5">
                          <a:latin typeface="Calibri"/>
                          <a:cs typeface="Calibri"/>
                        </a:rPr>
                        <a:t>s</a:t>
                      </a:r>
                      <a:r>
                        <a:rPr sz="600">
                          <a:latin typeface="Calibri"/>
                          <a:cs typeface="Calibri"/>
                        </a:rPr>
                        <a:t>)</a:t>
                      </a:r>
                    </a:p>
                    <a:p>
                      <a:pPr>
                        <a:lnSpc>
                          <a:spcPct val="100000"/>
                        </a:lnSpc>
                        <a:spcBef>
                          <a:spcPts val="50"/>
                        </a:spcBef>
                      </a:pPr>
                      <a:endParaRPr sz="600">
                        <a:latin typeface="Times New Roman"/>
                        <a:cs typeface="Times New Roman"/>
                      </a:endParaRPr>
                    </a:p>
                    <a:p>
                      <a:pPr marL="68580" marR="686435">
                        <a:lnSpc>
                          <a:spcPct val="101400"/>
                        </a:lnSpc>
                      </a:pPr>
                      <a:r>
                        <a:rPr sz="600" spc="-5">
                          <a:latin typeface="Calibri"/>
                          <a:cs typeface="Calibri"/>
                        </a:rPr>
                        <a:t>Mrs Armitage: Queen of the Road </a:t>
                      </a:r>
                      <a:r>
                        <a:rPr sz="600" spc="-145">
                          <a:latin typeface="Calibri"/>
                          <a:cs typeface="Calibri"/>
                        </a:rPr>
                        <a:t> </a:t>
                      </a:r>
                      <a:r>
                        <a:rPr sz="600" spc="-5">
                          <a:latin typeface="Calibri"/>
                          <a:cs typeface="Calibri"/>
                        </a:rPr>
                        <a:t>(Quentin Blake)</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spc="-5">
                          <a:latin typeface="Calibri"/>
                          <a:cs typeface="Calibri"/>
                        </a:rPr>
                        <a:t>Mr</a:t>
                      </a:r>
                      <a:r>
                        <a:rPr sz="600" spc="-20">
                          <a:latin typeface="Calibri"/>
                          <a:cs typeface="Calibri"/>
                        </a:rPr>
                        <a:t> </a:t>
                      </a:r>
                      <a:r>
                        <a:rPr sz="600" spc="-5">
                          <a:latin typeface="Calibri"/>
                          <a:cs typeface="Calibri"/>
                        </a:rPr>
                        <a:t>Archimedes’</a:t>
                      </a:r>
                      <a:r>
                        <a:rPr sz="600" spc="-10">
                          <a:latin typeface="Calibri"/>
                          <a:cs typeface="Calibri"/>
                        </a:rPr>
                        <a:t> </a:t>
                      </a:r>
                      <a:r>
                        <a:rPr sz="600" spc="-5">
                          <a:latin typeface="Calibri"/>
                          <a:cs typeface="Calibri"/>
                        </a:rPr>
                        <a:t>Bath</a:t>
                      </a:r>
                      <a:endParaRPr sz="600">
                        <a:latin typeface="Calibri"/>
                        <a:cs typeface="Calibri"/>
                      </a:endParaRPr>
                    </a:p>
                    <a:p>
                      <a:pPr marL="68580">
                        <a:lnSpc>
                          <a:spcPts val="815"/>
                        </a:lnSpc>
                        <a:spcBef>
                          <a:spcPts val="10"/>
                        </a:spcBef>
                      </a:pPr>
                      <a:r>
                        <a:rPr sz="600" spc="-5">
                          <a:latin typeface="Calibri"/>
                          <a:cs typeface="Calibri"/>
                        </a:rPr>
                        <a:t>(Pamela</a:t>
                      </a:r>
                      <a:r>
                        <a:rPr sz="600" spc="-30">
                          <a:latin typeface="Calibri"/>
                          <a:cs typeface="Calibri"/>
                        </a:rPr>
                        <a:t> </a:t>
                      </a:r>
                      <a:r>
                        <a:rPr sz="600" spc="-5">
                          <a:latin typeface="Calibri"/>
                          <a:cs typeface="Calibri"/>
                        </a:rPr>
                        <a:t>Allen)</a:t>
                      </a:r>
                      <a:endParaRPr sz="600">
                        <a:latin typeface="Calibri"/>
                        <a:cs typeface="Calibri"/>
                      </a:endParaRPr>
                    </a:p>
                  </a:txBody>
                  <a:tcPr marL="0" marR="0" marT="576"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6891">
                <a:tc gridSpan="2">
                  <a:txBody>
                    <a:bodyPr/>
                    <a:lstStyle/>
                    <a:p>
                      <a:pPr algn="ctr">
                        <a:lnSpc>
                          <a:spcPts val="825"/>
                        </a:lnSpc>
                      </a:pPr>
                      <a:r>
                        <a:rPr sz="600" b="1" spc="-5">
                          <a:latin typeface="Calibri"/>
                          <a:cs typeface="Calibri"/>
                        </a:rPr>
                        <a:t>Prior</a:t>
                      </a:r>
                      <a:r>
                        <a:rPr sz="600" b="1" spc="-30">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592139">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a:latin typeface="Calibri"/>
                          <a:cs typeface="Calibri"/>
                        </a:rPr>
                        <a:t>In</a:t>
                      </a:r>
                      <a:r>
                        <a:rPr sz="600" b="1" spc="-30">
                          <a:latin typeface="Calibri"/>
                          <a:cs typeface="Calibri"/>
                        </a:rPr>
                        <a:t> </a:t>
                      </a:r>
                      <a:r>
                        <a:rPr sz="600" b="1" spc="-5">
                          <a:latin typeface="Calibri"/>
                          <a:cs typeface="Calibri"/>
                        </a:rPr>
                        <a:t>KS1</a:t>
                      </a:r>
                      <a:r>
                        <a:rPr sz="600" b="1" spc="-20">
                          <a:latin typeface="Calibri"/>
                          <a:cs typeface="Calibri"/>
                        </a:rPr>
                        <a:t> </a:t>
                      </a:r>
                      <a:r>
                        <a:rPr sz="600" b="1" spc="-5">
                          <a:latin typeface="Calibri"/>
                          <a:cs typeface="Calibri"/>
                        </a:rPr>
                        <a:t>children:</a:t>
                      </a:r>
                      <a:endParaRPr sz="600">
                        <a:latin typeface="Calibri"/>
                        <a:cs typeface="Calibri"/>
                      </a:endParaRPr>
                    </a:p>
                    <a:p>
                      <a:pPr marL="525145" marR="274320" indent="-228600">
                        <a:lnSpc>
                          <a:spcPct val="101400"/>
                        </a:lnSpc>
                        <a:spcBef>
                          <a:spcPts val="145"/>
                        </a:spcBef>
                        <a:buSzPct val="114285"/>
                        <a:buFont typeface="Symbol"/>
                        <a:buChar char=""/>
                        <a:tabLst>
                          <a:tab pos="525145" algn="l"/>
                          <a:tab pos="525780" algn="l"/>
                        </a:tabLst>
                      </a:pPr>
                      <a:r>
                        <a:rPr sz="600" b="1" spc="-5">
                          <a:latin typeface="Calibri"/>
                          <a:cs typeface="Calibri"/>
                        </a:rPr>
                        <a:t>May</a:t>
                      </a:r>
                      <a:r>
                        <a:rPr sz="600" b="1">
                          <a:latin typeface="Calibri"/>
                          <a:cs typeface="Calibri"/>
                        </a:rPr>
                        <a:t> </a:t>
                      </a:r>
                      <a:r>
                        <a:rPr sz="600" b="1" spc="-5">
                          <a:latin typeface="Calibri"/>
                          <a:cs typeface="Calibri"/>
                        </a:rPr>
                        <a:t>have an awareness </a:t>
                      </a:r>
                      <a:r>
                        <a:rPr sz="600" b="1">
                          <a:latin typeface="Calibri"/>
                          <a:cs typeface="Calibri"/>
                        </a:rPr>
                        <a:t>of</a:t>
                      </a:r>
                      <a:r>
                        <a:rPr sz="600" b="1" spc="-10">
                          <a:latin typeface="Calibri"/>
                          <a:cs typeface="Calibri"/>
                        </a:rPr>
                        <a:t> </a:t>
                      </a:r>
                      <a:r>
                        <a:rPr sz="600" b="1" spc="-5">
                          <a:latin typeface="Calibri"/>
                          <a:cs typeface="Calibri"/>
                        </a:rPr>
                        <a:t>how </a:t>
                      </a:r>
                      <a:r>
                        <a:rPr sz="600" b="1">
                          <a:latin typeface="Calibri"/>
                          <a:cs typeface="Calibri"/>
                        </a:rPr>
                        <a:t>to</a:t>
                      </a:r>
                      <a:r>
                        <a:rPr sz="600" b="1" spc="-5">
                          <a:latin typeface="Calibri"/>
                          <a:cs typeface="Calibri"/>
                        </a:rPr>
                        <a:t> make</a:t>
                      </a:r>
                      <a:r>
                        <a:rPr sz="600" b="1" spc="10">
                          <a:latin typeface="Calibri"/>
                          <a:cs typeface="Calibri"/>
                        </a:rPr>
                        <a:t> </a:t>
                      </a:r>
                      <a:r>
                        <a:rPr sz="600" b="1" spc="-5">
                          <a:latin typeface="Calibri"/>
                          <a:cs typeface="Calibri"/>
                        </a:rPr>
                        <a:t>things</a:t>
                      </a:r>
                      <a:r>
                        <a:rPr sz="600" b="1">
                          <a:latin typeface="Calibri"/>
                          <a:cs typeface="Calibri"/>
                        </a:rPr>
                        <a:t> </a:t>
                      </a:r>
                      <a:r>
                        <a:rPr sz="600" b="1" spc="-5">
                          <a:latin typeface="Calibri"/>
                          <a:cs typeface="Calibri"/>
                        </a:rPr>
                        <a:t>stop </a:t>
                      </a:r>
                      <a:r>
                        <a:rPr sz="600" b="1">
                          <a:latin typeface="Calibri"/>
                          <a:cs typeface="Calibri"/>
                        </a:rPr>
                        <a:t>and</a:t>
                      </a:r>
                      <a:r>
                        <a:rPr sz="600" b="1" spc="-5">
                          <a:latin typeface="Calibri"/>
                          <a:cs typeface="Calibri"/>
                        </a:rPr>
                        <a:t> </a:t>
                      </a:r>
                      <a:r>
                        <a:rPr sz="600" b="1">
                          <a:latin typeface="Calibri"/>
                          <a:cs typeface="Calibri"/>
                        </a:rPr>
                        <a:t>start, </a:t>
                      </a:r>
                      <a:r>
                        <a:rPr sz="600" b="1" spc="-145">
                          <a:latin typeface="Calibri"/>
                          <a:cs typeface="Calibri"/>
                        </a:rPr>
                        <a:t> </a:t>
                      </a:r>
                      <a:r>
                        <a:rPr sz="600" b="1" spc="-5">
                          <a:latin typeface="Calibri"/>
                          <a:cs typeface="Calibri"/>
                        </a:rPr>
                        <a:t>using simple</a:t>
                      </a:r>
                      <a:r>
                        <a:rPr sz="600" b="1" spc="5">
                          <a:latin typeface="Calibri"/>
                          <a:cs typeface="Calibri"/>
                        </a:rPr>
                        <a:t> </a:t>
                      </a:r>
                      <a:r>
                        <a:rPr sz="600" b="1" spc="-5">
                          <a:latin typeface="Calibri"/>
                          <a:cs typeface="Calibri"/>
                        </a:rPr>
                        <a:t>pushes </a:t>
                      </a:r>
                      <a:r>
                        <a:rPr sz="600" b="1">
                          <a:latin typeface="Calibri"/>
                          <a:cs typeface="Calibri"/>
                        </a:rPr>
                        <a:t>and</a:t>
                      </a:r>
                      <a:r>
                        <a:rPr sz="600" b="1" spc="-5">
                          <a:latin typeface="Calibri"/>
                          <a:cs typeface="Calibri"/>
                        </a:rPr>
                        <a:t> pulls.</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They may</a:t>
                      </a:r>
                      <a:r>
                        <a:rPr sz="600" b="1">
                          <a:latin typeface="Calibri"/>
                          <a:cs typeface="Calibri"/>
                        </a:rPr>
                        <a:t> </a:t>
                      </a:r>
                      <a:r>
                        <a:rPr sz="600" b="1" spc="-5">
                          <a:latin typeface="Calibri"/>
                          <a:cs typeface="Calibri"/>
                        </a:rPr>
                        <a:t>know about</a:t>
                      </a:r>
                      <a:r>
                        <a:rPr sz="600" b="1" spc="-10">
                          <a:latin typeface="Calibri"/>
                          <a:cs typeface="Calibri"/>
                        </a:rPr>
                        <a:t> </a:t>
                      </a:r>
                      <a:r>
                        <a:rPr sz="600" b="1" spc="-5">
                          <a:latin typeface="Calibri"/>
                          <a:cs typeface="Calibri"/>
                        </a:rPr>
                        <a:t>floating</a:t>
                      </a:r>
                      <a:r>
                        <a:rPr sz="600" b="1">
                          <a:latin typeface="Calibri"/>
                          <a:cs typeface="Calibri"/>
                        </a:rPr>
                        <a:t> </a:t>
                      </a:r>
                      <a:r>
                        <a:rPr sz="600" b="1" spc="-5">
                          <a:latin typeface="Calibri"/>
                          <a:cs typeface="Calibri"/>
                        </a:rPr>
                        <a:t>and </a:t>
                      </a:r>
                      <a:r>
                        <a:rPr sz="600" b="1">
                          <a:latin typeface="Calibri"/>
                          <a:cs typeface="Calibri"/>
                        </a:rPr>
                        <a:t>sinking.</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800">
                        <a:latin typeface="Times New Roman"/>
                        <a:cs typeface="Times New Roman"/>
                      </a:endParaRPr>
                    </a:p>
                    <a:p>
                      <a:pPr marL="525780" indent="-229235">
                        <a:lnSpc>
                          <a:spcPct val="100000"/>
                        </a:lnSpc>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are magnetic</a:t>
                      </a:r>
                      <a:r>
                        <a:rPr sz="600" spc="10">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How</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we</a:t>
                      </a:r>
                      <a:r>
                        <a:rPr sz="600" spc="15">
                          <a:latin typeface="Calibri"/>
                          <a:cs typeface="Calibri"/>
                        </a:rPr>
                        <a:t> </a:t>
                      </a:r>
                      <a:r>
                        <a:rPr sz="600" spc="-5">
                          <a:latin typeface="Calibri"/>
                          <a:cs typeface="Calibri"/>
                        </a:rPr>
                        <a:t>find</a:t>
                      </a:r>
                      <a:r>
                        <a:rPr sz="600">
                          <a:latin typeface="Calibri"/>
                          <a:cs typeface="Calibri"/>
                        </a:rPr>
                        <a:t> </a:t>
                      </a:r>
                      <a:r>
                        <a:rPr sz="600" spc="-5">
                          <a:latin typeface="Calibri"/>
                          <a:cs typeface="Calibri"/>
                        </a:rPr>
                        <a:t>out?</a:t>
                      </a:r>
                      <a:endParaRPr sz="600">
                        <a:latin typeface="Calibri"/>
                        <a:cs typeface="Calibri"/>
                      </a:endParaRPr>
                    </a:p>
                    <a:p>
                      <a:pPr marL="525780" indent="-229235">
                        <a:lnSpc>
                          <a:spcPct val="100000"/>
                        </a:lnSpc>
                        <a:spcBef>
                          <a:spcPts val="145"/>
                        </a:spcBef>
                        <a:buSzPct val="114285"/>
                        <a:buFont typeface="Symbol"/>
                        <a:buChar char=""/>
                        <a:tabLst>
                          <a:tab pos="525780" algn="l"/>
                          <a:tab pos="526415" algn="l"/>
                        </a:tabLst>
                      </a:pPr>
                      <a:r>
                        <a:rPr sz="600" spc="-5">
                          <a:latin typeface="Calibri"/>
                          <a:cs typeface="Calibri"/>
                        </a:rPr>
                        <a:t>Can</a:t>
                      </a:r>
                      <a:r>
                        <a:rPr sz="600">
                          <a:latin typeface="Calibri"/>
                          <a:cs typeface="Calibri"/>
                        </a:rPr>
                        <a:t> </a:t>
                      </a:r>
                      <a:r>
                        <a:rPr sz="600" spc="-5">
                          <a:latin typeface="Calibri"/>
                          <a:cs typeface="Calibri"/>
                        </a:rPr>
                        <a:t>I</a:t>
                      </a:r>
                      <a:r>
                        <a:rPr sz="600" spc="5">
                          <a:latin typeface="Calibri"/>
                          <a:cs typeface="Calibri"/>
                        </a:rPr>
                        <a:t> </a:t>
                      </a:r>
                      <a:r>
                        <a:rPr sz="600" spc="-10">
                          <a:latin typeface="Calibri"/>
                          <a:cs typeface="Calibri"/>
                        </a:rPr>
                        <a:t>make</a:t>
                      </a:r>
                      <a:r>
                        <a:rPr sz="600" spc="-5">
                          <a:latin typeface="Calibri"/>
                          <a:cs typeface="Calibri"/>
                        </a:rPr>
                        <a:t> a</a:t>
                      </a:r>
                      <a:r>
                        <a:rPr sz="600" spc="15">
                          <a:latin typeface="Calibri"/>
                          <a:cs typeface="Calibri"/>
                        </a:rPr>
                        <a:t> </a:t>
                      </a:r>
                      <a:r>
                        <a:rPr sz="600" spc="-5">
                          <a:latin typeface="Calibri"/>
                          <a:cs typeface="Calibri"/>
                        </a:rPr>
                        <a:t>magnetic</a:t>
                      </a:r>
                      <a:r>
                        <a:rPr sz="600" spc="5">
                          <a:latin typeface="Calibri"/>
                          <a:cs typeface="Calibri"/>
                        </a:rPr>
                        <a:t> </a:t>
                      </a:r>
                      <a:r>
                        <a:rPr sz="600" spc="-5">
                          <a:latin typeface="Calibri"/>
                          <a:cs typeface="Calibri"/>
                        </a:rPr>
                        <a:t>material non-magnetic?</a:t>
                      </a:r>
                      <a:endParaRPr sz="600">
                        <a:latin typeface="Calibri"/>
                        <a:cs typeface="Calibri"/>
                      </a:endParaRPr>
                    </a:p>
                    <a:p>
                      <a:pPr marL="525780" marR="338455" indent="-228600">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far</a:t>
                      </a:r>
                      <a:r>
                        <a:rPr sz="600">
                          <a:latin typeface="Calibri"/>
                          <a:cs typeface="Calibri"/>
                        </a:rPr>
                        <a:t> </a:t>
                      </a:r>
                      <a:r>
                        <a:rPr sz="600" spc="-5">
                          <a:latin typeface="Calibri"/>
                          <a:cs typeface="Calibri"/>
                        </a:rPr>
                        <a:t>away</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a magnet</a:t>
                      </a:r>
                      <a:r>
                        <a:rPr sz="600">
                          <a:latin typeface="Calibri"/>
                          <a:cs typeface="Calibri"/>
                        </a:rPr>
                        <a:t> </a:t>
                      </a:r>
                      <a:r>
                        <a:rPr sz="600" spc="-5">
                          <a:latin typeface="Calibri"/>
                          <a:cs typeface="Calibri"/>
                        </a:rPr>
                        <a:t>have</a:t>
                      </a:r>
                      <a:r>
                        <a:rPr sz="600" spc="1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be</a:t>
                      </a:r>
                      <a:r>
                        <a:rPr sz="600">
                          <a:latin typeface="Calibri"/>
                          <a:cs typeface="Calibri"/>
                        </a:rPr>
                        <a:t> </a:t>
                      </a:r>
                      <a:r>
                        <a:rPr sz="600" spc="-5">
                          <a:latin typeface="Calibri"/>
                          <a:cs typeface="Calibri"/>
                        </a:rPr>
                        <a:t>before it attracts</a:t>
                      </a:r>
                      <a:r>
                        <a:rPr sz="600" spc="5">
                          <a:latin typeface="Calibri"/>
                          <a:cs typeface="Calibri"/>
                        </a:rPr>
                        <a:t> </a:t>
                      </a:r>
                      <a:r>
                        <a:rPr sz="600" spc="-5">
                          <a:latin typeface="Calibri"/>
                          <a:cs typeface="Calibri"/>
                        </a:rPr>
                        <a:t>a </a:t>
                      </a:r>
                      <a:r>
                        <a:rPr sz="600" spc="-145">
                          <a:latin typeface="Calibri"/>
                          <a:cs typeface="Calibri"/>
                        </a:rPr>
                        <a:t> </a:t>
                      </a:r>
                      <a:r>
                        <a:rPr sz="600" spc="-5">
                          <a:latin typeface="Calibri"/>
                          <a:cs typeface="Calibri"/>
                        </a:rPr>
                        <a:t>magnetic material?</a:t>
                      </a:r>
                      <a:endParaRPr sz="600">
                        <a:latin typeface="Calibri"/>
                        <a:cs typeface="Calibri"/>
                      </a:endParaRPr>
                    </a:p>
                    <a:p>
                      <a:pPr marL="525780" marR="135255" indent="-228600">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far</a:t>
                      </a:r>
                      <a:r>
                        <a:rPr sz="600">
                          <a:latin typeface="Calibri"/>
                          <a:cs typeface="Calibri"/>
                        </a:rPr>
                        <a:t> </a:t>
                      </a:r>
                      <a:r>
                        <a:rPr sz="600" spc="-5">
                          <a:latin typeface="Calibri"/>
                          <a:cs typeface="Calibri"/>
                        </a:rPr>
                        <a:t>away</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magnetic</a:t>
                      </a:r>
                      <a:r>
                        <a:rPr sz="600" spc="5">
                          <a:latin typeface="Calibri"/>
                          <a:cs typeface="Calibri"/>
                        </a:rPr>
                        <a:t> </a:t>
                      </a:r>
                      <a:r>
                        <a:rPr sz="600" spc="-5">
                          <a:latin typeface="Calibri"/>
                          <a:cs typeface="Calibri"/>
                        </a:rPr>
                        <a:t>attraction</a:t>
                      </a:r>
                      <a:r>
                        <a:rPr sz="600">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two</a:t>
                      </a:r>
                      <a:r>
                        <a:rPr sz="600" spc="5">
                          <a:latin typeface="Calibri"/>
                          <a:cs typeface="Calibri"/>
                        </a:rPr>
                        <a:t> </a:t>
                      </a:r>
                      <a:r>
                        <a:rPr sz="600" spc="-5">
                          <a:latin typeface="Calibri"/>
                          <a:cs typeface="Calibri"/>
                        </a:rPr>
                        <a:t>magnets </a:t>
                      </a:r>
                      <a:r>
                        <a:rPr sz="600" spc="-145">
                          <a:latin typeface="Calibri"/>
                          <a:cs typeface="Calibri"/>
                        </a:rPr>
                        <a:t> </a:t>
                      </a:r>
                      <a:r>
                        <a:rPr sz="600">
                          <a:latin typeface="Calibri"/>
                          <a:cs typeface="Calibri"/>
                        </a:rPr>
                        <a:t>be</a:t>
                      </a:r>
                      <a:r>
                        <a:rPr sz="600" spc="-10">
                          <a:latin typeface="Calibri"/>
                          <a:cs typeface="Calibri"/>
                        </a:rPr>
                        <a:t> </a:t>
                      </a:r>
                      <a:r>
                        <a:rPr sz="600" spc="-5">
                          <a:latin typeface="Calibri"/>
                          <a:cs typeface="Calibri"/>
                        </a:rPr>
                        <a:t>experiences?</a:t>
                      </a:r>
                      <a:endParaRPr sz="600">
                        <a:latin typeface="Calibri"/>
                        <a:cs typeface="Calibri"/>
                      </a:endParaRPr>
                    </a:p>
                    <a:p>
                      <a:pPr marL="525780" indent="-229235">
                        <a:lnSpc>
                          <a:spcPct val="100000"/>
                        </a:lnSpc>
                        <a:spcBef>
                          <a:spcPts val="155"/>
                        </a:spcBef>
                        <a:buSzPct val="114285"/>
                        <a:buFont typeface="Symbol"/>
                        <a:buChar char=""/>
                        <a:tabLst>
                          <a:tab pos="525780" algn="l"/>
                          <a:tab pos="526415" algn="l"/>
                        </a:tabLst>
                      </a:pPr>
                      <a:r>
                        <a:rPr sz="600" spc="-5">
                          <a:latin typeface="Calibri"/>
                          <a:cs typeface="Calibri"/>
                        </a:rPr>
                        <a:t>Is the repulsive</a:t>
                      </a:r>
                      <a:r>
                        <a:rPr sz="600" spc="-10">
                          <a:latin typeface="Calibri"/>
                          <a:cs typeface="Calibri"/>
                        </a:rPr>
                        <a:t> </a:t>
                      </a:r>
                      <a:r>
                        <a:rPr sz="600" spc="-5">
                          <a:latin typeface="Calibri"/>
                          <a:cs typeface="Calibri"/>
                        </a:rPr>
                        <a:t>force the same</a:t>
                      </a:r>
                      <a:r>
                        <a:rPr sz="600" spc="-10">
                          <a:latin typeface="Calibri"/>
                          <a:cs typeface="Calibri"/>
                        </a:rPr>
                        <a:t> </a:t>
                      </a:r>
                      <a:r>
                        <a:rPr sz="600" spc="-5">
                          <a:latin typeface="Calibri"/>
                          <a:cs typeface="Calibri"/>
                        </a:rPr>
                        <a:t>size?</a:t>
                      </a:r>
                      <a:endParaRPr sz="600">
                        <a:latin typeface="Calibri"/>
                        <a:cs typeface="Calibri"/>
                      </a:endParaRPr>
                    </a:p>
                    <a:p>
                      <a:pPr marL="525780" marR="276860" indent="-228600">
                        <a:lnSpc>
                          <a:spcPct val="101400"/>
                        </a:lnSpc>
                        <a:spcBef>
                          <a:spcPts val="145"/>
                        </a:spcBef>
                        <a:buSzPct val="114285"/>
                        <a:buFont typeface="Symbol"/>
                        <a:buChar char=""/>
                        <a:tabLst>
                          <a:tab pos="525780" algn="l"/>
                          <a:tab pos="526415" algn="l"/>
                        </a:tabLst>
                      </a:pPr>
                      <a:r>
                        <a:rPr sz="600" spc="-5">
                          <a:latin typeface="Calibri"/>
                          <a:cs typeface="Calibri"/>
                        </a:rPr>
                        <a:t>How</a:t>
                      </a:r>
                      <a:r>
                        <a:rPr sz="600" spc="5">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magnetic</a:t>
                      </a:r>
                      <a:r>
                        <a:rPr sz="600" spc="10">
                          <a:latin typeface="Calibri"/>
                          <a:cs typeface="Calibri"/>
                        </a:rPr>
                        <a:t> </a:t>
                      </a:r>
                      <a:r>
                        <a:rPr sz="600" spc="-5">
                          <a:latin typeface="Calibri"/>
                          <a:cs typeface="Calibri"/>
                        </a:rPr>
                        <a:t>attraction</a:t>
                      </a:r>
                      <a:r>
                        <a:rPr sz="600" spc="5">
                          <a:latin typeface="Calibri"/>
                          <a:cs typeface="Calibri"/>
                        </a:rPr>
                        <a:t> </a:t>
                      </a:r>
                      <a:r>
                        <a:rPr sz="600">
                          <a:latin typeface="Calibri"/>
                          <a:cs typeface="Calibri"/>
                        </a:rPr>
                        <a:t>of</a:t>
                      </a:r>
                      <a:r>
                        <a:rPr sz="600" spc="10">
                          <a:latin typeface="Calibri"/>
                          <a:cs typeface="Calibri"/>
                        </a:rPr>
                        <a:t> </a:t>
                      </a:r>
                      <a:r>
                        <a:rPr sz="600" spc="-5">
                          <a:latin typeface="Calibri"/>
                          <a:cs typeface="Calibri"/>
                        </a:rPr>
                        <a:t>repulsion</a:t>
                      </a:r>
                      <a:r>
                        <a:rPr sz="600" spc="5">
                          <a:latin typeface="Calibri"/>
                          <a:cs typeface="Calibri"/>
                        </a:rPr>
                        <a:t> </a:t>
                      </a:r>
                      <a:r>
                        <a:rPr sz="600" spc="-5">
                          <a:latin typeface="Calibri"/>
                          <a:cs typeface="Calibri"/>
                        </a:rPr>
                        <a:t>force</a:t>
                      </a:r>
                      <a:r>
                        <a:rPr sz="600" spc="5">
                          <a:latin typeface="Calibri"/>
                          <a:cs typeface="Calibri"/>
                        </a:rPr>
                        <a:t> </a:t>
                      </a:r>
                      <a:r>
                        <a:rPr sz="600" spc="-5">
                          <a:latin typeface="Calibri"/>
                          <a:cs typeface="Calibri"/>
                        </a:rPr>
                        <a:t>affected</a:t>
                      </a:r>
                      <a:r>
                        <a:rPr sz="600" spc="10">
                          <a:latin typeface="Calibri"/>
                          <a:cs typeface="Calibri"/>
                        </a:rPr>
                        <a:t> </a:t>
                      </a:r>
                      <a:r>
                        <a:rPr sz="600" spc="-5">
                          <a:latin typeface="Calibri"/>
                          <a:cs typeface="Calibri"/>
                        </a:rPr>
                        <a:t>by </a:t>
                      </a:r>
                      <a:r>
                        <a:rPr sz="600" spc="-140">
                          <a:latin typeface="Calibri"/>
                          <a:cs typeface="Calibri"/>
                        </a:rPr>
                        <a:t> </a:t>
                      </a:r>
                      <a:r>
                        <a:rPr sz="600" spc="-5">
                          <a:latin typeface="Calibri"/>
                          <a:cs typeface="Calibri"/>
                        </a:rPr>
                        <a:t>putting</a:t>
                      </a:r>
                      <a:r>
                        <a:rPr sz="600">
                          <a:latin typeface="Calibri"/>
                          <a:cs typeface="Calibri"/>
                        </a:rPr>
                        <a:t> </a:t>
                      </a:r>
                      <a:r>
                        <a:rPr sz="600" spc="-5">
                          <a:latin typeface="Calibri"/>
                          <a:cs typeface="Calibri"/>
                        </a:rPr>
                        <a:t>materials</a:t>
                      </a:r>
                      <a:r>
                        <a:rPr sz="600">
                          <a:latin typeface="Calibri"/>
                          <a:cs typeface="Calibri"/>
                        </a:rPr>
                        <a:t> </a:t>
                      </a:r>
                      <a:r>
                        <a:rPr sz="600" spc="-5">
                          <a:latin typeface="Calibri"/>
                          <a:cs typeface="Calibri"/>
                        </a:rPr>
                        <a:t>between</a:t>
                      </a:r>
                      <a:r>
                        <a:rPr sz="600" spc="10">
                          <a:latin typeface="Calibri"/>
                          <a:cs typeface="Calibri"/>
                        </a:rPr>
                        <a:t> </a:t>
                      </a:r>
                      <a:r>
                        <a:rPr sz="600" spc="-5">
                          <a:latin typeface="Calibri"/>
                          <a:cs typeface="Calibri"/>
                        </a:rPr>
                        <a:t>the magnets?</a:t>
                      </a:r>
                      <a:endParaRPr sz="600">
                        <a:latin typeface="Calibri"/>
                        <a:cs typeface="Calibri"/>
                      </a:endParaRPr>
                    </a:p>
                    <a:p>
                      <a:pPr marL="525780" indent="-229235">
                        <a:lnSpc>
                          <a:spcPct val="100000"/>
                        </a:lnSpc>
                        <a:spcBef>
                          <a:spcPts val="155"/>
                        </a:spcBef>
                        <a:buSzPct val="114285"/>
                        <a:buFont typeface="Symbol"/>
                        <a:buChar char=""/>
                        <a:tabLst>
                          <a:tab pos="525780" algn="l"/>
                          <a:tab pos="526415" algn="l"/>
                        </a:tabLst>
                      </a:pPr>
                      <a:r>
                        <a:rPr sz="600" spc="-5">
                          <a:latin typeface="Calibri"/>
                          <a:cs typeface="Calibri"/>
                        </a:rPr>
                        <a:t>Are</a:t>
                      </a:r>
                      <a:r>
                        <a:rPr sz="600" spc="-15">
                          <a:latin typeface="Calibri"/>
                          <a:cs typeface="Calibri"/>
                        </a:rPr>
                        <a:t> </a:t>
                      </a:r>
                      <a:r>
                        <a:rPr sz="600" spc="-5">
                          <a:latin typeface="Calibri"/>
                          <a:cs typeface="Calibri"/>
                        </a:rPr>
                        <a:t>bigger</a:t>
                      </a:r>
                      <a:r>
                        <a:rPr sz="600" spc="-10">
                          <a:latin typeface="Calibri"/>
                          <a:cs typeface="Calibri"/>
                        </a:rPr>
                        <a:t> </a:t>
                      </a:r>
                      <a:r>
                        <a:rPr sz="600" spc="-5">
                          <a:latin typeface="Calibri"/>
                          <a:cs typeface="Calibri"/>
                        </a:rPr>
                        <a:t>magnets</a:t>
                      </a:r>
                      <a:r>
                        <a:rPr sz="600" spc="-10">
                          <a:latin typeface="Calibri"/>
                          <a:cs typeface="Calibri"/>
                        </a:rPr>
                        <a:t> </a:t>
                      </a:r>
                      <a:r>
                        <a:rPr sz="600" spc="-5">
                          <a:latin typeface="Calibri"/>
                          <a:cs typeface="Calibri"/>
                        </a:rPr>
                        <a:t>stronger?</a:t>
                      </a:r>
                      <a:endParaRPr sz="600">
                        <a:latin typeface="Calibri"/>
                        <a:cs typeface="Calibri"/>
                      </a:endParaRPr>
                    </a:p>
                    <a:p>
                      <a:pPr marL="525780" marR="110489" indent="-228600">
                        <a:lnSpc>
                          <a:spcPct val="101400"/>
                        </a:lnSpc>
                        <a:spcBef>
                          <a:spcPts val="13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could</a:t>
                      </a:r>
                      <a:r>
                        <a:rPr sz="600">
                          <a:latin typeface="Calibri"/>
                          <a:cs typeface="Calibri"/>
                        </a:rPr>
                        <a:t> </a:t>
                      </a:r>
                      <a:r>
                        <a:rPr sz="600" spc="-5">
                          <a:latin typeface="Calibri"/>
                          <a:cs typeface="Calibri"/>
                        </a:rPr>
                        <a:t>you</a:t>
                      </a:r>
                      <a:r>
                        <a:rPr sz="600" spc="5">
                          <a:latin typeface="Calibri"/>
                          <a:cs typeface="Calibri"/>
                        </a:rPr>
                        <a:t> </a:t>
                      </a:r>
                      <a:r>
                        <a:rPr sz="600" spc="-5">
                          <a:latin typeface="Calibri"/>
                          <a:cs typeface="Calibri"/>
                        </a:rPr>
                        <a:t>use magnets</a:t>
                      </a:r>
                      <a:r>
                        <a:rPr sz="600">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measure</a:t>
                      </a:r>
                      <a:r>
                        <a:rPr sz="600" spc="10">
                          <a:latin typeface="Calibri"/>
                          <a:cs typeface="Calibri"/>
                        </a:rPr>
                        <a:t> </a:t>
                      </a:r>
                      <a:r>
                        <a:rPr sz="600">
                          <a:latin typeface="Calibri"/>
                          <a:cs typeface="Calibri"/>
                        </a:rPr>
                        <a:t>the </a:t>
                      </a:r>
                      <a:r>
                        <a:rPr sz="600" spc="-5">
                          <a:latin typeface="Calibri"/>
                          <a:cs typeface="Calibri"/>
                        </a:rPr>
                        <a:t>number of</a:t>
                      </a:r>
                      <a:r>
                        <a:rPr sz="600">
                          <a:latin typeface="Calibri"/>
                          <a:cs typeface="Calibri"/>
                        </a:rPr>
                        <a:t> </a:t>
                      </a:r>
                      <a:r>
                        <a:rPr sz="600" spc="-5">
                          <a:latin typeface="Calibri"/>
                          <a:cs typeface="Calibri"/>
                        </a:rPr>
                        <a:t>pages</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a </a:t>
                      </a:r>
                      <a:r>
                        <a:rPr sz="600" spc="-145">
                          <a:latin typeface="Calibri"/>
                          <a:cs typeface="Calibri"/>
                        </a:rPr>
                        <a:t> </a:t>
                      </a:r>
                      <a:r>
                        <a:rPr sz="600" spc="-5">
                          <a:latin typeface="Calibri"/>
                          <a:cs typeface="Calibri"/>
                        </a:rPr>
                        <a:t>book?</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5"/>
                        </a:spcBef>
                      </a:pPr>
                      <a:endParaRPr sz="700">
                        <a:latin typeface="Times New Roman"/>
                        <a:cs typeface="Times New Roman"/>
                      </a:endParaRPr>
                    </a:p>
                    <a:p>
                      <a:pPr marL="525780" marR="171450" indent="-228600">
                        <a:lnSpc>
                          <a:spcPct val="101400"/>
                        </a:lnSpc>
                        <a:buSzPct val="114285"/>
                        <a:buFont typeface="Symbol"/>
                        <a:buChar char=""/>
                        <a:tabLst>
                          <a:tab pos="525145" algn="l"/>
                          <a:tab pos="525780" algn="l"/>
                        </a:tabLst>
                      </a:pPr>
                      <a:r>
                        <a:rPr sz="600" spc="-5">
                          <a:latin typeface="Calibri"/>
                          <a:cs typeface="Calibri"/>
                        </a:rPr>
                        <a:t>Explain</a:t>
                      </a:r>
                      <a:r>
                        <a:rPr sz="600" spc="10">
                          <a:latin typeface="Calibri"/>
                          <a:cs typeface="Calibri"/>
                        </a:rPr>
                        <a:t> </a:t>
                      </a:r>
                      <a:r>
                        <a:rPr sz="600" spc="-5">
                          <a:latin typeface="Calibri"/>
                          <a:cs typeface="Calibri"/>
                        </a:rPr>
                        <a:t>that unsupported</a:t>
                      </a:r>
                      <a:r>
                        <a:rPr sz="600" spc="5">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fall</a:t>
                      </a:r>
                      <a:r>
                        <a:rPr sz="600">
                          <a:latin typeface="Calibri"/>
                          <a:cs typeface="Calibri"/>
                        </a:rPr>
                        <a:t> </a:t>
                      </a:r>
                      <a:r>
                        <a:rPr sz="600" spc="-5">
                          <a:latin typeface="Calibri"/>
                          <a:cs typeface="Calibri"/>
                        </a:rPr>
                        <a:t>towards</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a:t>
                      </a:r>
                      <a:r>
                        <a:rPr sz="600" spc="30">
                          <a:latin typeface="Calibri"/>
                          <a:cs typeface="Calibri"/>
                        </a:rPr>
                        <a:t> </a:t>
                      </a:r>
                      <a:r>
                        <a:rPr sz="600">
                          <a:latin typeface="Calibri"/>
                          <a:cs typeface="Calibri"/>
                        </a:rPr>
                        <a:t>because</a:t>
                      </a:r>
                      <a:r>
                        <a:rPr sz="600" spc="-5">
                          <a:latin typeface="Calibri"/>
                          <a:cs typeface="Calibri"/>
                        </a:rPr>
                        <a:t> of</a:t>
                      </a:r>
                      <a:r>
                        <a:rPr sz="600" spc="5">
                          <a:latin typeface="Calibri"/>
                          <a:cs typeface="Calibri"/>
                        </a:rPr>
                        <a:t> </a:t>
                      </a:r>
                      <a:r>
                        <a:rPr sz="600" spc="-5">
                          <a:latin typeface="Calibri"/>
                          <a:cs typeface="Calibri"/>
                        </a:rPr>
                        <a:t>the force</a:t>
                      </a:r>
                      <a:r>
                        <a:rPr sz="600">
                          <a:latin typeface="Calibri"/>
                          <a:cs typeface="Calibri"/>
                        </a:rPr>
                        <a:t> </a:t>
                      </a:r>
                      <a:r>
                        <a:rPr sz="600" spc="-5">
                          <a:latin typeface="Calibri"/>
                          <a:cs typeface="Calibri"/>
                        </a:rPr>
                        <a:t>of </a:t>
                      </a:r>
                      <a:r>
                        <a:rPr sz="600">
                          <a:latin typeface="Calibri"/>
                          <a:cs typeface="Calibri"/>
                        </a:rPr>
                        <a:t> </a:t>
                      </a:r>
                      <a:r>
                        <a:rPr sz="600" spc="-5">
                          <a:latin typeface="Calibri"/>
                          <a:cs typeface="Calibri"/>
                        </a:rPr>
                        <a:t>gravity</a:t>
                      </a:r>
                      <a:r>
                        <a:rPr sz="600" spc="10">
                          <a:latin typeface="Calibri"/>
                          <a:cs typeface="Calibri"/>
                        </a:rPr>
                        <a:t> </a:t>
                      </a:r>
                      <a:r>
                        <a:rPr sz="600" spc="-5">
                          <a:latin typeface="Calibri"/>
                          <a:cs typeface="Calibri"/>
                        </a:rPr>
                        <a:t>acting</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Earth</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falling</a:t>
                      </a:r>
                      <a:r>
                        <a:rPr sz="600" spc="5">
                          <a:latin typeface="Calibri"/>
                          <a:cs typeface="Calibri"/>
                        </a:rPr>
                        <a:t> </a:t>
                      </a:r>
                      <a:r>
                        <a:rPr sz="600" spc="-5">
                          <a:latin typeface="Calibri"/>
                          <a:cs typeface="Calibri"/>
                        </a:rPr>
                        <a:t>object and</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impact</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gravity</a:t>
                      </a:r>
                      <a:r>
                        <a:rPr sz="600" spc="5">
                          <a:latin typeface="Calibri"/>
                          <a:cs typeface="Calibri"/>
                        </a:rPr>
                        <a:t> </a:t>
                      </a:r>
                      <a:r>
                        <a:rPr sz="600" spc="-5">
                          <a:latin typeface="Calibri"/>
                          <a:cs typeface="Calibri"/>
                        </a:rPr>
                        <a:t>on </a:t>
                      </a:r>
                      <a:r>
                        <a:rPr sz="600" spc="-145">
                          <a:latin typeface="Calibri"/>
                          <a:cs typeface="Calibri"/>
                        </a:rPr>
                        <a:t> </a:t>
                      </a:r>
                      <a:r>
                        <a:rPr sz="600" spc="-5">
                          <a:latin typeface="Calibri"/>
                          <a:cs typeface="Calibri"/>
                        </a:rPr>
                        <a:t>our</a:t>
                      </a:r>
                      <a:r>
                        <a:rPr sz="600" spc="-10">
                          <a:latin typeface="Calibri"/>
                          <a:cs typeface="Calibri"/>
                        </a:rPr>
                        <a:t> </a:t>
                      </a:r>
                      <a:r>
                        <a:rPr sz="600" spc="-5">
                          <a:latin typeface="Calibri"/>
                          <a:cs typeface="Calibri"/>
                        </a:rPr>
                        <a:t>lives.</a:t>
                      </a:r>
                      <a:endParaRPr sz="600">
                        <a:latin typeface="Calibri"/>
                        <a:cs typeface="Calibri"/>
                      </a:endParaRPr>
                    </a:p>
                    <a:p>
                      <a:pPr marL="525780" marR="89535" indent="-228600">
                        <a:lnSpc>
                          <a:spcPct val="101400"/>
                        </a:lnSpc>
                        <a:spcBef>
                          <a:spcPts val="145"/>
                        </a:spcBef>
                        <a:buSzPct val="114285"/>
                        <a:buFont typeface="Symbol"/>
                        <a:buChar char=""/>
                        <a:tabLst>
                          <a:tab pos="525145" algn="l"/>
                          <a:tab pos="525780" algn="l"/>
                        </a:tabLst>
                      </a:pPr>
                      <a:r>
                        <a:rPr sz="600" spc="-5">
                          <a:latin typeface="Calibri"/>
                          <a:cs typeface="Calibri"/>
                        </a:rPr>
                        <a:t>Identify</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effects</a:t>
                      </a:r>
                      <a:r>
                        <a:rPr sz="600" spc="1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air</a:t>
                      </a:r>
                      <a:r>
                        <a:rPr sz="600" spc="15">
                          <a:latin typeface="Calibri"/>
                          <a:cs typeface="Calibri"/>
                        </a:rPr>
                        <a:t> </a:t>
                      </a:r>
                      <a:r>
                        <a:rPr sz="600" spc="-5">
                          <a:latin typeface="Calibri"/>
                          <a:cs typeface="Calibri"/>
                        </a:rPr>
                        <a:t>resistance,</a:t>
                      </a:r>
                      <a:r>
                        <a:rPr sz="600" spc="20">
                          <a:latin typeface="Calibri"/>
                          <a:cs typeface="Calibri"/>
                        </a:rPr>
                        <a:t> </a:t>
                      </a:r>
                      <a:r>
                        <a:rPr sz="600" spc="-5">
                          <a:latin typeface="Calibri"/>
                          <a:cs typeface="Calibri"/>
                        </a:rPr>
                        <a:t>water</a:t>
                      </a:r>
                      <a:r>
                        <a:rPr sz="600" spc="15">
                          <a:latin typeface="Calibri"/>
                          <a:cs typeface="Calibri"/>
                        </a:rPr>
                        <a:t> </a:t>
                      </a:r>
                      <a:r>
                        <a:rPr sz="600" spc="-5">
                          <a:latin typeface="Calibri"/>
                          <a:cs typeface="Calibri"/>
                        </a:rPr>
                        <a:t>resistance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friction,</a:t>
                      </a:r>
                      <a:r>
                        <a:rPr sz="600" spc="15">
                          <a:latin typeface="Calibri"/>
                          <a:cs typeface="Calibri"/>
                        </a:rPr>
                        <a:t> </a:t>
                      </a:r>
                      <a:r>
                        <a:rPr sz="600" spc="-5">
                          <a:latin typeface="Calibri"/>
                          <a:cs typeface="Calibri"/>
                        </a:rPr>
                        <a:t>which</a:t>
                      </a:r>
                      <a:r>
                        <a:rPr sz="600" spc="10">
                          <a:latin typeface="Calibri"/>
                          <a:cs typeface="Calibri"/>
                        </a:rPr>
                        <a:t> </a:t>
                      </a:r>
                      <a:r>
                        <a:rPr sz="600">
                          <a:latin typeface="Calibri"/>
                          <a:cs typeface="Calibri"/>
                        </a:rPr>
                        <a:t>act</a:t>
                      </a:r>
                      <a:r>
                        <a:rPr sz="600" spc="-5">
                          <a:latin typeface="Calibri"/>
                          <a:cs typeface="Calibri"/>
                        </a:rPr>
                        <a:t> between </a:t>
                      </a:r>
                      <a:r>
                        <a:rPr sz="600" spc="-140">
                          <a:latin typeface="Calibri"/>
                          <a:cs typeface="Calibri"/>
                        </a:rPr>
                        <a:t> </a:t>
                      </a:r>
                      <a:r>
                        <a:rPr sz="600" spc="-5">
                          <a:latin typeface="Calibri"/>
                          <a:cs typeface="Calibri"/>
                        </a:rPr>
                        <a:t>moving</a:t>
                      </a:r>
                      <a:r>
                        <a:rPr sz="600" spc="-10">
                          <a:latin typeface="Calibri"/>
                          <a:cs typeface="Calibri"/>
                        </a:rPr>
                        <a:t> </a:t>
                      </a:r>
                      <a:r>
                        <a:rPr sz="600" spc="-5">
                          <a:latin typeface="Calibri"/>
                          <a:cs typeface="Calibri"/>
                        </a:rPr>
                        <a:t>surfaces.</a:t>
                      </a:r>
                      <a:endParaRPr sz="600">
                        <a:latin typeface="Calibri"/>
                        <a:cs typeface="Calibri"/>
                      </a:endParaRPr>
                    </a:p>
                    <a:p>
                      <a:pPr marL="525780" marR="92710" indent="-228600">
                        <a:lnSpc>
                          <a:spcPct val="101400"/>
                        </a:lnSpc>
                        <a:spcBef>
                          <a:spcPts val="145"/>
                        </a:spcBef>
                        <a:buSzPct val="114285"/>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a:t>
                      </a:r>
                      <a:r>
                        <a:rPr sz="600">
                          <a:latin typeface="Calibri"/>
                          <a:cs typeface="Calibri"/>
                        </a:rPr>
                        <a:t> </a:t>
                      </a:r>
                      <a:r>
                        <a:rPr sz="600" spc="-5">
                          <a:latin typeface="Calibri"/>
                          <a:cs typeface="Calibri"/>
                        </a:rPr>
                        <a:t>some</a:t>
                      </a:r>
                      <a:r>
                        <a:rPr sz="600" spc="25">
                          <a:latin typeface="Calibri"/>
                          <a:cs typeface="Calibri"/>
                        </a:rPr>
                        <a:t> </a:t>
                      </a:r>
                      <a:r>
                        <a:rPr sz="600" spc="-5">
                          <a:latin typeface="Calibri"/>
                          <a:cs typeface="Calibri"/>
                        </a:rPr>
                        <a:t>mechanisms,</a:t>
                      </a:r>
                      <a:r>
                        <a:rPr sz="600" spc="15">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levers,</a:t>
                      </a:r>
                      <a:r>
                        <a:rPr sz="600" spc="15">
                          <a:latin typeface="Calibri"/>
                          <a:cs typeface="Calibri"/>
                        </a:rPr>
                        <a:t> </a:t>
                      </a:r>
                      <a:r>
                        <a:rPr sz="600" spc="-5">
                          <a:latin typeface="Calibri"/>
                          <a:cs typeface="Calibri"/>
                        </a:rPr>
                        <a:t>pulleys</a:t>
                      </a:r>
                      <a:r>
                        <a:rPr sz="600" spc="5">
                          <a:latin typeface="Calibri"/>
                          <a:cs typeface="Calibri"/>
                        </a:rPr>
                        <a:t> </a:t>
                      </a:r>
                      <a:r>
                        <a:rPr sz="600" spc="-5">
                          <a:latin typeface="Calibri"/>
                          <a:cs typeface="Calibri"/>
                        </a:rPr>
                        <a:t>and</a:t>
                      </a:r>
                      <a:r>
                        <a:rPr sz="600" spc="20">
                          <a:latin typeface="Calibri"/>
                          <a:cs typeface="Calibri"/>
                        </a:rPr>
                        <a:t> </a:t>
                      </a:r>
                      <a:r>
                        <a:rPr sz="600" spc="-5">
                          <a:latin typeface="Calibri"/>
                          <a:cs typeface="Calibri"/>
                        </a:rPr>
                        <a:t>gears,</a:t>
                      </a:r>
                      <a:r>
                        <a:rPr sz="600" spc="15">
                          <a:latin typeface="Calibri"/>
                          <a:cs typeface="Calibri"/>
                        </a:rPr>
                        <a:t> </a:t>
                      </a:r>
                      <a:r>
                        <a:rPr sz="600" spc="-5">
                          <a:latin typeface="Calibri"/>
                          <a:cs typeface="Calibri"/>
                        </a:rPr>
                        <a:t>allow</a:t>
                      </a:r>
                      <a:r>
                        <a:rPr sz="600" spc="1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smaller </a:t>
                      </a:r>
                      <a:r>
                        <a:rPr sz="600" spc="-140">
                          <a:latin typeface="Calibri"/>
                          <a:cs typeface="Calibri"/>
                        </a:rPr>
                        <a:t> </a:t>
                      </a:r>
                      <a:r>
                        <a:rPr sz="600" spc="-5">
                          <a:latin typeface="Calibri"/>
                          <a:cs typeface="Calibri"/>
                        </a:rPr>
                        <a:t>force</a:t>
                      </a:r>
                      <a:r>
                        <a:rPr sz="600" spc="-10">
                          <a:latin typeface="Calibri"/>
                          <a:cs typeface="Calibri"/>
                        </a:rPr>
                        <a:t> </a:t>
                      </a:r>
                      <a:r>
                        <a:rPr sz="600" spc="-5">
                          <a:latin typeface="Calibri"/>
                          <a:cs typeface="Calibri"/>
                        </a:rPr>
                        <a:t>to</a:t>
                      </a:r>
                      <a:r>
                        <a:rPr sz="600">
                          <a:latin typeface="Calibri"/>
                          <a:cs typeface="Calibri"/>
                        </a:rPr>
                        <a:t> </a:t>
                      </a:r>
                      <a:r>
                        <a:rPr sz="600" spc="-5">
                          <a:latin typeface="Calibri"/>
                          <a:cs typeface="Calibri"/>
                        </a:rPr>
                        <a:t>have a</a:t>
                      </a:r>
                      <a:r>
                        <a:rPr sz="600">
                          <a:latin typeface="Calibri"/>
                          <a:cs typeface="Calibri"/>
                        </a:rPr>
                        <a:t> </a:t>
                      </a:r>
                      <a:r>
                        <a:rPr sz="600" spc="-5">
                          <a:latin typeface="Calibri"/>
                          <a:cs typeface="Calibri"/>
                        </a:rPr>
                        <a:t>greater effect.</a:t>
                      </a:r>
                      <a:endParaRPr sz="600">
                        <a:latin typeface="Calibri"/>
                        <a:cs typeface="Calibri"/>
                      </a:endParaRPr>
                    </a:p>
                    <a:p>
                      <a:pPr marL="525780" marR="238125" indent="-228600">
                        <a:lnSpc>
                          <a:spcPct val="101699"/>
                        </a:lnSpc>
                        <a:spcBef>
                          <a:spcPts val="140"/>
                        </a:spcBef>
                        <a:buSzPct val="114285"/>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movement of</a:t>
                      </a:r>
                      <a:r>
                        <a:rPr sz="600" spc="1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Earth,</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other</a:t>
                      </a:r>
                      <a:r>
                        <a:rPr sz="600">
                          <a:latin typeface="Calibri"/>
                          <a:cs typeface="Calibri"/>
                        </a:rPr>
                        <a:t> </a:t>
                      </a:r>
                      <a:r>
                        <a:rPr sz="600" spc="-5">
                          <a:latin typeface="Calibri"/>
                          <a:cs typeface="Calibri"/>
                        </a:rPr>
                        <a:t>planets,</a:t>
                      </a:r>
                      <a:r>
                        <a:rPr sz="600" spc="10">
                          <a:latin typeface="Calibri"/>
                          <a:cs typeface="Calibri"/>
                        </a:rPr>
                        <a:t> </a:t>
                      </a:r>
                      <a:r>
                        <a:rPr sz="600" spc="-5">
                          <a:latin typeface="Calibri"/>
                          <a:cs typeface="Calibri"/>
                        </a:rPr>
                        <a:t>relative</a:t>
                      </a:r>
                      <a:r>
                        <a:rPr sz="600" spc="20">
                          <a:latin typeface="Calibri"/>
                          <a:cs typeface="Calibri"/>
                        </a:rPr>
                        <a:t> </a:t>
                      </a:r>
                      <a:r>
                        <a:rPr sz="600" spc="-5">
                          <a:latin typeface="Calibri"/>
                          <a:cs typeface="Calibri"/>
                        </a:rPr>
                        <a:t>to</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Sun</a:t>
                      </a:r>
                      <a:r>
                        <a:rPr sz="600" spc="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the </a:t>
                      </a:r>
                      <a:r>
                        <a:rPr sz="600" spc="-145">
                          <a:latin typeface="Calibri"/>
                          <a:cs typeface="Calibri"/>
                        </a:rPr>
                        <a:t> </a:t>
                      </a:r>
                      <a:r>
                        <a:rPr sz="600" spc="-5">
                          <a:latin typeface="Calibri"/>
                          <a:cs typeface="Calibri"/>
                        </a:rPr>
                        <a:t>solar</a:t>
                      </a:r>
                      <a:r>
                        <a:rPr sz="600" spc="-10">
                          <a:latin typeface="Calibri"/>
                          <a:cs typeface="Calibri"/>
                        </a:rPr>
                        <a:t> </a:t>
                      </a:r>
                      <a:r>
                        <a:rPr sz="600" spc="-5">
                          <a:latin typeface="Calibri"/>
                          <a:cs typeface="Calibri"/>
                        </a:rPr>
                        <a:t>system</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spc="-5">
                          <a:latin typeface="Calibri"/>
                          <a:cs typeface="Calibri"/>
                        </a:rPr>
                        <a:t>Describe the</a:t>
                      </a:r>
                      <a:r>
                        <a:rPr sz="600">
                          <a:latin typeface="Calibri"/>
                          <a:cs typeface="Calibri"/>
                        </a:rPr>
                        <a:t> </a:t>
                      </a:r>
                      <a:r>
                        <a:rPr sz="600" spc="-5">
                          <a:latin typeface="Calibri"/>
                          <a:cs typeface="Calibri"/>
                        </a:rPr>
                        <a:t>movement</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 Moon</a:t>
                      </a:r>
                      <a:r>
                        <a:rPr sz="600" spc="5">
                          <a:latin typeface="Calibri"/>
                          <a:cs typeface="Calibri"/>
                        </a:rPr>
                        <a:t> </a:t>
                      </a:r>
                      <a:r>
                        <a:rPr sz="600" spc="-5">
                          <a:latin typeface="Calibri"/>
                          <a:cs typeface="Calibri"/>
                        </a:rPr>
                        <a:t>relative to</a:t>
                      </a:r>
                      <a:r>
                        <a:rPr sz="600" spc="15">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a:t>
                      </a:r>
                      <a:endParaRPr sz="600">
                        <a:latin typeface="Calibri"/>
                        <a:cs typeface="Calibri"/>
                      </a:endParaRPr>
                    </a:p>
                    <a:p>
                      <a:pPr marL="525780" indent="-228600">
                        <a:lnSpc>
                          <a:spcPct val="100000"/>
                        </a:lnSpc>
                        <a:spcBef>
                          <a:spcPts val="140"/>
                        </a:spcBef>
                        <a:buSzPct val="114285"/>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spc="5">
                          <a:latin typeface="Calibri"/>
                          <a:cs typeface="Calibri"/>
                        </a:rPr>
                        <a:t> </a:t>
                      </a:r>
                      <a:r>
                        <a:rPr sz="600">
                          <a:latin typeface="Calibri"/>
                          <a:cs typeface="Calibri"/>
                        </a:rPr>
                        <a:t>Sun,</a:t>
                      </a:r>
                      <a:r>
                        <a:rPr sz="600" spc="10">
                          <a:latin typeface="Calibri"/>
                          <a:cs typeface="Calibri"/>
                        </a:rPr>
                        <a:t> </a:t>
                      </a:r>
                      <a:r>
                        <a:rPr sz="600" spc="-10">
                          <a:latin typeface="Calibri"/>
                          <a:cs typeface="Calibri"/>
                        </a:rPr>
                        <a:t>Earth</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Moon</a:t>
                      </a:r>
                      <a:r>
                        <a:rPr sz="600" spc="5">
                          <a:latin typeface="Calibri"/>
                          <a:cs typeface="Calibri"/>
                        </a:rPr>
                        <a:t> </a:t>
                      </a:r>
                      <a:r>
                        <a:rPr sz="600" spc="-5">
                          <a:latin typeface="Calibri"/>
                          <a:cs typeface="Calibri"/>
                        </a:rPr>
                        <a:t>as</a:t>
                      </a:r>
                      <a:r>
                        <a:rPr sz="600" spc="10">
                          <a:latin typeface="Calibri"/>
                          <a:cs typeface="Calibri"/>
                        </a:rPr>
                        <a:t> </a:t>
                      </a:r>
                      <a:r>
                        <a:rPr sz="600" spc="-5">
                          <a:latin typeface="Calibri"/>
                          <a:cs typeface="Calibri"/>
                        </a:rPr>
                        <a:t>approximately</a:t>
                      </a:r>
                      <a:r>
                        <a:rPr sz="600" spc="15">
                          <a:latin typeface="Calibri"/>
                          <a:cs typeface="Calibri"/>
                        </a:rPr>
                        <a:t> </a:t>
                      </a:r>
                      <a:r>
                        <a:rPr sz="600" spc="-5">
                          <a:latin typeface="Calibri"/>
                          <a:cs typeface="Calibri"/>
                        </a:rPr>
                        <a:t>spherical</a:t>
                      </a:r>
                      <a:r>
                        <a:rPr sz="600">
                          <a:latin typeface="Calibri"/>
                          <a:cs typeface="Calibri"/>
                        </a:rPr>
                        <a:t> </a:t>
                      </a:r>
                      <a:r>
                        <a:rPr sz="600" spc="-5">
                          <a:latin typeface="Calibri"/>
                          <a:cs typeface="Calibri"/>
                        </a:rPr>
                        <a:t>bodies</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spc="-5">
                          <a:latin typeface="Calibri"/>
                          <a:cs typeface="Calibri"/>
                        </a:rPr>
                        <a:t>Describe</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idea</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Earth’s</a:t>
                      </a:r>
                      <a:r>
                        <a:rPr sz="600" spc="10">
                          <a:latin typeface="Calibri"/>
                          <a:cs typeface="Calibri"/>
                        </a:rPr>
                        <a:t> </a:t>
                      </a:r>
                      <a:r>
                        <a:rPr sz="600" spc="-5">
                          <a:latin typeface="Calibri"/>
                          <a:cs typeface="Calibri"/>
                        </a:rPr>
                        <a:t>rotation</a:t>
                      </a:r>
                      <a:r>
                        <a:rPr sz="600" spc="10">
                          <a:latin typeface="Calibri"/>
                          <a:cs typeface="Calibri"/>
                        </a:rPr>
                        <a:t> </a:t>
                      </a:r>
                      <a:r>
                        <a:rPr sz="600" spc="-10">
                          <a:latin typeface="Calibri"/>
                          <a:cs typeface="Calibri"/>
                        </a:rPr>
                        <a:t>to</a:t>
                      </a:r>
                      <a:r>
                        <a:rPr sz="600" spc="20">
                          <a:latin typeface="Calibri"/>
                          <a:cs typeface="Calibri"/>
                        </a:rPr>
                        <a:t> </a:t>
                      </a:r>
                      <a:r>
                        <a:rPr sz="600" spc="-5">
                          <a:latin typeface="Calibri"/>
                          <a:cs typeface="Calibri"/>
                        </a:rPr>
                        <a:t>explain</a:t>
                      </a:r>
                      <a:r>
                        <a:rPr sz="600" spc="10">
                          <a:latin typeface="Calibri"/>
                          <a:cs typeface="Calibri"/>
                        </a:rPr>
                        <a:t> </a:t>
                      </a:r>
                      <a:r>
                        <a:rPr sz="600" spc="-5">
                          <a:latin typeface="Calibri"/>
                          <a:cs typeface="Calibri"/>
                        </a:rPr>
                        <a:t>day</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night</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apparent</a:t>
                      </a:r>
                      <a:endParaRPr sz="600">
                        <a:latin typeface="Calibri"/>
                        <a:cs typeface="Calibri"/>
                      </a:endParaRPr>
                    </a:p>
                    <a:p>
                      <a:pPr marL="525780">
                        <a:lnSpc>
                          <a:spcPct val="100000"/>
                        </a:lnSpc>
                        <a:spcBef>
                          <a:spcPts val="10"/>
                        </a:spcBef>
                      </a:pPr>
                      <a:r>
                        <a:rPr sz="600" spc="-5">
                          <a:latin typeface="Calibri"/>
                          <a:cs typeface="Calibri"/>
                        </a:rPr>
                        <a:t>movement</a:t>
                      </a:r>
                      <a:r>
                        <a:rPr sz="600" spc="-15">
                          <a:latin typeface="Calibri"/>
                          <a:cs typeface="Calibri"/>
                        </a:rPr>
                        <a:t> </a:t>
                      </a:r>
                      <a:r>
                        <a:rPr sz="600" spc="-5">
                          <a:latin typeface="Calibri"/>
                          <a:cs typeface="Calibri"/>
                        </a:rPr>
                        <a:t>of the sun across the sky.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2746">
                <a:tc gridSpan="9">
                  <a:txBody>
                    <a:bodyPr/>
                    <a:lstStyle/>
                    <a:p>
                      <a:pPr algn="ctr">
                        <a:lnSpc>
                          <a:spcPct val="100000"/>
                        </a:lnSpc>
                        <a:spcBef>
                          <a:spcPts val="280"/>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1018">
                <a:tc>
                  <a:txBody>
                    <a:bodyPr/>
                    <a:lstStyle/>
                    <a:p>
                      <a:pPr marL="568325">
                        <a:lnSpc>
                          <a:spcPct val="100000"/>
                        </a:lnSpc>
                        <a:spcBef>
                          <a:spcPts val="27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63855">
                        <a:lnSpc>
                          <a:spcPct val="100000"/>
                        </a:lnSpc>
                        <a:spcBef>
                          <a:spcPts val="270"/>
                        </a:spcBef>
                      </a:pPr>
                      <a:r>
                        <a:rPr sz="600" u="sng" spc="-5">
                          <a:latin typeface="Calibri"/>
                          <a:cs typeface="Calibri"/>
                        </a:rPr>
                        <a:t>Identify</a:t>
                      </a:r>
                      <a:r>
                        <a:rPr sz="600" u="sng" spc="-25">
                          <a:latin typeface="Calibri"/>
                          <a:cs typeface="Calibri"/>
                        </a:rPr>
                        <a:t> </a:t>
                      </a:r>
                      <a:r>
                        <a:rPr sz="600" u="sng" spc="-5">
                          <a:latin typeface="Calibri"/>
                          <a:cs typeface="Calibri"/>
                        </a:rPr>
                        <a:t>&amp;</a:t>
                      </a:r>
                      <a:r>
                        <a:rPr sz="600" u="sng" spc="-15">
                          <a:latin typeface="Calibri"/>
                          <a:cs typeface="Calibri"/>
                        </a:rPr>
                        <a:t> </a:t>
                      </a:r>
                      <a:r>
                        <a:rPr sz="600" u="sng" spc="-5">
                          <a:latin typeface="Calibri"/>
                          <a:cs typeface="Calibri"/>
                        </a:rPr>
                        <a:t>Classify</a:t>
                      </a:r>
                      <a:endParaRPr sz="600" u="sng">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281940">
                        <a:lnSpc>
                          <a:spcPct val="100000"/>
                        </a:lnSpc>
                        <a:spcBef>
                          <a:spcPts val="27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03225">
                        <a:lnSpc>
                          <a:spcPct val="100000"/>
                        </a:lnSpc>
                        <a:spcBef>
                          <a:spcPts val="27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70"/>
                        </a:spcBef>
                      </a:pPr>
                      <a:r>
                        <a:rPr sz="600" u="sng" spc="-5">
                          <a:uFill>
                            <a:solidFill>
                              <a:srgbClr val="000000"/>
                            </a:solidFill>
                          </a:uFill>
                          <a:latin typeface="Calibri"/>
                          <a:cs typeface="Calibri"/>
                        </a:rPr>
                        <a:t>Research</a:t>
                      </a:r>
                      <a:endParaRPr sz="600">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22605">
                        <a:lnSpc>
                          <a:spcPct val="100000"/>
                        </a:lnSpc>
                        <a:spcBef>
                          <a:spcPts val="27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109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989256">
                <a:tc>
                  <a:txBody>
                    <a:bodyPr/>
                    <a:lstStyle/>
                    <a:p>
                      <a:pPr>
                        <a:lnSpc>
                          <a:spcPct val="100000"/>
                        </a:lnSpc>
                        <a:spcBef>
                          <a:spcPts val="15"/>
                        </a:spcBef>
                      </a:pPr>
                      <a:endParaRPr sz="600">
                        <a:latin typeface="Times New Roman"/>
                        <a:cs typeface="Times New Roman"/>
                      </a:endParaRPr>
                    </a:p>
                    <a:p>
                      <a:pPr marL="67945" marR="144145">
                        <a:lnSpc>
                          <a:spcPct val="101400"/>
                        </a:lnSpc>
                        <a:spcBef>
                          <a:spcPts val="5"/>
                        </a:spcBef>
                      </a:pPr>
                      <a:r>
                        <a:rPr sz="600" b="1" spc="-5">
                          <a:latin typeface="Calibri"/>
                          <a:cs typeface="Calibri"/>
                        </a:rPr>
                        <a:t>How</a:t>
                      </a:r>
                      <a:r>
                        <a:rPr sz="600" b="1" spc="-10">
                          <a:latin typeface="Calibri"/>
                          <a:cs typeface="Calibri"/>
                        </a:rPr>
                        <a:t> </a:t>
                      </a:r>
                      <a:r>
                        <a:rPr sz="600" b="1" spc="-5">
                          <a:latin typeface="Calibri"/>
                          <a:cs typeface="Calibri"/>
                        </a:rPr>
                        <a:t>does</a:t>
                      </a:r>
                      <a:r>
                        <a:rPr sz="600" b="1" spc="5">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mass</a:t>
                      </a:r>
                      <a:r>
                        <a:rPr sz="600" b="1" spc="5">
                          <a:latin typeface="Calibri"/>
                          <a:cs typeface="Calibri"/>
                        </a:rPr>
                        <a:t> </a:t>
                      </a:r>
                      <a:r>
                        <a:rPr sz="600" b="1" spc="-5">
                          <a:latin typeface="Calibri"/>
                          <a:cs typeface="Calibri"/>
                        </a:rPr>
                        <a:t>of</a:t>
                      </a:r>
                      <a:r>
                        <a:rPr sz="600" b="1" spc="-15">
                          <a:latin typeface="Calibri"/>
                          <a:cs typeface="Calibri"/>
                        </a:rPr>
                        <a:t> </a:t>
                      </a:r>
                      <a:r>
                        <a:rPr sz="600" b="1">
                          <a:latin typeface="Calibri"/>
                          <a:cs typeface="Calibri"/>
                        </a:rPr>
                        <a:t>an</a:t>
                      </a:r>
                      <a:r>
                        <a:rPr sz="600" b="1" spc="-5">
                          <a:latin typeface="Calibri"/>
                          <a:cs typeface="Calibri"/>
                        </a:rPr>
                        <a:t> object</a:t>
                      </a:r>
                      <a:r>
                        <a:rPr sz="600" b="1" spc="-10">
                          <a:latin typeface="Calibri"/>
                          <a:cs typeface="Calibri"/>
                        </a:rPr>
                        <a:t> </a:t>
                      </a:r>
                      <a:r>
                        <a:rPr sz="600" b="1" spc="-5">
                          <a:latin typeface="Calibri"/>
                          <a:cs typeface="Calibri"/>
                        </a:rPr>
                        <a:t>affect</a:t>
                      </a:r>
                      <a:r>
                        <a:rPr sz="600" b="1" spc="5">
                          <a:latin typeface="Calibri"/>
                          <a:cs typeface="Calibri"/>
                        </a:rPr>
                        <a:t> </a:t>
                      </a:r>
                      <a:r>
                        <a:rPr sz="600" b="1" spc="-5">
                          <a:latin typeface="Calibri"/>
                          <a:cs typeface="Calibri"/>
                        </a:rPr>
                        <a:t>how </a:t>
                      </a:r>
                      <a:r>
                        <a:rPr sz="600" b="1" spc="-145">
                          <a:latin typeface="Calibri"/>
                          <a:cs typeface="Calibri"/>
                        </a:rPr>
                        <a:t> </a:t>
                      </a:r>
                      <a:r>
                        <a:rPr sz="600" b="1" spc="-10">
                          <a:latin typeface="Calibri"/>
                          <a:cs typeface="Calibri"/>
                        </a:rPr>
                        <a:t>much</a:t>
                      </a:r>
                      <a:r>
                        <a:rPr sz="600" b="1">
                          <a:latin typeface="Calibri"/>
                          <a:cs typeface="Calibri"/>
                        </a:rPr>
                        <a:t> </a:t>
                      </a:r>
                      <a:r>
                        <a:rPr sz="600" b="1" spc="-5">
                          <a:latin typeface="Calibri"/>
                          <a:cs typeface="Calibri"/>
                        </a:rPr>
                        <a:t>force</a:t>
                      </a:r>
                      <a:r>
                        <a:rPr sz="600" b="1" spc="5">
                          <a:latin typeface="Calibri"/>
                          <a:cs typeface="Calibri"/>
                        </a:rPr>
                        <a:t> </a:t>
                      </a:r>
                      <a:r>
                        <a:rPr sz="600" b="1" spc="-5">
                          <a:latin typeface="Calibri"/>
                          <a:cs typeface="Calibri"/>
                        </a:rPr>
                        <a:t>is needed</a:t>
                      </a:r>
                      <a:r>
                        <a:rPr sz="600" b="1" spc="-10">
                          <a:latin typeface="Calibri"/>
                          <a:cs typeface="Calibri"/>
                        </a:rPr>
                        <a:t> </a:t>
                      </a:r>
                      <a:r>
                        <a:rPr sz="600" b="1">
                          <a:latin typeface="Calibri"/>
                          <a:cs typeface="Calibri"/>
                        </a:rPr>
                        <a:t>to</a:t>
                      </a:r>
                      <a:r>
                        <a:rPr sz="600" b="1" spc="-5">
                          <a:latin typeface="Calibri"/>
                          <a:cs typeface="Calibri"/>
                        </a:rPr>
                        <a:t> make it</a:t>
                      </a:r>
                      <a:r>
                        <a:rPr sz="600" b="1" spc="5">
                          <a:latin typeface="Calibri"/>
                          <a:cs typeface="Calibri"/>
                        </a:rPr>
                        <a:t> </a:t>
                      </a:r>
                      <a:r>
                        <a:rPr sz="600" b="1" spc="-5">
                          <a:latin typeface="Calibri"/>
                          <a:cs typeface="Calibri"/>
                        </a:rPr>
                        <a:t>move?</a:t>
                      </a:r>
                      <a:endParaRPr sz="600">
                        <a:latin typeface="Calibri"/>
                        <a:cs typeface="Calibri"/>
                      </a:endParaRPr>
                    </a:p>
                    <a:p>
                      <a:pPr>
                        <a:lnSpc>
                          <a:spcPct val="100000"/>
                        </a:lnSpc>
                        <a:spcBef>
                          <a:spcPts val="10"/>
                        </a:spcBef>
                      </a:pPr>
                      <a:endParaRPr sz="700">
                        <a:latin typeface="Times New Roman"/>
                        <a:cs typeface="Times New Roman"/>
                      </a:endParaRPr>
                    </a:p>
                    <a:p>
                      <a:pPr marL="67945">
                        <a:lnSpc>
                          <a:spcPct val="100000"/>
                        </a:lnSpc>
                      </a:pPr>
                      <a:r>
                        <a:rPr sz="600" b="1" spc="-5">
                          <a:latin typeface="Calibri"/>
                          <a:cs typeface="Calibri"/>
                        </a:rPr>
                        <a:t>Which</a:t>
                      </a:r>
                      <a:r>
                        <a:rPr sz="600" b="1" spc="-10">
                          <a:latin typeface="Calibri"/>
                          <a:cs typeface="Calibri"/>
                        </a:rPr>
                        <a:t> </a:t>
                      </a:r>
                      <a:r>
                        <a:rPr sz="600" b="1" spc="-5">
                          <a:latin typeface="Calibri"/>
                          <a:cs typeface="Calibri"/>
                        </a:rPr>
                        <a:t>magnet is</a:t>
                      </a:r>
                      <a:r>
                        <a:rPr sz="600" b="1" spc="-15">
                          <a:latin typeface="Calibri"/>
                          <a:cs typeface="Calibri"/>
                        </a:rPr>
                        <a:t> </a:t>
                      </a:r>
                      <a:r>
                        <a:rPr sz="600" b="1" spc="-5">
                          <a:latin typeface="Calibri"/>
                          <a:cs typeface="Calibri"/>
                        </a:rPr>
                        <a:t>strongest?</a:t>
                      </a:r>
                      <a:endParaRPr sz="600">
                        <a:latin typeface="Calibri"/>
                        <a:cs typeface="Calibri"/>
                      </a:endParaRPr>
                    </a:p>
                    <a:p>
                      <a:pPr>
                        <a:lnSpc>
                          <a:spcPct val="100000"/>
                        </a:lnSpc>
                        <a:spcBef>
                          <a:spcPts val="5"/>
                        </a:spcBef>
                      </a:pPr>
                      <a:endParaRPr sz="700">
                        <a:latin typeface="Times New Roman"/>
                        <a:cs typeface="Times New Roman"/>
                      </a:endParaRPr>
                    </a:p>
                    <a:p>
                      <a:pPr marL="67945">
                        <a:lnSpc>
                          <a:spcPct val="100000"/>
                        </a:lnSpc>
                      </a:pPr>
                      <a:r>
                        <a:rPr sz="600" b="1" spc="-5">
                          <a:latin typeface="Calibri"/>
                          <a:cs typeface="Calibri"/>
                        </a:rPr>
                        <a:t>Which</a:t>
                      </a:r>
                      <a:r>
                        <a:rPr sz="600" b="1">
                          <a:latin typeface="Calibri"/>
                          <a:cs typeface="Calibri"/>
                        </a:rPr>
                        <a:t> </a:t>
                      </a:r>
                      <a:r>
                        <a:rPr sz="600" b="1" spc="-5">
                          <a:latin typeface="Calibri"/>
                          <a:cs typeface="Calibri"/>
                        </a:rPr>
                        <a:t>surface</a:t>
                      </a:r>
                      <a:r>
                        <a:rPr sz="600" b="1" spc="-10">
                          <a:latin typeface="Calibri"/>
                          <a:cs typeface="Calibri"/>
                        </a:rPr>
                        <a:t> </a:t>
                      </a:r>
                      <a:r>
                        <a:rPr sz="600" b="1">
                          <a:latin typeface="Calibri"/>
                          <a:cs typeface="Calibri"/>
                        </a:rPr>
                        <a:t>is</a:t>
                      </a:r>
                      <a:r>
                        <a:rPr sz="600" b="1" spc="-10">
                          <a:latin typeface="Calibri"/>
                          <a:cs typeface="Calibri"/>
                        </a:rPr>
                        <a:t> </a:t>
                      </a:r>
                      <a:r>
                        <a:rPr sz="600" b="1" spc="-5">
                          <a:latin typeface="Calibri"/>
                          <a:cs typeface="Calibri"/>
                        </a:rPr>
                        <a:t>best</a:t>
                      </a:r>
                      <a:r>
                        <a:rPr sz="600" b="1" spc="-10">
                          <a:latin typeface="Calibri"/>
                          <a:cs typeface="Calibri"/>
                        </a:rPr>
                        <a:t> </a:t>
                      </a:r>
                      <a:r>
                        <a:rPr sz="600" b="1">
                          <a:latin typeface="Calibri"/>
                          <a:cs typeface="Calibri"/>
                        </a:rPr>
                        <a:t>to</a:t>
                      </a:r>
                      <a:r>
                        <a:rPr sz="600" b="1" spc="-10">
                          <a:latin typeface="Calibri"/>
                          <a:cs typeface="Calibri"/>
                        </a:rPr>
                        <a:t> </a:t>
                      </a:r>
                      <a:r>
                        <a:rPr sz="600" b="1" spc="-5">
                          <a:latin typeface="Calibri"/>
                          <a:cs typeface="Calibri"/>
                        </a:rPr>
                        <a:t>stop</a:t>
                      </a:r>
                      <a:r>
                        <a:rPr sz="600" b="1" spc="-10">
                          <a:latin typeface="Calibri"/>
                          <a:cs typeface="Calibri"/>
                        </a:rPr>
                        <a:t> </a:t>
                      </a:r>
                      <a:r>
                        <a:rPr sz="600" b="1">
                          <a:latin typeface="Calibri"/>
                          <a:cs typeface="Calibri"/>
                        </a:rPr>
                        <a:t>you</a:t>
                      </a:r>
                      <a:r>
                        <a:rPr sz="600" b="1" spc="-10">
                          <a:latin typeface="Calibri"/>
                          <a:cs typeface="Calibri"/>
                        </a:rPr>
                        <a:t> </a:t>
                      </a:r>
                      <a:r>
                        <a:rPr sz="600" b="1">
                          <a:latin typeface="Calibri"/>
                          <a:cs typeface="Calibri"/>
                        </a:rPr>
                        <a:t>slipping?</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Which materials are</a:t>
                      </a:r>
                      <a:r>
                        <a:rPr sz="600">
                          <a:latin typeface="Calibri"/>
                          <a:cs typeface="Calibri"/>
                        </a:rPr>
                        <a:t> </a:t>
                      </a:r>
                      <a:r>
                        <a:rPr sz="600" spc="-5">
                          <a:latin typeface="Calibri"/>
                          <a:cs typeface="Calibri"/>
                        </a:rPr>
                        <a:t>magnetic?</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15"/>
                        </a:spcBef>
                      </a:pPr>
                      <a:endParaRPr sz="600">
                        <a:latin typeface="Times New Roman"/>
                        <a:cs typeface="Times New Roman"/>
                      </a:endParaRPr>
                    </a:p>
                    <a:p>
                      <a:pPr marL="68580" marR="154305">
                        <a:lnSpc>
                          <a:spcPct val="101400"/>
                        </a:lnSpc>
                        <a:spcBef>
                          <a:spcPts val="5"/>
                        </a:spcBef>
                      </a:pPr>
                      <a:r>
                        <a:rPr sz="600" spc="-5">
                          <a:latin typeface="Calibri"/>
                          <a:cs typeface="Calibri"/>
                        </a:rPr>
                        <a:t>If we magnetise a pin, how long </a:t>
                      </a:r>
                      <a:r>
                        <a:rPr sz="600" spc="-145">
                          <a:latin typeface="Calibri"/>
                          <a:cs typeface="Calibri"/>
                        </a:rPr>
                        <a:t> </a:t>
                      </a:r>
                      <a:r>
                        <a:rPr sz="600" spc="-5">
                          <a:latin typeface="Calibri"/>
                          <a:cs typeface="Calibri"/>
                        </a:rPr>
                        <a:t>does it</a:t>
                      </a:r>
                      <a:r>
                        <a:rPr sz="600" spc="-15">
                          <a:latin typeface="Calibri"/>
                          <a:cs typeface="Calibri"/>
                        </a:rPr>
                        <a:t> </a:t>
                      </a:r>
                      <a:r>
                        <a:rPr sz="600" spc="-5">
                          <a:latin typeface="Calibri"/>
                          <a:cs typeface="Calibri"/>
                        </a:rPr>
                        <a:t>stay</a:t>
                      </a:r>
                      <a:r>
                        <a:rPr sz="600">
                          <a:latin typeface="Calibri"/>
                          <a:cs typeface="Calibri"/>
                        </a:rPr>
                        <a:t> </a:t>
                      </a:r>
                      <a:r>
                        <a:rPr sz="600" spc="-5">
                          <a:latin typeface="Calibri"/>
                          <a:cs typeface="Calibri"/>
                        </a:rPr>
                        <a:t>magnetised</a:t>
                      </a:r>
                      <a:r>
                        <a:rPr sz="600" spc="5">
                          <a:latin typeface="Calibri"/>
                          <a:cs typeface="Calibri"/>
                        </a:rPr>
                        <a:t> </a:t>
                      </a:r>
                      <a:r>
                        <a:rPr sz="600" spc="-5">
                          <a:latin typeface="Calibri"/>
                          <a:cs typeface="Calibri"/>
                        </a:rPr>
                        <a:t>for?</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225425">
                        <a:lnSpc>
                          <a:spcPct val="101400"/>
                        </a:lnSpc>
                        <a:spcBef>
                          <a:spcPts val="5"/>
                        </a:spcBef>
                      </a:pPr>
                      <a:r>
                        <a:rPr sz="600" spc="-5">
                          <a:latin typeface="Calibri"/>
                          <a:cs typeface="Calibri"/>
                        </a:rPr>
                        <a:t>Do magnetic materials always </a:t>
                      </a:r>
                      <a:r>
                        <a:rPr sz="600" spc="-145">
                          <a:latin typeface="Calibri"/>
                          <a:cs typeface="Calibri"/>
                        </a:rPr>
                        <a:t> </a:t>
                      </a:r>
                      <a:r>
                        <a:rPr sz="600" spc="-5">
                          <a:latin typeface="Calibri"/>
                          <a:cs typeface="Calibri"/>
                        </a:rPr>
                        <a:t>conduct</a:t>
                      </a:r>
                      <a:r>
                        <a:rPr sz="600" spc="-15">
                          <a:latin typeface="Calibri"/>
                          <a:cs typeface="Calibri"/>
                        </a:rPr>
                        <a:t> </a:t>
                      </a:r>
                      <a:r>
                        <a:rPr sz="600" spc="-5">
                          <a:latin typeface="Calibri"/>
                          <a:cs typeface="Calibri"/>
                        </a:rPr>
                        <a:t>electricity?</a:t>
                      </a:r>
                      <a:endParaRPr sz="600">
                        <a:latin typeface="Calibri"/>
                        <a:cs typeface="Calibri"/>
                      </a:endParaRPr>
                    </a:p>
                    <a:p>
                      <a:pPr>
                        <a:lnSpc>
                          <a:spcPct val="100000"/>
                        </a:lnSpc>
                        <a:spcBef>
                          <a:spcPts val="55"/>
                        </a:spcBef>
                      </a:pPr>
                      <a:endParaRPr sz="600">
                        <a:latin typeface="Times New Roman"/>
                        <a:cs typeface="Times New Roman"/>
                      </a:endParaRPr>
                    </a:p>
                    <a:p>
                      <a:pPr marL="67945" marR="182880">
                        <a:lnSpc>
                          <a:spcPct val="101800"/>
                        </a:lnSpc>
                      </a:pPr>
                      <a:r>
                        <a:rPr sz="600" spc="-5">
                          <a:latin typeface="Calibri"/>
                          <a:cs typeface="Calibri"/>
                        </a:rPr>
                        <a:t>Does the size and </a:t>
                      </a:r>
                      <a:r>
                        <a:rPr sz="600">
                          <a:latin typeface="Calibri"/>
                          <a:cs typeface="Calibri"/>
                        </a:rPr>
                        <a:t>shape </a:t>
                      </a:r>
                      <a:r>
                        <a:rPr sz="600" spc="-5">
                          <a:latin typeface="Calibri"/>
                          <a:cs typeface="Calibri"/>
                        </a:rPr>
                        <a:t>of a </a:t>
                      </a:r>
                      <a:r>
                        <a:rPr sz="600">
                          <a:latin typeface="Calibri"/>
                          <a:cs typeface="Calibri"/>
                        </a:rPr>
                        <a:t> </a:t>
                      </a:r>
                      <a:r>
                        <a:rPr sz="600" spc="-5">
                          <a:latin typeface="Calibri"/>
                          <a:cs typeface="Calibri"/>
                        </a:rPr>
                        <a:t>magnet</a:t>
                      </a:r>
                      <a:r>
                        <a:rPr sz="600" spc="-15">
                          <a:latin typeface="Calibri"/>
                          <a:cs typeface="Calibri"/>
                        </a:rPr>
                        <a:t> </a:t>
                      </a:r>
                      <a:r>
                        <a:rPr sz="600" spc="-5">
                          <a:latin typeface="Calibri"/>
                          <a:cs typeface="Calibri"/>
                        </a:rPr>
                        <a:t>affect</a:t>
                      </a:r>
                      <a:r>
                        <a:rPr sz="600" spc="-15">
                          <a:latin typeface="Calibri"/>
                          <a:cs typeface="Calibri"/>
                        </a:rPr>
                        <a:t> </a:t>
                      </a:r>
                      <a:r>
                        <a:rPr sz="600" spc="-5">
                          <a:latin typeface="Calibri"/>
                          <a:cs typeface="Calibri"/>
                        </a:rPr>
                        <a:t>how strong it</a:t>
                      </a:r>
                      <a:r>
                        <a:rPr sz="600">
                          <a:latin typeface="Calibri"/>
                          <a:cs typeface="Calibri"/>
                        </a:rPr>
                        <a:t> </a:t>
                      </a:r>
                      <a:r>
                        <a:rPr sz="600" spc="-5">
                          <a:latin typeface="Calibri"/>
                          <a:cs typeface="Calibri"/>
                        </a:rPr>
                        <a:t>is?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111125">
                        <a:lnSpc>
                          <a:spcPct val="101400"/>
                        </a:lnSpc>
                        <a:spcBef>
                          <a:spcPts val="5"/>
                        </a:spcBef>
                      </a:pPr>
                      <a:r>
                        <a:rPr sz="600" spc="-5">
                          <a:latin typeface="Calibri"/>
                          <a:cs typeface="Calibri"/>
                        </a:rPr>
                        <a:t>How have our ideas </a:t>
                      </a:r>
                      <a:r>
                        <a:rPr sz="600">
                          <a:latin typeface="Calibri"/>
                          <a:cs typeface="Calibri"/>
                        </a:rPr>
                        <a:t>about </a:t>
                      </a:r>
                      <a:r>
                        <a:rPr sz="600" spc="-5">
                          <a:latin typeface="Calibri"/>
                          <a:cs typeface="Calibri"/>
                        </a:rPr>
                        <a:t>forces </a:t>
                      </a:r>
                      <a:r>
                        <a:rPr sz="600" spc="-145">
                          <a:latin typeface="Calibri"/>
                          <a:cs typeface="Calibri"/>
                        </a:rPr>
                        <a:t> </a:t>
                      </a:r>
                      <a:r>
                        <a:rPr sz="600" spc="-5">
                          <a:latin typeface="Calibri"/>
                          <a:cs typeface="Calibri"/>
                        </a:rPr>
                        <a:t>changed</a:t>
                      </a:r>
                      <a:r>
                        <a:rPr sz="600">
                          <a:latin typeface="Calibri"/>
                          <a:cs typeface="Calibri"/>
                        </a:rPr>
                        <a:t> </a:t>
                      </a:r>
                      <a:r>
                        <a:rPr sz="600" spc="-5">
                          <a:latin typeface="Calibri"/>
                          <a:cs typeface="Calibri"/>
                        </a:rPr>
                        <a:t>over time?</a:t>
                      </a:r>
                      <a:endParaRPr sz="600">
                        <a:latin typeface="Calibri"/>
                        <a:cs typeface="Calibri"/>
                      </a:endParaRPr>
                    </a:p>
                    <a:p>
                      <a:pPr>
                        <a:lnSpc>
                          <a:spcPct val="100000"/>
                        </a:lnSpc>
                        <a:spcBef>
                          <a:spcPts val="10"/>
                        </a:spcBef>
                      </a:pPr>
                      <a:endParaRPr sz="700">
                        <a:latin typeface="Times New Roman"/>
                        <a:cs typeface="Times New Roman"/>
                      </a:endParaRPr>
                    </a:p>
                    <a:p>
                      <a:pPr marL="67945">
                        <a:lnSpc>
                          <a:spcPct val="100000"/>
                        </a:lnSpc>
                      </a:pPr>
                      <a:r>
                        <a:rPr sz="600" spc="-5">
                          <a:latin typeface="Calibri"/>
                          <a:cs typeface="Calibri"/>
                        </a:rPr>
                        <a:t>How</a:t>
                      </a:r>
                      <a:r>
                        <a:rPr sz="600" spc="-10">
                          <a:latin typeface="Calibri"/>
                          <a:cs typeface="Calibri"/>
                        </a:rPr>
                        <a:t> </a:t>
                      </a:r>
                      <a:r>
                        <a:rPr sz="600" spc="-5">
                          <a:latin typeface="Calibri"/>
                          <a:cs typeface="Calibri"/>
                        </a:rPr>
                        <a:t>does a</a:t>
                      </a:r>
                      <a:r>
                        <a:rPr sz="600" spc="-10">
                          <a:latin typeface="Calibri"/>
                          <a:cs typeface="Calibri"/>
                        </a:rPr>
                        <a:t> </a:t>
                      </a:r>
                      <a:r>
                        <a:rPr sz="600" spc="-5">
                          <a:latin typeface="Calibri"/>
                          <a:cs typeface="Calibri"/>
                        </a:rPr>
                        <a:t>compass </a:t>
                      </a:r>
                      <a:r>
                        <a:rPr sz="600" spc="-10">
                          <a:latin typeface="Calibri"/>
                          <a:cs typeface="Calibri"/>
                        </a:rPr>
                        <a:t>work?</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How</a:t>
                      </a:r>
                      <a:r>
                        <a:rPr sz="600" spc="-10">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we</a:t>
                      </a:r>
                      <a:r>
                        <a:rPr sz="600" spc="-15">
                          <a:latin typeface="Calibri"/>
                          <a:cs typeface="Calibri"/>
                        </a:rPr>
                        <a:t> </a:t>
                      </a:r>
                      <a:r>
                        <a:rPr sz="600" spc="-5">
                          <a:latin typeface="Calibri"/>
                          <a:cs typeface="Calibri"/>
                        </a:rPr>
                        <a:t>move</a:t>
                      </a:r>
                      <a:r>
                        <a:rPr sz="600" spc="-15">
                          <a:latin typeface="Calibri"/>
                          <a:cs typeface="Calibri"/>
                        </a:rPr>
                        <a:t> </a:t>
                      </a:r>
                      <a:r>
                        <a:rPr sz="600" spc="-5">
                          <a:latin typeface="Calibri"/>
                          <a:cs typeface="Calibri"/>
                        </a:rPr>
                        <a:t>magnets?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81A6759E-0E02-41D5-B3B6-30D3F69B92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5B20E-65CE-4E1E-A912-060DA0A0DA03}"/>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3725229308"/>
              </p:ext>
            </p:extLst>
          </p:nvPr>
        </p:nvGraphicFramePr>
        <p:xfrm>
          <a:off x="507393" y="833717"/>
          <a:ext cx="8891213" cy="5608700"/>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51012">
                <a:tc grid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6350">
                      <a:solidFill>
                        <a:srgbClr val="999999"/>
                      </a:solidFill>
                      <a:prstDash val="solid"/>
                    </a:lnL>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6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marL="267970">
                        <a:lnSpc>
                          <a:spcPct val="100000"/>
                        </a:lnSpc>
                        <a:spcBef>
                          <a:spcPts val="5"/>
                        </a:spcBef>
                      </a:pPr>
                      <a:endParaRPr lang="en-GB" sz="700" b="1" u="sng">
                        <a:uFill>
                          <a:solidFill>
                            <a:srgbClr val="000000"/>
                          </a:solidFill>
                        </a:uFill>
                        <a:latin typeface="Times New Roman"/>
                        <a:cs typeface="Times New Roman"/>
                      </a:endParaRPr>
                    </a:p>
                    <a:p>
                      <a:pPr marL="267970">
                        <a:lnSpc>
                          <a:spcPct val="100000"/>
                        </a:lnSpc>
                        <a:spcBef>
                          <a:spcPts val="5"/>
                        </a:spcBef>
                      </a:pPr>
                      <a:r>
                        <a:rPr sz="1000" b="1" u="sng">
                          <a:solidFill>
                            <a:schemeClr val="bg1"/>
                          </a:solidFill>
                          <a:uFill>
                            <a:solidFill>
                              <a:srgbClr val="000000"/>
                            </a:solidFill>
                          </a:uFill>
                          <a:latin typeface="Calibri"/>
                          <a:cs typeface="Calibri"/>
                        </a:rPr>
                        <a:t>Year</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5</a:t>
                      </a:r>
                      <a:r>
                        <a:rPr sz="1000" b="1" u="sng" spc="-2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Forces</a:t>
                      </a:r>
                      <a:endParaRPr sz="1000">
                        <a:solidFill>
                          <a:schemeClr val="bg1"/>
                        </a:solidFill>
                        <a:latin typeface="Calibri"/>
                        <a:cs typeface="Calibri"/>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6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6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6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600">
                        <a:latin typeface="Times New Roman"/>
                        <a:cs typeface="Times New Roman"/>
                      </a:endParaRPr>
                    </a:p>
                  </a:txBody>
                  <a:tcPr marL="0" marR="0" marT="0" marB="0">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extLst>
                  <a:ext uri="{0D108BD9-81ED-4DB2-BD59-A6C34878D82A}">
                    <a16:rowId xmlns:a16="http://schemas.microsoft.com/office/drawing/2014/main" val="10000"/>
                  </a:ext>
                </a:extLst>
              </a:tr>
              <a:tr h="157198">
                <a:tc gridSpan="2">
                  <a:txBody>
                    <a:bodyPr/>
                    <a:lstStyle/>
                    <a:p>
                      <a:pPr marL="818515">
                        <a:lnSpc>
                          <a:spcPct val="100000"/>
                        </a:lnSpc>
                        <a:spcBef>
                          <a:spcPts val="4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1499">
                <a:tc rowSpan="3" gridSpan="2">
                  <a:txBody>
                    <a:bodyPr/>
                    <a:lstStyle/>
                    <a:p>
                      <a:pPr>
                        <a:lnSpc>
                          <a:spcPct val="100000"/>
                        </a:lnSpc>
                        <a:spcBef>
                          <a:spcPts val="45"/>
                        </a:spcBef>
                      </a:pPr>
                      <a:endParaRPr sz="700">
                        <a:latin typeface="Times New Roman"/>
                        <a:cs typeface="Times New Roman"/>
                      </a:endParaRPr>
                    </a:p>
                    <a:p>
                      <a:pPr marL="525145" marR="184150" indent="-228600">
                        <a:lnSpc>
                          <a:spcPct val="101400"/>
                        </a:lnSpc>
                        <a:buSzPct val="114285"/>
                        <a:buFont typeface="Symbol"/>
                        <a:buChar char=""/>
                        <a:tabLst>
                          <a:tab pos="525145" algn="l"/>
                          <a:tab pos="525780" algn="l"/>
                        </a:tabLst>
                      </a:pPr>
                      <a:r>
                        <a:rPr sz="600" b="1" spc="-5">
                          <a:latin typeface="Calibri"/>
                          <a:cs typeface="Calibri"/>
                        </a:rPr>
                        <a:t>Explain</a:t>
                      </a:r>
                      <a:r>
                        <a:rPr sz="600" b="1" spc="5">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unsupported</a:t>
                      </a:r>
                      <a:r>
                        <a:rPr sz="600" b="1" spc="5">
                          <a:latin typeface="Calibri"/>
                          <a:cs typeface="Calibri"/>
                        </a:rPr>
                        <a:t> </a:t>
                      </a:r>
                      <a:r>
                        <a:rPr sz="600" b="1" spc="-5">
                          <a:latin typeface="Calibri"/>
                          <a:cs typeface="Calibri"/>
                        </a:rPr>
                        <a:t>objects</a:t>
                      </a:r>
                      <a:r>
                        <a:rPr sz="600" b="1" spc="5">
                          <a:latin typeface="Calibri"/>
                          <a:cs typeface="Calibri"/>
                        </a:rPr>
                        <a:t> </a:t>
                      </a:r>
                      <a:r>
                        <a:rPr sz="600" b="1" spc="-5">
                          <a:latin typeface="Calibri"/>
                          <a:cs typeface="Calibri"/>
                        </a:rPr>
                        <a:t>fall</a:t>
                      </a:r>
                      <a:r>
                        <a:rPr sz="600" b="1" spc="10">
                          <a:latin typeface="Calibri"/>
                          <a:cs typeface="Calibri"/>
                        </a:rPr>
                        <a:t> </a:t>
                      </a:r>
                      <a:r>
                        <a:rPr sz="600" b="1" spc="-5">
                          <a:latin typeface="Calibri"/>
                          <a:cs typeface="Calibri"/>
                        </a:rPr>
                        <a:t>towards the</a:t>
                      </a:r>
                      <a:r>
                        <a:rPr sz="600" b="1">
                          <a:latin typeface="Calibri"/>
                          <a:cs typeface="Calibri"/>
                        </a:rPr>
                        <a:t> </a:t>
                      </a:r>
                      <a:r>
                        <a:rPr sz="600" b="1" spc="-5">
                          <a:latin typeface="Calibri"/>
                          <a:cs typeface="Calibri"/>
                        </a:rPr>
                        <a:t>Earth </a:t>
                      </a:r>
                      <a:r>
                        <a:rPr sz="600" b="1">
                          <a:latin typeface="Calibri"/>
                          <a:cs typeface="Calibri"/>
                        </a:rPr>
                        <a:t> </a:t>
                      </a:r>
                      <a:r>
                        <a:rPr sz="600" b="1" spc="-5">
                          <a:latin typeface="Calibri"/>
                          <a:cs typeface="Calibri"/>
                        </a:rPr>
                        <a:t>because </a:t>
                      </a:r>
                      <a:r>
                        <a:rPr sz="600" b="1">
                          <a:latin typeface="Calibri"/>
                          <a:cs typeface="Calibri"/>
                        </a:rPr>
                        <a:t>of</a:t>
                      </a:r>
                      <a:r>
                        <a:rPr sz="600" b="1" spc="-10">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force</a:t>
                      </a:r>
                      <a:r>
                        <a:rPr sz="600" b="1" spc="5">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gravity</a:t>
                      </a:r>
                      <a:r>
                        <a:rPr sz="600" b="1">
                          <a:latin typeface="Calibri"/>
                          <a:cs typeface="Calibri"/>
                        </a:rPr>
                        <a:t> </a:t>
                      </a:r>
                      <a:r>
                        <a:rPr sz="600" b="1" spc="-5">
                          <a:latin typeface="Calibri"/>
                          <a:cs typeface="Calibri"/>
                        </a:rPr>
                        <a:t>acting</a:t>
                      </a:r>
                      <a:r>
                        <a:rPr sz="600" b="1">
                          <a:latin typeface="Calibri"/>
                          <a:cs typeface="Calibri"/>
                        </a:rPr>
                        <a:t> </a:t>
                      </a:r>
                      <a:r>
                        <a:rPr sz="600" b="1" spc="-5">
                          <a:latin typeface="Calibri"/>
                          <a:cs typeface="Calibri"/>
                        </a:rPr>
                        <a:t>between</a:t>
                      </a:r>
                      <a:r>
                        <a:rPr sz="600" b="1">
                          <a:latin typeface="Calibri"/>
                          <a:cs typeface="Calibri"/>
                        </a:rPr>
                        <a:t> </a:t>
                      </a:r>
                      <a:r>
                        <a:rPr sz="600" b="1" spc="-5">
                          <a:latin typeface="Calibri"/>
                          <a:cs typeface="Calibri"/>
                        </a:rPr>
                        <a:t>the Earth </a:t>
                      </a:r>
                      <a:r>
                        <a:rPr sz="600" b="1" spc="-140">
                          <a:latin typeface="Calibri"/>
                          <a:cs typeface="Calibri"/>
                        </a:rPr>
                        <a:t> </a:t>
                      </a:r>
                      <a:r>
                        <a:rPr sz="600" b="1" spc="-5">
                          <a:latin typeface="Calibri"/>
                          <a:cs typeface="Calibri"/>
                        </a:rPr>
                        <a:t>and the</a:t>
                      </a:r>
                      <a:r>
                        <a:rPr sz="600" b="1" spc="5">
                          <a:latin typeface="Calibri"/>
                          <a:cs typeface="Calibri"/>
                        </a:rPr>
                        <a:t> </a:t>
                      </a:r>
                      <a:r>
                        <a:rPr sz="600" b="1" spc="-5">
                          <a:latin typeface="Calibri"/>
                          <a:cs typeface="Calibri"/>
                        </a:rPr>
                        <a:t>falling</a:t>
                      </a:r>
                      <a:r>
                        <a:rPr sz="600" b="1">
                          <a:latin typeface="Calibri"/>
                          <a:cs typeface="Calibri"/>
                        </a:rPr>
                        <a:t> </a:t>
                      </a:r>
                      <a:r>
                        <a:rPr sz="600" b="1" spc="-5">
                          <a:latin typeface="Calibri"/>
                          <a:cs typeface="Calibri"/>
                        </a:rPr>
                        <a:t>object and</a:t>
                      </a:r>
                      <a:r>
                        <a:rPr sz="600" b="1" spc="5">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impact</a:t>
                      </a:r>
                      <a:r>
                        <a:rPr sz="600" b="1" spc="5">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gravity</a:t>
                      </a:r>
                      <a:r>
                        <a:rPr sz="600" b="1">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our </a:t>
                      </a:r>
                      <a:r>
                        <a:rPr sz="600" b="1">
                          <a:latin typeface="Calibri"/>
                          <a:cs typeface="Calibri"/>
                        </a:rPr>
                        <a:t> </a:t>
                      </a:r>
                      <a:r>
                        <a:rPr sz="600" b="1" spc="-5">
                          <a:latin typeface="Calibri"/>
                          <a:cs typeface="Calibri"/>
                        </a:rPr>
                        <a:t>lives.</a:t>
                      </a:r>
                      <a:endParaRPr sz="600">
                        <a:latin typeface="Calibri"/>
                        <a:cs typeface="Calibri"/>
                      </a:endParaRPr>
                    </a:p>
                    <a:p>
                      <a:pPr marL="525145" marR="137160" indent="-228600">
                        <a:lnSpc>
                          <a:spcPct val="101400"/>
                        </a:lnSpc>
                        <a:spcBef>
                          <a:spcPts val="145"/>
                        </a:spcBef>
                        <a:buSzPct val="114285"/>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effects</a:t>
                      </a:r>
                      <a:r>
                        <a:rPr sz="600" b="1" spc="10">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air</a:t>
                      </a:r>
                      <a:r>
                        <a:rPr sz="600" b="1" spc="5">
                          <a:latin typeface="Calibri"/>
                          <a:cs typeface="Calibri"/>
                        </a:rPr>
                        <a:t> </a:t>
                      </a:r>
                      <a:r>
                        <a:rPr sz="600" b="1" spc="-5">
                          <a:latin typeface="Calibri"/>
                          <a:cs typeface="Calibri"/>
                        </a:rPr>
                        <a:t>resistance,</a:t>
                      </a:r>
                      <a:r>
                        <a:rPr sz="600" b="1" spc="15">
                          <a:latin typeface="Calibri"/>
                          <a:cs typeface="Calibri"/>
                        </a:rPr>
                        <a:t> </a:t>
                      </a:r>
                      <a:r>
                        <a:rPr sz="600" b="1" spc="-5">
                          <a:latin typeface="Calibri"/>
                          <a:cs typeface="Calibri"/>
                        </a:rPr>
                        <a:t>water</a:t>
                      </a:r>
                      <a:r>
                        <a:rPr sz="600" b="1" spc="5">
                          <a:latin typeface="Calibri"/>
                          <a:cs typeface="Calibri"/>
                        </a:rPr>
                        <a:t> </a:t>
                      </a:r>
                      <a:r>
                        <a:rPr sz="600" b="1" spc="-5">
                          <a:latin typeface="Calibri"/>
                          <a:cs typeface="Calibri"/>
                        </a:rPr>
                        <a:t>resistance </a:t>
                      </a:r>
                      <a:r>
                        <a:rPr sz="600" b="1">
                          <a:latin typeface="Calibri"/>
                          <a:cs typeface="Calibri"/>
                        </a:rPr>
                        <a:t>and </a:t>
                      </a:r>
                      <a:r>
                        <a:rPr sz="600" b="1" spc="-140">
                          <a:latin typeface="Calibri"/>
                          <a:cs typeface="Calibri"/>
                        </a:rPr>
                        <a:t> </a:t>
                      </a:r>
                      <a:r>
                        <a:rPr sz="600" b="1" spc="-5">
                          <a:latin typeface="Calibri"/>
                          <a:cs typeface="Calibri"/>
                        </a:rPr>
                        <a:t>friction,</a:t>
                      </a:r>
                      <a:r>
                        <a:rPr sz="600" b="1" spc="5">
                          <a:latin typeface="Calibri"/>
                          <a:cs typeface="Calibri"/>
                        </a:rPr>
                        <a:t> </a:t>
                      </a:r>
                      <a:r>
                        <a:rPr sz="600" b="1" spc="-5">
                          <a:latin typeface="Calibri"/>
                          <a:cs typeface="Calibri"/>
                        </a:rPr>
                        <a:t>which </a:t>
                      </a:r>
                      <a:r>
                        <a:rPr sz="600" b="1">
                          <a:latin typeface="Calibri"/>
                          <a:cs typeface="Calibri"/>
                        </a:rPr>
                        <a:t>act</a:t>
                      </a:r>
                      <a:r>
                        <a:rPr sz="600" b="1" spc="-5">
                          <a:latin typeface="Calibri"/>
                          <a:cs typeface="Calibri"/>
                        </a:rPr>
                        <a:t> between</a:t>
                      </a:r>
                      <a:r>
                        <a:rPr sz="600" b="1" spc="5">
                          <a:latin typeface="Calibri"/>
                          <a:cs typeface="Calibri"/>
                        </a:rPr>
                        <a:t> </a:t>
                      </a:r>
                      <a:r>
                        <a:rPr sz="600" b="1" spc="-5">
                          <a:latin typeface="Calibri"/>
                          <a:cs typeface="Calibri"/>
                        </a:rPr>
                        <a:t>moving</a:t>
                      </a:r>
                      <a:r>
                        <a:rPr sz="600" b="1">
                          <a:latin typeface="Calibri"/>
                          <a:cs typeface="Calibri"/>
                        </a:rPr>
                        <a:t> </a:t>
                      </a:r>
                      <a:r>
                        <a:rPr sz="600" b="1" spc="-5">
                          <a:latin typeface="Calibri"/>
                          <a:cs typeface="Calibri"/>
                        </a:rPr>
                        <a:t>surfaces.</a:t>
                      </a:r>
                      <a:endParaRPr sz="600">
                        <a:latin typeface="Calibri"/>
                        <a:cs typeface="Calibri"/>
                      </a:endParaRPr>
                    </a:p>
                    <a:p>
                      <a:pPr marL="525145" marR="88265" indent="-228600">
                        <a:lnSpc>
                          <a:spcPct val="101400"/>
                        </a:lnSpc>
                        <a:spcBef>
                          <a:spcPts val="145"/>
                        </a:spcBef>
                        <a:buSzPct val="114285"/>
                        <a:buFont typeface="Symbol"/>
                        <a:buChar char=""/>
                        <a:tabLst>
                          <a:tab pos="525145" algn="l"/>
                          <a:tab pos="525780" algn="l"/>
                        </a:tabLst>
                      </a:pPr>
                      <a:r>
                        <a:rPr sz="600" b="1" spc="-5">
                          <a:latin typeface="Calibri"/>
                          <a:cs typeface="Calibri"/>
                        </a:rPr>
                        <a:t>Recognise</a:t>
                      </a:r>
                      <a:r>
                        <a:rPr sz="600" b="1" spc="5">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some</a:t>
                      </a:r>
                      <a:r>
                        <a:rPr sz="600" b="1" spc="10">
                          <a:latin typeface="Calibri"/>
                          <a:cs typeface="Calibri"/>
                        </a:rPr>
                        <a:t> </a:t>
                      </a:r>
                      <a:r>
                        <a:rPr sz="600" b="1" spc="-5">
                          <a:latin typeface="Calibri"/>
                          <a:cs typeface="Calibri"/>
                        </a:rPr>
                        <a:t>mechanisms,</a:t>
                      </a:r>
                      <a:r>
                        <a:rPr sz="600" b="1" spc="5">
                          <a:latin typeface="Calibri"/>
                          <a:cs typeface="Calibri"/>
                        </a:rPr>
                        <a:t> </a:t>
                      </a:r>
                      <a:r>
                        <a:rPr sz="600" b="1" spc="-5">
                          <a:latin typeface="Calibri"/>
                          <a:cs typeface="Calibri"/>
                        </a:rPr>
                        <a:t>including</a:t>
                      </a:r>
                      <a:r>
                        <a:rPr sz="600" b="1" spc="15">
                          <a:latin typeface="Calibri"/>
                          <a:cs typeface="Calibri"/>
                        </a:rPr>
                        <a:t> </a:t>
                      </a:r>
                      <a:r>
                        <a:rPr sz="600" b="1" spc="-5">
                          <a:latin typeface="Calibri"/>
                          <a:cs typeface="Calibri"/>
                        </a:rPr>
                        <a:t>levers,</a:t>
                      </a:r>
                      <a:r>
                        <a:rPr sz="600" b="1" spc="5">
                          <a:latin typeface="Calibri"/>
                          <a:cs typeface="Calibri"/>
                        </a:rPr>
                        <a:t> </a:t>
                      </a:r>
                      <a:r>
                        <a:rPr sz="600" b="1" spc="-5">
                          <a:latin typeface="Calibri"/>
                          <a:cs typeface="Calibri"/>
                        </a:rPr>
                        <a:t>pulleys </a:t>
                      </a:r>
                      <a:r>
                        <a:rPr sz="600" b="1" spc="-145">
                          <a:latin typeface="Calibri"/>
                          <a:cs typeface="Calibri"/>
                        </a:rPr>
                        <a:t> </a:t>
                      </a:r>
                      <a:r>
                        <a:rPr sz="600" b="1" spc="-5">
                          <a:latin typeface="Calibri"/>
                          <a:cs typeface="Calibri"/>
                        </a:rPr>
                        <a:t>and gears, allow a</a:t>
                      </a:r>
                      <a:r>
                        <a:rPr sz="600" b="1">
                          <a:latin typeface="Calibri"/>
                          <a:cs typeface="Calibri"/>
                        </a:rPr>
                        <a:t> </a:t>
                      </a:r>
                      <a:r>
                        <a:rPr sz="600" b="1" spc="-5">
                          <a:latin typeface="Calibri"/>
                          <a:cs typeface="Calibri"/>
                        </a:rPr>
                        <a:t>smaller</a:t>
                      </a:r>
                      <a:r>
                        <a:rPr sz="600" b="1" spc="5">
                          <a:latin typeface="Calibri"/>
                          <a:cs typeface="Calibri"/>
                        </a:rPr>
                        <a:t> </a:t>
                      </a:r>
                      <a:r>
                        <a:rPr sz="600" b="1" spc="-5">
                          <a:latin typeface="Calibri"/>
                          <a:cs typeface="Calibri"/>
                        </a:rPr>
                        <a:t>force </a:t>
                      </a:r>
                      <a:r>
                        <a:rPr sz="600" b="1">
                          <a:latin typeface="Calibri"/>
                          <a:cs typeface="Calibri"/>
                        </a:rPr>
                        <a:t>to</a:t>
                      </a:r>
                      <a:r>
                        <a:rPr sz="600" b="1" spc="-5">
                          <a:latin typeface="Calibri"/>
                          <a:cs typeface="Calibri"/>
                        </a:rPr>
                        <a:t> have a</a:t>
                      </a:r>
                      <a:r>
                        <a:rPr sz="600" b="1" spc="10">
                          <a:latin typeface="Calibri"/>
                          <a:cs typeface="Calibri"/>
                        </a:rPr>
                        <a:t> </a:t>
                      </a:r>
                      <a:r>
                        <a:rPr sz="600" b="1" spc="-5">
                          <a:latin typeface="Calibri"/>
                          <a:cs typeface="Calibri"/>
                        </a:rPr>
                        <a:t>greater</a:t>
                      </a:r>
                      <a:r>
                        <a:rPr sz="600" b="1" spc="5">
                          <a:latin typeface="Calibri"/>
                          <a:cs typeface="Calibri"/>
                        </a:rPr>
                        <a:t> </a:t>
                      </a:r>
                      <a:r>
                        <a:rPr sz="600" b="1" spc="-5">
                          <a:latin typeface="Calibri"/>
                          <a:cs typeface="Calibri"/>
                        </a:rPr>
                        <a:t>effect.</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tcPr>
                </a:tc>
                <a:tc rowSpan="3" hMerge="1">
                  <a:txBody>
                    <a:bodyPr/>
                    <a:lstStyle/>
                    <a:p>
                      <a:endParaRPr/>
                    </a:p>
                  </a:txBody>
                  <a:tcPr marL="0" marR="0" marT="0" marB="0"/>
                </a:tc>
                <a:tc rowSpan="5" gridSpan="4">
                  <a:txBody>
                    <a:bodyPr/>
                    <a:lstStyle/>
                    <a:p>
                      <a:pPr>
                        <a:lnSpc>
                          <a:spcPct val="100000"/>
                        </a:lnSpc>
                        <a:spcBef>
                          <a:spcPts val="45"/>
                        </a:spcBef>
                      </a:pPr>
                      <a:endParaRPr sz="700">
                        <a:latin typeface="Times New Roman"/>
                        <a:cs typeface="Times New Roman"/>
                      </a:endParaRPr>
                    </a:p>
                    <a:p>
                      <a:pPr marL="525780" marR="142875" indent="-229235">
                        <a:lnSpc>
                          <a:spcPct val="101400"/>
                        </a:lnSpc>
                        <a:buSzPct val="114285"/>
                        <a:buFont typeface="Symbol"/>
                        <a:buChar char=""/>
                        <a:tabLst>
                          <a:tab pos="525780" algn="l"/>
                          <a:tab pos="526415" algn="l"/>
                        </a:tabLst>
                      </a:pPr>
                      <a:r>
                        <a:rPr sz="600" spc="-5">
                          <a:latin typeface="Calibri"/>
                          <a:cs typeface="Calibri"/>
                        </a:rPr>
                        <a:t>Air</a:t>
                      </a:r>
                      <a:r>
                        <a:rPr sz="600">
                          <a:latin typeface="Calibri"/>
                          <a:cs typeface="Calibri"/>
                        </a:rPr>
                        <a:t> </a:t>
                      </a:r>
                      <a:r>
                        <a:rPr sz="600" spc="-5">
                          <a:latin typeface="Calibri"/>
                          <a:cs typeface="Calibri"/>
                        </a:rPr>
                        <a:t>resistance</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water</a:t>
                      </a:r>
                      <a:r>
                        <a:rPr sz="600">
                          <a:latin typeface="Calibri"/>
                          <a:cs typeface="Calibri"/>
                        </a:rPr>
                        <a:t> </a:t>
                      </a:r>
                      <a:r>
                        <a:rPr sz="600" spc="-5">
                          <a:latin typeface="Calibri"/>
                          <a:cs typeface="Calibri"/>
                        </a:rPr>
                        <a:t>resistance</a:t>
                      </a:r>
                      <a:r>
                        <a:rPr sz="600" spc="5">
                          <a:latin typeface="Calibri"/>
                          <a:cs typeface="Calibri"/>
                        </a:rPr>
                        <a:t> </a:t>
                      </a:r>
                      <a:r>
                        <a:rPr sz="600" spc="-5">
                          <a:latin typeface="Calibri"/>
                          <a:cs typeface="Calibri"/>
                        </a:rPr>
                        <a:t>are</a:t>
                      </a:r>
                      <a:r>
                        <a:rPr sz="600" spc="5">
                          <a:latin typeface="Calibri"/>
                          <a:cs typeface="Calibri"/>
                        </a:rPr>
                        <a:t> </a:t>
                      </a:r>
                      <a:r>
                        <a:rPr sz="600">
                          <a:latin typeface="Calibri"/>
                          <a:cs typeface="Calibri"/>
                        </a:rPr>
                        <a:t>forces</a:t>
                      </a:r>
                      <a:r>
                        <a:rPr sz="600" spc="5">
                          <a:latin typeface="Calibri"/>
                          <a:cs typeface="Calibri"/>
                        </a:rPr>
                        <a:t> </a:t>
                      </a:r>
                      <a:r>
                        <a:rPr sz="600" spc="-5">
                          <a:latin typeface="Calibri"/>
                          <a:cs typeface="Calibri"/>
                        </a:rPr>
                        <a:t>against</a:t>
                      </a:r>
                      <a:r>
                        <a:rPr sz="600">
                          <a:latin typeface="Calibri"/>
                          <a:cs typeface="Calibri"/>
                        </a:rPr>
                        <a:t> </a:t>
                      </a:r>
                      <a:r>
                        <a:rPr sz="600" spc="-5">
                          <a:latin typeface="Calibri"/>
                          <a:cs typeface="Calibri"/>
                        </a:rPr>
                        <a:t>motion</a:t>
                      </a:r>
                      <a:r>
                        <a:rPr sz="600" spc="10">
                          <a:latin typeface="Calibri"/>
                          <a:cs typeface="Calibri"/>
                        </a:rPr>
                        <a:t> </a:t>
                      </a:r>
                      <a:r>
                        <a:rPr sz="600" spc="-5">
                          <a:latin typeface="Calibri"/>
                          <a:cs typeface="Calibri"/>
                        </a:rPr>
                        <a:t>caused </a:t>
                      </a:r>
                      <a:r>
                        <a:rPr sz="600" spc="-145">
                          <a:latin typeface="Calibri"/>
                          <a:cs typeface="Calibri"/>
                        </a:rPr>
                        <a:t> </a:t>
                      </a:r>
                      <a:r>
                        <a:rPr sz="600">
                          <a:latin typeface="Calibri"/>
                          <a:cs typeface="Calibri"/>
                        </a:rPr>
                        <a:t>by</a:t>
                      </a:r>
                      <a:r>
                        <a:rPr sz="600" spc="-5">
                          <a:latin typeface="Calibri"/>
                          <a:cs typeface="Calibri"/>
                        </a:rPr>
                        <a:t> objects</a:t>
                      </a:r>
                      <a:r>
                        <a:rPr sz="600">
                          <a:latin typeface="Calibri"/>
                          <a:cs typeface="Calibri"/>
                        </a:rPr>
                        <a:t> </a:t>
                      </a:r>
                      <a:r>
                        <a:rPr sz="600" spc="-5">
                          <a:latin typeface="Calibri"/>
                          <a:cs typeface="Calibri"/>
                        </a:rPr>
                        <a:t>having </a:t>
                      </a:r>
                      <a:r>
                        <a:rPr sz="600" spc="-10">
                          <a:latin typeface="Calibri"/>
                          <a:cs typeface="Calibri"/>
                        </a:rPr>
                        <a:t>to</a:t>
                      </a:r>
                      <a:r>
                        <a:rPr sz="600" spc="10">
                          <a:latin typeface="Calibri"/>
                          <a:cs typeface="Calibri"/>
                        </a:rPr>
                        <a:t> </a:t>
                      </a:r>
                      <a:r>
                        <a:rPr sz="600" spc="-5">
                          <a:latin typeface="Calibri"/>
                          <a:cs typeface="Calibri"/>
                        </a:rPr>
                        <a:t>move </a:t>
                      </a:r>
                      <a:r>
                        <a:rPr sz="600">
                          <a:latin typeface="Calibri"/>
                          <a:cs typeface="Calibri"/>
                        </a:rPr>
                        <a:t>air</a:t>
                      </a:r>
                      <a:r>
                        <a:rPr sz="600" spc="-5">
                          <a:latin typeface="Calibri"/>
                          <a:cs typeface="Calibri"/>
                        </a:rPr>
                        <a:t> and</a:t>
                      </a:r>
                      <a:r>
                        <a:rPr sz="600">
                          <a:latin typeface="Calibri"/>
                          <a:cs typeface="Calibri"/>
                        </a:rPr>
                        <a:t> </a:t>
                      </a:r>
                      <a:r>
                        <a:rPr sz="600" spc="-5">
                          <a:latin typeface="Calibri"/>
                          <a:cs typeface="Calibri"/>
                        </a:rPr>
                        <a:t>water </a:t>
                      </a:r>
                      <a:r>
                        <a:rPr sz="600">
                          <a:latin typeface="Calibri"/>
                          <a:cs typeface="Calibri"/>
                        </a:rPr>
                        <a:t>out</a:t>
                      </a:r>
                      <a:r>
                        <a:rPr sz="600" spc="-10">
                          <a:latin typeface="Calibri"/>
                          <a:cs typeface="Calibri"/>
                        </a:rPr>
                        <a:t> </a:t>
                      </a:r>
                      <a:r>
                        <a:rPr sz="600" spc="-5">
                          <a:latin typeface="Calibri"/>
                          <a:cs typeface="Calibri"/>
                        </a:rPr>
                        <a:t>of</a:t>
                      </a:r>
                      <a:r>
                        <a:rPr sz="600">
                          <a:latin typeface="Calibri"/>
                          <a:cs typeface="Calibri"/>
                        </a:rPr>
                        <a:t> </a:t>
                      </a:r>
                      <a:r>
                        <a:rPr sz="600" spc="-5">
                          <a:latin typeface="Calibri"/>
                          <a:cs typeface="Calibri"/>
                        </a:rPr>
                        <a:t>their way.</a:t>
                      </a:r>
                      <a:endParaRPr sz="600">
                        <a:latin typeface="Calibri"/>
                        <a:cs typeface="Calibri"/>
                      </a:endParaRPr>
                    </a:p>
                    <a:p>
                      <a:pPr marL="525780" marR="280035" indent="-229235">
                        <a:lnSpc>
                          <a:spcPct val="101400"/>
                        </a:lnSpc>
                        <a:spcBef>
                          <a:spcPts val="145"/>
                        </a:spcBef>
                        <a:buSzPct val="114285"/>
                        <a:buFont typeface="Symbol"/>
                        <a:buChar char=""/>
                        <a:tabLst>
                          <a:tab pos="525780" algn="l"/>
                          <a:tab pos="526415" algn="l"/>
                        </a:tabLst>
                      </a:pPr>
                      <a:r>
                        <a:rPr sz="600" spc="-5">
                          <a:latin typeface="Calibri"/>
                          <a:cs typeface="Calibri"/>
                        </a:rPr>
                        <a:t>Friction</a:t>
                      </a:r>
                      <a:r>
                        <a:rPr sz="600" spc="5">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force</a:t>
                      </a:r>
                      <a:r>
                        <a:rPr sz="600" spc="5">
                          <a:latin typeface="Calibri"/>
                          <a:cs typeface="Calibri"/>
                        </a:rPr>
                        <a:t> </a:t>
                      </a:r>
                      <a:r>
                        <a:rPr sz="600" spc="-5">
                          <a:latin typeface="Calibri"/>
                          <a:cs typeface="Calibri"/>
                        </a:rPr>
                        <a:t>against</a:t>
                      </a:r>
                      <a:r>
                        <a:rPr sz="600" spc="5">
                          <a:latin typeface="Calibri"/>
                          <a:cs typeface="Calibri"/>
                        </a:rPr>
                        <a:t> </a:t>
                      </a:r>
                      <a:r>
                        <a:rPr sz="600" spc="-5">
                          <a:latin typeface="Calibri"/>
                          <a:cs typeface="Calibri"/>
                        </a:rPr>
                        <a:t>motion</a:t>
                      </a:r>
                      <a:r>
                        <a:rPr sz="600" spc="5">
                          <a:latin typeface="Calibri"/>
                          <a:cs typeface="Calibri"/>
                        </a:rPr>
                        <a:t> </a:t>
                      </a:r>
                      <a:r>
                        <a:rPr sz="600" spc="-5">
                          <a:latin typeface="Calibri"/>
                          <a:cs typeface="Calibri"/>
                        </a:rPr>
                        <a:t>caused</a:t>
                      </a:r>
                      <a:r>
                        <a:rPr sz="600" spc="15">
                          <a:latin typeface="Calibri"/>
                          <a:cs typeface="Calibri"/>
                        </a:rPr>
                        <a:t> </a:t>
                      </a:r>
                      <a:r>
                        <a:rPr sz="600" spc="-5">
                          <a:latin typeface="Calibri"/>
                          <a:cs typeface="Calibri"/>
                        </a:rPr>
                        <a:t>by</a:t>
                      </a:r>
                      <a:r>
                        <a:rPr sz="600">
                          <a:latin typeface="Calibri"/>
                          <a:cs typeface="Calibri"/>
                        </a:rPr>
                        <a:t> </a:t>
                      </a:r>
                      <a:r>
                        <a:rPr sz="600" spc="-5">
                          <a:latin typeface="Calibri"/>
                          <a:cs typeface="Calibri"/>
                        </a:rPr>
                        <a:t>two</a:t>
                      </a:r>
                      <a:r>
                        <a:rPr sz="600" spc="5">
                          <a:latin typeface="Calibri"/>
                          <a:cs typeface="Calibri"/>
                        </a:rPr>
                        <a:t> </a:t>
                      </a:r>
                      <a:r>
                        <a:rPr sz="600" spc="-5">
                          <a:latin typeface="Calibri"/>
                          <a:cs typeface="Calibri"/>
                        </a:rPr>
                        <a:t>surfaces</a:t>
                      </a:r>
                      <a:r>
                        <a:rPr sz="600" spc="5">
                          <a:latin typeface="Calibri"/>
                          <a:cs typeface="Calibri"/>
                        </a:rPr>
                        <a:t> </a:t>
                      </a:r>
                      <a:r>
                        <a:rPr sz="600" spc="-5">
                          <a:latin typeface="Calibri"/>
                          <a:cs typeface="Calibri"/>
                        </a:rPr>
                        <a:t>rubbing </a:t>
                      </a:r>
                      <a:r>
                        <a:rPr sz="600" spc="-140">
                          <a:latin typeface="Calibri"/>
                          <a:cs typeface="Calibri"/>
                        </a:rPr>
                        <a:t> </a:t>
                      </a:r>
                      <a:r>
                        <a:rPr sz="600" spc="-5">
                          <a:latin typeface="Calibri"/>
                          <a:cs typeface="Calibri"/>
                        </a:rPr>
                        <a:t>against</a:t>
                      </a:r>
                      <a:r>
                        <a:rPr sz="600" spc="-15">
                          <a:latin typeface="Calibri"/>
                          <a:cs typeface="Calibri"/>
                        </a:rPr>
                        <a:t> </a:t>
                      </a:r>
                      <a:r>
                        <a:rPr sz="600" spc="-5">
                          <a:latin typeface="Calibri"/>
                          <a:cs typeface="Calibri"/>
                        </a:rPr>
                        <a:t>each</a:t>
                      </a:r>
                      <a:r>
                        <a:rPr sz="600">
                          <a:latin typeface="Calibri"/>
                          <a:cs typeface="Calibri"/>
                        </a:rPr>
                        <a:t> </a:t>
                      </a:r>
                      <a:r>
                        <a:rPr sz="600" spc="-5">
                          <a:latin typeface="Calibri"/>
                          <a:cs typeface="Calibri"/>
                        </a:rPr>
                        <a:t>other.</a:t>
                      </a:r>
                      <a:endParaRPr sz="600">
                        <a:latin typeface="Calibri"/>
                        <a:cs typeface="Calibri"/>
                      </a:endParaRPr>
                    </a:p>
                    <a:p>
                      <a:pPr marL="525780" marR="160655" indent="-229235">
                        <a:lnSpc>
                          <a:spcPct val="101400"/>
                        </a:lnSpc>
                        <a:spcBef>
                          <a:spcPts val="145"/>
                        </a:spcBef>
                        <a:buSzPct val="114285"/>
                        <a:buFont typeface="Symbol"/>
                        <a:buChar char=""/>
                        <a:tabLst>
                          <a:tab pos="525780" algn="l"/>
                          <a:tab pos="526415" algn="l"/>
                        </a:tabLst>
                      </a:pPr>
                      <a:r>
                        <a:rPr sz="600" spc="-5">
                          <a:latin typeface="Calibri"/>
                          <a:cs typeface="Calibri"/>
                        </a:rPr>
                        <a:t>Some objects</a:t>
                      </a:r>
                      <a:r>
                        <a:rPr sz="600" spc="5">
                          <a:latin typeface="Calibri"/>
                          <a:cs typeface="Calibri"/>
                        </a:rPr>
                        <a:t> </a:t>
                      </a:r>
                      <a:r>
                        <a:rPr sz="600" spc="-5">
                          <a:latin typeface="Calibri"/>
                          <a:cs typeface="Calibri"/>
                        </a:rPr>
                        <a:t>require large</a:t>
                      </a:r>
                      <a:r>
                        <a:rPr sz="600">
                          <a:latin typeface="Calibri"/>
                          <a:cs typeface="Calibri"/>
                        </a:rPr>
                        <a:t> </a:t>
                      </a:r>
                      <a:r>
                        <a:rPr sz="600" spc="-5">
                          <a:latin typeface="Calibri"/>
                          <a:cs typeface="Calibri"/>
                        </a:rPr>
                        <a:t>forces</a:t>
                      </a:r>
                      <a:r>
                        <a:rPr sz="600">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make</a:t>
                      </a:r>
                      <a:r>
                        <a:rPr sz="600" spc="20">
                          <a:latin typeface="Calibri"/>
                          <a:cs typeface="Calibri"/>
                        </a:rPr>
                        <a:t> </a:t>
                      </a:r>
                      <a:r>
                        <a:rPr sz="600" spc="-5">
                          <a:latin typeface="Calibri"/>
                          <a:cs typeface="Calibri"/>
                        </a:rPr>
                        <a:t>them</a:t>
                      </a:r>
                      <a:r>
                        <a:rPr sz="600" spc="10">
                          <a:latin typeface="Calibri"/>
                          <a:cs typeface="Calibri"/>
                        </a:rPr>
                        <a:t> </a:t>
                      </a:r>
                      <a:r>
                        <a:rPr sz="600" spc="-5">
                          <a:latin typeface="Calibri"/>
                          <a:cs typeface="Calibri"/>
                        </a:rPr>
                        <a:t>move;</a:t>
                      </a:r>
                      <a:r>
                        <a:rPr sz="600" spc="5">
                          <a:latin typeface="Calibri"/>
                          <a:cs typeface="Calibri"/>
                        </a:rPr>
                        <a:t> </a:t>
                      </a:r>
                      <a:r>
                        <a:rPr sz="600" spc="-5">
                          <a:latin typeface="Calibri"/>
                          <a:cs typeface="Calibri"/>
                        </a:rPr>
                        <a:t>gears,</a:t>
                      </a:r>
                      <a:r>
                        <a:rPr sz="600" spc="10">
                          <a:latin typeface="Calibri"/>
                          <a:cs typeface="Calibri"/>
                        </a:rPr>
                        <a:t> </a:t>
                      </a:r>
                      <a:r>
                        <a:rPr sz="600" spc="-5">
                          <a:latin typeface="Calibri"/>
                          <a:cs typeface="Calibri"/>
                        </a:rPr>
                        <a:t>pulley </a:t>
                      </a:r>
                      <a:r>
                        <a:rPr sz="600" spc="-14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levers</a:t>
                      </a:r>
                      <a:r>
                        <a:rPr sz="60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reduce the force</a:t>
                      </a:r>
                      <a:r>
                        <a:rPr sz="600">
                          <a:latin typeface="Calibri"/>
                          <a:cs typeface="Calibri"/>
                        </a:rPr>
                        <a:t> </a:t>
                      </a:r>
                      <a:r>
                        <a:rPr sz="600" spc="-5">
                          <a:latin typeface="Calibri"/>
                          <a:cs typeface="Calibri"/>
                        </a:rPr>
                        <a:t>needed</a:t>
                      </a:r>
                      <a:r>
                        <a:rPr sz="600" spc="5">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make</a:t>
                      </a:r>
                      <a:r>
                        <a:rPr sz="600" spc="15">
                          <a:latin typeface="Calibri"/>
                          <a:cs typeface="Calibri"/>
                        </a:rPr>
                        <a:t> </a:t>
                      </a:r>
                      <a:r>
                        <a:rPr sz="600" spc="-5">
                          <a:latin typeface="Calibri"/>
                          <a:cs typeface="Calibri"/>
                        </a:rPr>
                        <a:t>things</a:t>
                      </a:r>
                      <a:r>
                        <a:rPr sz="600" spc="10">
                          <a:latin typeface="Calibri"/>
                          <a:cs typeface="Calibri"/>
                        </a:rPr>
                        <a:t> </a:t>
                      </a:r>
                      <a:r>
                        <a:rPr sz="600" spc="-5">
                          <a:latin typeface="Calibri"/>
                          <a:cs typeface="Calibri"/>
                        </a:rPr>
                        <a:t>move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5" hMerge="1">
                  <a:txBody>
                    <a:bodyPr/>
                    <a:lstStyle/>
                    <a:p>
                      <a:endParaRPr/>
                    </a:p>
                  </a:txBody>
                  <a:tcPr marL="0" marR="0" marT="0" marB="0"/>
                </a:tc>
                <a:tc rowSpan="5" hMerge="1">
                  <a:txBody>
                    <a:bodyPr/>
                    <a:lstStyle/>
                    <a:p>
                      <a:endParaRPr/>
                    </a:p>
                  </a:txBody>
                  <a:tcPr marL="0" marR="0" marT="0" marB="0"/>
                </a:tc>
                <a:tc rowSpan="5" hMerge="1">
                  <a:txBody>
                    <a:bodyPr/>
                    <a:lstStyle/>
                    <a:p>
                      <a:endParaRPr/>
                    </a:p>
                  </a:txBody>
                  <a:tcPr marL="0" marR="0" marT="0" marB="0"/>
                </a:tc>
                <a:tc gridSpan="3">
                  <a:txBody>
                    <a:bodyPr/>
                    <a:lstStyle/>
                    <a:p>
                      <a:pPr>
                        <a:lnSpc>
                          <a:spcPct val="100000"/>
                        </a:lnSpc>
                        <a:spcBef>
                          <a:spcPts val="5"/>
                        </a:spcBef>
                      </a:pPr>
                      <a:endParaRPr sz="600">
                        <a:latin typeface="Times New Roman"/>
                        <a:cs typeface="Times New Roman"/>
                      </a:endParaRPr>
                    </a:p>
                    <a:p>
                      <a:pPr marL="67945" marR="139065">
                        <a:lnSpc>
                          <a:spcPct val="102899"/>
                        </a:lnSpc>
                      </a:pPr>
                      <a:r>
                        <a:rPr sz="600" spc="-5">
                          <a:latin typeface="Calibri"/>
                          <a:cs typeface="Calibri"/>
                        </a:rPr>
                        <a:t>Air</a:t>
                      </a:r>
                      <a:r>
                        <a:rPr sz="600" spc="5">
                          <a:latin typeface="Calibri"/>
                          <a:cs typeface="Calibri"/>
                        </a:rPr>
                        <a:t> </a:t>
                      </a:r>
                      <a:r>
                        <a:rPr sz="600" spc="-5">
                          <a:latin typeface="Calibri"/>
                          <a:cs typeface="Calibri"/>
                        </a:rPr>
                        <a:t>resistance,</a:t>
                      </a:r>
                      <a:r>
                        <a:rPr sz="600" spc="20">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resistance,</a:t>
                      </a:r>
                      <a:r>
                        <a:rPr sz="600" spc="20">
                          <a:latin typeface="Calibri"/>
                          <a:cs typeface="Calibri"/>
                        </a:rPr>
                        <a:t> </a:t>
                      </a:r>
                      <a:r>
                        <a:rPr sz="600" spc="-5">
                          <a:latin typeface="Calibri"/>
                          <a:cs typeface="Calibri"/>
                        </a:rPr>
                        <a:t>Friction,</a:t>
                      </a:r>
                      <a:r>
                        <a:rPr sz="600" spc="20">
                          <a:latin typeface="Calibri"/>
                          <a:cs typeface="Calibri"/>
                        </a:rPr>
                        <a:t> </a:t>
                      </a:r>
                      <a:r>
                        <a:rPr sz="600" spc="-5">
                          <a:latin typeface="Calibri"/>
                          <a:cs typeface="Calibri"/>
                        </a:rPr>
                        <a:t>Gravity,</a:t>
                      </a:r>
                      <a:r>
                        <a:rPr sz="600" spc="20">
                          <a:latin typeface="Calibri"/>
                          <a:cs typeface="Calibri"/>
                        </a:rPr>
                        <a:t> </a:t>
                      </a:r>
                      <a:r>
                        <a:rPr sz="600" spc="-5">
                          <a:latin typeface="Calibri"/>
                          <a:cs typeface="Calibri"/>
                        </a:rPr>
                        <a:t>Newton,</a:t>
                      </a:r>
                      <a:r>
                        <a:rPr sz="600" spc="20">
                          <a:latin typeface="Calibri"/>
                          <a:cs typeface="Calibri"/>
                        </a:rPr>
                        <a:t> </a:t>
                      </a:r>
                      <a:r>
                        <a:rPr sz="600" spc="-5">
                          <a:latin typeface="Calibri"/>
                          <a:cs typeface="Calibri"/>
                        </a:rPr>
                        <a:t>Gears,</a:t>
                      </a:r>
                      <a:r>
                        <a:rPr sz="600" spc="20">
                          <a:latin typeface="Calibri"/>
                          <a:cs typeface="Calibri"/>
                        </a:rPr>
                        <a:t> </a:t>
                      </a:r>
                      <a:r>
                        <a:rPr sz="600" spc="-5">
                          <a:latin typeface="Calibri"/>
                          <a:cs typeface="Calibri"/>
                        </a:rPr>
                        <a:t>Pulleys,</a:t>
                      </a:r>
                      <a:r>
                        <a:rPr sz="600" spc="20">
                          <a:latin typeface="Calibri"/>
                          <a:cs typeface="Calibri"/>
                        </a:rPr>
                        <a:t> </a:t>
                      </a:r>
                      <a:r>
                        <a:rPr sz="600" spc="-5">
                          <a:latin typeface="Calibri"/>
                          <a:cs typeface="Calibri"/>
                        </a:rPr>
                        <a:t>force,</a:t>
                      </a:r>
                      <a:r>
                        <a:rPr sz="600" spc="20">
                          <a:latin typeface="Calibri"/>
                          <a:cs typeface="Calibri"/>
                        </a:rPr>
                        <a:t> </a:t>
                      </a:r>
                      <a:r>
                        <a:rPr sz="600" spc="-5">
                          <a:latin typeface="Calibri"/>
                          <a:cs typeface="Calibri"/>
                        </a:rPr>
                        <a:t>push,</a:t>
                      </a:r>
                      <a:r>
                        <a:rPr sz="600" spc="5">
                          <a:latin typeface="Calibri"/>
                          <a:cs typeface="Calibri"/>
                        </a:rPr>
                        <a:t> </a:t>
                      </a:r>
                      <a:r>
                        <a:rPr sz="600" spc="-5">
                          <a:latin typeface="Calibri"/>
                          <a:cs typeface="Calibri"/>
                        </a:rPr>
                        <a:t>pull,</a:t>
                      </a:r>
                      <a:r>
                        <a:rPr sz="600" spc="20">
                          <a:latin typeface="Calibri"/>
                          <a:cs typeface="Calibri"/>
                        </a:rPr>
                        <a:t> </a:t>
                      </a:r>
                      <a:r>
                        <a:rPr sz="600" spc="-5">
                          <a:latin typeface="Calibri"/>
                          <a:cs typeface="Calibri"/>
                        </a:rPr>
                        <a:t>opposing, </a:t>
                      </a:r>
                      <a:r>
                        <a:rPr sz="600">
                          <a:latin typeface="Calibri"/>
                          <a:cs typeface="Calibri"/>
                        </a:rPr>
                        <a:t> </a:t>
                      </a:r>
                      <a:r>
                        <a:rPr sz="600" spc="-5">
                          <a:latin typeface="Calibri"/>
                          <a:cs typeface="Calibri"/>
                        </a:rPr>
                        <a:t>streamline,</a:t>
                      </a:r>
                      <a:r>
                        <a:rPr sz="600" spc="5">
                          <a:latin typeface="Calibri"/>
                          <a:cs typeface="Calibri"/>
                        </a:rPr>
                        <a:t> </a:t>
                      </a:r>
                      <a:r>
                        <a:rPr sz="600" spc="-5">
                          <a:latin typeface="Calibri"/>
                          <a:cs typeface="Calibri"/>
                        </a:rPr>
                        <a:t>brake,</a:t>
                      </a:r>
                      <a:r>
                        <a:rPr sz="600" spc="5">
                          <a:latin typeface="Calibri"/>
                          <a:cs typeface="Calibri"/>
                        </a:rPr>
                        <a:t> </a:t>
                      </a:r>
                      <a:r>
                        <a:rPr sz="600" spc="-5">
                          <a:latin typeface="Calibri"/>
                          <a:cs typeface="Calibri"/>
                        </a:rPr>
                        <a:t>mechanism,</a:t>
                      </a:r>
                      <a:r>
                        <a:rPr sz="600" spc="5">
                          <a:latin typeface="Calibri"/>
                          <a:cs typeface="Calibri"/>
                        </a:rPr>
                        <a:t> </a:t>
                      </a:r>
                      <a:r>
                        <a:rPr sz="600" spc="-5">
                          <a:latin typeface="Calibri"/>
                          <a:cs typeface="Calibri"/>
                        </a:rPr>
                        <a:t>lever,</a:t>
                      </a:r>
                      <a:r>
                        <a:rPr sz="600">
                          <a:latin typeface="Calibri"/>
                          <a:cs typeface="Calibri"/>
                        </a:rPr>
                        <a:t> </a:t>
                      </a:r>
                      <a:r>
                        <a:rPr sz="600" spc="-5">
                          <a:latin typeface="Calibri"/>
                          <a:cs typeface="Calibri"/>
                        </a:rPr>
                        <a:t>cog,</a:t>
                      </a:r>
                      <a:r>
                        <a:rPr sz="600" spc="5">
                          <a:latin typeface="Calibri"/>
                          <a:cs typeface="Calibri"/>
                        </a:rPr>
                        <a:t> </a:t>
                      </a:r>
                      <a:r>
                        <a:rPr sz="600" spc="-5">
                          <a:latin typeface="Calibri"/>
                          <a:cs typeface="Calibri"/>
                        </a:rPr>
                        <a:t>machine,</a:t>
                      </a:r>
                      <a:r>
                        <a:rPr sz="600" spc="20">
                          <a:latin typeface="Calibri"/>
                          <a:cs typeface="Calibri"/>
                        </a:rPr>
                        <a:t> </a:t>
                      </a:r>
                      <a:r>
                        <a:rPr sz="600" spc="-5">
                          <a:latin typeface="Calibri"/>
                          <a:cs typeface="Calibri"/>
                        </a:rPr>
                        <a:t>pulley.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367948">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Galileo</a:t>
                      </a:r>
                      <a:r>
                        <a:rPr sz="600" spc="-30">
                          <a:latin typeface="Calibri"/>
                          <a:cs typeface="Calibri"/>
                        </a:rPr>
                        <a:t> </a:t>
                      </a:r>
                      <a:r>
                        <a:rPr sz="600" spc="-5">
                          <a:latin typeface="Calibri"/>
                          <a:cs typeface="Calibri"/>
                        </a:rPr>
                        <a:t>Galilei</a:t>
                      </a:r>
                      <a:endParaRPr sz="600">
                        <a:latin typeface="Calibri"/>
                        <a:cs typeface="Calibri"/>
                      </a:endParaRPr>
                    </a:p>
                    <a:p>
                      <a:pPr marL="67945">
                        <a:lnSpc>
                          <a:spcPct val="100000"/>
                        </a:lnSpc>
                        <a:spcBef>
                          <a:spcPts val="15"/>
                        </a:spcBef>
                      </a:pPr>
                      <a:r>
                        <a:rPr sz="600" spc="-5">
                          <a:latin typeface="Calibri"/>
                          <a:cs typeface="Calibri"/>
                        </a:rPr>
                        <a:t>(Gravity</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Acceleration)</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marR="1219200">
                        <a:lnSpc>
                          <a:spcPct val="101400"/>
                        </a:lnSpc>
                      </a:pPr>
                      <a:r>
                        <a:rPr sz="600" spc="-5">
                          <a:latin typeface="Calibri"/>
                          <a:cs typeface="Calibri"/>
                        </a:rPr>
                        <a:t>The</a:t>
                      </a:r>
                      <a:r>
                        <a:rPr sz="600" spc="-35">
                          <a:latin typeface="Calibri"/>
                          <a:cs typeface="Calibri"/>
                        </a:rPr>
                        <a:t> </a:t>
                      </a:r>
                      <a:r>
                        <a:rPr sz="600" spc="-5">
                          <a:latin typeface="Calibri"/>
                          <a:cs typeface="Calibri"/>
                        </a:rPr>
                        <a:t>Enormous</a:t>
                      </a:r>
                      <a:r>
                        <a:rPr sz="600" spc="-25">
                          <a:latin typeface="Calibri"/>
                          <a:cs typeface="Calibri"/>
                        </a:rPr>
                        <a:t> </a:t>
                      </a:r>
                      <a:r>
                        <a:rPr sz="600" spc="-5">
                          <a:latin typeface="Calibri"/>
                          <a:cs typeface="Calibri"/>
                        </a:rPr>
                        <a:t>Turnip </a:t>
                      </a:r>
                      <a:r>
                        <a:rPr sz="600" spc="-145">
                          <a:latin typeface="Calibri"/>
                          <a:cs typeface="Calibri"/>
                        </a:rPr>
                        <a:t> </a:t>
                      </a:r>
                      <a:r>
                        <a:rPr sz="600" spc="-5">
                          <a:latin typeface="Calibri"/>
                          <a:cs typeface="Calibri"/>
                        </a:rPr>
                        <a:t>(Katie</a:t>
                      </a:r>
                      <a:r>
                        <a:rPr sz="600" spc="-10">
                          <a:latin typeface="Calibri"/>
                          <a:cs typeface="Calibri"/>
                        </a:rPr>
                        <a:t> </a:t>
                      </a:r>
                      <a:r>
                        <a:rPr sz="600" spc="-5">
                          <a:latin typeface="Calibri"/>
                          <a:cs typeface="Calibri"/>
                        </a:rPr>
                        <a:t>Daynes)</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tcPr>
                </a:tc>
                <a:extLst>
                  <a:ext uri="{0D108BD9-81ED-4DB2-BD59-A6C34878D82A}">
                    <a16:rowId xmlns:a16="http://schemas.microsoft.com/office/drawing/2014/main" val="10004"/>
                  </a:ext>
                </a:extLst>
              </a:tr>
              <a:tr h="280999">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marR="1236980">
                        <a:lnSpc>
                          <a:spcPct val="101400"/>
                        </a:lnSpc>
                        <a:spcBef>
                          <a:spcPts val="195"/>
                        </a:spcBef>
                      </a:pPr>
                      <a:r>
                        <a:rPr sz="600">
                          <a:latin typeface="Calibri"/>
                          <a:cs typeface="Calibri"/>
                        </a:rPr>
                        <a:t>Isaac </a:t>
                      </a:r>
                      <a:r>
                        <a:rPr sz="600" spc="-10">
                          <a:latin typeface="Calibri"/>
                          <a:cs typeface="Calibri"/>
                        </a:rPr>
                        <a:t>N</a:t>
                      </a:r>
                      <a:r>
                        <a:rPr sz="600">
                          <a:latin typeface="Calibri"/>
                          <a:cs typeface="Calibri"/>
                        </a:rPr>
                        <a:t>e</a:t>
                      </a:r>
                      <a:r>
                        <a:rPr sz="600" spc="5">
                          <a:latin typeface="Calibri"/>
                          <a:cs typeface="Calibri"/>
                        </a:rPr>
                        <a:t>w</a:t>
                      </a:r>
                      <a:r>
                        <a:rPr sz="600" spc="-5">
                          <a:latin typeface="Calibri"/>
                          <a:cs typeface="Calibri"/>
                        </a:rPr>
                        <a:t>t</a:t>
                      </a:r>
                      <a:r>
                        <a:rPr sz="600">
                          <a:latin typeface="Calibri"/>
                          <a:cs typeface="Calibri"/>
                        </a:rPr>
                        <a:t>on  </a:t>
                      </a:r>
                      <a:r>
                        <a:rPr sz="600" spc="-5">
                          <a:latin typeface="Calibri"/>
                          <a:cs typeface="Calibri"/>
                        </a:rPr>
                        <a:t>(Gravitation)</a:t>
                      </a:r>
                      <a:endParaRPr sz="600">
                        <a:latin typeface="Calibri"/>
                        <a:cs typeface="Calibri"/>
                      </a:endParaRPr>
                    </a:p>
                  </a:txBody>
                  <a:tcPr marL="0" marR="0" marT="22457"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8580" marR="1333500">
                        <a:lnSpc>
                          <a:spcPct val="101400"/>
                        </a:lnSpc>
                        <a:spcBef>
                          <a:spcPts val="195"/>
                        </a:spcBef>
                      </a:pPr>
                      <a:r>
                        <a:rPr sz="600" spc="-5">
                          <a:latin typeface="Calibri"/>
                          <a:cs typeface="Calibri"/>
                        </a:rPr>
                        <a:t>L</a:t>
                      </a:r>
                      <a:r>
                        <a:rPr sz="600">
                          <a:latin typeface="Calibri"/>
                          <a:cs typeface="Calibri"/>
                        </a:rPr>
                        <a:t>e</a:t>
                      </a:r>
                      <a:r>
                        <a:rPr sz="600" spc="5">
                          <a:latin typeface="Calibri"/>
                          <a:cs typeface="Calibri"/>
                        </a:rPr>
                        <a:t>on</a:t>
                      </a:r>
                      <a:r>
                        <a:rPr sz="600">
                          <a:latin typeface="Calibri"/>
                          <a:cs typeface="Calibri"/>
                        </a:rPr>
                        <a:t>a</a:t>
                      </a:r>
                      <a:r>
                        <a:rPr sz="600" spc="-5">
                          <a:latin typeface="Calibri"/>
                          <a:cs typeface="Calibri"/>
                        </a:rPr>
                        <a:t>r</a:t>
                      </a:r>
                      <a:r>
                        <a:rPr sz="600" spc="5">
                          <a:latin typeface="Calibri"/>
                          <a:cs typeface="Calibri"/>
                        </a:rPr>
                        <a:t>d</a:t>
                      </a:r>
                      <a:r>
                        <a:rPr sz="600">
                          <a:latin typeface="Calibri"/>
                          <a:cs typeface="Calibri"/>
                        </a:rPr>
                        <a:t>o's D</a:t>
                      </a:r>
                      <a:r>
                        <a:rPr sz="600" spc="-5">
                          <a:latin typeface="Calibri"/>
                          <a:cs typeface="Calibri"/>
                        </a:rPr>
                        <a:t>r</a:t>
                      </a:r>
                      <a:r>
                        <a:rPr sz="600">
                          <a:latin typeface="Calibri"/>
                          <a:cs typeface="Calibri"/>
                        </a:rPr>
                        <a:t>eam  </a:t>
                      </a:r>
                      <a:r>
                        <a:rPr sz="600" spc="-5">
                          <a:latin typeface="Calibri"/>
                          <a:cs typeface="Calibri"/>
                        </a:rPr>
                        <a:t>(Hans</a:t>
                      </a:r>
                      <a:r>
                        <a:rPr sz="600" spc="-10">
                          <a:latin typeface="Calibri"/>
                          <a:cs typeface="Calibri"/>
                        </a:rPr>
                        <a:t> </a:t>
                      </a:r>
                      <a:r>
                        <a:rPr sz="600" spc="-5">
                          <a:latin typeface="Calibri"/>
                          <a:cs typeface="Calibri"/>
                        </a:rPr>
                        <a:t>de</a:t>
                      </a:r>
                      <a:r>
                        <a:rPr sz="600" spc="-10">
                          <a:latin typeface="Calibri"/>
                          <a:cs typeface="Calibri"/>
                        </a:rPr>
                        <a:t> </a:t>
                      </a:r>
                      <a:r>
                        <a:rPr sz="600" spc="-5">
                          <a:latin typeface="Calibri"/>
                          <a:cs typeface="Calibri"/>
                        </a:rPr>
                        <a:t>Beer)</a:t>
                      </a:r>
                      <a:endParaRPr sz="600">
                        <a:latin typeface="Calibri"/>
                        <a:cs typeface="Calibri"/>
                      </a:endParaRPr>
                    </a:p>
                  </a:txBody>
                  <a:tcPr marL="0" marR="0" marT="22457"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5"/>
                  </a:ext>
                </a:extLst>
              </a:tr>
              <a:tr h="339733">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marR="864869">
                        <a:lnSpc>
                          <a:spcPct val="101400"/>
                        </a:lnSpc>
                        <a:spcBef>
                          <a:spcPts val="320"/>
                        </a:spcBef>
                      </a:pPr>
                      <a:r>
                        <a:rPr sz="600" spc="-5">
                          <a:latin typeface="Calibri"/>
                          <a:cs typeface="Calibri"/>
                        </a:rPr>
                        <a:t>Archimedes of Syracuse </a:t>
                      </a:r>
                      <a:r>
                        <a:rPr sz="600" spc="-145">
                          <a:latin typeface="Calibri"/>
                          <a:cs typeface="Calibri"/>
                        </a:rPr>
                        <a:t> </a:t>
                      </a:r>
                      <a:r>
                        <a:rPr sz="600" spc="-5">
                          <a:latin typeface="Calibri"/>
                          <a:cs typeface="Calibri"/>
                        </a:rPr>
                        <a:t>(Levers)</a:t>
                      </a:r>
                      <a:endParaRPr sz="600">
                        <a:latin typeface="Calibri"/>
                        <a:cs typeface="Calibri"/>
                      </a:endParaRPr>
                    </a:p>
                  </a:txBody>
                  <a:tcPr marL="0" marR="0" marT="36852" marB="0">
                    <a:lnL w="6350">
                      <a:solidFill>
                        <a:srgbClr val="999999"/>
                      </a:solidFill>
                      <a:prstDash val="solid"/>
                    </a:lnL>
                    <a:lnR w="6350">
                      <a:solidFill>
                        <a:srgbClr val="000000"/>
                      </a:solidFill>
                      <a:prstDash val="solid"/>
                    </a:lnR>
                    <a:lnB w="6350">
                      <a:solidFill>
                        <a:srgbClr val="999999"/>
                      </a:solidFill>
                      <a:prstDash val="solid"/>
                    </a:lnB>
                  </a:tcPr>
                </a:tc>
                <a:tc hMerge="1">
                  <a:txBody>
                    <a:bodyPr/>
                    <a:lstStyle/>
                    <a:p>
                      <a:endParaRPr/>
                    </a:p>
                  </a:txBody>
                  <a:tcPr marL="0" marR="0" marT="0" marB="0"/>
                </a:tc>
                <a:tc>
                  <a:txBody>
                    <a:bodyPr/>
                    <a:lstStyle/>
                    <a:p>
                      <a:pPr marL="68580" marR="940435">
                        <a:lnSpc>
                          <a:spcPct val="101400"/>
                        </a:lnSpc>
                        <a:spcBef>
                          <a:spcPts val="320"/>
                        </a:spcBef>
                      </a:pPr>
                      <a:r>
                        <a:rPr sz="600" spc="-5">
                          <a:latin typeface="Calibri"/>
                          <a:cs typeface="Calibri"/>
                        </a:rPr>
                        <a:t>The Aerodynamics of Biscuits </a:t>
                      </a:r>
                      <a:r>
                        <a:rPr sz="600" spc="-145">
                          <a:latin typeface="Calibri"/>
                          <a:cs typeface="Calibri"/>
                        </a:rPr>
                        <a:t> </a:t>
                      </a:r>
                      <a:r>
                        <a:rPr sz="600" spc="-5">
                          <a:latin typeface="Calibri"/>
                          <a:cs typeface="Calibri"/>
                        </a:rPr>
                        <a:t>(Clare</a:t>
                      </a:r>
                      <a:r>
                        <a:rPr sz="600" spc="-10">
                          <a:latin typeface="Calibri"/>
                          <a:cs typeface="Calibri"/>
                        </a:rPr>
                        <a:t> </a:t>
                      </a:r>
                      <a:r>
                        <a:rPr sz="600" spc="-5">
                          <a:latin typeface="Calibri"/>
                          <a:cs typeface="Calibri"/>
                        </a:rPr>
                        <a:t>Helen</a:t>
                      </a:r>
                      <a:r>
                        <a:rPr sz="600">
                          <a:latin typeface="Calibri"/>
                          <a:cs typeface="Calibri"/>
                        </a:rPr>
                        <a:t> </a:t>
                      </a:r>
                      <a:r>
                        <a:rPr sz="600" spc="-5">
                          <a:latin typeface="Calibri"/>
                          <a:cs typeface="Calibri"/>
                        </a:rPr>
                        <a:t>Welsh)</a:t>
                      </a:r>
                      <a:endParaRPr sz="600">
                        <a:latin typeface="Calibri"/>
                        <a:cs typeface="Calibri"/>
                      </a:endParaRPr>
                    </a:p>
                  </a:txBody>
                  <a:tcPr marL="0" marR="0" marT="36852" marB="0">
                    <a:lnL w="6350">
                      <a:solidFill>
                        <a:srgbClr val="000000"/>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06"/>
                  </a:ext>
                </a:extLst>
              </a:tr>
              <a:tr h="118619">
                <a:tc gridSpan="2">
                  <a:txBody>
                    <a:bodyPr/>
                    <a:lstStyle/>
                    <a:p>
                      <a:pPr algn="ctr">
                        <a:lnSpc>
                          <a:spcPts val="83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983119">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a:latin typeface="Calibri"/>
                          <a:cs typeface="Calibri"/>
                        </a:rPr>
                        <a:t>In</a:t>
                      </a:r>
                      <a:r>
                        <a:rPr sz="600" b="1" spc="-15">
                          <a:latin typeface="Calibri"/>
                          <a:cs typeface="Calibri"/>
                        </a:rPr>
                        <a:t> </a:t>
                      </a:r>
                      <a:r>
                        <a:rPr sz="600" b="1" spc="-5">
                          <a:latin typeface="Calibri"/>
                          <a:cs typeface="Calibri"/>
                        </a:rPr>
                        <a:t>LKS2</a:t>
                      </a:r>
                      <a:r>
                        <a:rPr sz="600" b="1" spc="-15">
                          <a:latin typeface="Calibri"/>
                          <a:cs typeface="Calibri"/>
                        </a:rPr>
                        <a:t> </a:t>
                      </a:r>
                      <a:r>
                        <a:rPr sz="600" b="1" spc="-5">
                          <a:latin typeface="Calibri"/>
                          <a:cs typeface="Calibri"/>
                        </a:rPr>
                        <a:t>children</a:t>
                      </a:r>
                      <a:r>
                        <a:rPr sz="600" b="1" spc="-15">
                          <a:latin typeface="Calibri"/>
                          <a:cs typeface="Calibri"/>
                        </a:rPr>
                        <a:t> </a:t>
                      </a:r>
                      <a:r>
                        <a:rPr sz="600" b="1" spc="-5">
                          <a:latin typeface="Calibri"/>
                          <a:cs typeface="Calibri"/>
                        </a:rPr>
                        <a:t>should:</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things</a:t>
                      </a:r>
                      <a:r>
                        <a:rPr sz="600" b="1" spc="-10">
                          <a:latin typeface="Calibri"/>
                          <a:cs typeface="Calibri"/>
                        </a:rPr>
                        <a:t> </a:t>
                      </a:r>
                      <a:r>
                        <a:rPr sz="600" b="1" spc="-5">
                          <a:latin typeface="Calibri"/>
                          <a:cs typeface="Calibri"/>
                        </a:rPr>
                        <a:t>move</a:t>
                      </a:r>
                      <a:r>
                        <a:rPr sz="600" b="1" spc="5">
                          <a:latin typeface="Calibri"/>
                          <a:cs typeface="Calibri"/>
                        </a:rPr>
                        <a:t> </a:t>
                      </a:r>
                      <a:r>
                        <a:rPr sz="600" b="1" spc="-5">
                          <a:latin typeface="Calibri"/>
                          <a:cs typeface="Calibri"/>
                        </a:rPr>
                        <a:t>on</a:t>
                      </a:r>
                      <a:r>
                        <a:rPr sz="600" b="1">
                          <a:latin typeface="Calibri"/>
                          <a:cs typeface="Calibri"/>
                        </a:rPr>
                        <a:t> </a:t>
                      </a:r>
                      <a:r>
                        <a:rPr sz="600" b="1" spc="-5">
                          <a:latin typeface="Calibri"/>
                          <a:cs typeface="Calibri"/>
                        </a:rPr>
                        <a:t>different</a:t>
                      </a:r>
                      <a:r>
                        <a:rPr sz="600" b="1" spc="5">
                          <a:latin typeface="Calibri"/>
                          <a:cs typeface="Calibri"/>
                        </a:rPr>
                        <a:t> </a:t>
                      </a:r>
                      <a:r>
                        <a:rPr sz="600" b="1" spc="-5">
                          <a:latin typeface="Calibri"/>
                          <a:cs typeface="Calibri"/>
                        </a:rPr>
                        <a:t>surfaces.</a:t>
                      </a:r>
                      <a:endParaRPr sz="600">
                        <a:latin typeface="Calibri"/>
                        <a:cs typeface="Calibri"/>
                      </a:endParaRPr>
                    </a:p>
                    <a:p>
                      <a:pPr marL="525145" marR="102235" indent="-228600">
                        <a:lnSpc>
                          <a:spcPct val="101400"/>
                        </a:lnSpc>
                        <a:spcBef>
                          <a:spcPts val="130"/>
                        </a:spcBef>
                        <a:buSzPct val="114285"/>
                        <a:buFont typeface="Symbol"/>
                        <a:buChar char=""/>
                        <a:tabLst>
                          <a:tab pos="525145" algn="l"/>
                          <a:tab pos="525780" algn="l"/>
                        </a:tabLst>
                      </a:pPr>
                      <a:r>
                        <a:rPr sz="600" b="1" spc="-5">
                          <a:latin typeface="Calibri"/>
                          <a:cs typeface="Calibri"/>
                        </a:rPr>
                        <a:t>Know</a:t>
                      </a:r>
                      <a:r>
                        <a:rPr sz="600" b="1">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simple pulley</a:t>
                      </a:r>
                      <a:r>
                        <a:rPr sz="600" b="1" spc="10">
                          <a:latin typeface="Calibri"/>
                          <a:cs typeface="Calibri"/>
                        </a:rPr>
                        <a:t> </a:t>
                      </a:r>
                      <a:r>
                        <a:rPr sz="600" b="1" spc="-5">
                          <a:latin typeface="Calibri"/>
                          <a:cs typeface="Calibri"/>
                        </a:rPr>
                        <a:t>works </a:t>
                      </a:r>
                      <a:r>
                        <a:rPr sz="600" b="1">
                          <a:latin typeface="Calibri"/>
                          <a:cs typeface="Calibri"/>
                        </a:rPr>
                        <a:t>and</a:t>
                      </a:r>
                      <a:r>
                        <a:rPr sz="600" b="1" spc="-5">
                          <a:latin typeface="Calibri"/>
                          <a:cs typeface="Calibri"/>
                        </a:rPr>
                        <a:t> use</a:t>
                      </a:r>
                      <a:r>
                        <a:rPr sz="600" b="1" spc="5">
                          <a:latin typeface="Calibri"/>
                          <a:cs typeface="Calibri"/>
                        </a:rPr>
                        <a:t> </a:t>
                      </a:r>
                      <a:r>
                        <a:rPr sz="600" b="1" spc="-5">
                          <a:latin typeface="Calibri"/>
                          <a:cs typeface="Calibri"/>
                        </a:rPr>
                        <a:t>making</a:t>
                      </a:r>
                      <a:r>
                        <a:rPr sz="600" b="1">
                          <a:latin typeface="Calibri"/>
                          <a:cs typeface="Calibri"/>
                        </a:rPr>
                        <a:t> </a:t>
                      </a:r>
                      <a:r>
                        <a:rPr sz="600" b="1" spc="-5">
                          <a:latin typeface="Calibri"/>
                          <a:cs typeface="Calibri"/>
                        </a:rPr>
                        <a:t>lifting</a:t>
                      </a:r>
                      <a:r>
                        <a:rPr sz="600" b="1">
                          <a:latin typeface="Calibri"/>
                          <a:cs typeface="Calibri"/>
                        </a:rPr>
                        <a:t> </a:t>
                      </a:r>
                      <a:r>
                        <a:rPr sz="600" b="1" spc="-5">
                          <a:latin typeface="Calibri"/>
                          <a:cs typeface="Calibri"/>
                        </a:rPr>
                        <a:t>an </a:t>
                      </a:r>
                      <a:r>
                        <a:rPr sz="600" b="1" spc="-145">
                          <a:latin typeface="Calibri"/>
                          <a:cs typeface="Calibri"/>
                        </a:rPr>
                        <a:t> </a:t>
                      </a:r>
                      <a:r>
                        <a:rPr sz="600" b="1" spc="-5">
                          <a:latin typeface="Calibri"/>
                          <a:cs typeface="Calibri"/>
                        </a:rPr>
                        <a:t>object</a:t>
                      </a:r>
                      <a:r>
                        <a:rPr sz="600" b="1" spc="-10">
                          <a:latin typeface="Calibri"/>
                          <a:cs typeface="Calibri"/>
                        </a:rPr>
                        <a:t> </a:t>
                      </a:r>
                      <a:r>
                        <a:rPr sz="600" b="1" spc="-5">
                          <a:latin typeface="Calibri"/>
                          <a:cs typeface="Calibri"/>
                        </a:rPr>
                        <a:t>simpler</a:t>
                      </a:r>
                      <a:endParaRPr sz="600">
                        <a:latin typeface="Calibri"/>
                        <a:cs typeface="Calibri"/>
                      </a:endParaRPr>
                    </a:p>
                    <a:p>
                      <a:pPr marL="525145" marR="363220" indent="-228600">
                        <a:lnSpc>
                          <a:spcPct val="101400"/>
                        </a:lnSpc>
                        <a:spcBef>
                          <a:spcPts val="145"/>
                        </a:spcBef>
                        <a:buSzPct val="114285"/>
                        <a:buFont typeface="Symbol"/>
                        <a:buChar char=""/>
                        <a:tabLst>
                          <a:tab pos="525145" algn="l"/>
                          <a:tab pos="525780" algn="l"/>
                        </a:tabLst>
                      </a:pPr>
                      <a:r>
                        <a:rPr sz="600" b="1" spc="-5">
                          <a:latin typeface="Calibri"/>
                          <a:cs typeface="Calibri"/>
                        </a:rPr>
                        <a:t>Notice</a:t>
                      </a:r>
                      <a:r>
                        <a:rPr sz="600" b="1" spc="10">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some forces</a:t>
                      </a:r>
                      <a:r>
                        <a:rPr sz="600" b="1" spc="10">
                          <a:latin typeface="Calibri"/>
                          <a:cs typeface="Calibri"/>
                        </a:rPr>
                        <a:t> </a:t>
                      </a:r>
                      <a:r>
                        <a:rPr sz="600" b="1" spc="-5">
                          <a:latin typeface="Calibri"/>
                          <a:cs typeface="Calibri"/>
                        </a:rPr>
                        <a:t>need contact</a:t>
                      </a:r>
                      <a:r>
                        <a:rPr sz="600" b="1">
                          <a:latin typeface="Calibri"/>
                          <a:cs typeface="Calibri"/>
                        </a:rPr>
                        <a:t> </a:t>
                      </a:r>
                      <a:r>
                        <a:rPr sz="600" b="1" spc="-5">
                          <a:latin typeface="Calibri"/>
                          <a:cs typeface="Calibri"/>
                        </a:rPr>
                        <a:t>between two </a:t>
                      </a:r>
                      <a:r>
                        <a:rPr sz="600" b="1" spc="-140">
                          <a:latin typeface="Calibri"/>
                          <a:cs typeface="Calibri"/>
                        </a:rPr>
                        <a:t> </a:t>
                      </a:r>
                      <a:r>
                        <a:rPr sz="600" b="1" spc="-5">
                          <a:latin typeface="Calibri"/>
                          <a:cs typeface="Calibri"/>
                        </a:rPr>
                        <a:t>objects, but</a:t>
                      </a:r>
                      <a:r>
                        <a:rPr sz="600" b="1" spc="5">
                          <a:latin typeface="Calibri"/>
                          <a:cs typeface="Calibri"/>
                        </a:rPr>
                        <a:t> </a:t>
                      </a:r>
                      <a:r>
                        <a:rPr sz="600" b="1" spc="-5">
                          <a:latin typeface="Calibri"/>
                          <a:cs typeface="Calibri"/>
                        </a:rPr>
                        <a:t>magnetic forces</a:t>
                      </a:r>
                      <a:r>
                        <a:rPr sz="600" b="1" spc="10">
                          <a:latin typeface="Calibri"/>
                          <a:cs typeface="Calibri"/>
                        </a:rPr>
                        <a:t> </a:t>
                      </a:r>
                      <a:r>
                        <a:rPr sz="600" b="1" spc="-5">
                          <a:latin typeface="Calibri"/>
                          <a:cs typeface="Calibri"/>
                        </a:rPr>
                        <a:t>can </a:t>
                      </a:r>
                      <a:r>
                        <a:rPr sz="600" b="1">
                          <a:latin typeface="Calibri"/>
                          <a:cs typeface="Calibri"/>
                        </a:rPr>
                        <a:t>act</a:t>
                      </a:r>
                      <a:r>
                        <a:rPr sz="600" b="1" spc="-5">
                          <a:latin typeface="Calibri"/>
                          <a:cs typeface="Calibri"/>
                        </a:rPr>
                        <a:t> at a</a:t>
                      </a:r>
                      <a:r>
                        <a:rPr sz="600" b="1" spc="5">
                          <a:latin typeface="Calibri"/>
                          <a:cs typeface="Calibri"/>
                        </a:rPr>
                        <a:t> </a:t>
                      </a:r>
                      <a:r>
                        <a:rPr sz="600" b="1" spc="-5">
                          <a:latin typeface="Calibri"/>
                          <a:cs typeface="Calibri"/>
                        </a:rPr>
                        <a:t>distance.</a:t>
                      </a:r>
                      <a:endParaRPr sz="600">
                        <a:latin typeface="Calibri"/>
                        <a:cs typeface="Calibri"/>
                      </a:endParaRPr>
                    </a:p>
                    <a:p>
                      <a:pPr marL="525145" marR="215900" indent="-228600">
                        <a:lnSpc>
                          <a:spcPct val="101400"/>
                        </a:lnSpc>
                        <a:spcBef>
                          <a:spcPts val="145"/>
                        </a:spcBef>
                        <a:buSzPct val="114285"/>
                        <a:buFont typeface="Symbol"/>
                        <a:buChar char=""/>
                        <a:tabLst>
                          <a:tab pos="525145" algn="l"/>
                          <a:tab pos="525780" algn="l"/>
                        </a:tabLst>
                      </a:pPr>
                      <a:r>
                        <a:rPr sz="600" b="1" spc="-5">
                          <a:latin typeface="Calibri"/>
                          <a:cs typeface="Calibri"/>
                        </a:rPr>
                        <a:t>Observe</a:t>
                      </a:r>
                      <a:r>
                        <a:rPr sz="600" b="1" spc="5">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magnets</a:t>
                      </a:r>
                      <a:r>
                        <a:rPr sz="600" b="1">
                          <a:latin typeface="Calibri"/>
                          <a:cs typeface="Calibri"/>
                        </a:rPr>
                        <a:t> </a:t>
                      </a:r>
                      <a:r>
                        <a:rPr sz="600" b="1" spc="-5">
                          <a:latin typeface="Calibri"/>
                          <a:cs typeface="Calibri"/>
                        </a:rPr>
                        <a:t>attract</a:t>
                      </a:r>
                      <a:r>
                        <a:rPr sz="600" b="1" spc="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repel</a:t>
                      </a:r>
                      <a:r>
                        <a:rPr sz="600" b="1" spc="5">
                          <a:latin typeface="Calibri"/>
                          <a:cs typeface="Calibri"/>
                        </a:rPr>
                        <a:t> </a:t>
                      </a:r>
                      <a:r>
                        <a:rPr sz="600" b="1" spc="-5">
                          <a:latin typeface="Calibri"/>
                          <a:cs typeface="Calibri"/>
                        </a:rPr>
                        <a:t>each</a:t>
                      </a:r>
                      <a:r>
                        <a:rPr sz="600" b="1">
                          <a:latin typeface="Calibri"/>
                          <a:cs typeface="Calibri"/>
                        </a:rPr>
                        <a:t> </a:t>
                      </a:r>
                      <a:r>
                        <a:rPr sz="600" b="1" spc="-5">
                          <a:latin typeface="Calibri"/>
                          <a:cs typeface="Calibri"/>
                        </a:rPr>
                        <a:t>other</a:t>
                      </a:r>
                      <a:r>
                        <a:rPr sz="600" b="1">
                          <a:latin typeface="Calibri"/>
                          <a:cs typeface="Calibri"/>
                        </a:rPr>
                        <a:t> </a:t>
                      </a:r>
                      <a:r>
                        <a:rPr sz="600" b="1" spc="-5">
                          <a:latin typeface="Calibri"/>
                          <a:cs typeface="Calibri"/>
                        </a:rPr>
                        <a:t>and </a:t>
                      </a:r>
                      <a:r>
                        <a:rPr sz="600" b="1" spc="-140">
                          <a:latin typeface="Calibri"/>
                          <a:cs typeface="Calibri"/>
                        </a:rPr>
                        <a:t> </a:t>
                      </a:r>
                      <a:r>
                        <a:rPr sz="600" b="1" spc="-5">
                          <a:latin typeface="Calibri"/>
                          <a:cs typeface="Calibri"/>
                        </a:rPr>
                        <a:t>attract</a:t>
                      </a:r>
                      <a:r>
                        <a:rPr sz="600" b="1" spc="-10">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materials and</a:t>
                      </a:r>
                      <a:r>
                        <a:rPr sz="600" b="1" spc="5">
                          <a:latin typeface="Calibri"/>
                          <a:cs typeface="Calibri"/>
                        </a:rPr>
                        <a:t> </a:t>
                      </a:r>
                      <a:r>
                        <a:rPr sz="600" b="1" spc="-5">
                          <a:latin typeface="Calibri"/>
                          <a:cs typeface="Calibri"/>
                        </a:rPr>
                        <a:t>not</a:t>
                      </a:r>
                      <a:r>
                        <a:rPr sz="600" b="1" spc="5">
                          <a:latin typeface="Calibri"/>
                          <a:cs typeface="Calibri"/>
                        </a:rPr>
                        <a:t> </a:t>
                      </a:r>
                      <a:r>
                        <a:rPr sz="600" b="1" spc="-5">
                          <a:latin typeface="Calibri"/>
                          <a:cs typeface="Calibri"/>
                        </a:rPr>
                        <a:t>others.</a:t>
                      </a:r>
                      <a:endParaRPr sz="600">
                        <a:latin typeface="Calibri"/>
                        <a:cs typeface="Calibri"/>
                      </a:endParaRPr>
                    </a:p>
                    <a:p>
                      <a:pPr marL="525145" marR="165735" indent="-228600">
                        <a:lnSpc>
                          <a:spcPct val="101499"/>
                        </a:lnSpc>
                        <a:spcBef>
                          <a:spcPts val="140"/>
                        </a:spcBef>
                        <a:buSzPct val="114285"/>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a:latin typeface="Calibri"/>
                          <a:cs typeface="Calibri"/>
                        </a:rPr>
                        <a:t>and</a:t>
                      </a:r>
                      <a:r>
                        <a:rPr sz="600" b="1" spc="-5">
                          <a:latin typeface="Calibri"/>
                          <a:cs typeface="Calibri"/>
                        </a:rPr>
                        <a:t> group together</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 of</a:t>
                      </a:r>
                      <a:r>
                        <a:rPr sz="600" b="1" spc="15">
                          <a:latin typeface="Calibri"/>
                          <a:cs typeface="Calibri"/>
                        </a:rPr>
                        <a:t> </a:t>
                      </a:r>
                      <a:r>
                        <a:rPr sz="600" b="1" spc="-5">
                          <a:latin typeface="Calibri"/>
                          <a:cs typeface="Calibri"/>
                        </a:rPr>
                        <a:t>everyday </a:t>
                      </a:r>
                      <a:r>
                        <a:rPr sz="600" b="1">
                          <a:latin typeface="Calibri"/>
                          <a:cs typeface="Calibri"/>
                        </a:rPr>
                        <a:t> </a:t>
                      </a:r>
                      <a:r>
                        <a:rPr sz="600" b="1" spc="-5">
                          <a:latin typeface="Calibri"/>
                          <a:cs typeface="Calibri"/>
                        </a:rPr>
                        <a:t>materials</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basis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whether</a:t>
                      </a:r>
                      <a:r>
                        <a:rPr sz="600" b="1">
                          <a:latin typeface="Calibri"/>
                          <a:cs typeface="Calibri"/>
                        </a:rPr>
                        <a:t> </a:t>
                      </a:r>
                      <a:r>
                        <a:rPr sz="600" b="1" spc="-5">
                          <a:latin typeface="Calibri"/>
                          <a:cs typeface="Calibri"/>
                        </a:rPr>
                        <a:t>they</a:t>
                      </a:r>
                      <a:r>
                        <a:rPr sz="600" b="1">
                          <a:latin typeface="Calibri"/>
                          <a:cs typeface="Calibri"/>
                        </a:rPr>
                        <a:t> are</a:t>
                      </a:r>
                      <a:r>
                        <a:rPr sz="600" b="1" spc="-5">
                          <a:latin typeface="Calibri"/>
                          <a:cs typeface="Calibri"/>
                        </a:rPr>
                        <a:t> attracted to</a:t>
                      </a:r>
                      <a:r>
                        <a:rPr sz="600" b="1" spc="5">
                          <a:latin typeface="Calibri"/>
                          <a:cs typeface="Calibri"/>
                        </a:rPr>
                        <a:t> </a:t>
                      </a:r>
                      <a:r>
                        <a:rPr sz="600" b="1" spc="-5">
                          <a:latin typeface="Calibri"/>
                          <a:cs typeface="Calibri"/>
                        </a:rPr>
                        <a:t>a </a:t>
                      </a:r>
                      <a:r>
                        <a:rPr sz="600" b="1" spc="-145">
                          <a:latin typeface="Calibri"/>
                          <a:cs typeface="Calibri"/>
                        </a:rPr>
                        <a:t> </a:t>
                      </a:r>
                      <a:r>
                        <a:rPr sz="600" b="1" spc="-5">
                          <a:latin typeface="Calibri"/>
                          <a:cs typeface="Calibri"/>
                        </a:rPr>
                        <a:t>magnet, and</a:t>
                      </a:r>
                      <a:r>
                        <a:rPr sz="600" b="1" spc="5">
                          <a:latin typeface="Calibri"/>
                          <a:cs typeface="Calibri"/>
                        </a:rPr>
                        <a:t> </a:t>
                      </a:r>
                      <a:r>
                        <a:rPr sz="600" b="1" spc="-5">
                          <a:latin typeface="Calibri"/>
                          <a:cs typeface="Calibri"/>
                        </a:rPr>
                        <a:t>identify</a:t>
                      </a:r>
                      <a:r>
                        <a:rPr sz="600" b="1">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magnetic</a:t>
                      </a:r>
                      <a:r>
                        <a:rPr sz="600" b="1" spc="5">
                          <a:latin typeface="Calibri"/>
                          <a:cs typeface="Calibri"/>
                        </a:rPr>
                        <a:t> </a:t>
                      </a:r>
                      <a:r>
                        <a:rPr sz="600" b="1" spc="-5">
                          <a:latin typeface="Calibri"/>
                          <a:cs typeface="Calibri"/>
                        </a:rPr>
                        <a:t>materials.</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b="1" spc="-5">
                          <a:latin typeface="Calibri"/>
                          <a:cs typeface="Calibri"/>
                        </a:rPr>
                        <a:t>Describe</a:t>
                      </a:r>
                      <a:r>
                        <a:rPr sz="600" b="1" spc="-10">
                          <a:latin typeface="Calibri"/>
                          <a:cs typeface="Calibri"/>
                        </a:rPr>
                        <a:t> </a:t>
                      </a:r>
                      <a:r>
                        <a:rPr sz="600" b="1" spc="-5">
                          <a:latin typeface="Calibri"/>
                          <a:cs typeface="Calibri"/>
                        </a:rPr>
                        <a:t>magnets as</a:t>
                      </a:r>
                      <a:r>
                        <a:rPr sz="600" b="1" spc="5">
                          <a:latin typeface="Calibri"/>
                          <a:cs typeface="Calibri"/>
                        </a:rPr>
                        <a:t> </a:t>
                      </a:r>
                      <a:r>
                        <a:rPr sz="600" b="1" spc="-5">
                          <a:latin typeface="Calibri"/>
                          <a:cs typeface="Calibri"/>
                        </a:rPr>
                        <a:t>having two poles.</a:t>
                      </a:r>
                      <a:endParaRPr sz="600">
                        <a:latin typeface="Calibri"/>
                        <a:cs typeface="Calibri"/>
                      </a:endParaRPr>
                    </a:p>
                    <a:p>
                      <a:pPr marL="525145" marR="199390" indent="-228600">
                        <a:lnSpc>
                          <a:spcPct val="101400"/>
                        </a:lnSpc>
                        <a:spcBef>
                          <a:spcPts val="140"/>
                        </a:spcBef>
                        <a:buSzPct val="114285"/>
                        <a:buFont typeface="Symbol"/>
                        <a:buChar char=""/>
                        <a:tabLst>
                          <a:tab pos="525145" algn="l"/>
                          <a:tab pos="525780" algn="l"/>
                        </a:tabLst>
                      </a:pPr>
                      <a:r>
                        <a:rPr sz="600" b="1" spc="-5">
                          <a:latin typeface="Calibri"/>
                          <a:cs typeface="Calibri"/>
                        </a:rPr>
                        <a:t>Predict</a:t>
                      </a:r>
                      <a:r>
                        <a:rPr sz="600" b="1" spc="5">
                          <a:latin typeface="Calibri"/>
                          <a:cs typeface="Calibri"/>
                        </a:rPr>
                        <a:t> </a:t>
                      </a:r>
                      <a:r>
                        <a:rPr sz="600" b="1" spc="-5">
                          <a:latin typeface="Calibri"/>
                          <a:cs typeface="Calibri"/>
                        </a:rPr>
                        <a:t>whether</a:t>
                      </a:r>
                      <a:r>
                        <a:rPr sz="600" b="1">
                          <a:latin typeface="Calibri"/>
                          <a:cs typeface="Calibri"/>
                        </a:rPr>
                        <a:t> </a:t>
                      </a:r>
                      <a:r>
                        <a:rPr sz="600" b="1" spc="-5">
                          <a:latin typeface="Calibri"/>
                          <a:cs typeface="Calibri"/>
                        </a:rPr>
                        <a:t>two magnets</a:t>
                      </a:r>
                      <a:r>
                        <a:rPr sz="600" b="1" spc="5">
                          <a:latin typeface="Calibri"/>
                          <a:cs typeface="Calibri"/>
                        </a:rPr>
                        <a:t> </a:t>
                      </a:r>
                      <a:r>
                        <a:rPr sz="600" b="1" spc="-5">
                          <a:latin typeface="Calibri"/>
                          <a:cs typeface="Calibri"/>
                        </a:rPr>
                        <a:t>with</a:t>
                      </a:r>
                      <a:r>
                        <a:rPr sz="600" b="1" spc="10">
                          <a:latin typeface="Calibri"/>
                          <a:cs typeface="Calibri"/>
                        </a:rPr>
                        <a:t> </a:t>
                      </a:r>
                      <a:r>
                        <a:rPr sz="600" b="1" spc="-5">
                          <a:latin typeface="Calibri"/>
                          <a:cs typeface="Calibri"/>
                        </a:rPr>
                        <a:t>attract</a:t>
                      </a:r>
                      <a:r>
                        <a:rPr sz="600" b="1" spc="5">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repel each </a:t>
                      </a:r>
                      <a:r>
                        <a:rPr sz="600" b="1" spc="-140">
                          <a:latin typeface="Calibri"/>
                          <a:cs typeface="Calibri"/>
                        </a:rPr>
                        <a:t> </a:t>
                      </a:r>
                      <a:r>
                        <a:rPr sz="600" b="1" spc="-5">
                          <a:latin typeface="Calibri"/>
                          <a:cs typeface="Calibri"/>
                        </a:rPr>
                        <a:t>other,</a:t>
                      </a:r>
                      <a:r>
                        <a:rPr sz="600" b="1">
                          <a:latin typeface="Calibri"/>
                          <a:cs typeface="Calibri"/>
                        </a:rPr>
                        <a:t> </a:t>
                      </a:r>
                      <a:r>
                        <a:rPr sz="600" b="1" spc="-5">
                          <a:latin typeface="Calibri"/>
                          <a:cs typeface="Calibri"/>
                        </a:rPr>
                        <a:t>depending</a:t>
                      </a:r>
                      <a:r>
                        <a:rPr sz="600" b="1">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which</a:t>
                      </a:r>
                      <a:r>
                        <a:rPr sz="600" b="1" spc="5">
                          <a:latin typeface="Calibri"/>
                          <a:cs typeface="Calibri"/>
                        </a:rPr>
                        <a:t> </a:t>
                      </a:r>
                      <a:r>
                        <a:rPr sz="600" b="1" spc="-5">
                          <a:latin typeface="Calibri"/>
                          <a:cs typeface="Calibri"/>
                        </a:rPr>
                        <a:t>poles are</a:t>
                      </a:r>
                      <a:r>
                        <a:rPr sz="600" b="1" spc="5">
                          <a:latin typeface="Calibri"/>
                          <a:cs typeface="Calibri"/>
                        </a:rPr>
                        <a:t> </a:t>
                      </a:r>
                      <a:r>
                        <a:rPr sz="600" b="1" spc="-5">
                          <a:latin typeface="Calibri"/>
                          <a:cs typeface="Calibri"/>
                        </a:rPr>
                        <a:t>facing.</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800">
                        <a:latin typeface="Times New Roman"/>
                        <a:cs typeface="Times New Roman"/>
                      </a:endParaRPr>
                    </a:p>
                    <a:p>
                      <a:pPr marL="525780" indent="-229870">
                        <a:lnSpc>
                          <a:spcPct val="100000"/>
                        </a:lnSpc>
                        <a:buSzPct val="114285"/>
                        <a:buFont typeface="Symbol"/>
                        <a:buChar char=""/>
                        <a:tabLst>
                          <a:tab pos="525780" algn="l"/>
                          <a:tab pos="526415" algn="l"/>
                        </a:tabLst>
                      </a:pPr>
                      <a:r>
                        <a:rPr sz="600" spc="-5">
                          <a:latin typeface="Calibri"/>
                          <a:cs typeface="Calibri"/>
                        </a:rPr>
                        <a:t>What</a:t>
                      </a:r>
                      <a:r>
                        <a:rPr sz="600" spc="-20">
                          <a:latin typeface="Calibri"/>
                          <a:cs typeface="Calibri"/>
                        </a:rPr>
                        <a:t> </a:t>
                      </a:r>
                      <a:r>
                        <a:rPr sz="600" spc="-5">
                          <a:latin typeface="Calibri"/>
                          <a:cs typeface="Calibri"/>
                        </a:rPr>
                        <a:t>actually</a:t>
                      </a:r>
                      <a:r>
                        <a:rPr sz="600">
                          <a:latin typeface="Calibri"/>
                          <a:cs typeface="Calibri"/>
                        </a:rPr>
                        <a:t> </a:t>
                      </a:r>
                      <a:r>
                        <a:rPr sz="600" spc="-5">
                          <a:latin typeface="Calibri"/>
                          <a:cs typeface="Calibri"/>
                        </a:rPr>
                        <a:t>is a</a:t>
                      </a:r>
                      <a:r>
                        <a:rPr sz="600" spc="-15">
                          <a:latin typeface="Calibri"/>
                          <a:cs typeface="Calibri"/>
                        </a:rPr>
                        <a:t> </a:t>
                      </a:r>
                      <a:r>
                        <a:rPr sz="600" spc="-5">
                          <a:latin typeface="Calibri"/>
                          <a:cs typeface="Calibri"/>
                        </a:rPr>
                        <a:t>force?</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 can a</a:t>
                      </a:r>
                      <a:r>
                        <a:rPr sz="600" spc="-10">
                          <a:latin typeface="Calibri"/>
                          <a:cs typeface="Calibri"/>
                        </a:rPr>
                        <a:t> </a:t>
                      </a:r>
                      <a:r>
                        <a:rPr sz="600" spc="-5">
                          <a:latin typeface="Calibri"/>
                          <a:cs typeface="Calibri"/>
                        </a:rPr>
                        <a:t>force</a:t>
                      </a:r>
                      <a:r>
                        <a:rPr sz="600" spc="-10">
                          <a:latin typeface="Calibri"/>
                          <a:cs typeface="Calibri"/>
                        </a:rPr>
                        <a:t> </a:t>
                      </a:r>
                      <a:r>
                        <a:rPr sz="600">
                          <a:latin typeface="Calibri"/>
                          <a:cs typeface="Calibri"/>
                        </a:rPr>
                        <a:t>act</a:t>
                      </a:r>
                      <a:r>
                        <a:rPr sz="600" spc="-15">
                          <a:latin typeface="Calibri"/>
                          <a:cs typeface="Calibri"/>
                        </a:rPr>
                        <a:t> </a:t>
                      </a:r>
                      <a:r>
                        <a:rPr sz="600" spc="-5">
                          <a:latin typeface="Calibri"/>
                          <a:cs typeface="Calibri"/>
                        </a:rPr>
                        <a:t>on an</a:t>
                      </a:r>
                      <a:r>
                        <a:rPr sz="600">
                          <a:latin typeface="Calibri"/>
                          <a:cs typeface="Calibri"/>
                        </a:rPr>
                        <a:t> </a:t>
                      </a:r>
                      <a:r>
                        <a:rPr sz="600" spc="-5">
                          <a:latin typeface="Calibri"/>
                          <a:cs typeface="Calibri"/>
                        </a:rPr>
                        <a:t>object?</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can we</a:t>
                      </a:r>
                      <a:r>
                        <a:rPr sz="600" spc="-15">
                          <a:latin typeface="Calibri"/>
                          <a:cs typeface="Calibri"/>
                        </a:rPr>
                        <a:t> </a:t>
                      </a:r>
                      <a:r>
                        <a:rPr sz="600" spc="-5">
                          <a:latin typeface="Calibri"/>
                          <a:cs typeface="Calibri"/>
                        </a:rPr>
                        <a:t>see forces?</a:t>
                      </a:r>
                      <a:endParaRPr sz="600">
                        <a:latin typeface="Calibri"/>
                        <a:cs typeface="Calibri"/>
                      </a:endParaRPr>
                    </a:p>
                    <a:p>
                      <a:pPr marL="525780" indent="-229870">
                        <a:lnSpc>
                          <a:spcPct val="100000"/>
                        </a:lnSpc>
                        <a:spcBef>
                          <a:spcPts val="140"/>
                        </a:spcBef>
                        <a:buSzPct val="114285"/>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can we</a:t>
                      </a:r>
                      <a:r>
                        <a:rPr sz="600" spc="-10">
                          <a:latin typeface="Calibri"/>
                          <a:cs typeface="Calibri"/>
                        </a:rPr>
                        <a:t> </a:t>
                      </a:r>
                      <a:r>
                        <a:rPr sz="600" spc="-5">
                          <a:latin typeface="Calibri"/>
                          <a:cs typeface="Calibri"/>
                        </a:rPr>
                        <a:t>measure</a:t>
                      </a:r>
                      <a:r>
                        <a:rPr sz="600" spc="-10">
                          <a:latin typeface="Calibri"/>
                          <a:cs typeface="Calibri"/>
                        </a:rPr>
                        <a:t> </a:t>
                      </a:r>
                      <a:r>
                        <a:rPr sz="600" spc="-5">
                          <a:latin typeface="Calibri"/>
                          <a:cs typeface="Calibri"/>
                        </a:rPr>
                        <a:t>forces?</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saltiness</a:t>
                      </a:r>
                      <a:r>
                        <a:rPr sz="600" spc="5">
                          <a:latin typeface="Calibri"/>
                          <a:cs typeface="Calibri"/>
                        </a:rPr>
                        <a:t> </a:t>
                      </a:r>
                      <a:r>
                        <a:rPr sz="600" spc="-5">
                          <a:latin typeface="Calibri"/>
                          <a:cs typeface="Calibri"/>
                        </a:rPr>
                        <a:t>(salinity)</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water</a:t>
                      </a:r>
                      <a:r>
                        <a:rPr sz="600">
                          <a:latin typeface="Calibri"/>
                          <a:cs typeface="Calibri"/>
                        </a:rPr>
                        <a:t> affect</a:t>
                      </a:r>
                      <a:r>
                        <a:rPr sz="600" spc="-5">
                          <a:latin typeface="Calibri"/>
                          <a:cs typeface="Calibri"/>
                        </a:rPr>
                        <a:t> the</a:t>
                      </a:r>
                      <a:r>
                        <a:rPr sz="600">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resistance?</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length</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piece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paper</a:t>
                      </a:r>
                      <a:r>
                        <a:rPr sz="600" spc="-5">
                          <a:latin typeface="Calibri"/>
                          <a:cs typeface="Calibri"/>
                        </a:rPr>
                        <a:t> helicopter’s</a:t>
                      </a:r>
                      <a:r>
                        <a:rPr sz="600" spc="5">
                          <a:latin typeface="Calibri"/>
                          <a:cs typeface="Calibri"/>
                        </a:rPr>
                        <a:t> </a:t>
                      </a:r>
                      <a:r>
                        <a:rPr sz="600" spc="-5">
                          <a:latin typeface="Calibri"/>
                          <a:cs typeface="Calibri"/>
                        </a:rPr>
                        <a:t>wings</a:t>
                      </a:r>
                      <a:r>
                        <a:rPr sz="600" spc="5">
                          <a:latin typeface="Calibri"/>
                          <a:cs typeface="Calibri"/>
                        </a:rPr>
                        <a:t> </a:t>
                      </a:r>
                      <a:r>
                        <a:rPr sz="600" spc="-5">
                          <a:latin typeface="Calibri"/>
                          <a:cs typeface="Calibri"/>
                        </a:rPr>
                        <a:t>affect the</a:t>
                      </a:r>
                      <a:endParaRPr sz="600">
                        <a:latin typeface="Calibri"/>
                        <a:cs typeface="Calibri"/>
                      </a:endParaRPr>
                    </a:p>
                    <a:p>
                      <a:pPr marL="525780">
                        <a:lnSpc>
                          <a:spcPct val="100000"/>
                        </a:lnSpc>
                        <a:spcBef>
                          <a:spcPts val="10"/>
                        </a:spcBef>
                      </a:pPr>
                      <a:r>
                        <a:rPr sz="600" spc="-5">
                          <a:latin typeface="Calibri"/>
                          <a:cs typeface="Calibri"/>
                        </a:rPr>
                        <a:t>time</a:t>
                      </a:r>
                      <a:r>
                        <a:rPr sz="600" spc="-15">
                          <a:latin typeface="Calibri"/>
                          <a:cs typeface="Calibri"/>
                        </a:rPr>
                        <a:t> </a:t>
                      </a:r>
                      <a:r>
                        <a:rPr sz="600">
                          <a:latin typeface="Calibri"/>
                          <a:cs typeface="Calibri"/>
                        </a:rPr>
                        <a:t>it</a:t>
                      </a:r>
                      <a:r>
                        <a:rPr sz="600" spc="-20">
                          <a:latin typeface="Calibri"/>
                          <a:cs typeface="Calibri"/>
                        </a:rPr>
                        <a:t> </a:t>
                      </a:r>
                      <a:r>
                        <a:rPr sz="600" spc="-5">
                          <a:latin typeface="Calibri"/>
                          <a:cs typeface="Calibri"/>
                        </a:rPr>
                        <a:t>takes</a:t>
                      </a:r>
                      <a:r>
                        <a:rPr sz="600" spc="-10">
                          <a:latin typeface="Calibri"/>
                          <a:cs typeface="Calibri"/>
                        </a:rPr>
                        <a:t> to </a:t>
                      </a:r>
                      <a:r>
                        <a:rPr sz="600" spc="-5">
                          <a:latin typeface="Calibri"/>
                          <a:cs typeface="Calibri"/>
                        </a:rPr>
                        <a:t>fall?</a:t>
                      </a:r>
                      <a:endParaRPr sz="600">
                        <a:latin typeface="Calibri"/>
                        <a:cs typeface="Calibri"/>
                      </a:endParaRPr>
                    </a:p>
                    <a:p>
                      <a:pPr marL="525780" marR="110489" indent="-229235">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changing</a:t>
                      </a:r>
                      <a:r>
                        <a:rPr sz="600">
                          <a:latin typeface="Calibri"/>
                          <a:cs typeface="Calibri"/>
                        </a:rPr>
                        <a:t> </a:t>
                      </a:r>
                      <a:r>
                        <a:rPr sz="600" spc="-5">
                          <a:latin typeface="Calibri"/>
                          <a:cs typeface="Calibri"/>
                        </a:rPr>
                        <a:t>the</a:t>
                      </a:r>
                      <a:r>
                        <a:rPr sz="600">
                          <a:latin typeface="Calibri"/>
                          <a:cs typeface="Calibri"/>
                        </a:rPr>
                        <a:t> shape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piece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plasticine</a:t>
                      </a:r>
                      <a:r>
                        <a:rPr sz="600">
                          <a:latin typeface="Calibri"/>
                          <a:cs typeface="Calibri"/>
                        </a:rPr>
                        <a:t> </a:t>
                      </a:r>
                      <a:r>
                        <a:rPr sz="600" spc="-5">
                          <a:latin typeface="Calibri"/>
                          <a:cs typeface="Calibri"/>
                        </a:rPr>
                        <a:t>affect </a:t>
                      </a:r>
                      <a:r>
                        <a:rPr sz="600">
                          <a:latin typeface="Calibri"/>
                          <a:cs typeface="Calibri"/>
                        </a:rPr>
                        <a:t>water </a:t>
                      </a:r>
                      <a:r>
                        <a:rPr sz="600" spc="-145">
                          <a:latin typeface="Calibri"/>
                          <a:cs typeface="Calibri"/>
                        </a:rPr>
                        <a:t> </a:t>
                      </a:r>
                      <a:r>
                        <a:rPr sz="600" spc="-5">
                          <a:latin typeface="Calibri"/>
                          <a:cs typeface="Calibri"/>
                        </a:rPr>
                        <a:t>resistance?</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adding</a:t>
                      </a:r>
                      <a:r>
                        <a:rPr sz="600">
                          <a:latin typeface="Calibri"/>
                          <a:cs typeface="Calibri"/>
                        </a:rPr>
                        <a:t> </a:t>
                      </a:r>
                      <a:r>
                        <a:rPr sz="600" spc="-5">
                          <a:latin typeface="Calibri"/>
                          <a:cs typeface="Calibri"/>
                        </a:rPr>
                        <a:t>holes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parachute</a:t>
                      </a:r>
                      <a:r>
                        <a:rPr sz="600">
                          <a:latin typeface="Calibri"/>
                          <a:cs typeface="Calibri"/>
                        </a:rPr>
                        <a:t> </a:t>
                      </a:r>
                      <a:r>
                        <a:rPr sz="600" spc="-5">
                          <a:latin typeface="Calibri"/>
                          <a:cs typeface="Calibri"/>
                        </a:rPr>
                        <a:t>affect the</a:t>
                      </a:r>
                      <a:r>
                        <a:rPr sz="600">
                          <a:latin typeface="Calibri"/>
                          <a:cs typeface="Calibri"/>
                        </a:rPr>
                        <a:t> </a:t>
                      </a:r>
                      <a:r>
                        <a:rPr sz="600" spc="-5">
                          <a:latin typeface="Calibri"/>
                          <a:cs typeface="Calibri"/>
                        </a:rPr>
                        <a:t>time</a:t>
                      </a:r>
                      <a:r>
                        <a:rPr sz="600" spc="15">
                          <a:latin typeface="Calibri"/>
                          <a:cs typeface="Calibri"/>
                        </a:rPr>
                        <a:t> </a:t>
                      </a:r>
                      <a:r>
                        <a:rPr sz="600" spc="-10">
                          <a:latin typeface="Calibri"/>
                          <a:cs typeface="Calibri"/>
                        </a:rPr>
                        <a:t>it</a:t>
                      </a:r>
                      <a:r>
                        <a:rPr sz="600" spc="10">
                          <a:latin typeface="Calibri"/>
                          <a:cs typeface="Calibri"/>
                        </a:rPr>
                        <a:t> </a:t>
                      </a:r>
                      <a:r>
                        <a:rPr sz="600" spc="-5">
                          <a:latin typeface="Calibri"/>
                          <a:cs typeface="Calibri"/>
                        </a:rPr>
                        <a:t>takes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fall?</a:t>
                      </a:r>
                      <a:endParaRPr sz="600">
                        <a:latin typeface="Calibri"/>
                        <a:cs typeface="Calibri"/>
                      </a:endParaRPr>
                    </a:p>
                    <a:p>
                      <a:pPr marL="525780" marR="208279" indent="-229235">
                        <a:lnSpc>
                          <a:spcPct val="101400"/>
                        </a:lnSpc>
                        <a:spcBef>
                          <a:spcPts val="130"/>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amount/depth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tread</a:t>
                      </a:r>
                      <a:r>
                        <a:rPr sz="600" spc="5">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friction</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a </a:t>
                      </a:r>
                      <a:r>
                        <a:rPr sz="600" spc="-145">
                          <a:latin typeface="Calibri"/>
                          <a:cs typeface="Calibri"/>
                        </a:rPr>
                        <a:t> </a:t>
                      </a:r>
                      <a:r>
                        <a:rPr sz="600" spc="-5">
                          <a:latin typeface="Calibri"/>
                          <a:cs typeface="Calibri"/>
                        </a:rPr>
                        <a:t>shoe</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a surface?</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 can we</a:t>
                      </a:r>
                      <a:r>
                        <a:rPr sz="600" spc="-10">
                          <a:latin typeface="Calibri"/>
                          <a:cs typeface="Calibri"/>
                        </a:rPr>
                        <a:t> </a:t>
                      </a:r>
                      <a:r>
                        <a:rPr sz="600" spc="-5">
                          <a:latin typeface="Calibri"/>
                          <a:cs typeface="Calibri"/>
                        </a:rPr>
                        <a:t>use</a:t>
                      </a:r>
                      <a:r>
                        <a:rPr sz="600" spc="-10">
                          <a:latin typeface="Calibri"/>
                          <a:cs typeface="Calibri"/>
                        </a:rPr>
                        <a:t> </a:t>
                      </a:r>
                      <a:r>
                        <a:rPr sz="600" spc="-5">
                          <a:latin typeface="Calibri"/>
                          <a:cs typeface="Calibri"/>
                        </a:rPr>
                        <a:t>levers</a:t>
                      </a:r>
                      <a:r>
                        <a:rPr sz="600">
                          <a:latin typeface="Calibri"/>
                          <a:cs typeface="Calibri"/>
                        </a:rPr>
                        <a:t> </a:t>
                      </a:r>
                      <a:r>
                        <a:rPr sz="600" spc="-5">
                          <a:latin typeface="Calibri"/>
                          <a:cs typeface="Calibri"/>
                        </a:rPr>
                        <a:t>to lit more?</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What</a:t>
                      </a:r>
                      <a:r>
                        <a:rPr sz="600" spc="-10">
                          <a:latin typeface="Calibri"/>
                          <a:cs typeface="Calibri"/>
                        </a:rPr>
                        <a:t> is</a:t>
                      </a:r>
                      <a:r>
                        <a:rPr sz="60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most</a:t>
                      </a:r>
                      <a:r>
                        <a:rPr sz="600" spc="-10">
                          <a:latin typeface="Calibri"/>
                          <a:cs typeface="Calibri"/>
                        </a:rPr>
                        <a:t> </a:t>
                      </a:r>
                      <a:r>
                        <a:rPr sz="600" spc="-5">
                          <a:latin typeface="Calibri"/>
                          <a:cs typeface="Calibri"/>
                        </a:rPr>
                        <a:t>effective</a:t>
                      </a:r>
                      <a:r>
                        <a:rPr sz="600">
                          <a:latin typeface="Calibri"/>
                          <a:cs typeface="Calibri"/>
                        </a:rPr>
                        <a:t> </a:t>
                      </a:r>
                      <a:r>
                        <a:rPr sz="600" spc="-5">
                          <a:latin typeface="Calibri"/>
                          <a:cs typeface="Calibri"/>
                        </a:rPr>
                        <a:t>way</a:t>
                      </a:r>
                      <a:r>
                        <a:rPr sz="600" spc="5">
                          <a:latin typeface="Calibri"/>
                          <a:cs typeface="Calibri"/>
                        </a:rPr>
                        <a:t> </a:t>
                      </a:r>
                      <a:r>
                        <a:rPr sz="600" spc="-5">
                          <a:latin typeface="Calibri"/>
                          <a:cs typeface="Calibri"/>
                        </a:rPr>
                        <a:t>to</a:t>
                      </a:r>
                      <a:r>
                        <a:rPr sz="600" spc="5">
                          <a:latin typeface="Calibri"/>
                          <a:cs typeface="Calibri"/>
                        </a:rPr>
                        <a:t> </a:t>
                      </a:r>
                      <a:r>
                        <a:rPr sz="600" spc="-10">
                          <a:latin typeface="Calibri"/>
                          <a:cs typeface="Calibri"/>
                        </a:rPr>
                        <a:t>move</a:t>
                      </a:r>
                      <a:r>
                        <a:rPr sz="600" spc="-5">
                          <a:latin typeface="Calibri"/>
                          <a:cs typeface="Calibri"/>
                        </a:rPr>
                        <a:t> an</a:t>
                      </a:r>
                      <a:r>
                        <a:rPr sz="600" spc="20">
                          <a:latin typeface="Calibri"/>
                          <a:cs typeface="Calibri"/>
                        </a:rPr>
                        <a:t> </a:t>
                      </a:r>
                      <a:r>
                        <a:rPr sz="600" spc="-5">
                          <a:latin typeface="Calibri"/>
                          <a:cs typeface="Calibri"/>
                        </a:rPr>
                        <a:t>object?</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spc="-10">
                          <a:latin typeface="Calibri"/>
                          <a:cs typeface="Calibri"/>
                        </a:rPr>
                        <a:t> </a:t>
                      </a:r>
                      <a:r>
                        <a:rPr sz="600" spc="-5">
                          <a:latin typeface="Calibri"/>
                          <a:cs typeface="Calibri"/>
                        </a:rPr>
                        <a:t>do see-saws</a:t>
                      </a:r>
                      <a:r>
                        <a:rPr sz="600" spc="-10">
                          <a:latin typeface="Calibri"/>
                          <a:cs typeface="Calibri"/>
                        </a:rPr>
                        <a:t> work?</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Can you</a:t>
                      </a:r>
                      <a:r>
                        <a:rPr sz="600">
                          <a:latin typeface="Calibri"/>
                          <a:cs typeface="Calibri"/>
                        </a:rPr>
                        <a:t> </a:t>
                      </a:r>
                      <a:r>
                        <a:rPr sz="600" spc="-5">
                          <a:latin typeface="Calibri"/>
                          <a:cs typeface="Calibri"/>
                        </a:rPr>
                        <a:t>create</a:t>
                      </a:r>
                      <a:r>
                        <a:rPr sz="600" spc="-10">
                          <a:latin typeface="Calibri"/>
                          <a:cs typeface="Calibri"/>
                        </a:rPr>
                        <a:t> </a:t>
                      </a:r>
                      <a:r>
                        <a:rPr sz="600" spc="-5">
                          <a:latin typeface="Calibri"/>
                          <a:cs typeface="Calibri"/>
                        </a:rPr>
                        <a:t>a</a:t>
                      </a:r>
                      <a:r>
                        <a:rPr sz="600">
                          <a:latin typeface="Calibri"/>
                          <a:cs typeface="Calibri"/>
                        </a:rPr>
                        <a:t> </a:t>
                      </a:r>
                      <a:r>
                        <a:rPr sz="600" spc="-5">
                          <a:latin typeface="Calibri"/>
                          <a:cs typeface="Calibri"/>
                        </a:rPr>
                        <a:t>pulley</a:t>
                      </a:r>
                      <a:r>
                        <a:rPr sz="600" spc="-10">
                          <a:latin typeface="Calibri"/>
                          <a:cs typeface="Calibri"/>
                        </a:rPr>
                        <a:t> </a:t>
                      </a:r>
                      <a:r>
                        <a:rPr sz="600">
                          <a:latin typeface="Calibri"/>
                          <a:cs typeface="Calibri"/>
                        </a:rPr>
                        <a:t>system</a:t>
                      </a:r>
                      <a:r>
                        <a:rPr sz="600" spc="-5">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life</a:t>
                      </a:r>
                      <a:r>
                        <a:rPr sz="600" spc="-10">
                          <a:latin typeface="Calibri"/>
                          <a:cs typeface="Calibri"/>
                        </a:rPr>
                        <a:t> </a:t>
                      </a:r>
                      <a:r>
                        <a:rPr sz="600" spc="-5">
                          <a:latin typeface="Calibri"/>
                          <a:cs typeface="Calibri"/>
                        </a:rPr>
                        <a:t>a</a:t>
                      </a:r>
                      <a:r>
                        <a:rPr sz="600" spc="10">
                          <a:latin typeface="Calibri"/>
                          <a:cs typeface="Calibri"/>
                        </a:rPr>
                        <a:t> </a:t>
                      </a:r>
                      <a:r>
                        <a:rPr sz="600" spc="-5">
                          <a:latin typeface="Calibri"/>
                          <a:cs typeface="Calibri"/>
                        </a:rPr>
                        <a:t>given</a:t>
                      </a:r>
                      <a:r>
                        <a:rPr sz="600">
                          <a:latin typeface="Calibri"/>
                          <a:cs typeface="Calibri"/>
                        </a:rPr>
                        <a:t> </a:t>
                      </a:r>
                      <a:r>
                        <a:rPr sz="600" spc="-5">
                          <a:latin typeface="Calibri"/>
                          <a:cs typeface="Calibri"/>
                        </a:rPr>
                        <a:t>load?</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In KS3</a:t>
                      </a:r>
                      <a:r>
                        <a:rPr sz="600" spc="-10">
                          <a:latin typeface="Calibri"/>
                          <a:cs typeface="Calibri"/>
                        </a:rPr>
                        <a:t> </a:t>
                      </a:r>
                      <a:r>
                        <a:rPr sz="600" spc="-5">
                          <a:latin typeface="Calibri"/>
                          <a:cs typeface="Calibri"/>
                        </a:rPr>
                        <a:t>children</a:t>
                      </a:r>
                      <a:r>
                        <a:rPr sz="600">
                          <a:latin typeface="Calibri"/>
                          <a:cs typeface="Calibri"/>
                        </a:rPr>
                        <a:t> </a:t>
                      </a:r>
                      <a:r>
                        <a:rPr sz="600" spc="-5">
                          <a:latin typeface="Calibri"/>
                          <a:cs typeface="Calibri"/>
                        </a:rPr>
                        <a:t>will</a:t>
                      </a:r>
                      <a:r>
                        <a:rPr sz="600" spc="5">
                          <a:latin typeface="Calibri"/>
                          <a:cs typeface="Calibri"/>
                        </a:rPr>
                        <a:t> </a:t>
                      </a:r>
                      <a:r>
                        <a:rPr sz="600" spc="-5">
                          <a:latin typeface="Calibri"/>
                          <a:cs typeface="Calibri"/>
                        </a:rPr>
                        <a:t>learn about:</a:t>
                      </a:r>
                      <a:endParaRPr sz="600">
                        <a:latin typeface="Calibri"/>
                        <a:cs typeface="Calibri"/>
                      </a:endParaRPr>
                    </a:p>
                    <a:p>
                      <a:pPr marL="525145" marR="323215" indent="-228600">
                        <a:lnSpc>
                          <a:spcPct val="101400"/>
                        </a:lnSpc>
                        <a:spcBef>
                          <a:spcPts val="145"/>
                        </a:spcBef>
                        <a:buSzPct val="114285"/>
                        <a:buFont typeface="Symbol"/>
                        <a:buChar char=""/>
                        <a:tabLst>
                          <a:tab pos="525145" algn="l"/>
                          <a:tab pos="525780" algn="l"/>
                        </a:tabLst>
                      </a:pPr>
                      <a:r>
                        <a:rPr sz="600" spc="-5">
                          <a:latin typeface="Calibri"/>
                          <a:cs typeface="Calibri"/>
                        </a:rPr>
                        <a:t>opposing</a:t>
                      </a:r>
                      <a:r>
                        <a:rPr sz="600">
                          <a:latin typeface="Calibri"/>
                          <a:cs typeface="Calibri"/>
                        </a:rPr>
                        <a:t> </a:t>
                      </a:r>
                      <a:r>
                        <a:rPr sz="600" spc="-5">
                          <a:latin typeface="Calibri"/>
                          <a:cs typeface="Calibri"/>
                        </a:rPr>
                        <a:t>forces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equilibrium:</a:t>
                      </a:r>
                      <a:r>
                        <a:rPr sz="600" spc="10">
                          <a:latin typeface="Calibri"/>
                          <a:cs typeface="Calibri"/>
                        </a:rPr>
                        <a:t> </a:t>
                      </a:r>
                      <a:r>
                        <a:rPr sz="600" spc="-5">
                          <a:latin typeface="Calibri"/>
                          <a:cs typeface="Calibri"/>
                        </a:rPr>
                        <a:t>weight </a:t>
                      </a:r>
                      <a:r>
                        <a:rPr sz="600">
                          <a:latin typeface="Calibri"/>
                          <a:cs typeface="Calibri"/>
                        </a:rPr>
                        <a:t>held</a:t>
                      </a:r>
                      <a:r>
                        <a:rPr sz="600" spc="10">
                          <a:latin typeface="Calibri"/>
                          <a:cs typeface="Calibri"/>
                        </a:rPr>
                        <a:t> </a:t>
                      </a:r>
                      <a:r>
                        <a:rPr sz="600" spc="-5">
                          <a:latin typeface="Calibri"/>
                          <a:cs typeface="Calibri"/>
                        </a:rPr>
                        <a:t>by</a:t>
                      </a:r>
                      <a:r>
                        <a:rPr sz="600" spc="5">
                          <a:latin typeface="Calibri"/>
                          <a:cs typeface="Calibri"/>
                        </a:rPr>
                        <a:t> </a:t>
                      </a:r>
                      <a:r>
                        <a:rPr sz="600" spc="-5">
                          <a:latin typeface="Calibri"/>
                          <a:cs typeface="Calibri"/>
                        </a:rPr>
                        <a:t>stretched</a:t>
                      </a:r>
                      <a:r>
                        <a:rPr sz="600" spc="15">
                          <a:latin typeface="Calibri"/>
                          <a:cs typeface="Calibri"/>
                        </a:rPr>
                        <a:t> </a:t>
                      </a:r>
                      <a:r>
                        <a:rPr sz="600" spc="-5">
                          <a:latin typeface="Calibri"/>
                          <a:cs typeface="Calibri"/>
                        </a:rPr>
                        <a:t>spring</a:t>
                      </a:r>
                      <a:r>
                        <a:rPr sz="600" spc="5">
                          <a:latin typeface="Calibri"/>
                          <a:cs typeface="Calibri"/>
                        </a:rPr>
                        <a:t> </a:t>
                      </a:r>
                      <a:r>
                        <a:rPr sz="600" spc="-5">
                          <a:latin typeface="Calibri"/>
                          <a:cs typeface="Calibri"/>
                        </a:rPr>
                        <a:t>or</a:t>
                      </a:r>
                      <a:r>
                        <a:rPr sz="600">
                          <a:latin typeface="Calibri"/>
                          <a:cs typeface="Calibri"/>
                        </a:rPr>
                        <a:t> </a:t>
                      </a:r>
                      <a:r>
                        <a:rPr sz="600" spc="-5">
                          <a:latin typeface="Calibri"/>
                          <a:cs typeface="Calibri"/>
                        </a:rPr>
                        <a:t>supported</a:t>
                      </a:r>
                      <a:r>
                        <a:rPr sz="600" spc="15">
                          <a:latin typeface="Calibri"/>
                          <a:cs typeface="Calibri"/>
                        </a:rPr>
                        <a:t> </a:t>
                      </a:r>
                      <a:r>
                        <a:rPr sz="600" spc="-5">
                          <a:latin typeface="Calibri"/>
                          <a:cs typeface="Calibri"/>
                        </a:rPr>
                        <a:t>on</a:t>
                      </a:r>
                      <a:r>
                        <a:rPr sz="600" spc="40">
                          <a:latin typeface="Calibri"/>
                          <a:cs typeface="Calibri"/>
                        </a:rPr>
                        <a:t> </a:t>
                      </a:r>
                      <a:r>
                        <a:rPr sz="600" spc="-5">
                          <a:latin typeface="Calibri"/>
                          <a:cs typeface="Calibri"/>
                        </a:rPr>
                        <a:t>a </a:t>
                      </a:r>
                      <a:r>
                        <a:rPr sz="600" spc="-140">
                          <a:latin typeface="Calibri"/>
                          <a:cs typeface="Calibri"/>
                        </a:rPr>
                        <a:t> </a:t>
                      </a:r>
                      <a:r>
                        <a:rPr sz="600" spc="-5">
                          <a:latin typeface="Calibri"/>
                          <a:cs typeface="Calibri"/>
                        </a:rPr>
                        <a:t>compressed</a:t>
                      </a:r>
                      <a:r>
                        <a:rPr sz="600">
                          <a:latin typeface="Calibri"/>
                          <a:cs typeface="Calibri"/>
                        </a:rPr>
                        <a:t> </a:t>
                      </a:r>
                      <a:r>
                        <a:rPr sz="600" spc="-5">
                          <a:latin typeface="Calibri"/>
                          <a:cs typeface="Calibri"/>
                        </a:rPr>
                        <a:t>surface</a:t>
                      </a:r>
                      <a:endParaRPr sz="600">
                        <a:latin typeface="Calibri"/>
                        <a:cs typeface="Calibri"/>
                      </a:endParaRPr>
                    </a:p>
                    <a:p>
                      <a:pPr marL="525145" marR="129539" indent="-228600">
                        <a:lnSpc>
                          <a:spcPct val="101400"/>
                        </a:lnSpc>
                        <a:spcBef>
                          <a:spcPts val="135"/>
                        </a:spcBef>
                        <a:buSzPct val="114285"/>
                        <a:buFont typeface="Symbol"/>
                        <a:buChar char=""/>
                        <a:tabLst>
                          <a:tab pos="525145" algn="l"/>
                          <a:tab pos="525780" algn="l"/>
                        </a:tabLst>
                      </a:pPr>
                      <a:r>
                        <a:rPr sz="600" spc="-5">
                          <a:latin typeface="Calibri"/>
                          <a:cs typeface="Calibri"/>
                        </a:rPr>
                        <a:t>forces</a:t>
                      </a:r>
                      <a:r>
                        <a:rPr sz="600" spc="5">
                          <a:latin typeface="Calibri"/>
                          <a:cs typeface="Calibri"/>
                        </a:rPr>
                        <a:t> </a:t>
                      </a:r>
                      <a:r>
                        <a:rPr sz="600" spc="-5">
                          <a:latin typeface="Calibri"/>
                          <a:cs typeface="Calibri"/>
                        </a:rPr>
                        <a:t>being</a:t>
                      </a:r>
                      <a:r>
                        <a:rPr sz="600">
                          <a:latin typeface="Calibri"/>
                          <a:cs typeface="Calibri"/>
                        </a:rPr>
                        <a:t> </a:t>
                      </a:r>
                      <a:r>
                        <a:rPr sz="600" spc="-5">
                          <a:latin typeface="Calibri"/>
                          <a:cs typeface="Calibri"/>
                        </a:rPr>
                        <a:t>needed</a:t>
                      </a:r>
                      <a:r>
                        <a:rPr sz="600" spc="1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cause</a:t>
                      </a:r>
                      <a:r>
                        <a:rPr sz="600">
                          <a:latin typeface="Calibri"/>
                          <a:cs typeface="Calibri"/>
                        </a:rPr>
                        <a:t> </a:t>
                      </a:r>
                      <a:r>
                        <a:rPr sz="600" spc="-5">
                          <a:latin typeface="Calibri"/>
                          <a:cs typeface="Calibri"/>
                        </a:rPr>
                        <a:t>objects</a:t>
                      </a:r>
                      <a:r>
                        <a:rPr sz="600" spc="10">
                          <a:latin typeface="Calibri"/>
                          <a:cs typeface="Calibri"/>
                        </a:rPr>
                        <a:t> </a:t>
                      </a:r>
                      <a:r>
                        <a:rPr sz="600" spc="-10">
                          <a:latin typeface="Calibri"/>
                          <a:cs typeface="Calibri"/>
                        </a:rPr>
                        <a:t>to</a:t>
                      </a:r>
                      <a:r>
                        <a:rPr sz="600" spc="5">
                          <a:latin typeface="Calibri"/>
                          <a:cs typeface="Calibri"/>
                        </a:rPr>
                        <a:t> </a:t>
                      </a:r>
                      <a:r>
                        <a:rPr sz="600">
                          <a:latin typeface="Calibri"/>
                          <a:cs typeface="Calibri"/>
                        </a:rPr>
                        <a:t>stop</a:t>
                      </a:r>
                      <a:r>
                        <a:rPr sz="600" spc="5">
                          <a:latin typeface="Calibri"/>
                          <a:cs typeface="Calibri"/>
                        </a:rPr>
                        <a:t> </a:t>
                      </a:r>
                      <a:r>
                        <a:rPr sz="600" spc="-5">
                          <a:latin typeface="Calibri"/>
                          <a:cs typeface="Calibri"/>
                        </a:rPr>
                        <a:t>or</a:t>
                      </a:r>
                      <a:r>
                        <a:rPr sz="600" spc="5">
                          <a:latin typeface="Calibri"/>
                          <a:cs typeface="Calibri"/>
                        </a:rPr>
                        <a:t> </a:t>
                      </a:r>
                      <a:r>
                        <a:rPr sz="600" spc="-5">
                          <a:latin typeface="Calibri"/>
                          <a:cs typeface="Calibri"/>
                        </a:rPr>
                        <a:t>start</a:t>
                      </a:r>
                      <a:r>
                        <a:rPr sz="600" spc="5">
                          <a:latin typeface="Calibri"/>
                          <a:cs typeface="Calibri"/>
                        </a:rPr>
                        <a:t> </a:t>
                      </a:r>
                      <a:r>
                        <a:rPr sz="600" spc="-5">
                          <a:latin typeface="Calibri"/>
                          <a:cs typeface="Calibri"/>
                        </a:rPr>
                        <a:t>moving,</a:t>
                      </a:r>
                      <a:r>
                        <a:rPr sz="600" spc="10">
                          <a:latin typeface="Calibri"/>
                          <a:cs typeface="Calibri"/>
                        </a:rPr>
                        <a:t> </a:t>
                      </a:r>
                      <a:r>
                        <a:rPr sz="600" spc="-5">
                          <a:latin typeface="Calibri"/>
                          <a:cs typeface="Calibri"/>
                        </a:rPr>
                        <a:t>or</a:t>
                      </a:r>
                      <a:r>
                        <a:rPr sz="600" spc="1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speed</a:t>
                      </a:r>
                      <a:r>
                        <a:rPr sz="600" spc="5">
                          <a:latin typeface="Calibri"/>
                          <a:cs typeface="Calibri"/>
                        </a:rPr>
                        <a:t> </a:t>
                      </a:r>
                      <a:r>
                        <a:rPr sz="600" spc="-5">
                          <a:latin typeface="Calibri"/>
                          <a:cs typeface="Calibri"/>
                        </a:rPr>
                        <a:t>or </a:t>
                      </a:r>
                      <a:r>
                        <a:rPr sz="600">
                          <a:latin typeface="Calibri"/>
                          <a:cs typeface="Calibri"/>
                        </a:rPr>
                        <a:t> </a:t>
                      </a:r>
                      <a:r>
                        <a:rPr sz="600" spc="-5">
                          <a:latin typeface="Calibri"/>
                          <a:cs typeface="Calibri"/>
                        </a:rPr>
                        <a:t>direction of</a:t>
                      </a:r>
                      <a:r>
                        <a:rPr sz="600">
                          <a:latin typeface="Calibri"/>
                          <a:cs typeface="Calibri"/>
                        </a:rPr>
                        <a:t> </a:t>
                      </a:r>
                      <a:r>
                        <a:rPr sz="600" spc="-5">
                          <a:latin typeface="Calibri"/>
                          <a:cs typeface="Calibri"/>
                        </a:rPr>
                        <a:t>motion</a:t>
                      </a:r>
                      <a:r>
                        <a:rPr sz="600">
                          <a:latin typeface="Calibri"/>
                          <a:cs typeface="Calibri"/>
                        </a:rPr>
                        <a:t> </a:t>
                      </a:r>
                      <a:r>
                        <a:rPr sz="600" spc="-5">
                          <a:latin typeface="Calibri"/>
                          <a:cs typeface="Calibri"/>
                        </a:rPr>
                        <a:t>(qualitative only)</a:t>
                      </a:r>
                      <a:endParaRPr sz="600">
                        <a:latin typeface="Calibri"/>
                        <a:cs typeface="Calibri"/>
                      </a:endParaRPr>
                    </a:p>
                    <a:p>
                      <a:pPr marL="525780" indent="-229235">
                        <a:lnSpc>
                          <a:spcPct val="100000"/>
                        </a:lnSpc>
                        <a:spcBef>
                          <a:spcPts val="155"/>
                        </a:spcBef>
                        <a:buSzPct val="114285"/>
                        <a:buFont typeface="Symbol"/>
                        <a:buChar char=""/>
                        <a:tabLst>
                          <a:tab pos="525145" algn="l"/>
                          <a:tab pos="525780" algn="l"/>
                        </a:tabLst>
                      </a:pPr>
                      <a:r>
                        <a:rPr sz="600" spc="-5">
                          <a:latin typeface="Calibri"/>
                          <a:cs typeface="Calibri"/>
                        </a:rPr>
                        <a:t>change</a:t>
                      </a:r>
                      <a:r>
                        <a:rPr sz="600">
                          <a:latin typeface="Calibri"/>
                          <a:cs typeface="Calibri"/>
                        </a:rPr>
                        <a:t> </a:t>
                      </a:r>
                      <a:r>
                        <a:rPr sz="600" spc="-5">
                          <a:latin typeface="Calibri"/>
                          <a:cs typeface="Calibri"/>
                        </a:rPr>
                        <a:t>depending</a:t>
                      </a:r>
                      <a:r>
                        <a:rPr sz="60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direction</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force</a:t>
                      </a:r>
                      <a:r>
                        <a:rPr sz="600">
                          <a:latin typeface="Calibri"/>
                          <a:cs typeface="Calibri"/>
                        </a:rPr>
                        <a:t> </a:t>
                      </a:r>
                      <a:r>
                        <a:rPr sz="600" spc="-10">
                          <a:latin typeface="Calibri"/>
                          <a:cs typeface="Calibri"/>
                        </a:rPr>
                        <a:t>and</a:t>
                      </a:r>
                      <a:r>
                        <a:rPr sz="600" spc="5">
                          <a:latin typeface="Calibri"/>
                          <a:cs typeface="Calibri"/>
                        </a:rPr>
                        <a:t> </a:t>
                      </a:r>
                      <a:r>
                        <a:rPr sz="600" spc="-10">
                          <a:latin typeface="Calibri"/>
                          <a:cs typeface="Calibri"/>
                        </a:rPr>
                        <a:t>its</a:t>
                      </a:r>
                      <a:r>
                        <a:rPr sz="600" spc="5">
                          <a:latin typeface="Calibri"/>
                          <a:cs typeface="Calibri"/>
                        </a:rPr>
                        <a:t> </a:t>
                      </a:r>
                      <a:r>
                        <a:rPr sz="600" spc="-5">
                          <a:latin typeface="Calibri"/>
                          <a:cs typeface="Calibri"/>
                        </a:rPr>
                        <a:t>size.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3690">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10"/>
                  </a:ext>
                </a:extLst>
              </a:tr>
              <a:tr h="403648">
                <a:tc>
                  <a:txBody>
                    <a:bodyPr/>
                    <a:lstStyle/>
                    <a:p>
                      <a:pPr>
                        <a:lnSpc>
                          <a:spcPct val="100000"/>
                        </a:lnSpc>
                        <a:spcBef>
                          <a:spcPts val="10"/>
                        </a:spcBef>
                      </a:pPr>
                      <a:endParaRPr sz="600">
                        <a:latin typeface="Times New Roman"/>
                        <a:cs typeface="Times New Roman"/>
                      </a:endParaRPr>
                    </a:p>
                    <a:p>
                      <a:pPr marL="67945" marR="140970">
                        <a:lnSpc>
                          <a:spcPct val="102099"/>
                        </a:lnSpc>
                      </a:pPr>
                      <a:r>
                        <a:rPr sz="600" b="1" spc="-5">
                          <a:latin typeface="Calibri"/>
                          <a:cs typeface="Calibri"/>
                        </a:rPr>
                        <a:t>How does the angle </a:t>
                      </a:r>
                      <a:r>
                        <a:rPr sz="600" b="1">
                          <a:latin typeface="Calibri"/>
                          <a:cs typeface="Calibri"/>
                        </a:rPr>
                        <a:t>of </a:t>
                      </a:r>
                      <a:r>
                        <a:rPr sz="600" b="1" spc="-5">
                          <a:latin typeface="Calibri"/>
                          <a:cs typeface="Calibri"/>
                        </a:rPr>
                        <a:t>launch </a:t>
                      </a:r>
                      <a:r>
                        <a:rPr sz="600" b="1">
                          <a:latin typeface="Calibri"/>
                          <a:cs typeface="Calibri"/>
                        </a:rPr>
                        <a:t> </a:t>
                      </a:r>
                      <a:r>
                        <a:rPr sz="600" b="1" spc="-5">
                          <a:latin typeface="Calibri"/>
                          <a:cs typeface="Calibri"/>
                        </a:rPr>
                        <a:t>affect</a:t>
                      </a:r>
                      <a:r>
                        <a:rPr sz="600" b="1" spc="-15">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far a paper rocket</a:t>
                      </a:r>
                      <a:r>
                        <a:rPr sz="600" b="1">
                          <a:latin typeface="Calibri"/>
                          <a:cs typeface="Calibri"/>
                        </a:rPr>
                        <a:t> </a:t>
                      </a:r>
                      <a:r>
                        <a:rPr sz="600" b="1" spc="-5">
                          <a:latin typeface="Calibri"/>
                          <a:cs typeface="Calibri"/>
                        </a:rPr>
                        <a:t>will </a:t>
                      </a:r>
                      <a:r>
                        <a:rPr sz="600" b="1" spc="-145">
                          <a:latin typeface="Calibri"/>
                          <a:cs typeface="Calibri"/>
                        </a:rPr>
                        <a:t> </a:t>
                      </a:r>
                      <a:r>
                        <a:rPr sz="600" b="1" spc="-5">
                          <a:latin typeface="Calibri"/>
                          <a:cs typeface="Calibri"/>
                        </a:rPr>
                        <a:t>go?</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10"/>
                        </a:spcBef>
                      </a:pPr>
                      <a:endParaRPr sz="600">
                        <a:latin typeface="Times New Roman"/>
                        <a:cs typeface="Times New Roman"/>
                      </a:endParaRPr>
                    </a:p>
                    <a:p>
                      <a:pPr marL="68580" marR="88900">
                        <a:lnSpc>
                          <a:spcPct val="102099"/>
                        </a:lnSpc>
                      </a:pPr>
                      <a:r>
                        <a:rPr sz="600" spc="-5">
                          <a:latin typeface="Calibri"/>
                          <a:cs typeface="Calibri"/>
                        </a:rPr>
                        <a:t>Can you label and name</a:t>
                      </a:r>
                      <a:r>
                        <a:rPr sz="600" spc="-10">
                          <a:latin typeface="Calibri"/>
                          <a:cs typeface="Calibri"/>
                        </a:rPr>
                        <a:t> </a:t>
                      </a:r>
                      <a:r>
                        <a:rPr sz="600" spc="-5">
                          <a:latin typeface="Calibri"/>
                          <a:cs typeface="Calibri"/>
                        </a:rPr>
                        <a:t>all</a:t>
                      </a:r>
                      <a:r>
                        <a:rPr sz="600" spc="5">
                          <a:latin typeface="Calibri"/>
                          <a:cs typeface="Calibri"/>
                        </a:rPr>
                        <a:t> </a:t>
                      </a:r>
                      <a:r>
                        <a:rPr sz="600" spc="-5">
                          <a:latin typeface="Calibri"/>
                          <a:cs typeface="Calibri"/>
                        </a:rPr>
                        <a:t>the </a:t>
                      </a:r>
                      <a:r>
                        <a:rPr sz="600">
                          <a:latin typeface="Calibri"/>
                          <a:cs typeface="Calibri"/>
                        </a:rPr>
                        <a:t> </a:t>
                      </a:r>
                      <a:r>
                        <a:rPr sz="600" spc="-5">
                          <a:latin typeface="Calibri"/>
                          <a:cs typeface="Calibri"/>
                        </a:rPr>
                        <a:t>forces acting on</a:t>
                      </a:r>
                      <a:r>
                        <a:rPr sz="600">
                          <a:latin typeface="Calibri"/>
                          <a:cs typeface="Calibri"/>
                        </a:rPr>
                        <a:t> </a:t>
                      </a:r>
                      <a:r>
                        <a:rPr sz="600" spc="-5">
                          <a:latin typeface="Calibri"/>
                          <a:cs typeface="Calibri"/>
                        </a:rPr>
                        <a:t>the objects</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each </a:t>
                      </a:r>
                      <a:r>
                        <a:rPr sz="600" spc="-140">
                          <a:latin typeface="Calibri"/>
                          <a:cs typeface="Calibri"/>
                        </a:rPr>
                        <a:t> </a:t>
                      </a:r>
                      <a:r>
                        <a:rPr sz="600" spc="-5">
                          <a:latin typeface="Calibri"/>
                          <a:cs typeface="Calibri"/>
                        </a:rPr>
                        <a:t>of these situations?</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7945" marR="150495">
                        <a:lnSpc>
                          <a:spcPct val="102899"/>
                        </a:lnSpc>
                      </a:pPr>
                      <a:r>
                        <a:rPr sz="600" spc="-5">
                          <a:latin typeface="Calibri"/>
                          <a:cs typeface="Calibri"/>
                        </a:rPr>
                        <a:t>How long does a </a:t>
                      </a:r>
                      <a:r>
                        <a:rPr sz="600">
                          <a:latin typeface="Calibri"/>
                          <a:cs typeface="Calibri"/>
                        </a:rPr>
                        <a:t>pendulum </a:t>
                      </a:r>
                      <a:r>
                        <a:rPr sz="600" spc="-5">
                          <a:latin typeface="Calibri"/>
                          <a:cs typeface="Calibri"/>
                        </a:rPr>
                        <a:t>swing </a:t>
                      </a:r>
                      <a:r>
                        <a:rPr sz="600" spc="-145">
                          <a:latin typeface="Calibri"/>
                          <a:cs typeface="Calibri"/>
                        </a:rPr>
                        <a:t> </a:t>
                      </a:r>
                      <a:r>
                        <a:rPr sz="600" spc="-5">
                          <a:latin typeface="Calibri"/>
                          <a:cs typeface="Calibri"/>
                        </a:rPr>
                        <a:t>for</a:t>
                      </a:r>
                      <a:r>
                        <a:rPr sz="600" spc="-10">
                          <a:latin typeface="Calibri"/>
                          <a:cs typeface="Calibri"/>
                        </a:rPr>
                        <a:t> </a:t>
                      </a:r>
                      <a:r>
                        <a:rPr sz="600" spc="-5">
                          <a:latin typeface="Calibri"/>
                          <a:cs typeface="Calibri"/>
                        </a:rPr>
                        <a:t>before it</a:t>
                      </a:r>
                      <a:r>
                        <a:rPr sz="600" spc="-15">
                          <a:latin typeface="Calibri"/>
                          <a:cs typeface="Calibri"/>
                        </a:rPr>
                        <a:t> </a:t>
                      </a:r>
                      <a:r>
                        <a:rPr sz="600" spc="-5">
                          <a:latin typeface="Calibri"/>
                          <a:cs typeface="Calibri"/>
                        </a:rPr>
                        <a:t>stops?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a:txBody>
                    <a:bodyPr/>
                    <a:lstStyle/>
                    <a:p>
                      <a:pPr>
                        <a:lnSpc>
                          <a:spcPct val="100000"/>
                        </a:lnSpc>
                        <a:spcBef>
                          <a:spcPts val="5"/>
                        </a:spcBef>
                      </a:pPr>
                      <a:endParaRPr sz="600">
                        <a:latin typeface="Times New Roman"/>
                        <a:cs typeface="Times New Roman"/>
                      </a:endParaRPr>
                    </a:p>
                    <a:p>
                      <a:pPr marL="68580" marR="121285">
                        <a:lnSpc>
                          <a:spcPct val="102899"/>
                        </a:lnSpc>
                      </a:pPr>
                      <a:r>
                        <a:rPr sz="600" spc="-5">
                          <a:latin typeface="Calibri"/>
                          <a:cs typeface="Calibri"/>
                        </a:rPr>
                        <a:t>Do all</a:t>
                      </a:r>
                      <a:r>
                        <a:rPr sz="600" spc="-10">
                          <a:latin typeface="Calibri"/>
                          <a:cs typeface="Calibri"/>
                        </a:rPr>
                        <a:t> </a:t>
                      </a:r>
                      <a:r>
                        <a:rPr sz="600" spc="-5">
                          <a:latin typeface="Calibri"/>
                          <a:cs typeface="Calibri"/>
                        </a:rPr>
                        <a:t>objects fall</a:t>
                      </a:r>
                      <a:r>
                        <a:rPr sz="600">
                          <a:latin typeface="Calibri"/>
                          <a:cs typeface="Calibri"/>
                        </a:rPr>
                        <a:t> </a:t>
                      </a:r>
                      <a:r>
                        <a:rPr sz="600" spc="-5">
                          <a:latin typeface="Calibri"/>
                          <a:cs typeface="Calibri"/>
                        </a:rPr>
                        <a:t>through water in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 way?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gridSpan="2">
                  <a:txBody>
                    <a:bodyPr/>
                    <a:lstStyle/>
                    <a:p>
                      <a:pPr>
                        <a:lnSpc>
                          <a:spcPct val="100000"/>
                        </a:lnSpc>
                        <a:spcBef>
                          <a:spcPts val="5"/>
                        </a:spcBef>
                      </a:pPr>
                      <a:endParaRPr sz="600">
                        <a:latin typeface="Times New Roman"/>
                        <a:cs typeface="Times New Roman"/>
                      </a:endParaRPr>
                    </a:p>
                    <a:p>
                      <a:pPr marL="67945" marR="99060">
                        <a:lnSpc>
                          <a:spcPct val="102899"/>
                        </a:lnSpc>
                      </a:pPr>
                      <a:r>
                        <a:rPr sz="600" spc="-5">
                          <a:latin typeface="Calibri"/>
                          <a:cs typeface="Calibri"/>
                        </a:rPr>
                        <a:t>How do</a:t>
                      </a:r>
                      <a:r>
                        <a:rPr sz="600">
                          <a:latin typeface="Calibri"/>
                          <a:cs typeface="Calibri"/>
                        </a:rPr>
                        <a:t> </a:t>
                      </a:r>
                      <a:r>
                        <a:rPr sz="600" spc="-5">
                          <a:latin typeface="Calibri"/>
                          <a:cs typeface="Calibri"/>
                        </a:rPr>
                        <a:t>submarines sink</a:t>
                      </a:r>
                      <a:r>
                        <a:rPr sz="600" spc="-10">
                          <a:latin typeface="Calibri"/>
                          <a:cs typeface="Calibri"/>
                        </a:rPr>
                        <a:t> if</a:t>
                      </a:r>
                      <a:r>
                        <a:rPr sz="600">
                          <a:latin typeface="Calibri"/>
                          <a:cs typeface="Calibri"/>
                        </a:rPr>
                        <a:t> </a:t>
                      </a:r>
                      <a:r>
                        <a:rPr sz="600" spc="-5">
                          <a:latin typeface="Calibri"/>
                          <a:cs typeface="Calibri"/>
                        </a:rPr>
                        <a:t>they</a:t>
                      </a:r>
                      <a:r>
                        <a:rPr sz="600" spc="-10">
                          <a:latin typeface="Calibri"/>
                          <a:cs typeface="Calibri"/>
                        </a:rPr>
                        <a:t> </a:t>
                      </a:r>
                      <a:r>
                        <a:rPr sz="600" spc="-5">
                          <a:latin typeface="Calibri"/>
                          <a:cs typeface="Calibri"/>
                        </a:rPr>
                        <a:t>are </a:t>
                      </a:r>
                      <a:r>
                        <a:rPr sz="600" spc="-140">
                          <a:latin typeface="Calibri"/>
                          <a:cs typeface="Calibri"/>
                        </a:rPr>
                        <a:t> </a:t>
                      </a:r>
                      <a:r>
                        <a:rPr sz="600" spc="-5">
                          <a:latin typeface="Calibri"/>
                          <a:cs typeface="Calibri"/>
                        </a:rPr>
                        <a:t>full</a:t>
                      </a:r>
                      <a:r>
                        <a:rPr sz="600" spc="-10">
                          <a:latin typeface="Calibri"/>
                          <a:cs typeface="Calibri"/>
                        </a:rPr>
                        <a:t> </a:t>
                      </a:r>
                      <a:r>
                        <a:rPr sz="600" spc="-5">
                          <a:latin typeface="Calibri"/>
                          <a:cs typeface="Calibri"/>
                        </a:rPr>
                        <a:t>of</a:t>
                      </a:r>
                      <a:r>
                        <a:rPr sz="600">
                          <a:latin typeface="Calibri"/>
                          <a:cs typeface="Calibri"/>
                        </a:rPr>
                        <a:t> </a:t>
                      </a:r>
                      <a:r>
                        <a:rPr sz="600" spc="-5">
                          <a:latin typeface="Calibri"/>
                          <a:cs typeface="Calibri"/>
                        </a:rPr>
                        <a:t>air?</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How and why</a:t>
                      </a:r>
                      <a:r>
                        <a:rPr sz="600" spc="-10">
                          <a:latin typeface="Calibri"/>
                          <a:cs typeface="Calibri"/>
                        </a:rPr>
                        <a:t> </a:t>
                      </a:r>
                      <a:r>
                        <a:rPr sz="600" spc="-5">
                          <a:latin typeface="Calibri"/>
                          <a:cs typeface="Calibri"/>
                        </a:rPr>
                        <a:t>do</a:t>
                      </a:r>
                      <a:r>
                        <a:rPr sz="600" spc="5">
                          <a:latin typeface="Calibri"/>
                          <a:cs typeface="Calibri"/>
                        </a:rPr>
                        <a:t> </a:t>
                      </a:r>
                      <a:r>
                        <a:rPr sz="600" spc="-5">
                          <a:latin typeface="Calibri"/>
                          <a:cs typeface="Calibri"/>
                        </a:rPr>
                        <a:t>objects </a:t>
                      </a:r>
                      <a:r>
                        <a:rPr sz="600" spc="-10">
                          <a:latin typeface="Calibri"/>
                          <a:cs typeface="Calibri"/>
                        </a:rPr>
                        <a:t>move?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r h="585608">
                <a:tc>
                  <a:txBody>
                    <a:bodyPr/>
                    <a:lstStyle/>
                    <a:p>
                      <a:pPr>
                        <a:lnSpc>
                          <a:spcPct val="100000"/>
                        </a:lnSpc>
                        <a:spcBef>
                          <a:spcPts val="45"/>
                        </a:spcBef>
                      </a:pPr>
                      <a:endParaRPr sz="500">
                        <a:latin typeface="Times New Roman"/>
                        <a:cs typeface="Times New Roman"/>
                      </a:endParaRPr>
                    </a:p>
                    <a:p>
                      <a:pPr marL="67945" marR="174625" algn="just">
                        <a:lnSpc>
                          <a:spcPct val="102099"/>
                        </a:lnSpc>
                      </a:pPr>
                      <a:r>
                        <a:rPr sz="600" b="1" spc="-5">
                          <a:latin typeface="Calibri"/>
                          <a:cs typeface="Calibri"/>
                        </a:rPr>
                        <a:t>How does the surface area </a:t>
                      </a:r>
                      <a:r>
                        <a:rPr sz="600" b="1">
                          <a:latin typeface="Calibri"/>
                          <a:cs typeface="Calibri"/>
                        </a:rPr>
                        <a:t>of an </a:t>
                      </a:r>
                      <a:r>
                        <a:rPr sz="600" b="1" spc="-145">
                          <a:latin typeface="Calibri"/>
                          <a:cs typeface="Calibri"/>
                        </a:rPr>
                        <a:t> </a:t>
                      </a:r>
                      <a:r>
                        <a:rPr sz="600" b="1" spc="-5">
                          <a:latin typeface="Calibri"/>
                          <a:cs typeface="Calibri"/>
                        </a:rPr>
                        <a:t>object affect the time it </a:t>
                      </a:r>
                      <a:r>
                        <a:rPr sz="600" b="1">
                          <a:latin typeface="Calibri"/>
                          <a:cs typeface="Calibri"/>
                        </a:rPr>
                        <a:t>takes to </a:t>
                      </a:r>
                      <a:r>
                        <a:rPr sz="600" b="1" spc="-145">
                          <a:latin typeface="Calibri"/>
                          <a:cs typeface="Calibri"/>
                        </a:rPr>
                        <a:t> </a:t>
                      </a:r>
                      <a:r>
                        <a:rPr sz="600" b="1" spc="-5">
                          <a:latin typeface="Calibri"/>
                          <a:cs typeface="Calibri"/>
                        </a:rPr>
                        <a:t>sink?</a:t>
                      </a:r>
                      <a:endParaRPr sz="600">
                        <a:latin typeface="Calibri"/>
                        <a:cs typeface="Calibri"/>
                      </a:endParaRPr>
                    </a:p>
                  </a:txBody>
                  <a:tcPr marL="0" marR="0" marT="5182"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a:txBody>
                    <a:bodyPr/>
                    <a:lstStyle/>
                    <a:p>
                      <a:pPr marL="68580">
                        <a:lnSpc>
                          <a:spcPts val="740"/>
                        </a:lnSpc>
                      </a:pPr>
                      <a:r>
                        <a:rPr sz="600" spc="-5">
                          <a:latin typeface="Calibri"/>
                          <a:cs typeface="Calibri"/>
                        </a:rPr>
                        <a:t>How</a:t>
                      </a:r>
                      <a:r>
                        <a:rPr sz="600" spc="-10">
                          <a:latin typeface="Calibri"/>
                          <a:cs typeface="Calibri"/>
                        </a:rPr>
                        <a:t> </a:t>
                      </a:r>
                      <a:r>
                        <a:rPr sz="600" spc="-5">
                          <a:latin typeface="Calibri"/>
                          <a:cs typeface="Calibri"/>
                        </a:rPr>
                        <a:t>does surface</a:t>
                      </a:r>
                      <a:r>
                        <a:rPr sz="600" spc="-15">
                          <a:latin typeface="Calibri"/>
                          <a:cs typeface="Calibri"/>
                        </a:rPr>
                        <a:t> </a:t>
                      </a:r>
                      <a:r>
                        <a:rPr sz="600" spc="-5">
                          <a:latin typeface="Calibri"/>
                          <a:cs typeface="Calibri"/>
                        </a:rPr>
                        <a:t>area of</a:t>
                      </a:r>
                      <a:endParaRPr sz="600">
                        <a:latin typeface="Calibri"/>
                        <a:cs typeface="Calibri"/>
                      </a:endParaRPr>
                    </a:p>
                    <a:p>
                      <a:pPr marL="68580" marR="62865">
                        <a:lnSpc>
                          <a:spcPct val="101400"/>
                        </a:lnSpc>
                      </a:pPr>
                      <a:r>
                        <a:rPr sz="600" spc="-5">
                          <a:latin typeface="Calibri"/>
                          <a:cs typeface="Calibri"/>
                        </a:rPr>
                        <a:t>parachute affect</a:t>
                      </a:r>
                      <a:r>
                        <a:rPr sz="600" spc="-10">
                          <a:latin typeface="Calibri"/>
                          <a:cs typeface="Calibri"/>
                        </a:rPr>
                        <a:t> </a:t>
                      </a:r>
                      <a:r>
                        <a:rPr sz="600" spc="-5">
                          <a:latin typeface="Calibri"/>
                          <a:cs typeface="Calibri"/>
                        </a:rPr>
                        <a:t>the time </a:t>
                      </a:r>
                      <a:r>
                        <a:rPr sz="600">
                          <a:latin typeface="Calibri"/>
                          <a:cs typeface="Calibri"/>
                        </a:rPr>
                        <a:t>it </a:t>
                      </a:r>
                      <a:r>
                        <a:rPr sz="600" spc="-5">
                          <a:latin typeface="Calibri"/>
                          <a:cs typeface="Calibri"/>
                        </a:rPr>
                        <a:t>takes</a:t>
                      </a:r>
                      <a:r>
                        <a:rPr sz="600">
                          <a:latin typeface="Calibri"/>
                          <a:cs typeface="Calibri"/>
                        </a:rPr>
                        <a:t> </a:t>
                      </a:r>
                      <a:r>
                        <a:rPr sz="600" spc="-10">
                          <a:latin typeface="Calibri"/>
                          <a:cs typeface="Calibri"/>
                        </a:rPr>
                        <a:t>to </a:t>
                      </a:r>
                      <a:r>
                        <a:rPr sz="600" spc="-145">
                          <a:latin typeface="Calibri"/>
                          <a:cs typeface="Calibri"/>
                        </a:rPr>
                        <a:t> </a:t>
                      </a:r>
                      <a:r>
                        <a:rPr sz="600" spc="-5">
                          <a:latin typeface="Calibri"/>
                          <a:cs typeface="Calibri"/>
                        </a:rPr>
                        <a:t>fall?</a:t>
                      </a:r>
                      <a:endParaRPr sz="600">
                        <a:latin typeface="Calibri"/>
                        <a:cs typeface="Calibri"/>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pic>
        <p:nvPicPr>
          <p:cNvPr id="6" name="Picture 5">
            <a:extLst>
              <a:ext uri="{FF2B5EF4-FFF2-40B4-BE49-F238E27FC236}">
                <a16:creationId xmlns:a16="http://schemas.microsoft.com/office/drawing/2014/main" id="{CE5C4704-3971-4783-ABB5-D1A0A0FE2B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BDB838-FA42-4326-B537-74E27A537C10}"/>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1903097507"/>
              </p:ext>
            </p:extLst>
          </p:nvPr>
        </p:nvGraphicFramePr>
        <p:xfrm>
          <a:off x="422374" y="1000098"/>
          <a:ext cx="8891213" cy="5271235"/>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41844">
                <a:tc gridSpan="9">
                  <a:txBody>
                    <a:bodyPr/>
                    <a:lstStyle/>
                    <a:p>
                      <a:pPr>
                        <a:lnSpc>
                          <a:spcPct val="100000"/>
                        </a:lnSpc>
                        <a:spcBef>
                          <a:spcPts val="40"/>
                        </a:spcBef>
                      </a:pPr>
                      <a:endParaRPr sz="1000">
                        <a:solidFill>
                          <a:schemeClr val="bg1"/>
                        </a:solidFill>
                        <a:latin typeface="Times New Roman"/>
                        <a:cs typeface="Times New Roman"/>
                      </a:endParaRPr>
                    </a:p>
                    <a:p>
                      <a:pPr algn="ctr">
                        <a:lnSpc>
                          <a:spcPct val="100000"/>
                        </a:lnSpc>
                        <a:spcBef>
                          <a:spcPts val="5"/>
                        </a:spcBef>
                      </a:pPr>
                      <a:r>
                        <a:rPr sz="1000" b="1" u="sng">
                          <a:solidFill>
                            <a:schemeClr val="bg1"/>
                          </a:solidFill>
                          <a:uFill>
                            <a:solidFill>
                              <a:srgbClr val="000000"/>
                            </a:solidFill>
                          </a:uFill>
                          <a:latin typeface="Calibri"/>
                          <a:cs typeface="Calibri"/>
                        </a:rPr>
                        <a:t>Year</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5</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6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Earth </a:t>
                      </a:r>
                      <a:r>
                        <a:rPr sz="1000" b="1" u="sng">
                          <a:solidFill>
                            <a:schemeClr val="bg1"/>
                          </a:solidFill>
                          <a:uFill>
                            <a:solidFill>
                              <a:srgbClr val="000000"/>
                            </a:solidFill>
                          </a:uFill>
                          <a:latin typeface="Calibri"/>
                          <a:cs typeface="Calibri"/>
                        </a:rPr>
                        <a:t>&amp;</a:t>
                      </a:r>
                      <a:r>
                        <a:rPr sz="1000" b="1" u="sng" spc="-1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Space</a:t>
                      </a:r>
                      <a:endParaRPr sz="1000">
                        <a:solidFill>
                          <a:schemeClr val="bg1"/>
                        </a:solidFill>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1440">
                <a:tc gridSpan="2">
                  <a:txBody>
                    <a:bodyPr/>
                    <a:lstStyle/>
                    <a:p>
                      <a:pPr marL="818515">
                        <a:lnSpc>
                          <a:spcPts val="825"/>
                        </a:lnSpc>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Vocabulary</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96931">
                <a:tc rowSpan="3" gridSpan="2">
                  <a:txBody>
                    <a:bodyPr/>
                    <a:lstStyle/>
                    <a:p>
                      <a:pPr>
                        <a:lnSpc>
                          <a:spcPct val="100000"/>
                        </a:lnSpc>
                        <a:spcBef>
                          <a:spcPts val="45"/>
                        </a:spcBef>
                      </a:pPr>
                      <a:endParaRPr sz="700">
                        <a:latin typeface="Times New Roman"/>
                        <a:cs typeface="Times New Roman"/>
                      </a:endParaRPr>
                    </a:p>
                    <a:p>
                      <a:pPr marL="525145" marR="193675" indent="-228600">
                        <a:lnSpc>
                          <a:spcPct val="101400"/>
                        </a:lnSpc>
                        <a:buSzPct val="114285"/>
                        <a:buFont typeface="Symbol"/>
                        <a:buChar char=""/>
                        <a:tabLst>
                          <a:tab pos="525145" algn="l"/>
                          <a:tab pos="525780" algn="l"/>
                        </a:tabLst>
                      </a:pPr>
                      <a:r>
                        <a:rPr sz="600" b="1" spc="-5">
                          <a:latin typeface="Calibri"/>
                          <a:cs typeface="Calibri"/>
                        </a:rPr>
                        <a:t>Describe the movement</a:t>
                      </a:r>
                      <a:r>
                        <a:rPr sz="600" b="1" spc="10">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Earth, and</a:t>
                      </a:r>
                      <a:r>
                        <a:rPr sz="600" b="1" spc="20">
                          <a:latin typeface="Calibri"/>
                          <a:cs typeface="Calibri"/>
                        </a:rPr>
                        <a:t> </a:t>
                      </a:r>
                      <a:r>
                        <a:rPr sz="600" b="1" spc="-5">
                          <a:latin typeface="Calibri"/>
                          <a:cs typeface="Calibri"/>
                        </a:rPr>
                        <a:t>other</a:t>
                      </a:r>
                      <a:r>
                        <a:rPr sz="600" b="1">
                          <a:latin typeface="Calibri"/>
                          <a:cs typeface="Calibri"/>
                        </a:rPr>
                        <a:t> </a:t>
                      </a:r>
                      <a:r>
                        <a:rPr sz="600" b="1" spc="-5">
                          <a:latin typeface="Calibri"/>
                          <a:cs typeface="Calibri"/>
                        </a:rPr>
                        <a:t>planets, </a:t>
                      </a:r>
                      <a:r>
                        <a:rPr sz="600" b="1" spc="-145">
                          <a:latin typeface="Calibri"/>
                          <a:cs typeface="Calibri"/>
                        </a:rPr>
                        <a:t> </a:t>
                      </a:r>
                      <a:r>
                        <a:rPr sz="600" b="1" spc="-5">
                          <a:latin typeface="Calibri"/>
                          <a:cs typeface="Calibri"/>
                        </a:rPr>
                        <a:t>relative</a:t>
                      </a:r>
                      <a:r>
                        <a:rPr sz="600" b="1" spc="-10">
                          <a:latin typeface="Calibri"/>
                          <a:cs typeface="Calibri"/>
                        </a:rPr>
                        <a:t> </a:t>
                      </a:r>
                      <a:r>
                        <a:rPr sz="600" b="1">
                          <a:latin typeface="Calibri"/>
                          <a:cs typeface="Calibri"/>
                        </a:rPr>
                        <a:t>to</a:t>
                      </a:r>
                      <a:r>
                        <a:rPr sz="600" b="1" spc="-5">
                          <a:latin typeface="Calibri"/>
                          <a:cs typeface="Calibri"/>
                        </a:rPr>
                        <a:t> the Sun</a:t>
                      </a:r>
                      <a:r>
                        <a:rPr sz="600" b="1" spc="5">
                          <a:latin typeface="Calibri"/>
                          <a:cs typeface="Calibri"/>
                        </a:rPr>
                        <a:t> </a:t>
                      </a:r>
                      <a:r>
                        <a:rPr sz="600" b="1" spc="-5">
                          <a:latin typeface="Calibri"/>
                          <a:cs typeface="Calibri"/>
                        </a:rPr>
                        <a:t>in </a:t>
                      </a:r>
                      <a:r>
                        <a:rPr sz="600" b="1">
                          <a:latin typeface="Calibri"/>
                          <a:cs typeface="Calibri"/>
                        </a:rPr>
                        <a:t>the</a:t>
                      </a:r>
                      <a:r>
                        <a:rPr sz="600" b="1" spc="-5">
                          <a:latin typeface="Calibri"/>
                          <a:cs typeface="Calibri"/>
                        </a:rPr>
                        <a:t> solar</a:t>
                      </a:r>
                      <a:r>
                        <a:rPr sz="600" b="1">
                          <a:latin typeface="Calibri"/>
                          <a:cs typeface="Calibri"/>
                        </a:rPr>
                        <a:t> </a:t>
                      </a:r>
                      <a:r>
                        <a:rPr sz="600" b="1" spc="-5">
                          <a:latin typeface="Calibri"/>
                          <a:cs typeface="Calibri"/>
                        </a:rPr>
                        <a:t>system</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b="1" spc="-5">
                          <a:latin typeface="Calibri"/>
                          <a:cs typeface="Calibri"/>
                        </a:rPr>
                        <a:t>Describe the</a:t>
                      </a:r>
                      <a:r>
                        <a:rPr sz="600" b="1">
                          <a:latin typeface="Calibri"/>
                          <a:cs typeface="Calibri"/>
                        </a:rPr>
                        <a:t> </a:t>
                      </a:r>
                      <a:r>
                        <a:rPr sz="600" b="1" spc="-5">
                          <a:latin typeface="Calibri"/>
                          <a:cs typeface="Calibri"/>
                        </a:rPr>
                        <a:t>movement</a:t>
                      </a:r>
                      <a:r>
                        <a:rPr sz="600" b="1" spc="10">
                          <a:latin typeface="Calibri"/>
                          <a:cs typeface="Calibri"/>
                        </a:rPr>
                        <a:t> </a:t>
                      </a:r>
                      <a:r>
                        <a:rPr sz="600" b="1" spc="-5">
                          <a:latin typeface="Calibri"/>
                          <a:cs typeface="Calibri"/>
                        </a:rPr>
                        <a:t>of the</a:t>
                      </a:r>
                      <a:r>
                        <a:rPr sz="600" b="1">
                          <a:latin typeface="Calibri"/>
                          <a:cs typeface="Calibri"/>
                        </a:rPr>
                        <a:t> </a:t>
                      </a:r>
                      <a:r>
                        <a:rPr sz="600" b="1" spc="-5">
                          <a:latin typeface="Calibri"/>
                          <a:cs typeface="Calibri"/>
                        </a:rPr>
                        <a:t>Moon</a:t>
                      </a:r>
                      <a:r>
                        <a:rPr sz="600" b="1">
                          <a:latin typeface="Calibri"/>
                          <a:cs typeface="Calibri"/>
                        </a:rPr>
                        <a:t> </a:t>
                      </a:r>
                      <a:r>
                        <a:rPr sz="600" b="1" spc="-5">
                          <a:latin typeface="Calibri"/>
                          <a:cs typeface="Calibri"/>
                        </a:rPr>
                        <a:t>relative</a:t>
                      </a:r>
                      <a:r>
                        <a:rPr sz="600" b="1" spc="10">
                          <a:latin typeface="Calibri"/>
                          <a:cs typeface="Calibri"/>
                        </a:rPr>
                        <a:t> </a:t>
                      </a:r>
                      <a:r>
                        <a:rPr sz="600" b="1" spc="-5">
                          <a:latin typeface="Calibri"/>
                          <a:cs typeface="Calibri"/>
                        </a:rPr>
                        <a:t>to</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Earth</a:t>
                      </a:r>
                      <a:endParaRPr sz="600">
                        <a:latin typeface="Calibri"/>
                        <a:cs typeface="Calibri"/>
                      </a:endParaRPr>
                    </a:p>
                    <a:p>
                      <a:pPr marL="525145" marR="339090" indent="-228600">
                        <a:lnSpc>
                          <a:spcPct val="101400"/>
                        </a:lnSpc>
                        <a:spcBef>
                          <a:spcPts val="130"/>
                        </a:spcBef>
                        <a:buSzPct val="114285"/>
                        <a:buFont typeface="Symbol"/>
                        <a:buChar char=""/>
                        <a:tabLst>
                          <a:tab pos="525145" algn="l"/>
                          <a:tab pos="525780" algn="l"/>
                        </a:tabLst>
                      </a:pPr>
                      <a:r>
                        <a:rPr sz="600" b="1" spc="-5">
                          <a:latin typeface="Calibri"/>
                          <a:cs typeface="Calibri"/>
                        </a:rPr>
                        <a:t>Describe the</a:t>
                      </a:r>
                      <a:r>
                        <a:rPr sz="600" b="1">
                          <a:latin typeface="Calibri"/>
                          <a:cs typeface="Calibri"/>
                        </a:rPr>
                        <a:t> </a:t>
                      </a:r>
                      <a:r>
                        <a:rPr sz="600" b="1" spc="-5">
                          <a:latin typeface="Calibri"/>
                          <a:cs typeface="Calibri"/>
                        </a:rPr>
                        <a:t>Sun,</a:t>
                      </a:r>
                      <a:r>
                        <a:rPr sz="600" b="1" spc="5">
                          <a:latin typeface="Calibri"/>
                          <a:cs typeface="Calibri"/>
                        </a:rPr>
                        <a:t> </a:t>
                      </a:r>
                      <a:r>
                        <a:rPr sz="600" b="1" spc="-5">
                          <a:latin typeface="Calibri"/>
                          <a:cs typeface="Calibri"/>
                        </a:rPr>
                        <a:t>Earth</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Moon</a:t>
                      </a:r>
                      <a:r>
                        <a:rPr sz="600" b="1">
                          <a:latin typeface="Calibri"/>
                          <a:cs typeface="Calibri"/>
                        </a:rPr>
                        <a:t> </a:t>
                      </a:r>
                      <a:r>
                        <a:rPr sz="600" b="1" spc="-5">
                          <a:latin typeface="Calibri"/>
                          <a:cs typeface="Calibri"/>
                        </a:rPr>
                        <a:t>as approximately </a:t>
                      </a:r>
                      <a:r>
                        <a:rPr sz="600" b="1" spc="-140">
                          <a:latin typeface="Calibri"/>
                          <a:cs typeface="Calibri"/>
                        </a:rPr>
                        <a:t> </a:t>
                      </a:r>
                      <a:r>
                        <a:rPr sz="600" b="1" spc="-5">
                          <a:latin typeface="Calibri"/>
                          <a:cs typeface="Calibri"/>
                        </a:rPr>
                        <a:t>spherical</a:t>
                      </a:r>
                      <a:r>
                        <a:rPr sz="600" b="1" spc="-10">
                          <a:latin typeface="Calibri"/>
                          <a:cs typeface="Calibri"/>
                        </a:rPr>
                        <a:t> </a:t>
                      </a:r>
                      <a:r>
                        <a:rPr sz="600" b="1" spc="-5">
                          <a:latin typeface="Calibri"/>
                          <a:cs typeface="Calibri"/>
                        </a:rPr>
                        <a:t>bodies</a:t>
                      </a:r>
                      <a:endParaRPr sz="600">
                        <a:latin typeface="Calibri"/>
                        <a:cs typeface="Calibri"/>
                      </a:endParaRPr>
                    </a:p>
                    <a:p>
                      <a:pPr marL="525145" marR="76200" indent="-228600">
                        <a:lnSpc>
                          <a:spcPct val="101400"/>
                        </a:lnSpc>
                        <a:spcBef>
                          <a:spcPts val="145"/>
                        </a:spcBef>
                        <a:buSzPct val="114285"/>
                        <a:buFont typeface="Symbol"/>
                        <a:buChar char=""/>
                        <a:tabLst>
                          <a:tab pos="525145" algn="l"/>
                          <a:tab pos="525780" algn="l"/>
                        </a:tabLst>
                      </a:pPr>
                      <a:r>
                        <a:rPr sz="600" b="1" spc="-5">
                          <a:latin typeface="Calibri"/>
                          <a:cs typeface="Calibri"/>
                        </a:rPr>
                        <a:t>Describe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idea</a:t>
                      </a:r>
                      <a:r>
                        <a:rPr sz="600" b="1" spc="5">
                          <a:latin typeface="Calibri"/>
                          <a:cs typeface="Calibri"/>
                        </a:rPr>
                        <a:t> </a:t>
                      </a:r>
                      <a:r>
                        <a:rPr sz="600" b="1">
                          <a:latin typeface="Calibri"/>
                          <a:cs typeface="Calibri"/>
                        </a:rPr>
                        <a:t>of</a:t>
                      </a:r>
                      <a:r>
                        <a:rPr sz="600" b="1" spc="-5">
                          <a:latin typeface="Calibri"/>
                          <a:cs typeface="Calibri"/>
                        </a:rPr>
                        <a:t> the</a:t>
                      </a:r>
                      <a:r>
                        <a:rPr sz="600" b="1">
                          <a:latin typeface="Calibri"/>
                          <a:cs typeface="Calibri"/>
                        </a:rPr>
                        <a:t> </a:t>
                      </a:r>
                      <a:r>
                        <a:rPr sz="600" b="1" spc="-5">
                          <a:latin typeface="Calibri"/>
                          <a:cs typeface="Calibri"/>
                        </a:rPr>
                        <a:t>Earth’s</a:t>
                      </a:r>
                      <a:r>
                        <a:rPr sz="600" b="1">
                          <a:latin typeface="Calibri"/>
                          <a:cs typeface="Calibri"/>
                        </a:rPr>
                        <a:t> </a:t>
                      </a:r>
                      <a:r>
                        <a:rPr sz="600" b="1" spc="-5">
                          <a:latin typeface="Calibri"/>
                          <a:cs typeface="Calibri"/>
                        </a:rPr>
                        <a:t>rotation</a:t>
                      </a:r>
                      <a:r>
                        <a:rPr sz="600" b="1" spc="15">
                          <a:latin typeface="Calibri"/>
                          <a:cs typeface="Calibri"/>
                        </a:rPr>
                        <a:t> </a:t>
                      </a:r>
                      <a:r>
                        <a:rPr sz="600" b="1">
                          <a:latin typeface="Calibri"/>
                          <a:cs typeface="Calibri"/>
                        </a:rPr>
                        <a:t>to </a:t>
                      </a:r>
                      <a:r>
                        <a:rPr sz="600" b="1" spc="-5">
                          <a:latin typeface="Calibri"/>
                          <a:cs typeface="Calibri"/>
                        </a:rPr>
                        <a:t>explain</a:t>
                      </a:r>
                      <a:r>
                        <a:rPr sz="600" b="1">
                          <a:latin typeface="Calibri"/>
                          <a:cs typeface="Calibri"/>
                        </a:rPr>
                        <a:t> </a:t>
                      </a:r>
                      <a:r>
                        <a:rPr sz="600" b="1" spc="-5">
                          <a:latin typeface="Calibri"/>
                          <a:cs typeface="Calibri"/>
                        </a:rPr>
                        <a:t>day</a:t>
                      </a:r>
                      <a:r>
                        <a:rPr sz="600" b="1" spc="5">
                          <a:latin typeface="Calibri"/>
                          <a:cs typeface="Calibri"/>
                        </a:rPr>
                        <a:t> </a:t>
                      </a:r>
                      <a:r>
                        <a:rPr sz="600" b="1" spc="-5">
                          <a:latin typeface="Calibri"/>
                          <a:cs typeface="Calibri"/>
                        </a:rPr>
                        <a:t>and </a:t>
                      </a:r>
                      <a:r>
                        <a:rPr sz="600" b="1" spc="-145">
                          <a:latin typeface="Calibri"/>
                          <a:cs typeface="Calibri"/>
                        </a:rPr>
                        <a:t> </a:t>
                      </a:r>
                      <a:r>
                        <a:rPr sz="600" b="1" spc="-5">
                          <a:latin typeface="Calibri"/>
                          <a:cs typeface="Calibri"/>
                        </a:rPr>
                        <a:t>night</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apparent</a:t>
                      </a:r>
                      <a:r>
                        <a:rPr sz="600" b="1">
                          <a:latin typeface="Calibri"/>
                          <a:cs typeface="Calibri"/>
                        </a:rPr>
                        <a:t> </a:t>
                      </a:r>
                      <a:r>
                        <a:rPr sz="600" b="1" spc="-5">
                          <a:latin typeface="Calibri"/>
                          <a:cs typeface="Calibri"/>
                        </a:rPr>
                        <a:t>movement</a:t>
                      </a:r>
                      <a:r>
                        <a:rPr sz="600" b="1" spc="5">
                          <a:latin typeface="Calibri"/>
                          <a:cs typeface="Calibri"/>
                        </a:rPr>
                        <a:t> </a:t>
                      </a:r>
                      <a:r>
                        <a:rPr sz="600" b="1">
                          <a:latin typeface="Calibri"/>
                          <a:cs typeface="Calibri"/>
                        </a:rPr>
                        <a:t>of</a:t>
                      </a:r>
                      <a:r>
                        <a:rPr sz="600" b="1" spc="-5">
                          <a:latin typeface="Calibri"/>
                          <a:cs typeface="Calibri"/>
                        </a:rPr>
                        <a:t> the</a:t>
                      </a:r>
                      <a:r>
                        <a:rPr sz="600" b="1" spc="10">
                          <a:latin typeface="Calibri"/>
                          <a:cs typeface="Calibri"/>
                        </a:rPr>
                        <a:t> </a:t>
                      </a:r>
                      <a:r>
                        <a:rPr sz="600" b="1" spc="-5">
                          <a:latin typeface="Calibri"/>
                          <a:cs typeface="Calibri"/>
                        </a:rPr>
                        <a:t>sun</a:t>
                      </a:r>
                      <a:r>
                        <a:rPr sz="600" b="1">
                          <a:latin typeface="Calibri"/>
                          <a:cs typeface="Calibri"/>
                        </a:rPr>
                        <a:t> </a:t>
                      </a:r>
                      <a:r>
                        <a:rPr sz="600" b="1" spc="-5">
                          <a:latin typeface="Calibri"/>
                          <a:cs typeface="Calibri"/>
                        </a:rPr>
                        <a:t>across</a:t>
                      </a:r>
                      <a:r>
                        <a:rPr sz="600" b="1">
                          <a:latin typeface="Calibri"/>
                          <a:cs typeface="Calibri"/>
                        </a:rPr>
                        <a:t> </a:t>
                      </a:r>
                      <a:r>
                        <a:rPr sz="600" b="1" spc="-5">
                          <a:latin typeface="Calibri"/>
                          <a:cs typeface="Calibri"/>
                        </a:rPr>
                        <a:t>the </a:t>
                      </a:r>
                      <a:r>
                        <a:rPr sz="600" b="1">
                          <a:latin typeface="Calibri"/>
                          <a:cs typeface="Calibri"/>
                        </a:rPr>
                        <a:t> </a:t>
                      </a:r>
                      <a:r>
                        <a:rPr sz="600" b="1" spc="-5">
                          <a:latin typeface="Calibri"/>
                          <a:cs typeface="Calibri"/>
                        </a:rPr>
                        <a:t>sky.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45"/>
                        </a:spcBef>
                      </a:pPr>
                      <a:endParaRPr sz="700">
                        <a:latin typeface="Times New Roman"/>
                        <a:cs typeface="Times New Roman"/>
                      </a:endParaRPr>
                    </a:p>
                    <a:p>
                      <a:pPr marL="525780" marR="62865" indent="-229235">
                        <a:lnSpc>
                          <a:spcPct val="101400"/>
                        </a:lnSpc>
                        <a:buSzPct val="114285"/>
                        <a:buFont typeface="Symbol"/>
                        <a:buChar char=""/>
                        <a:tabLst>
                          <a:tab pos="525780" algn="l"/>
                          <a:tab pos="526415" algn="l"/>
                        </a:tabLst>
                      </a:pPr>
                      <a:r>
                        <a:rPr sz="600" spc="-5">
                          <a:latin typeface="Calibri"/>
                          <a:cs typeface="Calibri"/>
                        </a:rPr>
                        <a:t>Stars,</a:t>
                      </a:r>
                      <a:r>
                        <a:rPr sz="600" spc="5">
                          <a:latin typeface="Calibri"/>
                          <a:cs typeface="Calibri"/>
                        </a:rPr>
                        <a:t> </a:t>
                      </a:r>
                      <a:r>
                        <a:rPr sz="600" spc="-5">
                          <a:latin typeface="Calibri"/>
                          <a:cs typeface="Calibri"/>
                        </a:rPr>
                        <a:t>planets</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moons</a:t>
                      </a:r>
                      <a:r>
                        <a:rPr sz="600">
                          <a:latin typeface="Calibri"/>
                          <a:cs typeface="Calibri"/>
                        </a:rPr>
                        <a:t> </a:t>
                      </a:r>
                      <a:r>
                        <a:rPr sz="600" spc="-5">
                          <a:latin typeface="Calibri"/>
                          <a:cs typeface="Calibri"/>
                        </a:rPr>
                        <a:t>have so</a:t>
                      </a:r>
                      <a:r>
                        <a:rPr sz="600" spc="5">
                          <a:latin typeface="Calibri"/>
                          <a:cs typeface="Calibri"/>
                        </a:rPr>
                        <a:t> </a:t>
                      </a:r>
                      <a:r>
                        <a:rPr sz="600" spc="-5">
                          <a:latin typeface="Calibri"/>
                          <a:cs typeface="Calibri"/>
                        </a:rPr>
                        <a:t>much</a:t>
                      </a:r>
                      <a:r>
                        <a:rPr sz="600">
                          <a:latin typeface="Calibri"/>
                          <a:cs typeface="Calibri"/>
                        </a:rPr>
                        <a:t> </a:t>
                      </a:r>
                      <a:r>
                        <a:rPr sz="600" spc="-5">
                          <a:latin typeface="Calibri"/>
                          <a:cs typeface="Calibri"/>
                        </a:rPr>
                        <a:t>mass</a:t>
                      </a:r>
                      <a:r>
                        <a:rPr sz="600">
                          <a:latin typeface="Calibri"/>
                          <a:cs typeface="Calibri"/>
                        </a:rPr>
                        <a:t> </a:t>
                      </a:r>
                      <a:r>
                        <a:rPr sz="600" spc="-5">
                          <a:latin typeface="Calibri"/>
                          <a:cs typeface="Calibri"/>
                        </a:rPr>
                        <a:t>they</a:t>
                      </a:r>
                      <a:r>
                        <a:rPr sz="600">
                          <a:latin typeface="Calibri"/>
                          <a:cs typeface="Calibri"/>
                        </a:rPr>
                        <a:t> </a:t>
                      </a:r>
                      <a:r>
                        <a:rPr sz="600" spc="-5">
                          <a:latin typeface="Calibri"/>
                          <a:cs typeface="Calibri"/>
                        </a:rPr>
                        <a:t>attract</a:t>
                      </a:r>
                      <a:r>
                        <a:rPr sz="600" spc="-10">
                          <a:latin typeface="Calibri"/>
                          <a:cs typeface="Calibri"/>
                        </a:rPr>
                        <a:t> </a:t>
                      </a:r>
                      <a:r>
                        <a:rPr sz="600">
                          <a:latin typeface="Calibri"/>
                          <a:cs typeface="Calibri"/>
                        </a:rPr>
                        <a:t>other</a:t>
                      </a:r>
                      <a:r>
                        <a:rPr sz="600" spc="-5">
                          <a:latin typeface="Calibri"/>
                          <a:cs typeface="Calibri"/>
                        </a:rPr>
                        <a:t> </a:t>
                      </a:r>
                      <a:r>
                        <a:rPr sz="600">
                          <a:latin typeface="Calibri"/>
                          <a:cs typeface="Calibri"/>
                        </a:rPr>
                        <a:t>things, </a:t>
                      </a:r>
                      <a:r>
                        <a:rPr sz="600" spc="-140">
                          <a:latin typeface="Calibri"/>
                          <a:cs typeface="Calibri"/>
                        </a:rPr>
                        <a:t> </a:t>
                      </a:r>
                      <a:r>
                        <a:rPr sz="600" spc="-5">
                          <a:latin typeface="Calibri"/>
                          <a:cs typeface="Calibri"/>
                        </a:rPr>
                        <a:t>including</a:t>
                      </a:r>
                      <a:r>
                        <a:rPr sz="600">
                          <a:latin typeface="Calibri"/>
                          <a:cs typeface="Calibri"/>
                        </a:rPr>
                        <a:t> </a:t>
                      </a:r>
                      <a:r>
                        <a:rPr sz="600" spc="-5">
                          <a:latin typeface="Calibri"/>
                          <a:cs typeface="Calibri"/>
                        </a:rPr>
                        <a:t>each</a:t>
                      </a:r>
                      <a:r>
                        <a:rPr sz="600" spc="5">
                          <a:latin typeface="Calibri"/>
                          <a:cs typeface="Calibri"/>
                        </a:rPr>
                        <a:t> </a:t>
                      </a:r>
                      <a:r>
                        <a:rPr sz="600" spc="-5">
                          <a:latin typeface="Calibri"/>
                          <a:cs typeface="Calibri"/>
                        </a:rPr>
                        <a:t>other</a:t>
                      </a:r>
                      <a:r>
                        <a:rPr sz="600">
                          <a:latin typeface="Calibri"/>
                          <a:cs typeface="Calibri"/>
                        </a:rPr>
                        <a:t> due </a:t>
                      </a:r>
                      <a:r>
                        <a:rPr sz="600" spc="-5">
                          <a:latin typeface="Calibri"/>
                          <a:cs typeface="Calibri"/>
                        </a:rPr>
                        <a:t>to</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force</a:t>
                      </a:r>
                      <a:r>
                        <a:rPr sz="600">
                          <a:latin typeface="Calibri"/>
                          <a:cs typeface="Calibri"/>
                        </a:rPr>
                        <a:t> </a:t>
                      </a:r>
                      <a:r>
                        <a:rPr sz="600" spc="-5">
                          <a:latin typeface="Calibri"/>
                          <a:cs typeface="Calibri"/>
                        </a:rPr>
                        <a:t>called</a:t>
                      </a:r>
                      <a:r>
                        <a:rPr sz="600" spc="10">
                          <a:latin typeface="Calibri"/>
                          <a:cs typeface="Calibri"/>
                        </a:rPr>
                        <a:t> </a:t>
                      </a:r>
                      <a:r>
                        <a:rPr sz="600" spc="-5">
                          <a:latin typeface="Calibri"/>
                          <a:cs typeface="Calibri"/>
                        </a:rPr>
                        <a:t>gravity.</a:t>
                      </a:r>
                      <a:r>
                        <a:rPr sz="600" spc="5">
                          <a:latin typeface="Calibri"/>
                          <a:cs typeface="Calibri"/>
                        </a:rPr>
                        <a:t> </a:t>
                      </a:r>
                      <a:r>
                        <a:rPr sz="600" spc="-5">
                          <a:latin typeface="Calibri"/>
                          <a:cs typeface="Calibri"/>
                        </a:rPr>
                        <a:t>Gravity</a:t>
                      </a:r>
                      <a:r>
                        <a:rPr sz="600">
                          <a:latin typeface="Calibri"/>
                          <a:cs typeface="Calibri"/>
                        </a:rPr>
                        <a:t> </a:t>
                      </a:r>
                      <a:r>
                        <a:rPr sz="600" spc="-5">
                          <a:latin typeface="Calibri"/>
                          <a:cs typeface="Calibri"/>
                        </a:rPr>
                        <a:t>works</a:t>
                      </a:r>
                      <a:r>
                        <a:rPr sz="600" spc="5">
                          <a:latin typeface="Calibri"/>
                          <a:cs typeface="Calibri"/>
                        </a:rPr>
                        <a:t> </a:t>
                      </a:r>
                      <a:r>
                        <a:rPr sz="600" spc="-5">
                          <a:latin typeface="Calibri"/>
                          <a:cs typeface="Calibri"/>
                        </a:rPr>
                        <a:t>over </a:t>
                      </a:r>
                      <a:r>
                        <a:rPr sz="600">
                          <a:latin typeface="Calibri"/>
                          <a:cs typeface="Calibri"/>
                        </a:rPr>
                        <a:t> </a:t>
                      </a:r>
                      <a:r>
                        <a:rPr sz="600" spc="-5">
                          <a:latin typeface="Calibri"/>
                          <a:cs typeface="Calibri"/>
                        </a:rPr>
                        <a:t>distance.</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Objects</a:t>
                      </a:r>
                      <a:r>
                        <a:rPr sz="600" spc="5">
                          <a:latin typeface="Calibri"/>
                          <a:cs typeface="Calibri"/>
                        </a:rPr>
                        <a:t> </a:t>
                      </a:r>
                      <a:r>
                        <a:rPr sz="600" spc="-5">
                          <a:latin typeface="Calibri"/>
                          <a:cs typeface="Calibri"/>
                        </a:rPr>
                        <a:t>with</a:t>
                      </a:r>
                      <a:r>
                        <a:rPr sz="600" spc="5">
                          <a:latin typeface="Calibri"/>
                          <a:cs typeface="Calibri"/>
                        </a:rPr>
                        <a:t> </a:t>
                      </a:r>
                      <a:r>
                        <a:rPr sz="600" spc="-5">
                          <a:latin typeface="Calibri"/>
                          <a:cs typeface="Calibri"/>
                        </a:rPr>
                        <a:t>larger</a:t>
                      </a:r>
                      <a:r>
                        <a:rPr sz="600" spc="10">
                          <a:latin typeface="Calibri"/>
                          <a:cs typeface="Calibri"/>
                        </a:rPr>
                        <a:t> </a:t>
                      </a:r>
                      <a:r>
                        <a:rPr sz="600" spc="-5">
                          <a:latin typeface="Calibri"/>
                          <a:cs typeface="Calibri"/>
                        </a:rPr>
                        <a:t>masses</a:t>
                      </a:r>
                      <a:r>
                        <a:rPr sz="600" spc="10">
                          <a:latin typeface="Calibri"/>
                          <a:cs typeface="Calibri"/>
                        </a:rPr>
                        <a:t> </a:t>
                      </a:r>
                      <a:r>
                        <a:rPr sz="600" spc="-5">
                          <a:latin typeface="Calibri"/>
                          <a:cs typeface="Calibri"/>
                        </a:rPr>
                        <a:t>exert bigger</a:t>
                      </a:r>
                      <a:r>
                        <a:rPr sz="600">
                          <a:latin typeface="Calibri"/>
                          <a:cs typeface="Calibri"/>
                        </a:rPr>
                        <a:t> </a:t>
                      </a:r>
                      <a:r>
                        <a:rPr sz="600" spc="-5">
                          <a:latin typeface="Calibri"/>
                          <a:cs typeface="Calibri"/>
                        </a:rPr>
                        <a:t>gravitational</a:t>
                      </a:r>
                      <a:r>
                        <a:rPr sz="600">
                          <a:latin typeface="Calibri"/>
                          <a:cs typeface="Calibri"/>
                        </a:rPr>
                        <a:t> </a:t>
                      </a:r>
                      <a:r>
                        <a:rPr sz="600" spc="-5">
                          <a:latin typeface="Calibri"/>
                          <a:cs typeface="Calibri"/>
                        </a:rPr>
                        <a:t>forces.</a:t>
                      </a:r>
                      <a:endParaRPr sz="600">
                        <a:latin typeface="Calibri"/>
                        <a:cs typeface="Calibri"/>
                      </a:endParaRPr>
                    </a:p>
                    <a:p>
                      <a:pPr marL="525780" indent="-229870">
                        <a:lnSpc>
                          <a:spcPct val="100000"/>
                        </a:lnSpc>
                        <a:spcBef>
                          <a:spcPts val="140"/>
                        </a:spcBef>
                        <a:buSzPct val="114285"/>
                        <a:buFont typeface="Symbol"/>
                        <a:buChar char=""/>
                        <a:tabLst>
                          <a:tab pos="525780" algn="l"/>
                          <a:tab pos="526415" algn="l"/>
                        </a:tabLst>
                      </a:pPr>
                      <a:r>
                        <a:rPr sz="600" spc="-5">
                          <a:latin typeface="Calibri"/>
                          <a:cs typeface="Calibri"/>
                        </a:rPr>
                        <a:t>Objects</a:t>
                      </a:r>
                      <a:r>
                        <a:rPr sz="600">
                          <a:latin typeface="Calibri"/>
                          <a:cs typeface="Calibri"/>
                        </a:rPr>
                        <a:t> </a:t>
                      </a:r>
                      <a:r>
                        <a:rPr sz="600" spc="-5">
                          <a:latin typeface="Calibri"/>
                          <a:cs typeface="Calibri"/>
                        </a:rPr>
                        <a:t>like planets,</a:t>
                      </a:r>
                      <a:r>
                        <a:rPr sz="600" spc="5">
                          <a:latin typeface="Calibri"/>
                          <a:cs typeface="Calibri"/>
                        </a:rPr>
                        <a:t> </a:t>
                      </a:r>
                      <a:r>
                        <a:rPr sz="600" spc="-5">
                          <a:latin typeface="Calibri"/>
                          <a:cs typeface="Calibri"/>
                        </a:rPr>
                        <a:t>moons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stars</a:t>
                      </a:r>
                      <a:r>
                        <a:rPr sz="600">
                          <a:latin typeface="Calibri"/>
                          <a:cs typeface="Calibri"/>
                        </a:rPr>
                        <a:t> </a:t>
                      </a:r>
                      <a:r>
                        <a:rPr sz="600" spc="-5">
                          <a:latin typeface="Calibri"/>
                          <a:cs typeface="Calibri"/>
                        </a:rPr>
                        <a:t>spin.</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Smaller</a:t>
                      </a:r>
                      <a:r>
                        <a:rPr sz="600" spc="5">
                          <a:latin typeface="Calibri"/>
                          <a:cs typeface="Calibri"/>
                        </a:rPr>
                        <a:t> </a:t>
                      </a:r>
                      <a:r>
                        <a:rPr sz="600" spc="-5">
                          <a:latin typeface="Calibri"/>
                          <a:cs typeface="Calibri"/>
                        </a:rPr>
                        <a:t>mass</a:t>
                      </a:r>
                      <a:r>
                        <a:rPr sz="600" spc="5">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like planets</a:t>
                      </a:r>
                      <a:r>
                        <a:rPr sz="600" spc="5">
                          <a:latin typeface="Calibri"/>
                          <a:cs typeface="Calibri"/>
                        </a:rPr>
                        <a:t> </a:t>
                      </a:r>
                      <a:r>
                        <a:rPr sz="600" spc="-5">
                          <a:latin typeface="Calibri"/>
                          <a:cs typeface="Calibri"/>
                        </a:rPr>
                        <a:t>orbit</a:t>
                      </a:r>
                      <a:r>
                        <a:rPr sz="600" spc="5">
                          <a:latin typeface="Calibri"/>
                          <a:cs typeface="Calibri"/>
                        </a:rPr>
                        <a:t> </a:t>
                      </a:r>
                      <a:r>
                        <a:rPr sz="600" spc="-5">
                          <a:latin typeface="Calibri"/>
                          <a:cs typeface="Calibri"/>
                        </a:rPr>
                        <a:t>large mass</a:t>
                      </a:r>
                      <a:r>
                        <a:rPr sz="600" spc="5">
                          <a:latin typeface="Calibri"/>
                          <a:cs typeface="Calibri"/>
                        </a:rPr>
                        <a:t> </a:t>
                      </a:r>
                      <a:r>
                        <a:rPr sz="600" spc="-5">
                          <a:latin typeface="Calibri"/>
                          <a:cs typeface="Calibri"/>
                        </a:rPr>
                        <a:t>objects</a:t>
                      </a:r>
                      <a:r>
                        <a:rPr sz="600" spc="5">
                          <a:latin typeface="Calibri"/>
                          <a:cs typeface="Calibri"/>
                        </a:rPr>
                        <a:t> </a:t>
                      </a:r>
                      <a:r>
                        <a:rPr sz="600">
                          <a:latin typeface="Calibri"/>
                          <a:cs typeface="Calibri"/>
                        </a:rPr>
                        <a:t>like</a:t>
                      </a:r>
                      <a:r>
                        <a:rPr sz="600" spc="-5">
                          <a:latin typeface="Calibri"/>
                          <a:cs typeface="Calibri"/>
                        </a:rPr>
                        <a:t> stars.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Stars</a:t>
                      </a:r>
                      <a:r>
                        <a:rPr sz="600">
                          <a:latin typeface="Calibri"/>
                          <a:cs typeface="Calibri"/>
                        </a:rPr>
                        <a:t> </a:t>
                      </a:r>
                      <a:r>
                        <a:rPr sz="600" spc="-5">
                          <a:latin typeface="Calibri"/>
                          <a:cs typeface="Calibri"/>
                        </a:rPr>
                        <a:t>produce vast</a:t>
                      </a:r>
                      <a:r>
                        <a:rPr sz="600" spc="-10">
                          <a:latin typeface="Calibri"/>
                          <a:cs typeface="Calibri"/>
                        </a:rPr>
                        <a:t> </a:t>
                      </a:r>
                      <a:r>
                        <a:rPr sz="600" spc="-5">
                          <a:latin typeface="Calibri"/>
                          <a:cs typeface="Calibri"/>
                        </a:rPr>
                        <a:t>amounts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heat</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light.</a:t>
                      </a:r>
                      <a:endParaRPr sz="600">
                        <a:latin typeface="Calibri"/>
                        <a:cs typeface="Calibri"/>
                      </a:endParaRPr>
                    </a:p>
                    <a:p>
                      <a:pPr marL="525780" marR="301625" indent="-229235">
                        <a:lnSpc>
                          <a:spcPct val="101400"/>
                        </a:lnSpc>
                        <a:spcBef>
                          <a:spcPts val="145"/>
                        </a:spcBef>
                        <a:buSzPct val="114285"/>
                        <a:buFont typeface="Symbol"/>
                        <a:buChar char=""/>
                        <a:tabLst>
                          <a:tab pos="525780" algn="l"/>
                          <a:tab pos="526415" algn="l"/>
                        </a:tabLst>
                      </a:pPr>
                      <a:r>
                        <a:rPr sz="600" spc="-5">
                          <a:latin typeface="Calibri"/>
                          <a:cs typeface="Calibri"/>
                        </a:rPr>
                        <a:t>All other</a:t>
                      </a:r>
                      <a:r>
                        <a:rPr sz="600">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lumps</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rock,</a:t>
                      </a:r>
                      <a:r>
                        <a:rPr sz="600" spc="10">
                          <a:latin typeface="Calibri"/>
                          <a:cs typeface="Calibri"/>
                        </a:rPr>
                        <a:t> </a:t>
                      </a:r>
                      <a:r>
                        <a:rPr sz="600" spc="-5">
                          <a:latin typeface="Calibri"/>
                          <a:cs typeface="Calibri"/>
                        </a:rPr>
                        <a:t>metal</a:t>
                      </a:r>
                      <a:r>
                        <a:rPr sz="600">
                          <a:latin typeface="Calibri"/>
                          <a:cs typeface="Calibri"/>
                        </a:rPr>
                        <a:t> </a:t>
                      </a:r>
                      <a:r>
                        <a:rPr sz="600" spc="5">
                          <a:latin typeface="Calibri"/>
                          <a:cs typeface="Calibri"/>
                        </a:rPr>
                        <a:t>or</a:t>
                      </a:r>
                      <a:r>
                        <a:rPr sz="600" spc="15">
                          <a:latin typeface="Calibri"/>
                          <a:cs typeface="Calibri"/>
                        </a:rPr>
                        <a:t> </a:t>
                      </a:r>
                      <a:r>
                        <a:rPr sz="600" spc="-5">
                          <a:latin typeface="Calibri"/>
                          <a:cs typeface="Calibri"/>
                        </a:rPr>
                        <a:t>ice and</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a:t>
                      </a:r>
                      <a:r>
                        <a:rPr sz="600">
                          <a:latin typeface="Calibri"/>
                          <a:cs typeface="Calibri"/>
                        </a:rPr>
                        <a:t> </a:t>
                      </a:r>
                      <a:r>
                        <a:rPr sz="600" spc="-5">
                          <a:latin typeface="Calibri"/>
                          <a:cs typeface="Calibri"/>
                        </a:rPr>
                        <a:t>seen </a:t>
                      </a:r>
                      <a:r>
                        <a:rPr sz="600" spc="-145">
                          <a:latin typeface="Calibri"/>
                          <a:cs typeface="Calibri"/>
                        </a:rPr>
                        <a:t> </a:t>
                      </a:r>
                      <a:r>
                        <a:rPr sz="600">
                          <a:latin typeface="Calibri"/>
                          <a:cs typeface="Calibri"/>
                        </a:rPr>
                        <a:t>because</a:t>
                      </a:r>
                      <a:r>
                        <a:rPr sz="600" spc="-10">
                          <a:latin typeface="Calibri"/>
                          <a:cs typeface="Calibri"/>
                        </a:rPr>
                        <a:t> </a:t>
                      </a:r>
                      <a:r>
                        <a:rPr sz="600" spc="-5">
                          <a:latin typeface="Calibri"/>
                          <a:cs typeface="Calibri"/>
                        </a:rPr>
                        <a:t>they reflect</a:t>
                      </a:r>
                      <a:r>
                        <a:rPr sz="600" spc="-1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of</a:t>
                      </a:r>
                      <a:r>
                        <a:rPr sz="600">
                          <a:latin typeface="Calibri"/>
                          <a:cs typeface="Calibri"/>
                        </a:rPr>
                        <a:t> </a:t>
                      </a:r>
                      <a:r>
                        <a:rPr sz="600" spc="-5">
                          <a:latin typeface="Calibri"/>
                          <a:cs typeface="Calibri"/>
                        </a:rPr>
                        <a:t>stars.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99695">
                        <a:lnSpc>
                          <a:spcPct val="101400"/>
                        </a:lnSpc>
                        <a:spcBef>
                          <a:spcPts val="5"/>
                        </a:spcBef>
                      </a:pPr>
                      <a:r>
                        <a:rPr sz="600" spc="-5">
                          <a:latin typeface="Calibri"/>
                          <a:cs typeface="Calibri"/>
                        </a:rPr>
                        <a:t>Earth,</a:t>
                      </a:r>
                      <a:r>
                        <a:rPr sz="600" spc="5">
                          <a:latin typeface="Calibri"/>
                          <a:cs typeface="Calibri"/>
                        </a:rPr>
                        <a:t> </a:t>
                      </a:r>
                      <a:r>
                        <a:rPr sz="600">
                          <a:latin typeface="Calibri"/>
                          <a:cs typeface="Calibri"/>
                        </a:rPr>
                        <a:t>Sun,</a:t>
                      </a:r>
                      <a:r>
                        <a:rPr sz="600" spc="10">
                          <a:latin typeface="Calibri"/>
                          <a:cs typeface="Calibri"/>
                        </a:rPr>
                        <a:t> </a:t>
                      </a:r>
                      <a:r>
                        <a:rPr sz="600" spc="-5">
                          <a:latin typeface="Calibri"/>
                          <a:cs typeface="Calibri"/>
                        </a:rPr>
                        <a:t>Moon,</a:t>
                      </a:r>
                      <a:r>
                        <a:rPr sz="600" spc="10">
                          <a:latin typeface="Calibri"/>
                          <a:cs typeface="Calibri"/>
                        </a:rPr>
                        <a:t> </a:t>
                      </a:r>
                      <a:r>
                        <a:rPr sz="600" spc="-5">
                          <a:latin typeface="Calibri"/>
                          <a:cs typeface="Calibri"/>
                        </a:rPr>
                        <a:t>Axis,</a:t>
                      </a:r>
                      <a:r>
                        <a:rPr sz="600" spc="10">
                          <a:latin typeface="Calibri"/>
                          <a:cs typeface="Calibri"/>
                        </a:rPr>
                        <a:t> </a:t>
                      </a:r>
                      <a:r>
                        <a:rPr sz="600" spc="-5">
                          <a:latin typeface="Calibri"/>
                          <a:cs typeface="Calibri"/>
                        </a:rPr>
                        <a:t>Rotation,</a:t>
                      </a:r>
                      <a:r>
                        <a:rPr sz="600" spc="5">
                          <a:latin typeface="Calibri"/>
                          <a:cs typeface="Calibri"/>
                        </a:rPr>
                        <a:t> </a:t>
                      </a:r>
                      <a:r>
                        <a:rPr sz="600" spc="-5">
                          <a:latin typeface="Calibri"/>
                          <a:cs typeface="Calibri"/>
                        </a:rPr>
                        <a:t>Day,</a:t>
                      </a:r>
                      <a:r>
                        <a:rPr sz="600" spc="10">
                          <a:latin typeface="Calibri"/>
                          <a:cs typeface="Calibri"/>
                        </a:rPr>
                        <a:t> </a:t>
                      </a:r>
                      <a:r>
                        <a:rPr sz="600" spc="-5">
                          <a:latin typeface="Calibri"/>
                          <a:cs typeface="Calibri"/>
                        </a:rPr>
                        <a:t>Night,</a:t>
                      </a:r>
                      <a:r>
                        <a:rPr sz="600" spc="10">
                          <a:latin typeface="Calibri"/>
                          <a:cs typeface="Calibri"/>
                        </a:rPr>
                        <a:t> </a:t>
                      </a:r>
                      <a:r>
                        <a:rPr sz="600" spc="-5">
                          <a:latin typeface="Calibri"/>
                          <a:cs typeface="Calibri"/>
                        </a:rPr>
                        <a:t>Phases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Moon,</a:t>
                      </a:r>
                      <a:r>
                        <a:rPr sz="600" spc="10">
                          <a:latin typeface="Calibri"/>
                          <a:cs typeface="Calibri"/>
                        </a:rPr>
                        <a:t> </a:t>
                      </a:r>
                      <a:r>
                        <a:rPr sz="600" spc="-5">
                          <a:latin typeface="Calibri"/>
                          <a:cs typeface="Calibri"/>
                        </a:rPr>
                        <a:t>star,</a:t>
                      </a:r>
                      <a:r>
                        <a:rPr sz="600" spc="10">
                          <a:latin typeface="Calibri"/>
                          <a:cs typeface="Calibri"/>
                        </a:rPr>
                        <a:t> </a:t>
                      </a:r>
                      <a:r>
                        <a:rPr sz="600" spc="-5">
                          <a:latin typeface="Calibri"/>
                          <a:cs typeface="Calibri"/>
                        </a:rPr>
                        <a:t>constellation,</a:t>
                      </a:r>
                      <a:r>
                        <a:rPr sz="600" spc="5">
                          <a:latin typeface="Calibri"/>
                          <a:cs typeface="Calibri"/>
                        </a:rPr>
                        <a:t> </a:t>
                      </a:r>
                      <a:r>
                        <a:rPr sz="600">
                          <a:latin typeface="Calibri"/>
                          <a:cs typeface="Calibri"/>
                        </a:rPr>
                        <a:t>waxing,</a:t>
                      </a:r>
                      <a:r>
                        <a:rPr sz="600" spc="10">
                          <a:latin typeface="Calibri"/>
                          <a:cs typeface="Calibri"/>
                        </a:rPr>
                        <a:t> </a:t>
                      </a:r>
                      <a:r>
                        <a:rPr sz="600" spc="-5">
                          <a:latin typeface="Calibri"/>
                          <a:cs typeface="Calibri"/>
                        </a:rPr>
                        <a:t>waning, </a:t>
                      </a:r>
                      <a:r>
                        <a:rPr sz="600">
                          <a:latin typeface="Calibri"/>
                          <a:cs typeface="Calibri"/>
                        </a:rPr>
                        <a:t> </a:t>
                      </a:r>
                      <a:r>
                        <a:rPr sz="600" spc="-5">
                          <a:latin typeface="Calibri"/>
                          <a:cs typeface="Calibri"/>
                        </a:rPr>
                        <a:t>crescent,</a:t>
                      </a:r>
                      <a:r>
                        <a:rPr sz="600" spc="15">
                          <a:latin typeface="Calibri"/>
                          <a:cs typeface="Calibri"/>
                        </a:rPr>
                        <a:t> </a:t>
                      </a:r>
                      <a:r>
                        <a:rPr sz="600" spc="-5">
                          <a:latin typeface="Calibri"/>
                          <a:cs typeface="Calibri"/>
                        </a:rPr>
                        <a:t>gibbous.</a:t>
                      </a:r>
                      <a:r>
                        <a:rPr sz="600" spc="10">
                          <a:latin typeface="Calibri"/>
                          <a:cs typeface="Calibri"/>
                        </a:rPr>
                        <a:t> </a:t>
                      </a:r>
                      <a:r>
                        <a:rPr sz="600" spc="-5">
                          <a:latin typeface="Calibri"/>
                          <a:cs typeface="Calibri"/>
                        </a:rPr>
                        <a:t>Mercury,</a:t>
                      </a:r>
                      <a:r>
                        <a:rPr sz="600" spc="15">
                          <a:latin typeface="Calibri"/>
                          <a:cs typeface="Calibri"/>
                        </a:rPr>
                        <a:t> </a:t>
                      </a:r>
                      <a:r>
                        <a:rPr sz="600" spc="-5">
                          <a:latin typeface="Calibri"/>
                          <a:cs typeface="Calibri"/>
                        </a:rPr>
                        <a:t>Venus,</a:t>
                      </a:r>
                      <a:r>
                        <a:rPr sz="600" spc="15">
                          <a:latin typeface="Calibri"/>
                          <a:cs typeface="Calibri"/>
                        </a:rPr>
                        <a:t> </a:t>
                      </a:r>
                      <a:r>
                        <a:rPr sz="600" spc="-5">
                          <a:latin typeface="Calibri"/>
                          <a:cs typeface="Calibri"/>
                        </a:rPr>
                        <a:t>Mars,</a:t>
                      </a:r>
                      <a:r>
                        <a:rPr sz="600" spc="15">
                          <a:latin typeface="Calibri"/>
                          <a:cs typeface="Calibri"/>
                        </a:rPr>
                        <a:t> </a:t>
                      </a:r>
                      <a:r>
                        <a:rPr sz="600" spc="-5">
                          <a:latin typeface="Calibri"/>
                          <a:cs typeface="Calibri"/>
                        </a:rPr>
                        <a:t>Jupiter,</a:t>
                      </a:r>
                      <a:r>
                        <a:rPr sz="600" spc="15">
                          <a:latin typeface="Calibri"/>
                          <a:cs typeface="Calibri"/>
                        </a:rPr>
                        <a:t> </a:t>
                      </a:r>
                      <a:r>
                        <a:rPr sz="600" spc="-5">
                          <a:latin typeface="Calibri"/>
                          <a:cs typeface="Calibri"/>
                        </a:rPr>
                        <a:t>Saturn,</a:t>
                      </a:r>
                      <a:r>
                        <a:rPr sz="600" spc="15">
                          <a:latin typeface="Calibri"/>
                          <a:cs typeface="Calibri"/>
                        </a:rPr>
                        <a:t> </a:t>
                      </a:r>
                      <a:r>
                        <a:rPr sz="600" spc="-5">
                          <a:latin typeface="Calibri"/>
                          <a:cs typeface="Calibri"/>
                        </a:rPr>
                        <a:t>Uranus,</a:t>
                      </a:r>
                      <a:r>
                        <a:rPr sz="600" spc="15">
                          <a:latin typeface="Calibri"/>
                          <a:cs typeface="Calibri"/>
                        </a:rPr>
                        <a:t> </a:t>
                      </a:r>
                      <a:r>
                        <a:rPr sz="600" spc="-5">
                          <a:latin typeface="Calibri"/>
                          <a:cs typeface="Calibri"/>
                        </a:rPr>
                        <a:t>Neptune,</a:t>
                      </a:r>
                      <a:r>
                        <a:rPr sz="600" spc="15">
                          <a:latin typeface="Calibri"/>
                          <a:cs typeface="Calibri"/>
                        </a:rPr>
                        <a:t> </a:t>
                      </a:r>
                      <a:r>
                        <a:rPr sz="600" spc="-5">
                          <a:latin typeface="Calibri"/>
                          <a:cs typeface="Calibri"/>
                        </a:rPr>
                        <a:t>planets,</a:t>
                      </a:r>
                      <a:r>
                        <a:rPr sz="600" spc="15">
                          <a:latin typeface="Calibri"/>
                          <a:cs typeface="Calibri"/>
                        </a:rPr>
                        <a:t> </a:t>
                      </a:r>
                      <a:r>
                        <a:rPr sz="600" spc="-5">
                          <a:latin typeface="Calibri"/>
                          <a:cs typeface="Calibri"/>
                        </a:rPr>
                        <a:t>solar</a:t>
                      </a:r>
                      <a:r>
                        <a:rPr sz="600" spc="5">
                          <a:latin typeface="Calibri"/>
                          <a:cs typeface="Calibri"/>
                        </a:rPr>
                        <a:t> </a:t>
                      </a:r>
                      <a:r>
                        <a:rPr sz="600">
                          <a:latin typeface="Calibri"/>
                          <a:cs typeface="Calibri"/>
                        </a:rPr>
                        <a:t>system,</a:t>
                      </a:r>
                      <a:r>
                        <a:rPr sz="600" spc="20">
                          <a:latin typeface="Calibri"/>
                          <a:cs typeface="Calibri"/>
                        </a:rPr>
                        <a:t> </a:t>
                      </a:r>
                      <a:r>
                        <a:rPr sz="600" spc="-5">
                          <a:latin typeface="Calibri"/>
                          <a:cs typeface="Calibri"/>
                        </a:rPr>
                        <a:t>day, </a:t>
                      </a:r>
                      <a:r>
                        <a:rPr sz="600" spc="-145">
                          <a:latin typeface="Calibri"/>
                          <a:cs typeface="Calibri"/>
                        </a:rPr>
                        <a:t> </a:t>
                      </a:r>
                      <a:r>
                        <a:rPr sz="600" spc="-5">
                          <a:latin typeface="Calibri"/>
                          <a:cs typeface="Calibri"/>
                        </a:rPr>
                        <a:t>night,</a:t>
                      </a:r>
                      <a:r>
                        <a:rPr sz="600" spc="5">
                          <a:latin typeface="Calibri"/>
                          <a:cs typeface="Calibri"/>
                        </a:rPr>
                        <a:t> </a:t>
                      </a:r>
                      <a:r>
                        <a:rPr sz="600" spc="-5">
                          <a:latin typeface="Calibri"/>
                          <a:cs typeface="Calibri"/>
                        </a:rPr>
                        <a:t>rotate,</a:t>
                      </a:r>
                      <a:r>
                        <a:rPr sz="600" spc="5">
                          <a:latin typeface="Calibri"/>
                          <a:cs typeface="Calibri"/>
                        </a:rPr>
                        <a:t> </a:t>
                      </a:r>
                      <a:r>
                        <a:rPr sz="600" spc="-5">
                          <a:latin typeface="Calibri"/>
                          <a:cs typeface="Calibri"/>
                        </a:rPr>
                        <a:t>orbit,</a:t>
                      </a:r>
                      <a:r>
                        <a:rPr sz="600" spc="5">
                          <a:latin typeface="Calibri"/>
                          <a:cs typeface="Calibri"/>
                        </a:rPr>
                        <a:t> </a:t>
                      </a:r>
                      <a:r>
                        <a:rPr sz="600" spc="-5">
                          <a:latin typeface="Calibri"/>
                          <a:cs typeface="Calibri"/>
                        </a:rPr>
                        <a:t>axis,</a:t>
                      </a:r>
                      <a:r>
                        <a:rPr sz="600" spc="5">
                          <a:latin typeface="Calibri"/>
                          <a:cs typeface="Calibri"/>
                        </a:rPr>
                        <a:t> </a:t>
                      </a:r>
                      <a:r>
                        <a:rPr sz="600" spc="-5">
                          <a:latin typeface="Calibri"/>
                          <a:cs typeface="Calibri"/>
                        </a:rPr>
                        <a:t>spherical,</a:t>
                      </a:r>
                      <a:r>
                        <a:rPr sz="600" spc="5">
                          <a:latin typeface="Calibri"/>
                          <a:cs typeface="Calibri"/>
                        </a:rPr>
                        <a:t> </a:t>
                      </a:r>
                      <a:r>
                        <a:rPr sz="600" spc="-5">
                          <a:latin typeface="Calibri"/>
                          <a:cs typeface="Calibri"/>
                        </a:rPr>
                        <a:t>geocentric,</a:t>
                      </a:r>
                      <a:r>
                        <a:rPr sz="600" spc="10">
                          <a:latin typeface="Calibri"/>
                          <a:cs typeface="Calibri"/>
                        </a:rPr>
                        <a:t> </a:t>
                      </a:r>
                      <a:r>
                        <a:rPr sz="600" spc="-5">
                          <a:latin typeface="Calibri"/>
                          <a:cs typeface="Calibri"/>
                        </a:rPr>
                        <a:t>heliocentric.</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1285227">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spc="-5">
                          <a:latin typeface="Calibri"/>
                          <a:cs typeface="Calibri"/>
                        </a:rPr>
                        <a:t>Claudius</a:t>
                      </a:r>
                      <a:r>
                        <a:rPr sz="600" b="1" spc="-10">
                          <a:latin typeface="Calibri"/>
                          <a:cs typeface="Calibri"/>
                        </a:rPr>
                        <a:t> </a:t>
                      </a:r>
                      <a:r>
                        <a:rPr sz="600" b="1" spc="-5">
                          <a:latin typeface="Calibri"/>
                          <a:cs typeface="Calibri"/>
                        </a:rPr>
                        <a:t>Ptolemy</a:t>
                      </a:r>
                      <a:r>
                        <a:rPr sz="600" b="1">
                          <a:latin typeface="Calibri"/>
                          <a:cs typeface="Calibri"/>
                        </a:rPr>
                        <a:t> and</a:t>
                      </a:r>
                      <a:r>
                        <a:rPr sz="600" b="1" spc="-5">
                          <a:latin typeface="Calibri"/>
                          <a:cs typeface="Calibri"/>
                        </a:rPr>
                        <a:t> Nicolaus Copernicus</a:t>
                      </a:r>
                      <a:endParaRPr sz="600">
                        <a:latin typeface="Calibri"/>
                        <a:cs typeface="Calibri"/>
                      </a:endParaRPr>
                    </a:p>
                    <a:p>
                      <a:pPr marL="67945">
                        <a:lnSpc>
                          <a:spcPct val="100000"/>
                        </a:lnSpc>
                        <a:spcBef>
                          <a:spcPts val="15"/>
                        </a:spcBef>
                      </a:pPr>
                      <a:r>
                        <a:rPr sz="600" spc="-5">
                          <a:latin typeface="Calibri"/>
                          <a:cs typeface="Calibri"/>
                        </a:rPr>
                        <a:t>(Heliocentric vs</a:t>
                      </a:r>
                      <a:r>
                        <a:rPr sz="600">
                          <a:latin typeface="Calibri"/>
                          <a:cs typeface="Calibri"/>
                        </a:rPr>
                        <a:t> </a:t>
                      </a:r>
                      <a:r>
                        <a:rPr sz="600" spc="-5">
                          <a:latin typeface="Calibri"/>
                          <a:cs typeface="Calibri"/>
                        </a:rPr>
                        <a:t>Geocentric</a:t>
                      </a:r>
                      <a:r>
                        <a:rPr sz="600">
                          <a:latin typeface="Calibri"/>
                          <a:cs typeface="Calibri"/>
                        </a:rPr>
                        <a:t> </a:t>
                      </a:r>
                      <a:r>
                        <a:rPr sz="600" spc="-5">
                          <a:latin typeface="Calibri"/>
                          <a:cs typeface="Calibri"/>
                        </a:rPr>
                        <a:t>Universe)</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spc="-10">
                          <a:latin typeface="Calibri"/>
                          <a:cs typeface="Calibri"/>
                        </a:rPr>
                        <a:t>Neil</a:t>
                      </a:r>
                      <a:r>
                        <a:rPr sz="600" b="1" spc="-25">
                          <a:latin typeface="Calibri"/>
                          <a:cs typeface="Calibri"/>
                        </a:rPr>
                        <a:t> </a:t>
                      </a:r>
                      <a:r>
                        <a:rPr sz="600" b="1" spc="-5">
                          <a:latin typeface="Calibri"/>
                          <a:cs typeface="Calibri"/>
                        </a:rPr>
                        <a:t>Armstrong</a:t>
                      </a:r>
                      <a:endParaRPr sz="600">
                        <a:latin typeface="Calibri"/>
                        <a:cs typeface="Calibri"/>
                      </a:endParaRPr>
                    </a:p>
                    <a:p>
                      <a:pPr marL="67945">
                        <a:lnSpc>
                          <a:spcPct val="100000"/>
                        </a:lnSpc>
                        <a:spcBef>
                          <a:spcPts val="20"/>
                        </a:spcBef>
                      </a:pPr>
                      <a:r>
                        <a:rPr sz="600" spc="-5">
                          <a:latin typeface="Calibri"/>
                          <a:cs typeface="Calibri"/>
                        </a:rPr>
                        <a:t>(First</a:t>
                      </a:r>
                      <a:r>
                        <a:rPr sz="600" spc="-20">
                          <a:latin typeface="Calibri"/>
                          <a:cs typeface="Calibri"/>
                        </a:rPr>
                        <a:t> </a:t>
                      </a:r>
                      <a:r>
                        <a:rPr sz="600" spc="-10">
                          <a:latin typeface="Calibri"/>
                          <a:cs typeface="Calibri"/>
                        </a:rPr>
                        <a:t>man</a:t>
                      </a:r>
                      <a:r>
                        <a:rPr sz="600" spc="-5">
                          <a:latin typeface="Calibri"/>
                          <a:cs typeface="Calibri"/>
                        </a:rPr>
                        <a:t> on the</a:t>
                      </a:r>
                      <a:r>
                        <a:rPr sz="600" spc="-10">
                          <a:latin typeface="Calibri"/>
                          <a:cs typeface="Calibri"/>
                        </a:rPr>
                        <a:t> </a:t>
                      </a:r>
                      <a:r>
                        <a:rPr sz="600" spc="-5">
                          <a:latin typeface="Calibri"/>
                          <a:cs typeface="Calibri"/>
                        </a:rPr>
                        <a:t>Moon)</a:t>
                      </a:r>
                      <a:endParaRPr sz="600">
                        <a:latin typeface="Calibri"/>
                        <a:cs typeface="Calibri"/>
                      </a:endParaRPr>
                    </a:p>
                    <a:p>
                      <a:pPr>
                        <a:lnSpc>
                          <a:spcPct val="100000"/>
                        </a:lnSpc>
                        <a:spcBef>
                          <a:spcPts val="5"/>
                        </a:spcBef>
                      </a:pPr>
                      <a:endParaRPr sz="700">
                        <a:latin typeface="Times New Roman"/>
                        <a:cs typeface="Times New Roman"/>
                      </a:endParaRPr>
                    </a:p>
                    <a:p>
                      <a:pPr marL="67945">
                        <a:lnSpc>
                          <a:spcPct val="100000"/>
                        </a:lnSpc>
                      </a:pPr>
                      <a:r>
                        <a:rPr sz="600" b="1" spc="-5">
                          <a:latin typeface="Calibri"/>
                          <a:cs typeface="Calibri"/>
                        </a:rPr>
                        <a:t>Helen</a:t>
                      </a:r>
                      <a:r>
                        <a:rPr sz="600" b="1" spc="-35">
                          <a:latin typeface="Calibri"/>
                          <a:cs typeface="Calibri"/>
                        </a:rPr>
                        <a:t> </a:t>
                      </a:r>
                      <a:r>
                        <a:rPr sz="600" b="1" spc="-5">
                          <a:latin typeface="Calibri"/>
                          <a:cs typeface="Calibri"/>
                        </a:rPr>
                        <a:t>Sharman</a:t>
                      </a:r>
                      <a:endParaRPr sz="600">
                        <a:latin typeface="Calibri"/>
                        <a:cs typeface="Calibri"/>
                      </a:endParaRPr>
                    </a:p>
                    <a:p>
                      <a:pPr marL="67945">
                        <a:lnSpc>
                          <a:spcPct val="100000"/>
                        </a:lnSpc>
                        <a:spcBef>
                          <a:spcPts val="10"/>
                        </a:spcBef>
                      </a:pPr>
                      <a:r>
                        <a:rPr sz="600" spc="-5">
                          <a:latin typeface="Calibri"/>
                          <a:cs typeface="Calibri"/>
                        </a:rPr>
                        <a:t>(First</a:t>
                      </a:r>
                      <a:r>
                        <a:rPr sz="600" spc="-25">
                          <a:latin typeface="Calibri"/>
                          <a:cs typeface="Calibri"/>
                        </a:rPr>
                        <a:t> </a:t>
                      </a:r>
                      <a:r>
                        <a:rPr sz="600" spc="-5">
                          <a:latin typeface="Calibri"/>
                          <a:cs typeface="Calibri"/>
                        </a:rPr>
                        <a:t>British</a:t>
                      </a:r>
                      <a:r>
                        <a:rPr sz="600" spc="-15">
                          <a:latin typeface="Calibri"/>
                          <a:cs typeface="Calibri"/>
                        </a:rPr>
                        <a:t> </a:t>
                      </a:r>
                      <a:r>
                        <a:rPr sz="600" spc="-5">
                          <a:latin typeface="Calibri"/>
                          <a:cs typeface="Calibri"/>
                        </a:rPr>
                        <a:t>astronaut)</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pPr>
                      <a:r>
                        <a:rPr sz="600" b="1">
                          <a:latin typeface="Calibri"/>
                          <a:cs typeface="Calibri"/>
                        </a:rPr>
                        <a:t>T</a:t>
                      </a:r>
                      <a:r>
                        <a:rPr sz="600" b="1" spc="-5">
                          <a:latin typeface="Calibri"/>
                          <a:cs typeface="Calibri"/>
                        </a:rPr>
                        <a:t>i</a:t>
                      </a:r>
                      <a:r>
                        <a:rPr sz="600" b="1">
                          <a:latin typeface="Calibri"/>
                          <a:cs typeface="Calibri"/>
                        </a:rPr>
                        <a:t>m</a:t>
                      </a:r>
                      <a:r>
                        <a:rPr sz="600" b="1" spc="-10">
                          <a:latin typeface="Calibri"/>
                          <a:cs typeface="Calibri"/>
                        </a:rPr>
                        <a:t> </a:t>
                      </a:r>
                      <a:r>
                        <a:rPr sz="600" b="1" spc="-5">
                          <a:latin typeface="Calibri"/>
                          <a:cs typeface="Calibri"/>
                        </a:rPr>
                        <a:t>Pe</a:t>
                      </a:r>
                      <a:r>
                        <a:rPr sz="600" b="1">
                          <a:latin typeface="Calibri"/>
                          <a:cs typeface="Calibri"/>
                        </a:rPr>
                        <a:t>ake</a:t>
                      </a:r>
                      <a:endParaRPr sz="600">
                        <a:latin typeface="Calibri"/>
                        <a:cs typeface="Calibri"/>
                      </a:endParaRPr>
                    </a:p>
                    <a:p>
                      <a:pPr marL="67945">
                        <a:lnSpc>
                          <a:spcPct val="100000"/>
                        </a:lnSpc>
                        <a:spcBef>
                          <a:spcPts val="10"/>
                        </a:spcBef>
                      </a:pPr>
                      <a:r>
                        <a:rPr sz="600" spc="-5">
                          <a:latin typeface="Calibri"/>
                          <a:cs typeface="Calibri"/>
                        </a:rPr>
                        <a:t>(First</a:t>
                      </a:r>
                      <a:r>
                        <a:rPr sz="600" spc="-15">
                          <a:latin typeface="Calibri"/>
                          <a:cs typeface="Calibri"/>
                        </a:rPr>
                        <a:t> </a:t>
                      </a:r>
                      <a:r>
                        <a:rPr sz="600" spc="-5">
                          <a:latin typeface="Calibri"/>
                          <a:cs typeface="Calibri"/>
                        </a:rPr>
                        <a:t>British </a:t>
                      </a:r>
                      <a:r>
                        <a:rPr sz="600" spc="-10">
                          <a:latin typeface="Calibri"/>
                          <a:cs typeface="Calibri"/>
                        </a:rPr>
                        <a:t>ESA</a:t>
                      </a:r>
                      <a:r>
                        <a:rPr sz="600" spc="-5">
                          <a:latin typeface="Calibri"/>
                          <a:cs typeface="Calibri"/>
                        </a:rPr>
                        <a:t> astronaut)</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8580">
                        <a:lnSpc>
                          <a:spcPct val="100000"/>
                        </a:lnSpc>
                      </a:pPr>
                      <a:r>
                        <a:rPr sz="600" b="1" i="1" spc="-5">
                          <a:latin typeface="Calibri"/>
                          <a:cs typeface="Calibri"/>
                        </a:rPr>
                        <a:t>The</a:t>
                      </a:r>
                      <a:r>
                        <a:rPr sz="600" b="1" i="1" spc="-15">
                          <a:latin typeface="Calibri"/>
                          <a:cs typeface="Calibri"/>
                        </a:rPr>
                        <a:t> </a:t>
                      </a:r>
                      <a:r>
                        <a:rPr sz="600" b="1" i="1" spc="-5">
                          <a:latin typeface="Calibri"/>
                          <a:cs typeface="Calibri"/>
                        </a:rPr>
                        <a:t>Skies</a:t>
                      </a:r>
                      <a:r>
                        <a:rPr sz="600" b="1" i="1" spc="-15">
                          <a:latin typeface="Calibri"/>
                          <a:cs typeface="Calibri"/>
                        </a:rPr>
                        <a:t> </a:t>
                      </a:r>
                      <a:r>
                        <a:rPr sz="600" b="1" i="1" spc="-5">
                          <a:latin typeface="Calibri"/>
                          <a:cs typeface="Calibri"/>
                        </a:rPr>
                        <a:t>Above</a:t>
                      </a:r>
                      <a:r>
                        <a:rPr sz="600" b="1" i="1" spc="-10">
                          <a:latin typeface="Calibri"/>
                          <a:cs typeface="Calibri"/>
                        </a:rPr>
                        <a:t> </a:t>
                      </a:r>
                      <a:r>
                        <a:rPr sz="600" b="1" i="1" spc="-5">
                          <a:latin typeface="Calibri"/>
                          <a:cs typeface="Calibri"/>
                        </a:rPr>
                        <a:t>My</a:t>
                      </a:r>
                      <a:r>
                        <a:rPr sz="600" b="1" i="1" spc="-20">
                          <a:latin typeface="Calibri"/>
                          <a:cs typeface="Calibri"/>
                        </a:rPr>
                        <a:t> </a:t>
                      </a:r>
                      <a:r>
                        <a:rPr sz="600" b="1" i="1" spc="-5">
                          <a:latin typeface="Calibri"/>
                          <a:cs typeface="Calibri"/>
                        </a:rPr>
                        <a:t>Eyes</a:t>
                      </a:r>
                      <a:endParaRPr sz="600">
                        <a:latin typeface="Calibri"/>
                        <a:cs typeface="Calibri"/>
                      </a:endParaRPr>
                    </a:p>
                    <a:p>
                      <a:pPr marL="68580">
                        <a:lnSpc>
                          <a:spcPct val="100000"/>
                        </a:lnSpc>
                        <a:spcBef>
                          <a:spcPts val="15"/>
                        </a:spcBef>
                      </a:pPr>
                      <a:r>
                        <a:rPr sz="600" i="1" spc="-5">
                          <a:latin typeface="Calibri"/>
                          <a:cs typeface="Calibri"/>
                        </a:rPr>
                        <a:t>(Charlotte Guillain &amp;</a:t>
                      </a:r>
                      <a:r>
                        <a:rPr sz="600" i="1">
                          <a:latin typeface="Calibri"/>
                          <a:cs typeface="Calibri"/>
                        </a:rPr>
                        <a:t> </a:t>
                      </a:r>
                      <a:r>
                        <a:rPr sz="600" i="1" spc="-5">
                          <a:latin typeface="Calibri"/>
                          <a:cs typeface="Calibri"/>
                        </a:rPr>
                        <a:t>Yuval Zommer)</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b="1" i="1" spc="-5">
                          <a:latin typeface="Calibri"/>
                          <a:cs typeface="Calibri"/>
                        </a:rPr>
                        <a:t>George’s Secret</a:t>
                      </a:r>
                      <a:r>
                        <a:rPr sz="600" b="1" i="1" spc="-10">
                          <a:latin typeface="Calibri"/>
                          <a:cs typeface="Calibri"/>
                        </a:rPr>
                        <a:t> </a:t>
                      </a:r>
                      <a:r>
                        <a:rPr sz="600" b="1" i="1" spc="-5">
                          <a:latin typeface="Calibri"/>
                          <a:cs typeface="Calibri"/>
                        </a:rPr>
                        <a:t>Key to the</a:t>
                      </a:r>
                      <a:r>
                        <a:rPr sz="600" b="1" i="1">
                          <a:latin typeface="Calibri"/>
                          <a:cs typeface="Calibri"/>
                        </a:rPr>
                        <a:t> </a:t>
                      </a:r>
                      <a:r>
                        <a:rPr sz="600" b="1" i="1" spc="-5">
                          <a:latin typeface="Calibri"/>
                          <a:cs typeface="Calibri"/>
                        </a:rPr>
                        <a:t>Universe</a:t>
                      </a:r>
                      <a:endParaRPr sz="600">
                        <a:latin typeface="Calibri"/>
                        <a:cs typeface="Calibri"/>
                      </a:endParaRPr>
                    </a:p>
                    <a:p>
                      <a:pPr marL="68580">
                        <a:lnSpc>
                          <a:spcPct val="100000"/>
                        </a:lnSpc>
                        <a:spcBef>
                          <a:spcPts val="20"/>
                        </a:spcBef>
                      </a:pPr>
                      <a:r>
                        <a:rPr sz="600" i="1" spc="-5">
                          <a:latin typeface="Calibri"/>
                          <a:cs typeface="Calibri"/>
                        </a:rPr>
                        <a:t>(Lucy and</a:t>
                      </a:r>
                      <a:r>
                        <a:rPr sz="600" i="1" spc="5">
                          <a:latin typeface="Calibri"/>
                          <a:cs typeface="Calibri"/>
                        </a:rPr>
                        <a:t> </a:t>
                      </a:r>
                      <a:r>
                        <a:rPr sz="600" i="1" spc="-5">
                          <a:latin typeface="Calibri"/>
                          <a:cs typeface="Calibri"/>
                        </a:rPr>
                        <a:t>Stephen</a:t>
                      </a:r>
                      <a:r>
                        <a:rPr sz="600" i="1" spc="5">
                          <a:latin typeface="Calibri"/>
                          <a:cs typeface="Calibri"/>
                        </a:rPr>
                        <a:t> </a:t>
                      </a:r>
                      <a:r>
                        <a:rPr sz="600" i="1" spc="-5">
                          <a:latin typeface="Calibri"/>
                          <a:cs typeface="Calibri"/>
                        </a:rPr>
                        <a:t>Hawking</a:t>
                      </a:r>
                      <a:r>
                        <a:rPr sz="600" i="1">
                          <a:latin typeface="Calibri"/>
                          <a:cs typeface="Calibri"/>
                        </a:rPr>
                        <a:t> </a:t>
                      </a:r>
                      <a:r>
                        <a:rPr sz="600" i="1" spc="-5">
                          <a:latin typeface="Calibri"/>
                          <a:cs typeface="Calibri"/>
                        </a:rPr>
                        <a:t>with</a:t>
                      </a:r>
                      <a:r>
                        <a:rPr sz="600" i="1" spc="5">
                          <a:latin typeface="Calibri"/>
                          <a:cs typeface="Calibri"/>
                        </a:rPr>
                        <a:t> </a:t>
                      </a:r>
                      <a:r>
                        <a:rPr sz="600" i="1" spc="-5">
                          <a:latin typeface="Calibri"/>
                          <a:cs typeface="Calibri"/>
                        </a:rPr>
                        <a:t>Christophe</a:t>
                      </a:r>
                      <a:r>
                        <a:rPr sz="600" i="1" spc="5">
                          <a:latin typeface="Calibri"/>
                          <a:cs typeface="Calibri"/>
                        </a:rPr>
                        <a:t> </a:t>
                      </a:r>
                      <a:r>
                        <a:rPr sz="600" i="1" spc="-5">
                          <a:latin typeface="Calibri"/>
                          <a:cs typeface="Calibri"/>
                        </a:rPr>
                        <a:t>Galfard)</a:t>
                      </a:r>
                      <a:endParaRPr sz="600">
                        <a:latin typeface="Calibri"/>
                        <a:cs typeface="Calibri"/>
                      </a:endParaRPr>
                    </a:p>
                    <a:p>
                      <a:pPr>
                        <a:lnSpc>
                          <a:spcPct val="100000"/>
                        </a:lnSpc>
                        <a:spcBef>
                          <a:spcPts val="5"/>
                        </a:spcBef>
                      </a:pPr>
                      <a:endParaRPr sz="700">
                        <a:latin typeface="Times New Roman"/>
                        <a:cs typeface="Times New Roman"/>
                      </a:endParaRPr>
                    </a:p>
                    <a:p>
                      <a:pPr marL="68580">
                        <a:lnSpc>
                          <a:spcPct val="100000"/>
                        </a:lnSpc>
                      </a:pPr>
                      <a:r>
                        <a:rPr sz="600" b="1" i="1" spc="-5">
                          <a:latin typeface="Calibri"/>
                          <a:cs typeface="Calibri"/>
                        </a:rPr>
                        <a:t>The</a:t>
                      </a:r>
                      <a:r>
                        <a:rPr sz="600" b="1" i="1" spc="-15">
                          <a:latin typeface="Calibri"/>
                          <a:cs typeface="Calibri"/>
                        </a:rPr>
                        <a:t> </a:t>
                      </a:r>
                      <a:r>
                        <a:rPr sz="600" b="1" i="1" spc="-5">
                          <a:latin typeface="Calibri"/>
                          <a:cs typeface="Calibri"/>
                        </a:rPr>
                        <a:t>Way</a:t>
                      </a:r>
                      <a:r>
                        <a:rPr sz="600" b="1" i="1" spc="-20">
                          <a:latin typeface="Calibri"/>
                          <a:cs typeface="Calibri"/>
                        </a:rPr>
                        <a:t> </a:t>
                      </a:r>
                      <a:r>
                        <a:rPr sz="600" b="1" i="1" spc="-5">
                          <a:latin typeface="Calibri"/>
                          <a:cs typeface="Calibri"/>
                        </a:rPr>
                        <a:t>Back</a:t>
                      </a:r>
                      <a:r>
                        <a:rPr sz="600" b="1" i="1" spc="-15">
                          <a:latin typeface="Calibri"/>
                          <a:cs typeface="Calibri"/>
                        </a:rPr>
                        <a:t> </a:t>
                      </a:r>
                      <a:r>
                        <a:rPr sz="600" b="1" i="1" spc="-5">
                          <a:latin typeface="Calibri"/>
                          <a:cs typeface="Calibri"/>
                        </a:rPr>
                        <a:t>Home</a:t>
                      </a:r>
                      <a:endParaRPr sz="600">
                        <a:latin typeface="Calibri"/>
                        <a:cs typeface="Calibri"/>
                      </a:endParaRPr>
                    </a:p>
                    <a:p>
                      <a:pPr marL="68580">
                        <a:lnSpc>
                          <a:spcPct val="100000"/>
                        </a:lnSpc>
                        <a:spcBef>
                          <a:spcPts val="10"/>
                        </a:spcBef>
                      </a:pPr>
                      <a:r>
                        <a:rPr sz="600" i="1" spc="-5">
                          <a:latin typeface="Calibri"/>
                          <a:cs typeface="Calibri"/>
                        </a:rPr>
                        <a:t>(Oliver</a:t>
                      </a:r>
                      <a:r>
                        <a:rPr sz="600" i="1" spc="-30">
                          <a:latin typeface="Calibri"/>
                          <a:cs typeface="Calibri"/>
                        </a:rPr>
                        <a:t> </a:t>
                      </a:r>
                      <a:r>
                        <a:rPr sz="600" i="1" spc="-5">
                          <a:latin typeface="Calibri"/>
                          <a:cs typeface="Calibri"/>
                        </a:rPr>
                        <a:t>Jeffers)</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481581">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a:latin typeface="Calibri"/>
                          <a:cs typeface="Calibri"/>
                        </a:rPr>
                        <a:t>In</a:t>
                      </a:r>
                      <a:r>
                        <a:rPr sz="600" b="1" spc="-10">
                          <a:latin typeface="Calibri"/>
                          <a:cs typeface="Calibri"/>
                        </a:rPr>
                        <a:t> </a:t>
                      </a:r>
                      <a:r>
                        <a:rPr sz="600" b="1" spc="-5">
                          <a:latin typeface="Calibri"/>
                          <a:cs typeface="Calibri"/>
                        </a:rPr>
                        <a:t>Key</a:t>
                      </a:r>
                      <a:r>
                        <a:rPr sz="600" b="1">
                          <a:latin typeface="Calibri"/>
                          <a:cs typeface="Calibri"/>
                        </a:rPr>
                        <a:t> </a:t>
                      </a:r>
                      <a:r>
                        <a:rPr sz="600" b="1" spc="-5">
                          <a:latin typeface="Calibri"/>
                          <a:cs typeface="Calibri"/>
                        </a:rPr>
                        <a:t>Stage</a:t>
                      </a:r>
                      <a:r>
                        <a:rPr sz="600" b="1" spc="5">
                          <a:latin typeface="Calibri"/>
                          <a:cs typeface="Calibri"/>
                        </a:rPr>
                        <a:t> </a:t>
                      </a:r>
                      <a:r>
                        <a:rPr sz="600" b="1" spc="-5">
                          <a:latin typeface="Calibri"/>
                          <a:cs typeface="Calibri"/>
                        </a:rPr>
                        <a:t>1</a:t>
                      </a:r>
                      <a:r>
                        <a:rPr sz="600" b="1" spc="-15">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in</a:t>
                      </a:r>
                      <a:r>
                        <a:rPr sz="600" b="1">
                          <a:latin typeface="Calibri"/>
                          <a:cs typeface="Calibri"/>
                        </a:rPr>
                        <a:t> LKS2</a:t>
                      </a:r>
                      <a:r>
                        <a:rPr sz="600" b="1" spc="-10">
                          <a:latin typeface="Calibri"/>
                          <a:cs typeface="Calibri"/>
                        </a:rPr>
                        <a:t> </a:t>
                      </a:r>
                      <a:r>
                        <a:rPr sz="600" b="1" spc="-5">
                          <a:latin typeface="Calibri"/>
                          <a:cs typeface="Calibri"/>
                        </a:rPr>
                        <a:t>children</a:t>
                      </a:r>
                      <a:r>
                        <a:rPr sz="600" b="1">
                          <a:latin typeface="Calibri"/>
                          <a:cs typeface="Calibri"/>
                        </a:rPr>
                        <a:t> </a:t>
                      </a:r>
                      <a:r>
                        <a:rPr sz="600" b="1" spc="-5">
                          <a:latin typeface="Calibri"/>
                          <a:cs typeface="Calibri"/>
                        </a:rPr>
                        <a:t>should:</a:t>
                      </a:r>
                      <a:endParaRPr sz="600">
                        <a:latin typeface="Calibri"/>
                        <a:cs typeface="Calibri"/>
                      </a:endParaRPr>
                    </a:p>
                    <a:p>
                      <a:pPr marL="525780" indent="-228600">
                        <a:lnSpc>
                          <a:spcPct val="100000"/>
                        </a:lnSpc>
                        <a:spcBef>
                          <a:spcPts val="145"/>
                        </a:spcBef>
                        <a:buSzPct val="114285"/>
                        <a:buFont typeface="Symbol"/>
                        <a:buChar char=""/>
                        <a:tabLst>
                          <a:tab pos="525145" algn="l"/>
                          <a:tab pos="525780" algn="l"/>
                        </a:tabLst>
                      </a:pPr>
                      <a:r>
                        <a:rPr sz="600" b="1" spc="-5">
                          <a:latin typeface="Calibri"/>
                          <a:cs typeface="Calibri"/>
                        </a:rPr>
                        <a:t>Understand changes</a:t>
                      </a:r>
                      <a:r>
                        <a:rPr sz="600" b="1" spc="10">
                          <a:latin typeface="Calibri"/>
                          <a:cs typeface="Calibri"/>
                        </a:rPr>
                        <a:t> </a:t>
                      </a:r>
                      <a:r>
                        <a:rPr sz="600" b="1" spc="-5">
                          <a:latin typeface="Calibri"/>
                          <a:cs typeface="Calibri"/>
                        </a:rPr>
                        <a:t>in weather</a:t>
                      </a:r>
                      <a:r>
                        <a:rPr sz="600" b="1" spc="5">
                          <a:latin typeface="Calibri"/>
                          <a:cs typeface="Calibri"/>
                        </a:rPr>
                        <a:t> </a:t>
                      </a:r>
                      <a:r>
                        <a:rPr sz="600" b="1" spc="-5">
                          <a:latin typeface="Calibri"/>
                          <a:cs typeface="Calibri"/>
                        </a:rPr>
                        <a:t>patterns</a:t>
                      </a:r>
                      <a:r>
                        <a:rPr sz="600" b="1" spc="15">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seasons.</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things move</a:t>
                      </a:r>
                      <a:r>
                        <a:rPr sz="600" b="1">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different</a:t>
                      </a:r>
                      <a:r>
                        <a:rPr sz="600" b="1">
                          <a:latin typeface="Calibri"/>
                          <a:cs typeface="Calibri"/>
                        </a:rPr>
                        <a:t> </a:t>
                      </a:r>
                      <a:r>
                        <a:rPr sz="600" b="1" spc="-5">
                          <a:latin typeface="Calibri"/>
                          <a:cs typeface="Calibri"/>
                        </a:rPr>
                        <a:t>surfaces.</a:t>
                      </a:r>
                      <a:endParaRPr sz="600">
                        <a:latin typeface="Calibri"/>
                        <a:cs typeface="Calibri"/>
                      </a:endParaRPr>
                    </a:p>
                    <a:p>
                      <a:pPr marL="525145" marR="363855" indent="-228600">
                        <a:lnSpc>
                          <a:spcPct val="101699"/>
                        </a:lnSpc>
                        <a:spcBef>
                          <a:spcPts val="145"/>
                        </a:spcBef>
                        <a:buSzPct val="114285"/>
                        <a:buFont typeface="Symbol"/>
                        <a:buChar char=""/>
                        <a:tabLst>
                          <a:tab pos="525145" algn="l"/>
                          <a:tab pos="525780" algn="l"/>
                        </a:tabLst>
                      </a:pPr>
                      <a:r>
                        <a:rPr sz="600" b="1" spc="-5">
                          <a:latin typeface="Calibri"/>
                          <a:cs typeface="Calibri"/>
                        </a:rPr>
                        <a:t>Notice</a:t>
                      </a:r>
                      <a:r>
                        <a:rPr sz="600" b="1" spc="5">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some forces</a:t>
                      </a:r>
                      <a:r>
                        <a:rPr sz="600" b="1" spc="10">
                          <a:latin typeface="Calibri"/>
                          <a:cs typeface="Calibri"/>
                        </a:rPr>
                        <a:t> </a:t>
                      </a:r>
                      <a:r>
                        <a:rPr sz="600" b="1" spc="-5">
                          <a:latin typeface="Calibri"/>
                          <a:cs typeface="Calibri"/>
                        </a:rPr>
                        <a:t>need contact</a:t>
                      </a:r>
                      <a:r>
                        <a:rPr sz="600" b="1">
                          <a:latin typeface="Calibri"/>
                          <a:cs typeface="Calibri"/>
                        </a:rPr>
                        <a:t> </a:t>
                      </a:r>
                      <a:r>
                        <a:rPr sz="600" b="1" spc="-5">
                          <a:latin typeface="Calibri"/>
                          <a:cs typeface="Calibri"/>
                        </a:rPr>
                        <a:t>between two </a:t>
                      </a:r>
                      <a:r>
                        <a:rPr sz="600" b="1" spc="-140">
                          <a:latin typeface="Calibri"/>
                          <a:cs typeface="Calibri"/>
                        </a:rPr>
                        <a:t> </a:t>
                      </a:r>
                      <a:r>
                        <a:rPr sz="600" b="1" spc="-5">
                          <a:latin typeface="Calibri"/>
                          <a:cs typeface="Calibri"/>
                        </a:rPr>
                        <a:t>objects, but</a:t>
                      </a:r>
                      <a:r>
                        <a:rPr sz="600" b="1" spc="5">
                          <a:latin typeface="Calibri"/>
                          <a:cs typeface="Calibri"/>
                        </a:rPr>
                        <a:t> </a:t>
                      </a:r>
                      <a:r>
                        <a:rPr sz="600" b="1" spc="-5">
                          <a:latin typeface="Calibri"/>
                          <a:cs typeface="Calibri"/>
                        </a:rPr>
                        <a:t>magnetic forces</a:t>
                      </a:r>
                      <a:r>
                        <a:rPr sz="600" b="1" spc="10">
                          <a:latin typeface="Calibri"/>
                          <a:cs typeface="Calibri"/>
                        </a:rPr>
                        <a:t> </a:t>
                      </a:r>
                      <a:r>
                        <a:rPr sz="600" b="1" spc="-5">
                          <a:latin typeface="Calibri"/>
                          <a:cs typeface="Calibri"/>
                        </a:rPr>
                        <a:t>can </a:t>
                      </a:r>
                      <a:r>
                        <a:rPr sz="600" b="1">
                          <a:latin typeface="Calibri"/>
                          <a:cs typeface="Calibri"/>
                        </a:rPr>
                        <a:t>act</a:t>
                      </a:r>
                      <a:r>
                        <a:rPr sz="600" b="1" spc="-5">
                          <a:latin typeface="Calibri"/>
                          <a:cs typeface="Calibri"/>
                        </a:rPr>
                        <a:t> at a</a:t>
                      </a:r>
                      <a:r>
                        <a:rPr sz="600" b="1" spc="5">
                          <a:latin typeface="Calibri"/>
                          <a:cs typeface="Calibri"/>
                        </a:rPr>
                        <a:t> </a:t>
                      </a:r>
                      <a:r>
                        <a:rPr sz="600" b="1" spc="-5">
                          <a:latin typeface="Calibri"/>
                          <a:cs typeface="Calibri"/>
                        </a:rPr>
                        <a:t>distance.</a:t>
                      </a:r>
                      <a:endParaRPr sz="600">
                        <a:latin typeface="Calibri"/>
                        <a:cs typeface="Calibri"/>
                      </a:endParaRPr>
                    </a:p>
                    <a:p>
                      <a:pPr marL="525145" marR="155575" indent="-228600">
                        <a:lnSpc>
                          <a:spcPct val="101400"/>
                        </a:lnSpc>
                        <a:spcBef>
                          <a:spcPts val="145"/>
                        </a:spcBef>
                        <a:buSzPct val="114285"/>
                        <a:buFont typeface="Symbol"/>
                        <a:buChar char=""/>
                        <a:tabLst>
                          <a:tab pos="525145" algn="l"/>
                          <a:tab pos="525780" algn="l"/>
                        </a:tabLst>
                      </a:pPr>
                      <a:r>
                        <a:rPr sz="600" b="1" spc="-5">
                          <a:latin typeface="Calibri"/>
                          <a:cs typeface="Calibri"/>
                        </a:rPr>
                        <a:t>Describe magnets</a:t>
                      </a:r>
                      <a:r>
                        <a:rPr sz="600" b="1">
                          <a:latin typeface="Calibri"/>
                          <a:cs typeface="Calibri"/>
                        </a:rPr>
                        <a:t> </a:t>
                      </a:r>
                      <a:r>
                        <a:rPr sz="600" b="1" spc="-5">
                          <a:latin typeface="Calibri"/>
                          <a:cs typeface="Calibri"/>
                        </a:rPr>
                        <a:t>as</a:t>
                      </a:r>
                      <a:r>
                        <a:rPr sz="600" b="1" spc="10">
                          <a:latin typeface="Calibri"/>
                          <a:cs typeface="Calibri"/>
                        </a:rPr>
                        <a:t> </a:t>
                      </a:r>
                      <a:r>
                        <a:rPr sz="600" b="1" spc="-5">
                          <a:latin typeface="Calibri"/>
                          <a:cs typeface="Calibri"/>
                        </a:rPr>
                        <a:t>having</a:t>
                      </a:r>
                      <a:r>
                        <a:rPr sz="600" b="1" spc="5">
                          <a:latin typeface="Calibri"/>
                          <a:cs typeface="Calibri"/>
                        </a:rPr>
                        <a:t> </a:t>
                      </a:r>
                      <a:r>
                        <a:rPr sz="600" b="1" spc="-5">
                          <a:latin typeface="Calibri"/>
                          <a:cs typeface="Calibri"/>
                        </a:rPr>
                        <a:t>two poles.</a:t>
                      </a:r>
                      <a:r>
                        <a:rPr sz="600" b="1" spc="5">
                          <a:latin typeface="Calibri"/>
                          <a:cs typeface="Calibri"/>
                        </a:rPr>
                        <a:t> </a:t>
                      </a:r>
                      <a:r>
                        <a:rPr sz="600" b="1" spc="-5">
                          <a:latin typeface="Calibri"/>
                          <a:cs typeface="Calibri"/>
                        </a:rPr>
                        <a:t>Predict</a:t>
                      </a:r>
                      <a:r>
                        <a:rPr sz="600" b="1">
                          <a:latin typeface="Calibri"/>
                          <a:cs typeface="Calibri"/>
                        </a:rPr>
                        <a:t> </a:t>
                      </a:r>
                      <a:r>
                        <a:rPr sz="600" b="1" spc="-5">
                          <a:latin typeface="Calibri"/>
                          <a:cs typeface="Calibri"/>
                        </a:rPr>
                        <a:t>whether </a:t>
                      </a:r>
                      <a:r>
                        <a:rPr sz="600" b="1">
                          <a:latin typeface="Calibri"/>
                          <a:cs typeface="Calibri"/>
                        </a:rPr>
                        <a:t> </a:t>
                      </a:r>
                      <a:r>
                        <a:rPr sz="600" b="1" spc="-5">
                          <a:latin typeface="Calibri"/>
                          <a:cs typeface="Calibri"/>
                        </a:rPr>
                        <a:t>two</a:t>
                      </a:r>
                      <a:r>
                        <a:rPr sz="600" b="1" spc="5">
                          <a:latin typeface="Calibri"/>
                          <a:cs typeface="Calibri"/>
                        </a:rPr>
                        <a:t> </a:t>
                      </a:r>
                      <a:r>
                        <a:rPr sz="600" b="1" spc="-5">
                          <a:latin typeface="Calibri"/>
                          <a:cs typeface="Calibri"/>
                        </a:rPr>
                        <a:t>magnets</a:t>
                      </a:r>
                      <a:r>
                        <a:rPr sz="600" b="1" spc="5">
                          <a:latin typeface="Calibri"/>
                          <a:cs typeface="Calibri"/>
                        </a:rPr>
                        <a:t> </a:t>
                      </a:r>
                      <a:r>
                        <a:rPr sz="600" b="1" spc="-5">
                          <a:latin typeface="Calibri"/>
                          <a:cs typeface="Calibri"/>
                        </a:rPr>
                        <a:t>with attract</a:t>
                      </a:r>
                      <a:r>
                        <a:rPr sz="600" b="1" spc="10">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repel</a:t>
                      </a:r>
                      <a:r>
                        <a:rPr sz="600" b="1" spc="5">
                          <a:latin typeface="Calibri"/>
                          <a:cs typeface="Calibri"/>
                        </a:rPr>
                        <a:t> </a:t>
                      </a:r>
                      <a:r>
                        <a:rPr sz="600" b="1" spc="-5">
                          <a:latin typeface="Calibri"/>
                          <a:cs typeface="Calibri"/>
                        </a:rPr>
                        <a:t>each</a:t>
                      </a:r>
                      <a:r>
                        <a:rPr sz="600" b="1" spc="25">
                          <a:latin typeface="Calibri"/>
                          <a:cs typeface="Calibri"/>
                        </a:rPr>
                        <a:t> </a:t>
                      </a:r>
                      <a:r>
                        <a:rPr sz="600" b="1" spc="-5">
                          <a:latin typeface="Calibri"/>
                          <a:cs typeface="Calibri"/>
                        </a:rPr>
                        <a:t>other, depending </a:t>
                      </a:r>
                      <a:r>
                        <a:rPr sz="600" b="1" spc="-145">
                          <a:latin typeface="Calibri"/>
                          <a:cs typeface="Calibri"/>
                        </a:rPr>
                        <a:t> </a:t>
                      </a:r>
                      <a:r>
                        <a:rPr sz="600" b="1" spc="-5">
                          <a:latin typeface="Calibri"/>
                          <a:cs typeface="Calibri"/>
                        </a:rPr>
                        <a:t>on</a:t>
                      </a:r>
                      <a:r>
                        <a:rPr sz="600" b="1" spc="-10">
                          <a:latin typeface="Calibri"/>
                          <a:cs typeface="Calibri"/>
                        </a:rPr>
                        <a:t> </a:t>
                      </a:r>
                      <a:r>
                        <a:rPr sz="600" b="1" spc="-5">
                          <a:latin typeface="Calibri"/>
                          <a:cs typeface="Calibri"/>
                        </a:rPr>
                        <a:t>which poles are facing</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30"/>
                        </a:spcBef>
                      </a:pPr>
                      <a:endParaRPr sz="600">
                        <a:latin typeface="Times New Roman"/>
                        <a:cs typeface="Times New Roman"/>
                      </a:endParaRPr>
                    </a:p>
                    <a:p>
                      <a:pPr marL="67945" marR="546100">
                        <a:lnSpc>
                          <a:spcPct val="101400"/>
                        </a:lnSpc>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temperature/size/day</a:t>
                      </a:r>
                      <a:r>
                        <a:rPr sz="600" spc="15">
                          <a:latin typeface="Calibri"/>
                          <a:cs typeface="Calibri"/>
                        </a:rPr>
                        <a:t> </a:t>
                      </a:r>
                      <a:r>
                        <a:rPr sz="600" spc="-5">
                          <a:latin typeface="Calibri"/>
                          <a:cs typeface="Calibri"/>
                        </a:rPr>
                        <a:t>length/year</a:t>
                      </a:r>
                      <a:r>
                        <a:rPr sz="600">
                          <a:latin typeface="Calibri"/>
                          <a:cs typeface="Calibri"/>
                        </a:rPr>
                        <a:t> </a:t>
                      </a:r>
                      <a:r>
                        <a:rPr sz="600" spc="-5">
                          <a:latin typeface="Calibri"/>
                          <a:cs typeface="Calibri"/>
                        </a:rPr>
                        <a:t>length</a:t>
                      </a:r>
                      <a:r>
                        <a:rPr sz="600" spc="5">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as</a:t>
                      </a:r>
                      <a:r>
                        <a:rPr sz="600" spc="5">
                          <a:latin typeface="Calibri"/>
                          <a:cs typeface="Calibri"/>
                        </a:rPr>
                        <a:t> </a:t>
                      </a:r>
                      <a:r>
                        <a:rPr sz="600" spc="-5">
                          <a:latin typeface="Calibri"/>
                          <a:cs typeface="Calibri"/>
                        </a:rPr>
                        <a:t>you</a:t>
                      </a:r>
                      <a:r>
                        <a:rPr sz="600" spc="5">
                          <a:latin typeface="Calibri"/>
                          <a:cs typeface="Calibri"/>
                        </a:rPr>
                        <a:t> </a:t>
                      </a:r>
                      <a:r>
                        <a:rPr sz="600" spc="-5">
                          <a:latin typeface="Calibri"/>
                          <a:cs typeface="Calibri"/>
                        </a:rPr>
                        <a:t>get </a:t>
                      </a:r>
                      <a:r>
                        <a:rPr sz="600" spc="-140">
                          <a:latin typeface="Calibri"/>
                          <a:cs typeface="Calibri"/>
                        </a:rPr>
                        <a:t> </a:t>
                      </a:r>
                      <a:r>
                        <a:rPr sz="600" spc="-5">
                          <a:latin typeface="Calibri"/>
                          <a:cs typeface="Calibri"/>
                        </a:rPr>
                        <a:t>closer/further</a:t>
                      </a:r>
                      <a:r>
                        <a:rPr sz="600">
                          <a:latin typeface="Calibri"/>
                          <a:cs typeface="Calibri"/>
                        </a:rPr>
                        <a:t> </a:t>
                      </a:r>
                      <a:r>
                        <a:rPr sz="600" spc="-5">
                          <a:latin typeface="Calibri"/>
                          <a:cs typeface="Calibri"/>
                        </a:rPr>
                        <a:t>to</a:t>
                      </a:r>
                      <a:r>
                        <a:rPr sz="600">
                          <a:latin typeface="Calibri"/>
                          <a:cs typeface="Calibri"/>
                        </a:rPr>
                        <a:t> </a:t>
                      </a:r>
                      <a:r>
                        <a:rPr sz="600" spc="-5">
                          <a:latin typeface="Calibri"/>
                          <a:cs typeface="Calibri"/>
                        </a:rPr>
                        <a:t>the </a:t>
                      </a:r>
                      <a:r>
                        <a:rPr sz="600">
                          <a:latin typeface="Calibri"/>
                          <a:cs typeface="Calibri"/>
                        </a:rPr>
                        <a:t>sun?</a:t>
                      </a:r>
                    </a:p>
                    <a:p>
                      <a:pPr marL="67945">
                        <a:lnSpc>
                          <a:spcPct val="100000"/>
                        </a:lnSpc>
                        <a:spcBef>
                          <a:spcPts val="10"/>
                        </a:spcBef>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distance</a:t>
                      </a:r>
                      <a:r>
                        <a:rPr sz="600">
                          <a:latin typeface="Calibri"/>
                          <a:cs typeface="Calibri"/>
                        </a:rPr>
                        <a:t> </a:t>
                      </a:r>
                      <a:r>
                        <a:rPr sz="600" spc="-5">
                          <a:latin typeface="Calibri"/>
                          <a:cs typeface="Calibri"/>
                        </a:rPr>
                        <a:t>from</a:t>
                      </a:r>
                      <a:r>
                        <a:rPr sz="60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light source</a:t>
                      </a:r>
                      <a:r>
                        <a:rPr sz="600">
                          <a:latin typeface="Calibri"/>
                          <a:cs typeface="Calibri"/>
                        </a:rPr>
                        <a:t> </a:t>
                      </a:r>
                      <a:r>
                        <a:rPr sz="600" spc="-5">
                          <a:latin typeface="Calibri"/>
                          <a:cs typeface="Calibri"/>
                        </a:rPr>
                        <a:t>affect how</a:t>
                      </a:r>
                      <a:r>
                        <a:rPr sz="600" spc="5">
                          <a:latin typeface="Calibri"/>
                          <a:cs typeface="Calibri"/>
                        </a:rPr>
                        <a:t> </a:t>
                      </a:r>
                      <a:r>
                        <a:rPr sz="600" spc="-5">
                          <a:latin typeface="Calibri"/>
                          <a:cs typeface="Calibri"/>
                        </a:rPr>
                        <a:t>much</a:t>
                      </a:r>
                      <a:r>
                        <a:rPr sz="600" spc="10">
                          <a:latin typeface="Calibri"/>
                          <a:cs typeface="Calibri"/>
                        </a:rPr>
                        <a:t> </a:t>
                      </a:r>
                      <a:r>
                        <a:rPr sz="600" spc="-5">
                          <a:latin typeface="Calibri"/>
                          <a:cs typeface="Calibri"/>
                        </a:rPr>
                        <a:t>light hits</a:t>
                      </a:r>
                      <a:r>
                        <a:rPr sz="600" spc="5">
                          <a:latin typeface="Calibri"/>
                          <a:cs typeface="Calibri"/>
                        </a:rPr>
                        <a:t> </a:t>
                      </a:r>
                      <a:r>
                        <a:rPr sz="600" spc="-5">
                          <a:latin typeface="Calibri"/>
                          <a:cs typeface="Calibri"/>
                        </a:rPr>
                        <a:t>an</a:t>
                      </a:r>
                      <a:r>
                        <a:rPr sz="600" spc="10">
                          <a:latin typeface="Calibri"/>
                          <a:cs typeface="Calibri"/>
                        </a:rPr>
                        <a:t> </a:t>
                      </a:r>
                      <a:r>
                        <a:rPr sz="600" spc="-5">
                          <a:latin typeface="Calibri"/>
                          <a:cs typeface="Calibri"/>
                        </a:rPr>
                        <a:t>object?</a:t>
                      </a:r>
                      <a:endParaRPr sz="600">
                        <a:latin typeface="Calibri"/>
                        <a:cs typeface="Calibri"/>
                      </a:endParaRPr>
                    </a:p>
                    <a:p>
                      <a:pPr marL="67945" marR="124460">
                        <a:lnSpc>
                          <a:spcPts val="850"/>
                        </a:lnSpc>
                        <a:spcBef>
                          <a:spcPts val="35"/>
                        </a:spcBef>
                      </a:pPr>
                      <a:r>
                        <a:rPr sz="600" spc="-5">
                          <a:latin typeface="Calibri"/>
                          <a:cs typeface="Calibri"/>
                        </a:rPr>
                        <a:t>Does</a:t>
                      </a:r>
                      <a:r>
                        <a:rPr sz="600" spc="5">
                          <a:latin typeface="Calibri"/>
                          <a:cs typeface="Calibri"/>
                        </a:rPr>
                        <a:t> </a:t>
                      </a:r>
                      <a:r>
                        <a:rPr sz="600" spc="-5">
                          <a:latin typeface="Calibri"/>
                          <a:cs typeface="Calibri"/>
                        </a:rPr>
                        <a:t>having</a:t>
                      </a:r>
                      <a:r>
                        <a:rPr sz="600">
                          <a:latin typeface="Calibri"/>
                          <a:cs typeface="Calibri"/>
                        </a:rPr>
                        <a:t> </a:t>
                      </a:r>
                      <a:r>
                        <a:rPr sz="600" spc="-10">
                          <a:latin typeface="Calibri"/>
                          <a:cs typeface="Calibri"/>
                        </a:rPr>
                        <a:t>more</a:t>
                      </a:r>
                      <a:r>
                        <a:rPr sz="600" spc="15">
                          <a:latin typeface="Calibri"/>
                          <a:cs typeface="Calibri"/>
                        </a:rPr>
                        <a:t> </a:t>
                      </a:r>
                      <a:r>
                        <a:rPr sz="600" spc="-5">
                          <a:latin typeface="Calibri"/>
                          <a:cs typeface="Calibri"/>
                        </a:rPr>
                        <a:t>moons</a:t>
                      </a:r>
                      <a:r>
                        <a:rPr sz="600" spc="10">
                          <a:latin typeface="Calibri"/>
                          <a:cs typeface="Calibri"/>
                        </a:rPr>
                        <a:t> </a:t>
                      </a:r>
                      <a:r>
                        <a:rPr sz="600" spc="-5">
                          <a:latin typeface="Calibri"/>
                          <a:cs typeface="Calibri"/>
                        </a:rPr>
                        <a:t>result </a:t>
                      </a:r>
                      <a:r>
                        <a:rPr sz="600" spc="-10">
                          <a:latin typeface="Calibri"/>
                          <a:cs typeface="Calibri"/>
                        </a:rPr>
                        <a:t>in</a:t>
                      </a:r>
                      <a:r>
                        <a:rPr sz="600" spc="15">
                          <a:latin typeface="Calibri"/>
                          <a:cs typeface="Calibri"/>
                        </a:rPr>
                        <a:t> </a:t>
                      </a:r>
                      <a:r>
                        <a:rPr sz="600" spc="-5">
                          <a:latin typeface="Calibri"/>
                          <a:cs typeface="Calibri"/>
                        </a:rPr>
                        <a:t>more</a:t>
                      </a:r>
                      <a:r>
                        <a:rPr sz="600" spc="20">
                          <a:latin typeface="Calibri"/>
                          <a:cs typeface="Calibri"/>
                        </a:rPr>
                        <a:t> </a:t>
                      </a:r>
                      <a:r>
                        <a:rPr sz="600">
                          <a:latin typeface="Calibri"/>
                          <a:cs typeface="Calibri"/>
                        </a:rPr>
                        <a:t>light</a:t>
                      </a:r>
                      <a:r>
                        <a:rPr sz="600" spc="-5">
                          <a:latin typeface="Calibri"/>
                          <a:cs typeface="Calibri"/>
                        </a:rPr>
                        <a:t> hitting</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planet?</a:t>
                      </a:r>
                      <a:r>
                        <a:rPr sz="600" spc="5">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could</a:t>
                      </a:r>
                      <a:r>
                        <a:rPr sz="600" spc="5">
                          <a:latin typeface="Calibri"/>
                          <a:cs typeface="Calibri"/>
                        </a:rPr>
                        <a:t> </a:t>
                      </a:r>
                      <a:r>
                        <a:rPr sz="600" spc="-5">
                          <a:latin typeface="Calibri"/>
                          <a:cs typeface="Calibri"/>
                        </a:rPr>
                        <a:t>you</a:t>
                      </a:r>
                      <a:r>
                        <a:rPr sz="600" spc="5">
                          <a:latin typeface="Calibri"/>
                          <a:cs typeface="Calibri"/>
                        </a:rPr>
                        <a:t> </a:t>
                      </a:r>
                      <a:r>
                        <a:rPr sz="600" spc="-5">
                          <a:latin typeface="Calibri"/>
                          <a:cs typeface="Calibri"/>
                        </a:rPr>
                        <a:t>test </a:t>
                      </a:r>
                      <a:r>
                        <a:rPr sz="600" spc="-140">
                          <a:latin typeface="Calibri"/>
                          <a:cs typeface="Calibri"/>
                        </a:rPr>
                        <a:t> </a:t>
                      </a:r>
                      <a:r>
                        <a:rPr sz="600" spc="-5">
                          <a:latin typeface="Calibri"/>
                          <a:cs typeface="Calibri"/>
                        </a:rPr>
                        <a:t>this?</a:t>
                      </a:r>
                      <a:endParaRPr sz="600">
                        <a:latin typeface="Calibri"/>
                        <a:cs typeface="Calibri"/>
                      </a:endParaRPr>
                    </a:p>
                    <a:p>
                      <a:pPr marL="67945">
                        <a:lnSpc>
                          <a:spcPts val="840"/>
                        </a:lnSpc>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speed/size</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meteorite</a:t>
                      </a:r>
                      <a:r>
                        <a:rPr sz="600">
                          <a:latin typeface="Calibri"/>
                          <a:cs typeface="Calibri"/>
                        </a:rPr>
                        <a:t> </a:t>
                      </a:r>
                      <a:r>
                        <a:rPr sz="600" spc="-5">
                          <a:latin typeface="Calibri"/>
                          <a:cs typeface="Calibri"/>
                        </a:rPr>
                        <a:t>affect</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size</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moon</a:t>
                      </a:r>
                      <a:r>
                        <a:rPr sz="600" spc="10">
                          <a:latin typeface="Calibri"/>
                          <a:cs typeface="Calibri"/>
                        </a:rPr>
                        <a:t> </a:t>
                      </a:r>
                      <a:r>
                        <a:rPr sz="600" spc="-5">
                          <a:latin typeface="Calibri"/>
                          <a:cs typeface="Calibri"/>
                        </a:rPr>
                        <a:t>crater</a:t>
                      </a:r>
                      <a:r>
                        <a:rPr sz="600">
                          <a:latin typeface="Calibri"/>
                          <a:cs typeface="Calibri"/>
                        </a:rPr>
                        <a:t> </a:t>
                      </a:r>
                      <a:r>
                        <a:rPr sz="600" spc="-5">
                          <a:latin typeface="Calibri"/>
                          <a:cs typeface="Calibri"/>
                        </a:rPr>
                        <a:t>formed?</a:t>
                      </a:r>
                      <a:endParaRPr sz="600">
                        <a:latin typeface="Calibri"/>
                        <a:cs typeface="Calibri"/>
                      </a:endParaRPr>
                    </a:p>
                    <a:p>
                      <a:pPr marL="67945" marR="105410">
                        <a:lnSpc>
                          <a:spcPct val="101400"/>
                        </a:lnSpc>
                      </a:pPr>
                      <a:r>
                        <a:rPr sz="600" spc="-5">
                          <a:latin typeface="Calibri"/>
                          <a:cs typeface="Calibri"/>
                        </a:rPr>
                        <a:t>If</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moon</a:t>
                      </a:r>
                      <a:r>
                        <a:rPr sz="600" spc="10">
                          <a:latin typeface="Calibri"/>
                          <a:cs typeface="Calibri"/>
                        </a:rPr>
                        <a:t> </a:t>
                      </a:r>
                      <a:r>
                        <a:rPr sz="600" spc="-5">
                          <a:latin typeface="Calibri"/>
                          <a:cs typeface="Calibri"/>
                        </a:rPr>
                        <a:t>became</a:t>
                      </a:r>
                      <a:r>
                        <a:rPr sz="600">
                          <a:latin typeface="Calibri"/>
                          <a:cs typeface="Calibri"/>
                        </a:rPr>
                        <a:t> </a:t>
                      </a:r>
                      <a:r>
                        <a:rPr sz="600" spc="-5">
                          <a:latin typeface="Calibri"/>
                          <a:cs typeface="Calibri"/>
                        </a:rPr>
                        <a:t>heavier</a:t>
                      </a:r>
                      <a:r>
                        <a:rPr sz="600" spc="5">
                          <a:latin typeface="Calibri"/>
                          <a:cs typeface="Calibri"/>
                        </a:rPr>
                        <a:t> </a:t>
                      </a:r>
                      <a:r>
                        <a:rPr sz="600" spc="-5">
                          <a:latin typeface="Calibri"/>
                          <a:cs typeface="Calibri"/>
                        </a:rPr>
                        <a:t>as</a:t>
                      </a:r>
                      <a:r>
                        <a:rPr sz="600" spc="5">
                          <a:latin typeface="Calibri"/>
                          <a:cs typeface="Calibri"/>
                        </a:rPr>
                        <a:t> </a:t>
                      </a:r>
                      <a:r>
                        <a:rPr sz="600" spc="-5">
                          <a:latin typeface="Calibri"/>
                          <a:cs typeface="Calibri"/>
                        </a:rPr>
                        <a:t>a</a:t>
                      </a:r>
                      <a:r>
                        <a:rPr sz="600" spc="20">
                          <a:latin typeface="Calibri"/>
                          <a:cs typeface="Calibri"/>
                        </a:rPr>
                        <a:t> </a:t>
                      </a:r>
                      <a:r>
                        <a:rPr sz="600" spc="-5">
                          <a:latin typeface="Calibri"/>
                          <a:cs typeface="Calibri"/>
                        </a:rPr>
                        <a:t>result of</a:t>
                      </a:r>
                      <a:r>
                        <a:rPr sz="600" spc="20">
                          <a:latin typeface="Calibri"/>
                          <a:cs typeface="Calibri"/>
                        </a:rPr>
                        <a:t> </a:t>
                      </a:r>
                      <a:r>
                        <a:rPr sz="600" spc="-5">
                          <a:latin typeface="Calibri"/>
                          <a:cs typeface="Calibri"/>
                        </a:rPr>
                        <a:t>meteorite</a:t>
                      </a:r>
                      <a:r>
                        <a:rPr sz="600">
                          <a:latin typeface="Calibri"/>
                          <a:cs typeface="Calibri"/>
                        </a:rPr>
                        <a:t> </a:t>
                      </a:r>
                      <a:r>
                        <a:rPr sz="600" spc="-5">
                          <a:latin typeface="Calibri"/>
                          <a:cs typeface="Calibri"/>
                        </a:rPr>
                        <a:t>collisions</a:t>
                      </a:r>
                      <a:r>
                        <a:rPr sz="600" spc="10">
                          <a:latin typeface="Calibri"/>
                          <a:cs typeface="Calibri"/>
                        </a:rPr>
                        <a:t> </a:t>
                      </a:r>
                      <a:r>
                        <a:rPr sz="600" spc="-5">
                          <a:latin typeface="Calibri"/>
                          <a:cs typeface="Calibri"/>
                        </a:rPr>
                        <a:t>what would</a:t>
                      </a:r>
                      <a:r>
                        <a:rPr sz="600" spc="10">
                          <a:latin typeface="Calibri"/>
                          <a:cs typeface="Calibri"/>
                        </a:rPr>
                        <a:t> </a:t>
                      </a:r>
                      <a:r>
                        <a:rPr sz="600" spc="-5">
                          <a:latin typeface="Calibri"/>
                          <a:cs typeface="Calibri"/>
                        </a:rPr>
                        <a:t>happen </a:t>
                      </a:r>
                      <a:r>
                        <a:rPr sz="600" spc="-145">
                          <a:latin typeface="Calibri"/>
                          <a:cs typeface="Calibri"/>
                        </a:rPr>
                        <a:t> </a:t>
                      </a:r>
                      <a:r>
                        <a:rPr sz="600" spc="-5">
                          <a:latin typeface="Calibri"/>
                          <a:cs typeface="Calibri"/>
                        </a:rPr>
                        <a:t>to </a:t>
                      </a:r>
                      <a:r>
                        <a:rPr sz="600" spc="-10">
                          <a:latin typeface="Calibri"/>
                          <a:cs typeface="Calibri"/>
                        </a:rPr>
                        <a:t>its</a:t>
                      </a:r>
                      <a:r>
                        <a:rPr sz="600">
                          <a:latin typeface="Calibri"/>
                          <a:cs typeface="Calibri"/>
                        </a:rPr>
                        <a:t> </a:t>
                      </a:r>
                      <a:r>
                        <a:rPr sz="600" spc="-5">
                          <a:latin typeface="Calibri"/>
                          <a:cs typeface="Calibri"/>
                        </a:rPr>
                        <a:t>position</a:t>
                      </a:r>
                      <a:r>
                        <a:rPr sz="600">
                          <a:latin typeface="Calibri"/>
                          <a:cs typeface="Calibri"/>
                        </a:rPr>
                        <a:t> </a:t>
                      </a:r>
                      <a:r>
                        <a:rPr sz="600" spc="-5">
                          <a:latin typeface="Calibri"/>
                          <a:cs typeface="Calibri"/>
                        </a:rPr>
                        <a:t>relative to</a:t>
                      </a:r>
                      <a:r>
                        <a:rPr sz="600" spc="10">
                          <a:latin typeface="Calibri"/>
                          <a:cs typeface="Calibri"/>
                        </a:rPr>
                        <a:t> </a:t>
                      </a:r>
                      <a:r>
                        <a:rPr sz="600" spc="-5">
                          <a:latin typeface="Calibri"/>
                          <a:cs typeface="Calibri"/>
                        </a:rPr>
                        <a:t>Earth?</a:t>
                      </a:r>
                      <a:endParaRPr sz="600">
                        <a:latin typeface="Calibri"/>
                        <a:cs typeface="Calibri"/>
                      </a:endParaRPr>
                    </a:p>
                    <a:p>
                      <a:pPr marL="67945">
                        <a:lnSpc>
                          <a:spcPct val="100000"/>
                        </a:lnSpc>
                        <a:spcBef>
                          <a:spcPts val="10"/>
                        </a:spcBef>
                      </a:pPr>
                      <a:r>
                        <a:rPr sz="600" spc="-5">
                          <a:latin typeface="Calibri"/>
                          <a:cs typeface="Calibri"/>
                        </a:rPr>
                        <a:t>If</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mass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a:t>
                      </a:r>
                      <a:r>
                        <a:rPr sz="600" spc="5">
                          <a:latin typeface="Calibri"/>
                          <a:cs typeface="Calibri"/>
                        </a:rPr>
                        <a:t> </a:t>
                      </a:r>
                      <a:r>
                        <a:rPr sz="600" spc="-10">
                          <a:latin typeface="Calibri"/>
                          <a:cs typeface="Calibri"/>
                        </a:rPr>
                        <a:t>is</a:t>
                      </a:r>
                      <a:r>
                        <a:rPr sz="600" spc="10">
                          <a:latin typeface="Calibri"/>
                          <a:cs typeface="Calibri"/>
                        </a:rPr>
                        <a:t> </a:t>
                      </a:r>
                      <a:r>
                        <a:rPr sz="600" spc="-5">
                          <a:latin typeface="Calibri"/>
                          <a:cs typeface="Calibri"/>
                        </a:rPr>
                        <a:t>80x</a:t>
                      </a:r>
                      <a:r>
                        <a:rPr sz="600">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moon,</a:t>
                      </a:r>
                      <a:r>
                        <a:rPr sz="600" spc="10">
                          <a:latin typeface="Calibri"/>
                          <a:cs typeface="Calibri"/>
                        </a:rPr>
                        <a:t> </a:t>
                      </a:r>
                      <a:r>
                        <a:rPr sz="600" spc="-5">
                          <a:latin typeface="Calibri"/>
                          <a:cs typeface="Calibri"/>
                        </a:rPr>
                        <a:t>why </a:t>
                      </a:r>
                      <a:r>
                        <a:rPr sz="600" spc="-10">
                          <a:latin typeface="Calibri"/>
                          <a:cs typeface="Calibri"/>
                        </a:rPr>
                        <a:t>is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gravity</a:t>
                      </a:r>
                      <a:r>
                        <a:rPr sz="600">
                          <a:latin typeface="Calibri"/>
                          <a:cs typeface="Calibri"/>
                        </a:rPr>
                        <a:t> </a:t>
                      </a:r>
                      <a:r>
                        <a:rPr sz="600" spc="-5">
                          <a:latin typeface="Calibri"/>
                          <a:cs typeface="Calibri"/>
                        </a:rPr>
                        <a:t>at</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Earth’s</a:t>
                      </a:r>
                      <a:endParaRPr sz="600">
                        <a:latin typeface="Calibri"/>
                        <a:cs typeface="Calibri"/>
                      </a:endParaRPr>
                    </a:p>
                    <a:p>
                      <a:pPr marL="67945" marR="1039494">
                        <a:lnSpc>
                          <a:spcPts val="860"/>
                        </a:lnSpc>
                        <a:spcBef>
                          <a:spcPts val="25"/>
                        </a:spcBef>
                      </a:pPr>
                      <a:r>
                        <a:rPr sz="600" spc="-5">
                          <a:latin typeface="Calibri"/>
                          <a:cs typeface="Calibri"/>
                        </a:rPr>
                        <a:t>surface only</a:t>
                      </a:r>
                      <a:r>
                        <a:rPr sz="600">
                          <a:latin typeface="Calibri"/>
                          <a:cs typeface="Calibri"/>
                        </a:rPr>
                        <a:t> </a:t>
                      </a:r>
                      <a:r>
                        <a:rPr sz="600" spc="-10">
                          <a:latin typeface="Calibri"/>
                          <a:cs typeface="Calibri"/>
                        </a:rPr>
                        <a:t>6x</a:t>
                      </a:r>
                      <a:r>
                        <a:rPr sz="600">
                          <a:latin typeface="Calibri"/>
                          <a:cs typeface="Calibri"/>
                        </a:rPr>
                        <a:t> </a:t>
                      </a:r>
                      <a:r>
                        <a:rPr sz="600" spc="-5">
                          <a:latin typeface="Calibri"/>
                          <a:cs typeface="Calibri"/>
                        </a:rPr>
                        <a:t>greater</a:t>
                      </a:r>
                      <a:r>
                        <a:rPr sz="600">
                          <a:latin typeface="Calibri"/>
                          <a:cs typeface="Calibri"/>
                        </a:rPr>
                        <a:t> </a:t>
                      </a:r>
                      <a:r>
                        <a:rPr sz="600" spc="-5">
                          <a:latin typeface="Calibri"/>
                          <a:cs typeface="Calibri"/>
                        </a:rPr>
                        <a:t>than</a:t>
                      </a:r>
                      <a:r>
                        <a:rPr sz="600" spc="5">
                          <a:latin typeface="Calibri"/>
                          <a:cs typeface="Calibri"/>
                        </a:rPr>
                        <a:t> </a:t>
                      </a:r>
                      <a:r>
                        <a:rPr sz="600" spc="-5">
                          <a:latin typeface="Calibri"/>
                          <a:cs typeface="Calibri"/>
                        </a:rPr>
                        <a:t>at</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surface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moon? </a:t>
                      </a:r>
                      <a:r>
                        <a:rPr sz="600" spc="-140">
                          <a:latin typeface="Calibri"/>
                          <a:cs typeface="Calibri"/>
                        </a:rPr>
                        <a:t> </a:t>
                      </a:r>
                      <a:r>
                        <a:rPr sz="600" spc="-5">
                          <a:latin typeface="Calibri"/>
                          <a:cs typeface="Calibri"/>
                        </a:rPr>
                        <a:t>Why do</a:t>
                      </a:r>
                      <a:r>
                        <a:rPr sz="600" spc="5">
                          <a:latin typeface="Calibri"/>
                          <a:cs typeface="Calibri"/>
                        </a:rPr>
                        <a:t> </a:t>
                      </a:r>
                      <a:r>
                        <a:rPr sz="600" spc="-5">
                          <a:latin typeface="Calibri"/>
                          <a:cs typeface="Calibri"/>
                        </a:rPr>
                        <a:t>we have</a:t>
                      </a:r>
                      <a:r>
                        <a:rPr sz="600">
                          <a:latin typeface="Calibri"/>
                          <a:cs typeface="Calibri"/>
                        </a:rPr>
                        <a:t> </a:t>
                      </a:r>
                      <a:r>
                        <a:rPr sz="600" spc="-5">
                          <a:latin typeface="Calibri"/>
                          <a:cs typeface="Calibri"/>
                        </a:rPr>
                        <a:t>day/night/months/years/seasons?</a:t>
                      </a:r>
                      <a:endParaRPr sz="600">
                        <a:latin typeface="Calibri"/>
                        <a:cs typeface="Calibri"/>
                      </a:endParaRPr>
                    </a:p>
                    <a:p>
                      <a:pPr marL="67945">
                        <a:lnSpc>
                          <a:spcPts val="825"/>
                        </a:lnSpc>
                      </a:pPr>
                      <a:r>
                        <a:rPr sz="600" spc="-5">
                          <a:latin typeface="Calibri"/>
                          <a:cs typeface="Calibri"/>
                        </a:rPr>
                        <a:t>Why</a:t>
                      </a:r>
                      <a:r>
                        <a:rPr sz="600" spc="-15">
                          <a:latin typeface="Calibri"/>
                          <a:cs typeface="Calibri"/>
                        </a:rPr>
                        <a:t> </a:t>
                      </a:r>
                      <a:r>
                        <a:rPr sz="600" spc="-5">
                          <a:latin typeface="Calibri"/>
                          <a:cs typeface="Calibri"/>
                        </a:rPr>
                        <a:t>does day</a:t>
                      </a:r>
                      <a:r>
                        <a:rPr sz="600" spc="-10">
                          <a:latin typeface="Calibri"/>
                          <a:cs typeface="Calibri"/>
                        </a:rPr>
                        <a:t> </a:t>
                      </a:r>
                      <a:r>
                        <a:rPr sz="600" spc="-5">
                          <a:latin typeface="Calibri"/>
                          <a:cs typeface="Calibri"/>
                        </a:rPr>
                        <a:t>length</a:t>
                      </a:r>
                      <a:r>
                        <a:rPr sz="600" spc="-10">
                          <a:latin typeface="Calibri"/>
                          <a:cs typeface="Calibri"/>
                        </a:rPr>
                        <a:t> </a:t>
                      </a:r>
                      <a:r>
                        <a:rPr sz="600" spc="-5">
                          <a:latin typeface="Calibri"/>
                          <a:cs typeface="Calibri"/>
                        </a:rPr>
                        <a:t>change?</a:t>
                      </a:r>
                      <a:endParaRPr sz="600">
                        <a:latin typeface="Calibri"/>
                        <a:cs typeface="Calibri"/>
                      </a:endParaRPr>
                    </a:p>
                    <a:p>
                      <a:pPr marL="67945">
                        <a:lnSpc>
                          <a:spcPct val="100000"/>
                        </a:lnSpc>
                        <a:spcBef>
                          <a:spcPts val="10"/>
                        </a:spcBef>
                      </a:pPr>
                      <a:r>
                        <a:rPr sz="600" spc="-5">
                          <a:latin typeface="Calibri"/>
                          <a:cs typeface="Calibri"/>
                        </a:rPr>
                        <a:t>Why does</a:t>
                      </a:r>
                      <a:r>
                        <a:rPr sz="600" spc="5">
                          <a:latin typeface="Calibri"/>
                          <a:cs typeface="Calibri"/>
                        </a:rPr>
                        <a:t> </a:t>
                      </a:r>
                      <a:r>
                        <a:rPr sz="600" spc="-5">
                          <a:latin typeface="Calibri"/>
                          <a:cs typeface="Calibri"/>
                        </a:rPr>
                        <a:t>shadow</a:t>
                      </a:r>
                      <a:r>
                        <a:rPr sz="600">
                          <a:latin typeface="Calibri"/>
                          <a:cs typeface="Calibri"/>
                        </a:rPr>
                        <a:t> </a:t>
                      </a:r>
                      <a:r>
                        <a:rPr sz="600" spc="-5">
                          <a:latin typeface="Calibri"/>
                          <a:cs typeface="Calibri"/>
                        </a:rPr>
                        <a:t>size</a:t>
                      </a:r>
                      <a:r>
                        <a:rPr sz="600" spc="5">
                          <a:latin typeface="Calibri"/>
                          <a:cs typeface="Calibri"/>
                        </a:rPr>
                        <a:t> </a:t>
                      </a:r>
                      <a:r>
                        <a:rPr sz="600" spc="-5">
                          <a:latin typeface="Calibri"/>
                          <a:cs typeface="Calibri"/>
                        </a:rPr>
                        <a:t>change over</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course of</a:t>
                      </a:r>
                      <a:r>
                        <a:rPr sz="600" spc="5">
                          <a:latin typeface="Calibri"/>
                          <a:cs typeface="Calibri"/>
                        </a:rPr>
                        <a:t> </a:t>
                      </a:r>
                      <a:r>
                        <a:rPr sz="600" spc="-5">
                          <a:latin typeface="Calibri"/>
                          <a:cs typeface="Calibri"/>
                        </a:rPr>
                        <a:t>a day?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67945" algn="just">
                        <a:lnSpc>
                          <a:spcPct val="100000"/>
                        </a:lnSpc>
                      </a:pPr>
                      <a:r>
                        <a:rPr sz="600" spc="-5">
                          <a:latin typeface="Calibri"/>
                          <a:cs typeface="Calibri"/>
                        </a:rPr>
                        <a:t>In KS3</a:t>
                      </a:r>
                      <a:r>
                        <a:rPr sz="600" spc="-10">
                          <a:latin typeface="Calibri"/>
                          <a:cs typeface="Calibri"/>
                        </a:rPr>
                        <a:t> </a:t>
                      </a:r>
                      <a:r>
                        <a:rPr sz="600" spc="-5">
                          <a:latin typeface="Calibri"/>
                          <a:cs typeface="Calibri"/>
                        </a:rPr>
                        <a:t>children</a:t>
                      </a:r>
                      <a:r>
                        <a:rPr sz="600">
                          <a:latin typeface="Calibri"/>
                          <a:cs typeface="Calibri"/>
                        </a:rPr>
                        <a:t> </a:t>
                      </a:r>
                      <a:r>
                        <a:rPr sz="600" spc="-5">
                          <a:latin typeface="Calibri"/>
                          <a:cs typeface="Calibri"/>
                        </a:rPr>
                        <a:t>will</a:t>
                      </a:r>
                      <a:r>
                        <a:rPr sz="600" spc="5">
                          <a:latin typeface="Calibri"/>
                          <a:cs typeface="Calibri"/>
                        </a:rPr>
                        <a:t> </a:t>
                      </a:r>
                      <a:r>
                        <a:rPr sz="600" spc="-5">
                          <a:latin typeface="Calibri"/>
                          <a:cs typeface="Calibri"/>
                        </a:rPr>
                        <a:t>learn about:</a:t>
                      </a:r>
                      <a:endParaRPr sz="600">
                        <a:latin typeface="Calibri"/>
                        <a:cs typeface="Calibri"/>
                      </a:endParaRPr>
                    </a:p>
                    <a:p>
                      <a:pPr marL="525145" marR="400050" indent="-228600" algn="just">
                        <a:lnSpc>
                          <a:spcPct val="102099"/>
                        </a:lnSpc>
                        <a:spcBef>
                          <a:spcPts val="130"/>
                        </a:spcBef>
                        <a:buSzPct val="114285"/>
                        <a:buFont typeface="Symbol"/>
                        <a:buChar char=""/>
                        <a:tabLst>
                          <a:tab pos="525780" algn="l"/>
                        </a:tabLst>
                      </a:pPr>
                      <a:r>
                        <a:rPr sz="600" spc="-5">
                          <a:latin typeface="Calibri"/>
                          <a:cs typeface="Calibri"/>
                        </a:rPr>
                        <a:t>Gravity force, weight = mass x gravitational field strength (g), on </a:t>
                      </a:r>
                      <a:r>
                        <a:rPr sz="600" spc="-10">
                          <a:latin typeface="Calibri"/>
                          <a:cs typeface="Calibri"/>
                        </a:rPr>
                        <a:t>Earth </a:t>
                      </a:r>
                      <a:r>
                        <a:rPr sz="600" spc="-5">
                          <a:latin typeface="Calibri"/>
                          <a:cs typeface="Calibri"/>
                        </a:rPr>
                        <a:t>g=10 N/kg, </a:t>
                      </a:r>
                      <a:r>
                        <a:rPr sz="600">
                          <a:latin typeface="Calibri"/>
                          <a:cs typeface="Calibri"/>
                        </a:rPr>
                        <a:t> </a:t>
                      </a:r>
                      <a:r>
                        <a:rPr sz="600" spc="-5">
                          <a:latin typeface="Calibri"/>
                          <a:cs typeface="Calibri"/>
                        </a:rPr>
                        <a:t>different on other planets and stars; gravity forces between </a:t>
                      </a:r>
                      <a:r>
                        <a:rPr sz="600" spc="-10">
                          <a:latin typeface="Calibri"/>
                          <a:cs typeface="Calibri"/>
                        </a:rPr>
                        <a:t>Earth </a:t>
                      </a:r>
                      <a:r>
                        <a:rPr sz="600" spc="-5">
                          <a:latin typeface="Calibri"/>
                          <a:cs typeface="Calibri"/>
                        </a:rPr>
                        <a:t>and Moon, and </a:t>
                      </a:r>
                      <a:r>
                        <a:rPr sz="600">
                          <a:latin typeface="Calibri"/>
                          <a:cs typeface="Calibri"/>
                        </a:rPr>
                        <a:t> </a:t>
                      </a:r>
                      <a:r>
                        <a:rPr sz="600" spc="-5">
                          <a:latin typeface="Calibri"/>
                          <a:cs typeface="Calibri"/>
                        </a:rPr>
                        <a:t>between</a:t>
                      </a:r>
                      <a:r>
                        <a:rPr sz="600">
                          <a:latin typeface="Calibri"/>
                          <a:cs typeface="Calibri"/>
                        </a:rPr>
                        <a:t> </a:t>
                      </a:r>
                      <a:r>
                        <a:rPr sz="600" spc="-10">
                          <a:latin typeface="Calibri"/>
                          <a:cs typeface="Calibri"/>
                        </a:rPr>
                        <a:t>Earth</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Sun</a:t>
                      </a:r>
                      <a:r>
                        <a:rPr sz="600">
                          <a:latin typeface="Calibri"/>
                          <a:cs typeface="Calibri"/>
                        </a:rPr>
                        <a:t> </a:t>
                      </a:r>
                      <a:r>
                        <a:rPr sz="600" spc="-5">
                          <a:latin typeface="Calibri"/>
                          <a:cs typeface="Calibri"/>
                        </a:rPr>
                        <a:t>(qualitative only)</a:t>
                      </a:r>
                      <a:endParaRPr sz="600">
                        <a:latin typeface="Calibri"/>
                        <a:cs typeface="Calibri"/>
                      </a:endParaRPr>
                    </a:p>
                    <a:p>
                      <a:pPr marL="525780" indent="-229235">
                        <a:lnSpc>
                          <a:spcPct val="100000"/>
                        </a:lnSpc>
                        <a:spcBef>
                          <a:spcPts val="155"/>
                        </a:spcBef>
                        <a:buSzPct val="114285"/>
                        <a:buFont typeface="Symbol"/>
                        <a:buChar char=""/>
                        <a:tabLst>
                          <a:tab pos="525145" algn="l"/>
                          <a:tab pos="525780" algn="l"/>
                        </a:tabLst>
                      </a:pPr>
                      <a:r>
                        <a:rPr sz="600" spc="-5">
                          <a:latin typeface="Calibri"/>
                          <a:cs typeface="Calibri"/>
                        </a:rPr>
                        <a:t>Our Sun</a:t>
                      </a:r>
                      <a:r>
                        <a:rPr sz="600" spc="5">
                          <a:latin typeface="Calibri"/>
                          <a:cs typeface="Calibri"/>
                        </a:rPr>
                        <a:t> </a:t>
                      </a:r>
                      <a:r>
                        <a:rPr sz="600" spc="-5">
                          <a:latin typeface="Calibri"/>
                          <a:cs typeface="Calibri"/>
                        </a:rPr>
                        <a:t>as</a:t>
                      </a:r>
                      <a:r>
                        <a:rPr sz="60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star,</a:t>
                      </a:r>
                      <a:r>
                        <a:rPr sz="600" spc="5">
                          <a:latin typeface="Calibri"/>
                          <a:cs typeface="Calibri"/>
                        </a:rPr>
                        <a:t> </a:t>
                      </a:r>
                      <a:r>
                        <a:rPr sz="600" spc="-5">
                          <a:latin typeface="Calibri"/>
                          <a:cs typeface="Calibri"/>
                        </a:rPr>
                        <a:t>other</a:t>
                      </a:r>
                      <a:r>
                        <a:rPr sz="600">
                          <a:latin typeface="Calibri"/>
                          <a:cs typeface="Calibri"/>
                        </a:rPr>
                        <a:t> </a:t>
                      </a:r>
                      <a:r>
                        <a:rPr sz="600" spc="-5">
                          <a:latin typeface="Calibri"/>
                          <a:cs typeface="Calibri"/>
                        </a:rPr>
                        <a:t>stars</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our</a:t>
                      </a:r>
                      <a:r>
                        <a:rPr sz="600">
                          <a:latin typeface="Calibri"/>
                          <a:cs typeface="Calibri"/>
                        </a:rPr>
                        <a:t> </a:t>
                      </a:r>
                      <a:r>
                        <a:rPr sz="600" spc="-5">
                          <a:latin typeface="Calibri"/>
                          <a:cs typeface="Calibri"/>
                        </a:rPr>
                        <a:t>galaxy,</a:t>
                      </a:r>
                      <a:r>
                        <a:rPr sz="600" spc="15">
                          <a:latin typeface="Calibri"/>
                          <a:cs typeface="Calibri"/>
                        </a:rPr>
                        <a:t> </a:t>
                      </a:r>
                      <a:r>
                        <a:rPr sz="600" spc="-5">
                          <a:latin typeface="Calibri"/>
                          <a:cs typeface="Calibri"/>
                        </a:rPr>
                        <a:t>other</a:t>
                      </a:r>
                      <a:r>
                        <a:rPr sz="600">
                          <a:latin typeface="Calibri"/>
                          <a:cs typeface="Calibri"/>
                        </a:rPr>
                        <a:t> </a:t>
                      </a:r>
                      <a:r>
                        <a:rPr sz="600" spc="-5">
                          <a:latin typeface="Calibri"/>
                          <a:cs typeface="Calibri"/>
                        </a:rPr>
                        <a:t>galaxies</a:t>
                      </a:r>
                      <a:endParaRPr sz="600">
                        <a:latin typeface="Calibri"/>
                        <a:cs typeface="Calibri"/>
                      </a:endParaRPr>
                    </a:p>
                    <a:p>
                      <a:pPr marL="525780" indent="-229235">
                        <a:lnSpc>
                          <a:spcPct val="100000"/>
                        </a:lnSpc>
                        <a:spcBef>
                          <a:spcPts val="145"/>
                        </a:spcBef>
                        <a:buSzPct val="114285"/>
                        <a:buFont typeface="Symbol"/>
                        <a:buChar char=""/>
                        <a:tabLst>
                          <a:tab pos="525145" algn="l"/>
                          <a:tab pos="525780" algn="l"/>
                        </a:tabLst>
                      </a:pPr>
                      <a:r>
                        <a:rPr sz="600" spc="-5">
                          <a:latin typeface="Calibri"/>
                          <a:cs typeface="Calibri"/>
                        </a:rPr>
                        <a:t>The</a:t>
                      </a:r>
                      <a:r>
                        <a:rPr sz="600">
                          <a:latin typeface="Calibri"/>
                          <a:cs typeface="Calibri"/>
                        </a:rPr>
                        <a:t> </a:t>
                      </a:r>
                      <a:r>
                        <a:rPr sz="600" spc="-5">
                          <a:latin typeface="Calibri"/>
                          <a:cs typeface="Calibri"/>
                        </a:rPr>
                        <a:t>seasons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Earth’s</a:t>
                      </a:r>
                      <a:r>
                        <a:rPr sz="600" spc="10">
                          <a:latin typeface="Calibri"/>
                          <a:cs typeface="Calibri"/>
                        </a:rPr>
                        <a:t> </a:t>
                      </a:r>
                      <a:r>
                        <a:rPr sz="600" spc="-5">
                          <a:latin typeface="Calibri"/>
                          <a:cs typeface="Calibri"/>
                        </a:rPr>
                        <a:t>tilt,</a:t>
                      </a:r>
                      <a:r>
                        <a:rPr sz="600" spc="10">
                          <a:latin typeface="Calibri"/>
                          <a:cs typeface="Calibri"/>
                        </a:rPr>
                        <a:t> </a:t>
                      </a:r>
                      <a:r>
                        <a:rPr sz="600" spc="-5">
                          <a:latin typeface="Calibri"/>
                          <a:cs typeface="Calibri"/>
                        </a:rPr>
                        <a:t>day</a:t>
                      </a:r>
                      <a:r>
                        <a:rPr sz="600" spc="5">
                          <a:latin typeface="Calibri"/>
                          <a:cs typeface="Calibri"/>
                        </a:rPr>
                        <a:t> </a:t>
                      </a:r>
                      <a:r>
                        <a:rPr sz="600" spc="-5">
                          <a:latin typeface="Calibri"/>
                          <a:cs typeface="Calibri"/>
                        </a:rPr>
                        <a:t>length</a:t>
                      </a:r>
                      <a:r>
                        <a:rPr sz="600" spc="5">
                          <a:latin typeface="Calibri"/>
                          <a:cs typeface="Calibri"/>
                        </a:rPr>
                        <a:t> </a:t>
                      </a:r>
                      <a:r>
                        <a:rPr sz="600" spc="-5">
                          <a:latin typeface="Calibri"/>
                          <a:cs typeface="Calibri"/>
                        </a:rPr>
                        <a:t>at different</a:t>
                      </a:r>
                      <a:r>
                        <a:rPr sz="600" spc="10">
                          <a:latin typeface="Calibri"/>
                          <a:cs typeface="Calibri"/>
                        </a:rPr>
                        <a:t> </a:t>
                      </a:r>
                      <a:r>
                        <a:rPr sz="600" spc="-5">
                          <a:latin typeface="Calibri"/>
                          <a:cs typeface="Calibri"/>
                        </a:rPr>
                        <a:t>times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year,</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different</a:t>
                      </a:r>
                      <a:endParaRPr sz="600">
                        <a:latin typeface="Calibri"/>
                        <a:cs typeface="Calibri"/>
                      </a:endParaRPr>
                    </a:p>
                    <a:p>
                      <a:pPr marL="525145">
                        <a:lnSpc>
                          <a:spcPct val="100000"/>
                        </a:lnSpc>
                        <a:spcBef>
                          <a:spcPts val="10"/>
                        </a:spcBef>
                      </a:pPr>
                      <a:r>
                        <a:rPr sz="600" spc="-5">
                          <a:latin typeface="Calibri"/>
                          <a:cs typeface="Calibri"/>
                        </a:rPr>
                        <a:t>hemispheres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year</a:t>
                      </a:r>
                      <a:r>
                        <a:rPr sz="600" spc="5">
                          <a:latin typeface="Calibri"/>
                          <a:cs typeface="Calibri"/>
                        </a:rPr>
                        <a:t> </a:t>
                      </a:r>
                      <a:r>
                        <a:rPr sz="600" spc="-5">
                          <a:latin typeface="Calibri"/>
                          <a:cs typeface="Calibri"/>
                        </a:rPr>
                        <a:t>as</a:t>
                      </a:r>
                      <a:r>
                        <a:rPr sz="600" spc="5">
                          <a:latin typeface="Calibri"/>
                          <a:cs typeface="Calibri"/>
                        </a:rPr>
                        <a:t> </a:t>
                      </a:r>
                      <a:r>
                        <a:rPr sz="600" spc="-5">
                          <a:latin typeface="Calibri"/>
                          <a:cs typeface="Calibri"/>
                        </a:rPr>
                        <a:t>a</a:t>
                      </a:r>
                      <a:r>
                        <a:rPr sz="600">
                          <a:latin typeface="Calibri"/>
                          <a:cs typeface="Calibri"/>
                        </a:rPr>
                        <a:t> </a:t>
                      </a:r>
                      <a:r>
                        <a:rPr sz="600" spc="-5">
                          <a:latin typeface="Calibri"/>
                          <a:cs typeface="Calibri"/>
                        </a:rPr>
                        <a:t>unit</a:t>
                      </a:r>
                      <a:r>
                        <a:rPr sz="600" spc="1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astronomical</a:t>
                      </a:r>
                      <a:r>
                        <a:rPr sz="600">
                          <a:latin typeface="Calibri"/>
                          <a:cs typeface="Calibri"/>
                        </a:rPr>
                        <a:t> </a:t>
                      </a:r>
                      <a:r>
                        <a:rPr sz="600" spc="-5">
                          <a:latin typeface="Calibri"/>
                          <a:cs typeface="Calibri"/>
                        </a:rPr>
                        <a:t>distance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0"/>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3690">
                        <a:lnSpc>
                          <a:spcPct val="100000"/>
                        </a:lnSpc>
                        <a:spcBef>
                          <a:spcPts val="28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0"/>
                        </a:spcBef>
                      </a:pPr>
                      <a:r>
                        <a:rPr sz="600" u="sng" spc="-5">
                          <a:uFill>
                            <a:solidFill>
                              <a:srgbClr val="000000"/>
                            </a:solidFill>
                          </a:uFill>
                          <a:latin typeface="Calibri"/>
                          <a:cs typeface="Calibri"/>
                        </a:rPr>
                        <a:t>Research</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891367">
                <a:tc>
                  <a:txBody>
                    <a:bodyPr/>
                    <a:lstStyle/>
                    <a:p>
                      <a:pPr>
                        <a:lnSpc>
                          <a:spcPct val="100000"/>
                        </a:lnSpc>
                      </a:pPr>
                      <a:endParaRPr sz="600">
                        <a:latin typeface="Times New Roman"/>
                        <a:cs typeface="Times New Roman"/>
                      </a:endParaRPr>
                    </a:p>
                    <a:p>
                      <a:pPr marL="67945" marR="187960">
                        <a:lnSpc>
                          <a:spcPct val="103200"/>
                        </a:lnSpc>
                        <a:spcBef>
                          <a:spcPts val="5"/>
                        </a:spcBef>
                      </a:pPr>
                      <a:r>
                        <a:rPr sz="600" b="1" spc="-5">
                          <a:latin typeface="Calibri"/>
                          <a:cs typeface="Calibri"/>
                        </a:rPr>
                        <a:t>How does the length </a:t>
                      </a:r>
                      <a:r>
                        <a:rPr sz="600" b="1">
                          <a:latin typeface="Calibri"/>
                          <a:cs typeface="Calibri"/>
                        </a:rPr>
                        <a:t>of </a:t>
                      </a:r>
                      <a:r>
                        <a:rPr sz="600" b="1" spc="-5">
                          <a:latin typeface="Calibri"/>
                          <a:cs typeface="Calibri"/>
                        </a:rPr>
                        <a:t>daylight </a:t>
                      </a:r>
                      <a:r>
                        <a:rPr sz="600" b="1" spc="-145">
                          <a:latin typeface="Calibri"/>
                          <a:cs typeface="Calibri"/>
                        </a:rPr>
                        <a:t> </a:t>
                      </a:r>
                      <a:r>
                        <a:rPr sz="600" b="1" spc="-5">
                          <a:latin typeface="Calibri"/>
                          <a:cs typeface="Calibri"/>
                        </a:rPr>
                        <a:t>hours</a:t>
                      </a:r>
                      <a:r>
                        <a:rPr sz="600" b="1">
                          <a:latin typeface="Calibri"/>
                          <a:cs typeface="Calibri"/>
                        </a:rPr>
                        <a:t> </a:t>
                      </a:r>
                      <a:r>
                        <a:rPr sz="600" b="1" spc="-5">
                          <a:latin typeface="Calibri"/>
                          <a:cs typeface="Calibri"/>
                        </a:rPr>
                        <a:t>change</a:t>
                      </a:r>
                      <a:r>
                        <a:rPr sz="600" b="1">
                          <a:latin typeface="Calibri"/>
                          <a:cs typeface="Calibri"/>
                        </a:rPr>
                        <a:t> </a:t>
                      </a:r>
                      <a:r>
                        <a:rPr sz="600" b="1" spc="-5">
                          <a:latin typeface="Calibri"/>
                          <a:cs typeface="Calibri"/>
                        </a:rPr>
                        <a:t>in</a:t>
                      </a:r>
                      <a:r>
                        <a:rPr sz="600" b="1" spc="-10">
                          <a:latin typeface="Calibri"/>
                          <a:cs typeface="Calibri"/>
                        </a:rPr>
                        <a:t> </a:t>
                      </a:r>
                      <a:r>
                        <a:rPr sz="600" b="1" spc="-5">
                          <a:latin typeface="Calibri"/>
                          <a:cs typeface="Calibri"/>
                        </a:rPr>
                        <a:t>each season?</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0"/>
                        </a:spcBef>
                      </a:pPr>
                      <a:endParaRPr sz="600">
                        <a:latin typeface="Times New Roman"/>
                        <a:cs typeface="Times New Roman"/>
                      </a:endParaRPr>
                    </a:p>
                    <a:p>
                      <a:pPr marL="68580" marR="240665" algn="just">
                        <a:lnSpc>
                          <a:spcPct val="102299"/>
                        </a:lnSpc>
                      </a:pPr>
                      <a:r>
                        <a:rPr sz="600" spc="-5">
                          <a:latin typeface="Calibri"/>
                          <a:cs typeface="Calibri"/>
                        </a:rPr>
                        <a:t>How could you organise all the </a:t>
                      </a:r>
                      <a:r>
                        <a:rPr sz="600" spc="-145">
                          <a:latin typeface="Calibri"/>
                          <a:cs typeface="Calibri"/>
                        </a:rPr>
                        <a:t> </a:t>
                      </a:r>
                      <a:r>
                        <a:rPr sz="600" spc="-5">
                          <a:latin typeface="Calibri"/>
                          <a:cs typeface="Calibri"/>
                        </a:rPr>
                        <a:t>objects </a:t>
                      </a:r>
                      <a:r>
                        <a:rPr sz="600" spc="-10">
                          <a:latin typeface="Calibri"/>
                          <a:cs typeface="Calibri"/>
                        </a:rPr>
                        <a:t>in </a:t>
                      </a:r>
                      <a:r>
                        <a:rPr sz="600" spc="-5">
                          <a:latin typeface="Calibri"/>
                          <a:cs typeface="Calibri"/>
                        </a:rPr>
                        <a:t>the solar system into </a:t>
                      </a:r>
                      <a:r>
                        <a:rPr sz="600" spc="-145">
                          <a:latin typeface="Calibri"/>
                          <a:cs typeface="Calibri"/>
                        </a:rPr>
                        <a:t> </a:t>
                      </a:r>
                      <a:r>
                        <a:rPr sz="600" spc="-5">
                          <a:latin typeface="Calibri"/>
                          <a:cs typeface="Calibri"/>
                        </a:rPr>
                        <a:t>groups?</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p>
                      <a:pPr marL="67945" marR="69850">
                        <a:lnSpc>
                          <a:spcPct val="103200"/>
                        </a:lnSpc>
                        <a:spcBef>
                          <a:spcPts val="5"/>
                        </a:spcBef>
                      </a:pPr>
                      <a:r>
                        <a:rPr sz="600" spc="-5">
                          <a:latin typeface="Calibri"/>
                          <a:cs typeface="Calibri"/>
                        </a:rPr>
                        <a:t>Can you observe and</a:t>
                      </a:r>
                      <a:r>
                        <a:rPr sz="600" spc="5">
                          <a:latin typeface="Calibri"/>
                          <a:cs typeface="Calibri"/>
                        </a:rPr>
                        <a:t> </a:t>
                      </a:r>
                      <a:r>
                        <a:rPr sz="600" spc="-5">
                          <a:latin typeface="Calibri"/>
                          <a:cs typeface="Calibri"/>
                        </a:rPr>
                        <a:t>identify all</a:t>
                      </a:r>
                      <a:r>
                        <a:rPr sz="600">
                          <a:latin typeface="Calibri"/>
                          <a:cs typeface="Calibri"/>
                        </a:rPr>
                        <a:t> </a:t>
                      </a:r>
                      <a:r>
                        <a:rPr sz="600" spc="-5">
                          <a:latin typeface="Calibri"/>
                          <a:cs typeface="Calibri"/>
                        </a:rPr>
                        <a:t>the </a:t>
                      </a:r>
                      <a:r>
                        <a:rPr sz="600" spc="-140">
                          <a:latin typeface="Calibri"/>
                          <a:cs typeface="Calibri"/>
                        </a:rPr>
                        <a:t> </a:t>
                      </a:r>
                      <a:r>
                        <a:rPr sz="600" spc="-5">
                          <a:latin typeface="Calibri"/>
                          <a:cs typeface="Calibri"/>
                        </a:rPr>
                        <a:t>phases </a:t>
                      </a:r>
                      <a:r>
                        <a:rPr sz="600" spc="-10">
                          <a:latin typeface="Calibri"/>
                          <a:cs typeface="Calibri"/>
                        </a:rPr>
                        <a:t>in</a:t>
                      </a:r>
                      <a:r>
                        <a:rPr sz="600">
                          <a:latin typeface="Calibri"/>
                          <a:cs typeface="Calibri"/>
                        </a:rPr>
                        <a:t> </a:t>
                      </a:r>
                      <a:r>
                        <a:rPr sz="600" spc="-5">
                          <a:latin typeface="Calibri"/>
                          <a:cs typeface="Calibri"/>
                        </a:rPr>
                        <a:t>the cycle of the Moon?</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0"/>
                        </a:spcBef>
                      </a:pPr>
                      <a:endParaRPr sz="600">
                        <a:latin typeface="Times New Roman"/>
                        <a:cs typeface="Times New Roman"/>
                      </a:endParaRPr>
                    </a:p>
                    <a:p>
                      <a:pPr marL="68580" marR="103505" algn="just">
                        <a:lnSpc>
                          <a:spcPct val="102299"/>
                        </a:lnSpc>
                      </a:pPr>
                      <a:r>
                        <a:rPr sz="600" spc="-5">
                          <a:latin typeface="Calibri"/>
                          <a:cs typeface="Calibri"/>
                        </a:rPr>
                        <a:t>Is there a pattern between the size </a:t>
                      </a:r>
                      <a:r>
                        <a:rPr sz="600" spc="-145">
                          <a:latin typeface="Calibri"/>
                          <a:cs typeface="Calibri"/>
                        </a:rPr>
                        <a:t> </a:t>
                      </a:r>
                      <a:r>
                        <a:rPr sz="600" spc="-5">
                          <a:latin typeface="Calibri"/>
                          <a:cs typeface="Calibri"/>
                        </a:rPr>
                        <a:t>of a planet and the time </a:t>
                      </a:r>
                      <a:r>
                        <a:rPr sz="600">
                          <a:latin typeface="Calibri"/>
                          <a:cs typeface="Calibri"/>
                        </a:rPr>
                        <a:t>it </a:t>
                      </a:r>
                      <a:r>
                        <a:rPr sz="600" spc="-5">
                          <a:latin typeface="Calibri"/>
                          <a:cs typeface="Calibri"/>
                        </a:rPr>
                        <a:t>takes to </a:t>
                      </a:r>
                      <a:r>
                        <a:rPr sz="600">
                          <a:latin typeface="Calibri"/>
                          <a:cs typeface="Calibri"/>
                        </a:rPr>
                        <a:t> </a:t>
                      </a:r>
                      <a:r>
                        <a:rPr sz="600" spc="-5">
                          <a:latin typeface="Calibri"/>
                          <a:cs typeface="Calibri"/>
                        </a:rPr>
                        <a:t>travel</a:t>
                      </a:r>
                      <a:r>
                        <a:rPr sz="600" spc="-10">
                          <a:latin typeface="Calibri"/>
                          <a:cs typeface="Calibri"/>
                        </a:rPr>
                        <a:t> </a:t>
                      </a:r>
                      <a:r>
                        <a:rPr sz="600" spc="-5">
                          <a:latin typeface="Calibri"/>
                          <a:cs typeface="Calibri"/>
                        </a:rPr>
                        <a:t>around</a:t>
                      </a:r>
                      <a:r>
                        <a:rPr sz="600">
                          <a:latin typeface="Calibri"/>
                          <a:cs typeface="Calibri"/>
                        </a:rPr>
                        <a:t> </a:t>
                      </a:r>
                      <a:r>
                        <a:rPr sz="600" spc="-5">
                          <a:latin typeface="Calibri"/>
                          <a:cs typeface="Calibri"/>
                        </a:rPr>
                        <a:t>the</a:t>
                      </a:r>
                      <a:r>
                        <a:rPr sz="600" spc="-10">
                          <a:latin typeface="Calibri"/>
                          <a:cs typeface="Calibri"/>
                        </a:rPr>
                        <a:t> </a:t>
                      </a:r>
                      <a:r>
                        <a:rPr sz="600">
                          <a:latin typeface="Calibri"/>
                          <a:cs typeface="Calibri"/>
                        </a:rPr>
                        <a:t>Sun?</a:t>
                      </a: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pPr>
                      <a:endParaRPr sz="600">
                        <a:latin typeface="Times New Roman"/>
                        <a:cs typeface="Times New Roman"/>
                      </a:endParaRPr>
                    </a:p>
                    <a:p>
                      <a:pPr marL="67945" marR="161925">
                        <a:lnSpc>
                          <a:spcPct val="103200"/>
                        </a:lnSpc>
                        <a:spcBef>
                          <a:spcPts val="5"/>
                        </a:spcBef>
                      </a:pPr>
                      <a:r>
                        <a:rPr sz="600" spc="-5">
                          <a:latin typeface="Calibri"/>
                          <a:cs typeface="Calibri"/>
                        </a:rPr>
                        <a:t>What </a:t>
                      </a:r>
                      <a:r>
                        <a:rPr sz="600">
                          <a:latin typeface="Calibri"/>
                          <a:cs typeface="Calibri"/>
                        </a:rPr>
                        <a:t>unusual </a:t>
                      </a:r>
                      <a:r>
                        <a:rPr sz="600" spc="-5">
                          <a:latin typeface="Calibri"/>
                          <a:cs typeface="Calibri"/>
                        </a:rPr>
                        <a:t>objects did Jocelyn </a:t>
                      </a:r>
                      <a:r>
                        <a:rPr sz="600" spc="-145">
                          <a:latin typeface="Calibri"/>
                          <a:cs typeface="Calibri"/>
                        </a:rPr>
                        <a:t> </a:t>
                      </a:r>
                      <a:r>
                        <a:rPr sz="600" spc="-5">
                          <a:latin typeface="Calibri"/>
                          <a:cs typeface="Calibri"/>
                        </a:rPr>
                        <a:t>Bell</a:t>
                      </a:r>
                      <a:r>
                        <a:rPr sz="600" spc="-10">
                          <a:latin typeface="Calibri"/>
                          <a:cs typeface="Calibri"/>
                        </a:rPr>
                        <a:t> </a:t>
                      </a:r>
                      <a:r>
                        <a:rPr sz="600" spc="-5">
                          <a:latin typeface="Calibri"/>
                          <a:cs typeface="Calibri"/>
                        </a:rPr>
                        <a:t>Burnell discover?</a:t>
                      </a:r>
                      <a:endParaRPr sz="600">
                        <a:latin typeface="Calibri"/>
                        <a:cs typeface="Calibri"/>
                      </a:endParaRPr>
                    </a:p>
                    <a:p>
                      <a:pPr>
                        <a:lnSpc>
                          <a:spcPct val="100000"/>
                        </a:lnSpc>
                        <a:spcBef>
                          <a:spcPts val="45"/>
                        </a:spcBef>
                      </a:pPr>
                      <a:endParaRPr sz="600">
                        <a:latin typeface="Times New Roman"/>
                        <a:cs typeface="Times New Roman"/>
                      </a:endParaRPr>
                    </a:p>
                    <a:p>
                      <a:pPr marL="67945" marR="184785">
                        <a:lnSpc>
                          <a:spcPct val="101400"/>
                        </a:lnSpc>
                      </a:pPr>
                      <a:r>
                        <a:rPr sz="600" spc="-5">
                          <a:latin typeface="Calibri"/>
                          <a:cs typeface="Calibri"/>
                        </a:rPr>
                        <a:t>How do astronomers know what </a:t>
                      </a:r>
                      <a:r>
                        <a:rPr sz="600" spc="-145">
                          <a:latin typeface="Calibri"/>
                          <a:cs typeface="Calibri"/>
                        </a:rPr>
                        <a:t> </a:t>
                      </a:r>
                      <a:r>
                        <a:rPr sz="600" spc="-5">
                          <a:latin typeface="Calibri"/>
                          <a:cs typeface="Calibri"/>
                        </a:rPr>
                        <a:t>stars are</a:t>
                      </a:r>
                      <a:r>
                        <a:rPr sz="600" spc="5">
                          <a:latin typeface="Calibri"/>
                          <a:cs typeface="Calibri"/>
                        </a:rPr>
                        <a:t> </a:t>
                      </a:r>
                      <a:r>
                        <a:rPr sz="600" spc="-5">
                          <a:latin typeface="Calibri"/>
                          <a:cs typeface="Calibri"/>
                        </a:rPr>
                        <a:t>made</a:t>
                      </a:r>
                      <a:r>
                        <a:rPr sz="600" spc="-10">
                          <a:latin typeface="Calibri"/>
                          <a:cs typeface="Calibri"/>
                        </a:rPr>
                        <a:t> </a:t>
                      </a:r>
                      <a:r>
                        <a:rPr sz="600" spc="-5">
                          <a:latin typeface="Calibri"/>
                          <a:cs typeface="Calibri"/>
                        </a:rPr>
                        <a:t>of?</a:t>
                      </a:r>
                      <a:endParaRPr sz="600">
                        <a:latin typeface="Calibri"/>
                        <a:cs typeface="Calibri"/>
                      </a:endParaRPr>
                    </a:p>
                    <a:p>
                      <a:pPr>
                        <a:lnSpc>
                          <a:spcPct val="100000"/>
                        </a:lnSpc>
                        <a:spcBef>
                          <a:spcPts val="40"/>
                        </a:spcBef>
                      </a:pPr>
                      <a:endParaRPr sz="600">
                        <a:latin typeface="Times New Roman"/>
                        <a:cs typeface="Times New Roman"/>
                      </a:endParaRPr>
                    </a:p>
                    <a:p>
                      <a:pPr marL="67945" marR="82550">
                        <a:lnSpc>
                          <a:spcPct val="101400"/>
                        </a:lnSpc>
                      </a:pPr>
                      <a:r>
                        <a:rPr sz="600" spc="-5">
                          <a:latin typeface="Calibri"/>
                          <a:cs typeface="Calibri"/>
                        </a:rPr>
                        <a:t>How have our ideas </a:t>
                      </a:r>
                      <a:r>
                        <a:rPr sz="600">
                          <a:latin typeface="Calibri"/>
                          <a:cs typeface="Calibri"/>
                        </a:rPr>
                        <a:t>about </a:t>
                      </a:r>
                      <a:r>
                        <a:rPr sz="600" spc="-5">
                          <a:latin typeface="Calibri"/>
                          <a:cs typeface="Calibri"/>
                        </a:rPr>
                        <a:t>the solar </a:t>
                      </a:r>
                      <a:r>
                        <a:rPr sz="600" spc="-145">
                          <a:latin typeface="Calibri"/>
                          <a:cs typeface="Calibri"/>
                        </a:rPr>
                        <a:t> </a:t>
                      </a:r>
                      <a:r>
                        <a:rPr sz="600" spc="-5">
                          <a:latin typeface="Calibri"/>
                          <a:cs typeface="Calibri"/>
                        </a:rPr>
                        <a:t>system</a:t>
                      </a:r>
                      <a:r>
                        <a:rPr sz="600" spc="-10">
                          <a:latin typeface="Calibri"/>
                          <a:cs typeface="Calibri"/>
                        </a:rPr>
                        <a:t> </a:t>
                      </a:r>
                      <a:r>
                        <a:rPr sz="600" spc="-5">
                          <a:latin typeface="Calibri"/>
                          <a:cs typeface="Calibri"/>
                        </a:rPr>
                        <a:t>changed</a:t>
                      </a:r>
                      <a:r>
                        <a:rPr sz="600">
                          <a:latin typeface="Calibri"/>
                          <a:cs typeface="Calibri"/>
                        </a:rPr>
                        <a:t> </a:t>
                      </a:r>
                      <a:r>
                        <a:rPr sz="600" spc="-5">
                          <a:latin typeface="Calibri"/>
                          <a:cs typeface="Calibri"/>
                        </a:rPr>
                        <a:t>over</a:t>
                      </a:r>
                      <a:r>
                        <a:rPr sz="600" spc="5">
                          <a:latin typeface="Calibri"/>
                          <a:cs typeface="Calibri"/>
                        </a:rPr>
                        <a:t> </a:t>
                      </a:r>
                      <a:r>
                        <a:rPr sz="600" spc="-5">
                          <a:latin typeface="Calibri"/>
                          <a:cs typeface="Calibri"/>
                        </a:rPr>
                        <a:t>time?</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a:latin typeface="Calibri"/>
                          <a:cs typeface="Calibri"/>
                        </a:rPr>
                        <a:t>Sun,</a:t>
                      </a:r>
                      <a:r>
                        <a:rPr sz="600" spc="5">
                          <a:latin typeface="Calibri"/>
                          <a:cs typeface="Calibri"/>
                        </a:rPr>
                        <a:t> </a:t>
                      </a:r>
                      <a:r>
                        <a:rPr sz="600" spc="-10">
                          <a:latin typeface="Calibri"/>
                          <a:cs typeface="Calibri"/>
                        </a:rPr>
                        <a:t>Earth</a:t>
                      </a:r>
                      <a:r>
                        <a:rPr sz="600">
                          <a:latin typeface="Calibri"/>
                          <a:cs typeface="Calibri"/>
                        </a:rPr>
                        <a:t> </a:t>
                      </a:r>
                      <a:r>
                        <a:rPr sz="600" spc="-5">
                          <a:latin typeface="Calibri"/>
                          <a:cs typeface="Calibri"/>
                        </a:rPr>
                        <a:t>&amp;</a:t>
                      </a:r>
                      <a:r>
                        <a:rPr sz="600" spc="5">
                          <a:latin typeface="Calibri"/>
                          <a:cs typeface="Calibri"/>
                        </a:rPr>
                        <a:t> </a:t>
                      </a:r>
                      <a:r>
                        <a:rPr sz="600" spc="-5">
                          <a:latin typeface="Calibri"/>
                          <a:cs typeface="Calibri"/>
                        </a:rPr>
                        <a:t>Moon:</a:t>
                      </a:r>
                      <a:r>
                        <a:rPr sz="600">
                          <a:latin typeface="Calibri"/>
                          <a:cs typeface="Calibri"/>
                        </a:rPr>
                        <a:t> </a:t>
                      </a:r>
                      <a:r>
                        <a:rPr sz="600" spc="-5">
                          <a:latin typeface="Calibri"/>
                          <a:cs typeface="Calibri"/>
                        </a:rPr>
                        <a:t>What</a:t>
                      </a:r>
                      <a:r>
                        <a:rPr sz="600" spc="-10">
                          <a:latin typeface="Calibri"/>
                          <a:cs typeface="Calibri"/>
                        </a:rPr>
                        <a:t> is</a:t>
                      </a:r>
                      <a:r>
                        <a:rPr sz="600" spc="5">
                          <a:latin typeface="Calibri"/>
                          <a:cs typeface="Calibri"/>
                        </a:rPr>
                        <a:t> </a:t>
                      </a:r>
                      <a:r>
                        <a:rPr sz="600" spc="-5">
                          <a:latin typeface="Calibri"/>
                          <a:cs typeface="Calibri"/>
                        </a:rPr>
                        <a:t>moving and</a:t>
                      </a:r>
                      <a:r>
                        <a:rPr sz="600" spc="5">
                          <a:latin typeface="Calibri"/>
                          <a:cs typeface="Calibri"/>
                        </a:rPr>
                        <a:t> </a:t>
                      </a:r>
                      <a:r>
                        <a:rPr sz="600" spc="-5">
                          <a:latin typeface="Calibri"/>
                          <a:cs typeface="Calibri"/>
                        </a:rPr>
                        <a:t>how</a:t>
                      </a:r>
                      <a:r>
                        <a:rPr sz="600">
                          <a:latin typeface="Calibri"/>
                          <a:cs typeface="Calibri"/>
                        </a:rPr>
                        <a:t> </a:t>
                      </a:r>
                      <a:r>
                        <a:rPr sz="600" spc="-5">
                          <a:latin typeface="Calibri"/>
                          <a:cs typeface="Calibri"/>
                        </a:rPr>
                        <a:t>do</a:t>
                      </a:r>
                      <a:r>
                        <a:rPr sz="600">
                          <a:latin typeface="Calibri"/>
                          <a:cs typeface="Calibri"/>
                        </a:rPr>
                        <a:t> </a:t>
                      </a:r>
                      <a:r>
                        <a:rPr sz="600" spc="-5">
                          <a:latin typeface="Calibri"/>
                          <a:cs typeface="Calibri"/>
                        </a:rPr>
                        <a:t>we</a:t>
                      </a:r>
                      <a:r>
                        <a:rPr sz="600">
                          <a:latin typeface="Calibri"/>
                          <a:cs typeface="Calibri"/>
                        </a:rPr>
                        <a:t> </a:t>
                      </a:r>
                      <a:r>
                        <a:rPr sz="600" spc="-5">
                          <a:latin typeface="Calibri"/>
                          <a:cs typeface="Calibri"/>
                        </a:rPr>
                        <a:t>know?</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7" name="Picture 6">
            <a:extLst>
              <a:ext uri="{FF2B5EF4-FFF2-40B4-BE49-F238E27FC236}">
                <a16:creationId xmlns:a16="http://schemas.microsoft.com/office/drawing/2014/main" id="{E36F749C-7C16-43A6-8273-028F44F73E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Light and sound</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a:extLst>
              <a:ext uri="{FF2B5EF4-FFF2-40B4-BE49-F238E27FC236}">
                <a16:creationId xmlns:a16="http://schemas.microsoft.com/office/drawing/2014/main" id="{6E6F412A-F095-397E-C572-E4BB03B605D8}"/>
              </a:ext>
            </a:extLst>
          </p:cNvPr>
          <p:cNvPicPr>
            <a:picLocks noChangeAspect="1"/>
          </p:cNvPicPr>
          <p:nvPr/>
        </p:nvPicPr>
        <p:blipFill>
          <a:blip r:embed="rId4"/>
          <a:stretch>
            <a:fillRect/>
          </a:stretch>
        </p:blipFill>
        <p:spPr>
          <a:xfrm>
            <a:off x="8062453" y="-1"/>
            <a:ext cx="1843548" cy="6772751"/>
          </a:xfrm>
          <a:prstGeom prst="rect">
            <a:avLst/>
          </a:prstGeom>
        </p:spPr>
      </p:pic>
      <p:sp>
        <p:nvSpPr>
          <p:cNvPr id="7" name="TextBox 6">
            <a:extLst>
              <a:ext uri="{FF2B5EF4-FFF2-40B4-BE49-F238E27FC236}">
                <a16:creationId xmlns:a16="http://schemas.microsoft.com/office/drawing/2014/main" id="{3EC07747-8B44-3BBD-3E70-057CA1027953}"/>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35412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B16A2-E8EC-44B9-8E2D-C1F4A5F9D7F6}"/>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1443742667"/>
              </p:ext>
            </p:extLst>
          </p:nvPr>
        </p:nvGraphicFramePr>
        <p:xfrm>
          <a:off x="513843" y="1006413"/>
          <a:ext cx="8891213" cy="4983366"/>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51948">
                <a:tc gridSpan="9">
                  <a:txBody>
                    <a:bodyPr/>
                    <a:lstStyle/>
                    <a:p>
                      <a:pPr algn="ctr">
                        <a:lnSpc>
                          <a:spcPct val="100000"/>
                        </a:lnSpc>
                      </a:pPr>
                      <a:endParaRPr sz="1000">
                        <a:solidFill>
                          <a:schemeClr val="bg1"/>
                        </a:solidFill>
                        <a:latin typeface="Times New Roman"/>
                        <a:cs typeface="Times New Roman"/>
                      </a:endParaRPr>
                    </a:p>
                    <a:p>
                      <a:pPr marL="1270" algn="ctr">
                        <a:lnSpc>
                          <a:spcPct val="100000"/>
                        </a:lnSpc>
                        <a:spcBef>
                          <a:spcPts val="325"/>
                        </a:spcBef>
                      </a:pPr>
                      <a:r>
                        <a:rPr sz="1000" b="1" u="sng">
                          <a:solidFill>
                            <a:schemeClr val="bg1"/>
                          </a:solidFill>
                          <a:uFill>
                            <a:solidFill>
                              <a:srgbClr val="000000"/>
                            </a:solidFill>
                          </a:uFill>
                          <a:latin typeface="Calibri"/>
                          <a:cs typeface="Calibri"/>
                        </a:rPr>
                        <a:t>Year</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3</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(ENERGY)</a:t>
                      </a:r>
                      <a:r>
                        <a:rPr sz="1000" b="1" u="sng" spc="-1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Light</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&amp;</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Sight</a:t>
                      </a:r>
                      <a:endParaRPr sz="10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45"/>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45"/>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5"/>
                        </a:spcBef>
                      </a:pPr>
                      <a:r>
                        <a:rPr sz="600" b="1" spc="-5">
                          <a:latin typeface="Calibri"/>
                          <a:cs typeface="Calibri"/>
                        </a:rPr>
                        <a:t>Vocabulary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1499">
                <a:tc rowSpan="3" gridSpan="2">
                  <a:txBody>
                    <a:bodyPr/>
                    <a:lstStyle/>
                    <a:p>
                      <a:pPr>
                        <a:lnSpc>
                          <a:spcPct val="100000"/>
                        </a:lnSpc>
                        <a:spcBef>
                          <a:spcPts val="45"/>
                        </a:spcBef>
                      </a:pPr>
                      <a:endParaRPr sz="700">
                        <a:latin typeface="Times New Roman"/>
                        <a:cs typeface="Times New Roman"/>
                      </a:endParaRPr>
                    </a:p>
                    <a:p>
                      <a:pPr marL="525780" marR="174625" indent="-228600">
                        <a:lnSpc>
                          <a:spcPct val="101400"/>
                        </a:lnSpc>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they</a:t>
                      </a:r>
                      <a:r>
                        <a:rPr sz="600" b="1" spc="5">
                          <a:latin typeface="Calibri"/>
                          <a:cs typeface="Calibri"/>
                        </a:rPr>
                        <a:t> </a:t>
                      </a:r>
                      <a:r>
                        <a:rPr sz="600" b="1" spc="-5">
                          <a:latin typeface="Calibri"/>
                          <a:cs typeface="Calibri"/>
                        </a:rPr>
                        <a:t>need light</a:t>
                      </a:r>
                      <a:r>
                        <a:rPr sz="600" b="1">
                          <a:latin typeface="Calibri"/>
                          <a:cs typeface="Calibri"/>
                        </a:rPr>
                        <a:t> in</a:t>
                      </a:r>
                      <a:r>
                        <a:rPr sz="600" b="1" spc="-5">
                          <a:latin typeface="Calibri"/>
                          <a:cs typeface="Calibri"/>
                        </a:rPr>
                        <a:t> order</a:t>
                      </a:r>
                      <a:r>
                        <a:rPr sz="600" b="1" spc="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see</a:t>
                      </a:r>
                      <a:r>
                        <a:rPr sz="600" b="1">
                          <a:latin typeface="Calibri"/>
                          <a:cs typeface="Calibri"/>
                        </a:rPr>
                        <a:t> </a:t>
                      </a:r>
                      <a:r>
                        <a:rPr sz="600" b="1" spc="-5">
                          <a:latin typeface="Calibri"/>
                          <a:cs typeface="Calibri"/>
                        </a:rPr>
                        <a:t>things </a:t>
                      </a:r>
                      <a:r>
                        <a:rPr sz="600" b="1">
                          <a:latin typeface="Calibri"/>
                          <a:cs typeface="Calibri"/>
                        </a:rPr>
                        <a:t>and </a:t>
                      </a:r>
                      <a:r>
                        <a:rPr sz="600" b="1" spc="-140">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dark is</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absence</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light.</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b="1" spc="-5">
                          <a:latin typeface="Calibri"/>
                          <a:cs typeface="Calibri"/>
                        </a:rPr>
                        <a:t>Notice</a:t>
                      </a:r>
                      <a:r>
                        <a:rPr sz="600" b="1">
                          <a:latin typeface="Calibri"/>
                          <a:cs typeface="Calibri"/>
                        </a:rPr>
                        <a:t> </a:t>
                      </a:r>
                      <a:r>
                        <a:rPr sz="600" b="1" spc="-5">
                          <a:latin typeface="Calibri"/>
                          <a:cs typeface="Calibri"/>
                        </a:rPr>
                        <a:t>that light </a:t>
                      </a:r>
                      <a:r>
                        <a:rPr sz="600" b="1">
                          <a:latin typeface="Calibri"/>
                          <a:cs typeface="Calibri"/>
                        </a:rPr>
                        <a:t>is</a:t>
                      </a:r>
                      <a:r>
                        <a:rPr sz="600" b="1" spc="-5">
                          <a:latin typeface="Calibri"/>
                          <a:cs typeface="Calibri"/>
                        </a:rPr>
                        <a:t> reflected</a:t>
                      </a:r>
                      <a:r>
                        <a:rPr sz="600" b="1" spc="5">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surfaces.</a:t>
                      </a:r>
                      <a:endParaRPr sz="600">
                        <a:latin typeface="Calibri"/>
                        <a:cs typeface="Calibri"/>
                      </a:endParaRPr>
                    </a:p>
                    <a:p>
                      <a:pPr marL="525780" marR="202565" indent="-228600">
                        <a:lnSpc>
                          <a:spcPct val="101400"/>
                        </a:lnSpc>
                        <a:spcBef>
                          <a:spcPts val="140"/>
                        </a:spcBef>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light from</a:t>
                      </a:r>
                      <a:r>
                        <a:rPr sz="600" b="1" spc="5">
                          <a:latin typeface="Calibri"/>
                          <a:cs typeface="Calibri"/>
                        </a:rPr>
                        <a:t> </a:t>
                      </a:r>
                      <a:r>
                        <a:rPr sz="600" b="1">
                          <a:latin typeface="Calibri"/>
                          <a:cs typeface="Calibri"/>
                        </a:rPr>
                        <a:t>the </a:t>
                      </a:r>
                      <a:r>
                        <a:rPr sz="600" b="1" spc="-5">
                          <a:latin typeface="Calibri"/>
                          <a:cs typeface="Calibri"/>
                        </a:rPr>
                        <a:t>sun</a:t>
                      </a:r>
                      <a:r>
                        <a:rPr sz="600" b="1" spc="5">
                          <a:latin typeface="Calibri"/>
                          <a:cs typeface="Calibri"/>
                        </a:rPr>
                        <a:t> </a:t>
                      </a:r>
                      <a:r>
                        <a:rPr sz="600" b="1" spc="-5">
                          <a:latin typeface="Calibri"/>
                          <a:cs typeface="Calibri"/>
                        </a:rPr>
                        <a:t>can</a:t>
                      </a:r>
                      <a:r>
                        <a:rPr sz="600" b="1">
                          <a:latin typeface="Calibri"/>
                          <a:cs typeface="Calibri"/>
                        </a:rPr>
                        <a:t> be </a:t>
                      </a:r>
                      <a:r>
                        <a:rPr sz="600" b="1" spc="-5">
                          <a:latin typeface="Calibri"/>
                          <a:cs typeface="Calibri"/>
                        </a:rPr>
                        <a:t>dangerous and </a:t>
                      </a:r>
                      <a:r>
                        <a:rPr sz="600" b="1" spc="-140">
                          <a:latin typeface="Calibri"/>
                          <a:cs typeface="Calibri"/>
                        </a:rPr>
                        <a:t> </a:t>
                      </a:r>
                      <a:r>
                        <a:rPr sz="600" b="1" spc="-5">
                          <a:latin typeface="Calibri"/>
                          <a:cs typeface="Calibri"/>
                        </a:rPr>
                        <a:t>that there are ways</a:t>
                      </a:r>
                      <a:r>
                        <a:rPr sz="600" b="1" spc="5">
                          <a:latin typeface="Calibri"/>
                          <a:cs typeface="Calibri"/>
                        </a:rPr>
                        <a:t> </a:t>
                      </a:r>
                      <a:r>
                        <a:rPr sz="600" b="1" spc="-5">
                          <a:latin typeface="Calibri"/>
                          <a:cs typeface="Calibri"/>
                        </a:rPr>
                        <a:t>to protect their</a:t>
                      </a:r>
                      <a:r>
                        <a:rPr sz="600" b="1" spc="10">
                          <a:latin typeface="Calibri"/>
                          <a:cs typeface="Calibri"/>
                        </a:rPr>
                        <a:t> </a:t>
                      </a:r>
                      <a:r>
                        <a:rPr sz="600" b="1" spc="-5">
                          <a:latin typeface="Calibri"/>
                          <a:cs typeface="Calibri"/>
                        </a:rPr>
                        <a:t>eyes.</a:t>
                      </a:r>
                      <a:endParaRPr sz="600">
                        <a:latin typeface="Calibri"/>
                        <a:cs typeface="Calibri"/>
                      </a:endParaRPr>
                    </a:p>
                    <a:p>
                      <a:pPr marL="525780" marR="116205" indent="-228600">
                        <a:lnSpc>
                          <a:spcPct val="101400"/>
                        </a:lnSpc>
                        <a:spcBef>
                          <a:spcPts val="145"/>
                        </a:spcBef>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shadows are</a:t>
                      </a:r>
                      <a:r>
                        <a:rPr sz="600" b="1">
                          <a:latin typeface="Calibri"/>
                          <a:cs typeface="Calibri"/>
                        </a:rPr>
                        <a:t> </a:t>
                      </a:r>
                      <a:r>
                        <a:rPr sz="600" b="1" spc="-5">
                          <a:latin typeface="Calibri"/>
                          <a:cs typeface="Calibri"/>
                        </a:rPr>
                        <a:t>formed</a:t>
                      </a:r>
                      <a:r>
                        <a:rPr sz="600" b="1">
                          <a:latin typeface="Calibri"/>
                          <a:cs typeface="Calibri"/>
                        </a:rPr>
                        <a:t> </a:t>
                      </a:r>
                      <a:r>
                        <a:rPr sz="600" b="1" spc="-5">
                          <a:latin typeface="Calibri"/>
                          <a:cs typeface="Calibri"/>
                        </a:rPr>
                        <a:t>when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light</a:t>
                      </a:r>
                      <a:r>
                        <a:rPr sz="600" b="1" spc="10">
                          <a:latin typeface="Calibri"/>
                          <a:cs typeface="Calibri"/>
                        </a:rPr>
                        <a:t> </a:t>
                      </a:r>
                      <a:r>
                        <a:rPr sz="600" b="1" spc="-5">
                          <a:latin typeface="Calibri"/>
                          <a:cs typeface="Calibri"/>
                        </a:rPr>
                        <a:t>from</a:t>
                      </a:r>
                      <a:r>
                        <a:rPr sz="600" b="1" spc="5">
                          <a:latin typeface="Calibri"/>
                          <a:cs typeface="Calibri"/>
                        </a:rPr>
                        <a:t> </a:t>
                      </a:r>
                      <a:r>
                        <a:rPr sz="600" b="1" spc="-5">
                          <a:latin typeface="Calibri"/>
                          <a:cs typeface="Calibri"/>
                        </a:rPr>
                        <a:t>a </a:t>
                      </a:r>
                      <a:r>
                        <a:rPr sz="600" b="1" spc="-140">
                          <a:latin typeface="Calibri"/>
                          <a:cs typeface="Calibri"/>
                        </a:rPr>
                        <a:t> </a:t>
                      </a:r>
                      <a:r>
                        <a:rPr sz="600" b="1" spc="-5">
                          <a:latin typeface="Calibri"/>
                          <a:cs typeface="Calibri"/>
                        </a:rPr>
                        <a:t>light</a:t>
                      </a:r>
                      <a:r>
                        <a:rPr sz="600" b="1" spc="-10">
                          <a:latin typeface="Calibri"/>
                          <a:cs typeface="Calibri"/>
                        </a:rPr>
                        <a:t> </a:t>
                      </a:r>
                      <a:r>
                        <a:rPr sz="600" b="1" spc="-5">
                          <a:latin typeface="Calibri"/>
                          <a:cs typeface="Calibri"/>
                        </a:rPr>
                        <a:t>source</a:t>
                      </a:r>
                      <a:r>
                        <a:rPr sz="600" b="1" spc="5">
                          <a:latin typeface="Calibri"/>
                          <a:cs typeface="Calibri"/>
                        </a:rPr>
                        <a:t> </a:t>
                      </a:r>
                      <a:r>
                        <a:rPr sz="600" b="1" spc="-5">
                          <a:latin typeface="Calibri"/>
                          <a:cs typeface="Calibri"/>
                        </a:rPr>
                        <a:t>is</a:t>
                      </a:r>
                      <a:r>
                        <a:rPr sz="600" b="1" spc="5">
                          <a:latin typeface="Calibri"/>
                          <a:cs typeface="Calibri"/>
                        </a:rPr>
                        <a:t> </a:t>
                      </a:r>
                      <a:r>
                        <a:rPr sz="600" b="1" spc="-5">
                          <a:latin typeface="Calibri"/>
                          <a:cs typeface="Calibri"/>
                        </a:rPr>
                        <a:t>blocked by</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solid</a:t>
                      </a:r>
                      <a:r>
                        <a:rPr sz="600" b="1" spc="5">
                          <a:latin typeface="Calibri"/>
                          <a:cs typeface="Calibri"/>
                        </a:rPr>
                        <a:t> </a:t>
                      </a:r>
                      <a:r>
                        <a:rPr sz="600" b="1" spc="-5">
                          <a:latin typeface="Calibri"/>
                          <a:cs typeface="Calibri"/>
                        </a:rPr>
                        <a:t>object.</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Find patterns</a:t>
                      </a:r>
                      <a:r>
                        <a:rPr sz="600" b="1" spc="5">
                          <a:latin typeface="Calibri"/>
                          <a:cs typeface="Calibri"/>
                        </a:rPr>
                        <a:t> </a:t>
                      </a:r>
                      <a:r>
                        <a:rPr sz="600" b="1" spc="-5">
                          <a:latin typeface="Calibri"/>
                          <a:cs typeface="Calibri"/>
                        </a:rPr>
                        <a:t>in </a:t>
                      </a:r>
                      <a:r>
                        <a:rPr sz="600" b="1">
                          <a:latin typeface="Calibri"/>
                          <a:cs typeface="Calibri"/>
                        </a:rPr>
                        <a:t>the</a:t>
                      </a:r>
                      <a:r>
                        <a:rPr sz="600" b="1" spc="5">
                          <a:latin typeface="Calibri"/>
                          <a:cs typeface="Calibri"/>
                        </a:rPr>
                        <a:t> </a:t>
                      </a:r>
                      <a:r>
                        <a:rPr sz="600" b="1" spc="-5">
                          <a:latin typeface="Calibri"/>
                          <a:cs typeface="Calibri"/>
                        </a:rPr>
                        <a:t>way</a:t>
                      </a:r>
                      <a:r>
                        <a:rPr sz="600" b="1">
                          <a:latin typeface="Calibri"/>
                          <a:cs typeface="Calibri"/>
                        </a:rPr>
                        <a:t> </a:t>
                      </a:r>
                      <a:r>
                        <a:rPr sz="600" b="1" spc="-5">
                          <a:latin typeface="Calibri"/>
                          <a:cs typeface="Calibri"/>
                        </a:rPr>
                        <a:t>that </a:t>
                      </a:r>
                      <a:r>
                        <a:rPr sz="600" b="1">
                          <a:latin typeface="Calibri"/>
                          <a:cs typeface="Calibri"/>
                        </a:rPr>
                        <a:t>the </a:t>
                      </a:r>
                      <a:r>
                        <a:rPr sz="600" b="1" spc="-5">
                          <a:latin typeface="Calibri"/>
                          <a:cs typeface="Calibri"/>
                        </a:rPr>
                        <a:t>sizes </a:t>
                      </a:r>
                      <a:r>
                        <a:rPr sz="600" b="1">
                          <a:latin typeface="Calibri"/>
                          <a:cs typeface="Calibri"/>
                        </a:rPr>
                        <a:t>of</a:t>
                      </a:r>
                      <a:r>
                        <a:rPr sz="600" b="1" spc="-10">
                          <a:latin typeface="Calibri"/>
                          <a:cs typeface="Calibri"/>
                        </a:rPr>
                        <a:t> </a:t>
                      </a:r>
                      <a:r>
                        <a:rPr sz="600" b="1" spc="-5">
                          <a:latin typeface="Calibri"/>
                          <a:cs typeface="Calibri"/>
                        </a:rPr>
                        <a:t>shadows</a:t>
                      </a:r>
                      <a:r>
                        <a:rPr sz="600" b="1">
                          <a:latin typeface="Calibri"/>
                          <a:cs typeface="Calibri"/>
                        </a:rPr>
                        <a:t> </a:t>
                      </a:r>
                      <a:r>
                        <a:rPr sz="600" b="1" spc="-5">
                          <a:latin typeface="Calibri"/>
                          <a:cs typeface="Calibri"/>
                        </a:rPr>
                        <a:t>change.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pPr>
                      <a:endParaRPr sz="800">
                        <a:latin typeface="Times New Roman"/>
                        <a:cs typeface="Times New Roman"/>
                      </a:endParaRPr>
                    </a:p>
                    <a:p>
                      <a:pPr marL="525780" indent="-229870">
                        <a:lnSpc>
                          <a:spcPct val="100000"/>
                        </a:lnSpc>
                        <a:buSzPct val="114285"/>
                        <a:buFont typeface="Symbol"/>
                        <a:buChar char=""/>
                        <a:tabLst>
                          <a:tab pos="525780" algn="l"/>
                          <a:tab pos="526415" algn="l"/>
                        </a:tabLst>
                      </a:pPr>
                      <a:r>
                        <a:rPr sz="600" spc="-5">
                          <a:latin typeface="Calibri"/>
                          <a:cs typeface="Calibri"/>
                        </a:rPr>
                        <a:t>There must be</a:t>
                      </a:r>
                      <a:r>
                        <a:rPr sz="600" spc="10">
                          <a:latin typeface="Calibri"/>
                          <a:cs typeface="Calibri"/>
                        </a:rPr>
                        <a:t> </a:t>
                      </a:r>
                      <a:r>
                        <a:rPr sz="600" spc="-5">
                          <a:latin typeface="Calibri"/>
                          <a:cs typeface="Calibri"/>
                        </a:rPr>
                        <a:t>light for</a:t>
                      </a:r>
                      <a:r>
                        <a:rPr sz="600">
                          <a:latin typeface="Calibri"/>
                          <a:cs typeface="Calibri"/>
                        </a:rPr>
                        <a:t> us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see.</a:t>
                      </a:r>
                      <a:r>
                        <a:rPr sz="600">
                          <a:latin typeface="Calibri"/>
                          <a:cs typeface="Calibri"/>
                        </a:rPr>
                        <a:t> </a:t>
                      </a:r>
                      <a:r>
                        <a:rPr sz="600" spc="-5">
                          <a:latin typeface="Calibri"/>
                          <a:cs typeface="Calibri"/>
                        </a:rPr>
                        <a:t>Without light</a:t>
                      </a:r>
                      <a:r>
                        <a:rPr sz="600">
                          <a:latin typeface="Calibri"/>
                          <a:cs typeface="Calibri"/>
                        </a:rPr>
                        <a:t> </a:t>
                      </a:r>
                      <a:r>
                        <a:rPr sz="600" spc="-5">
                          <a:latin typeface="Calibri"/>
                          <a:cs typeface="Calibri"/>
                        </a:rPr>
                        <a:t>it</a:t>
                      </a:r>
                      <a:r>
                        <a:rPr sz="600" spc="5">
                          <a:latin typeface="Calibri"/>
                          <a:cs typeface="Calibri"/>
                        </a:rPr>
                        <a:t> </a:t>
                      </a:r>
                      <a:r>
                        <a:rPr sz="600" spc="-5">
                          <a:latin typeface="Calibri"/>
                          <a:cs typeface="Calibri"/>
                        </a:rPr>
                        <a:t>is</a:t>
                      </a:r>
                      <a:r>
                        <a:rPr sz="600">
                          <a:latin typeface="Calibri"/>
                          <a:cs typeface="Calibri"/>
                        </a:rPr>
                        <a:t> </a:t>
                      </a:r>
                      <a:r>
                        <a:rPr sz="600" spc="-5">
                          <a:latin typeface="Calibri"/>
                          <a:cs typeface="Calibri"/>
                        </a:rPr>
                        <a:t>dark.</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We need</a:t>
                      </a:r>
                      <a:r>
                        <a:rPr sz="600">
                          <a:latin typeface="Calibri"/>
                          <a:cs typeface="Calibri"/>
                        </a:rPr>
                        <a:t> </a:t>
                      </a:r>
                      <a:r>
                        <a:rPr sz="600" spc="-5">
                          <a:latin typeface="Calibri"/>
                          <a:cs typeface="Calibri"/>
                        </a:rPr>
                        <a:t>light</a:t>
                      </a:r>
                      <a:r>
                        <a:rPr sz="600">
                          <a:latin typeface="Calibri"/>
                          <a:cs typeface="Calibri"/>
                        </a:rPr>
                        <a:t> </a:t>
                      </a:r>
                      <a:r>
                        <a:rPr sz="600" spc="-5">
                          <a:latin typeface="Calibri"/>
                          <a:cs typeface="Calibri"/>
                        </a:rPr>
                        <a:t>to</a:t>
                      </a:r>
                      <a:r>
                        <a:rPr sz="600">
                          <a:latin typeface="Calibri"/>
                          <a:cs typeface="Calibri"/>
                        </a:rPr>
                        <a:t> </a:t>
                      </a:r>
                      <a:r>
                        <a:rPr sz="600" spc="-5">
                          <a:latin typeface="Calibri"/>
                          <a:cs typeface="Calibri"/>
                        </a:rPr>
                        <a:t>see</a:t>
                      </a:r>
                      <a:r>
                        <a:rPr sz="600">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even</a:t>
                      </a:r>
                      <a:r>
                        <a:rPr sz="600" spc="5">
                          <a:latin typeface="Calibri"/>
                          <a:cs typeface="Calibri"/>
                        </a:rPr>
                        <a:t> </a:t>
                      </a:r>
                      <a:r>
                        <a:rPr sz="600" spc="-5">
                          <a:latin typeface="Calibri"/>
                          <a:cs typeface="Calibri"/>
                        </a:rPr>
                        <a:t>shiny things.</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Transparent</a:t>
                      </a:r>
                      <a:r>
                        <a:rPr sz="600" spc="-10">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let light</a:t>
                      </a:r>
                      <a:r>
                        <a:rPr sz="600" spc="5">
                          <a:latin typeface="Calibri"/>
                          <a:cs typeface="Calibri"/>
                        </a:rPr>
                        <a:t> </a:t>
                      </a:r>
                      <a:r>
                        <a:rPr sz="600" spc="-5">
                          <a:latin typeface="Calibri"/>
                          <a:cs typeface="Calibri"/>
                        </a:rPr>
                        <a:t>through</a:t>
                      </a:r>
                      <a:r>
                        <a:rPr sz="600" spc="5">
                          <a:latin typeface="Calibri"/>
                          <a:cs typeface="Calibri"/>
                        </a:rPr>
                        <a:t> </a:t>
                      </a:r>
                      <a:r>
                        <a:rPr sz="600" spc="-5">
                          <a:latin typeface="Calibri"/>
                          <a:cs typeface="Calibri"/>
                        </a:rPr>
                        <a:t>them and</a:t>
                      </a:r>
                      <a:r>
                        <a:rPr sz="600" spc="5">
                          <a:latin typeface="Calibri"/>
                          <a:cs typeface="Calibri"/>
                        </a:rPr>
                        <a:t> </a:t>
                      </a:r>
                      <a:r>
                        <a:rPr sz="600">
                          <a:latin typeface="Calibri"/>
                          <a:cs typeface="Calibri"/>
                        </a:rPr>
                        <a:t>opaque </a:t>
                      </a:r>
                      <a:r>
                        <a:rPr sz="600" spc="-5">
                          <a:latin typeface="Calibri"/>
                          <a:cs typeface="Calibri"/>
                        </a:rPr>
                        <a:t>materials</a:t>
                      </a:r>
                      <a:endParaRPr sz="600">
                        <a:latin typeface="Calibri"/>
                        <a:cs typeface="Calibri"/>
                      </a:endParaRPr>
                    </a:p>
                    <a:p>
                      <a:pPr marL="525780">
                        <a:lnSpc>
                          <a:spcPct val="100000"/>
                        </a:lnSpc>
                        <a:spcBef>
                          <a:spcPts val="10"/>
                        </a:spcBef>
                      </a:pPr>
                      <a:r>
                        <a:rPr sz="600">
                          <a:latin typeface="Calibri"/>
                          <a:cs typeface="Calibri"/>
                        </a:rPr>
                        <a:t>don’t</a:t>
                      </a:r>
                      <a:r>
                        <a:rPr sz="600" spc="-25">
                          <a:latin typeface="Calibri"/>
                          <a:cs typeface="Calibri"/>
                        </a:rPr>
                        <a:t> </a:t>
                      </a:r>
                      <a:r>
                        <a:rPr sz="600" spc="-5">
                          <a:latin typeface="Calibri"/>
                          <a:cs typeface="Calibri"/>
                        </a:rPr>
                        <a:t>let</a:t>
                      </a:r>
                      <a:r>
                        <a:rPr sz="600" spc="-15">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through.</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Beams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light</a:t>
                      </a:r>
                      <a:r>
                        <a:rPr sz="600" spc="10">
                          <a:latin typeface="Calibri"/>
                          <a:cs typeface="Calibri"/>
                        </a:rPr>
                        <a:t> </a:t>
                      </a:r>
                      <a:r>
                        <a:rPr sz="600">
                          <a:latin typeface="Calibri"/>
                          <a:cs typeface="Calibri"/>
                        </a:rPr>
                        <a:t>bounce</a:t>
                      </a:r>
                      <a:r>
                        <a:rPr sz="600" spc="-5">
                          <a:latin typeface="Calibri"/>
                          <a:cs typeface="Calibri"/>
                        </a:rPr>
                        <a:t> off</a:t>
                      </a:r>
                      <a:r>
                        <a:rPr sz="600">
                          <a:latin typeface="Calibri"/>
                          <a:cs typeface="Calibri"/>
                        </a:rPr>
                        <a:t> </a:t>
                      </a:r>
                      <a:r>
                        <a:rPr sz="600" spc="-10">
                          <a:latin typeface="Calibri"/>
                          <a:cs typeface="Calibri"/>
                        </a:rPr>
                        <a:t>some</a:t>
                      </a:r>
                      <a:r>
                        <a:rPr sz="600" spc="-5">
                          <a:latin typeface="Calibri"/>
                          <a:cs typeface="Calibri"/>
                        </a:rPr>
                        <a:t> materials</a:t>
                      </a:r>
                      <a:r>
                        <a:rPr sz="600" spc="5">
                          <a:latin typeface="Calibri"/>
                          <a:cs typeface="Calibri"/>
                        </a:rPr>
                        <a:t> </a:t>
                      </a:r>
                      <a:r>
                        <a:rPr sz="600" spc="-5">
                          <a:latin typeface="Calibri"/>
                          <a:cs typeface="Calibri"/>
                        </a:rPr>
                        <a:t>(reflection).</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Shiny</a:t>
                      </a:r>
                      <a:r>
                        <a:rPr sz="600">
                          <a:latin typeface="Calibri"/>
                          <a:cs typeface="Calibri"/>
                        </a:rPr>
                        <a:t> </a:t>
                      </a:r>
                      <a:r>
                        <a:rPr sz="600" spc="-5">
                          <a:latin typeface="Calibri"/>
                          <a:cs typeface="Calibri"/>
                        </a:rPr>
                        <a:t>materials</a:t>
                      </a:r>
                      <a:r>
                        <a:rPr sz="600" spc="15">
                          <a:latin typeface="Calibri"/>
                          <a:cs typeface="Calibri"/>
                        </a:rPr>
                        <a:t> </a:t>
                      </a:r>
                      <a:r>
                        <a:rPr sz="600" spc="-5">
                          <a:latin typeface="Calibri"/>
                          <a:cs typeface="Calibri"/>
                        </a:rPr>
                        <a:t>reflect</a:t>
                      </a:r>
                      <a:r>
                        <a:rPr sz="600" spc="5">
                          <a:latin typeface="Calibri"/>
                          <a:cs typeface="Calibri"/>
                        </a:rPr>
                        <a:t> </a:t>
                      </a:r>
                      <a:r>
                        <a:rPr sz="600" spc="-5">
                          <a:latin typeface="Calibri"/>
                          <a:cs typeface="Calibri"/>
                        </a:rPr>
                        <a:t>light beams</a:t>
                      </a:r>
                      <a:r>
                        <a:rPr sz="600" spc="5">
                          <a:latin typeface="Calibri"/>
                          <a:cs typeface="Calibri"/>
                        </a:rPr>
                        <a:t> </a:t>
                      </a:r>
                      <a:r>
                        <a:rPr sz="600" spc="-5">
                          <a:latin typeface="Calibri"/>
                          <a:cs typeface="Calibri"/>
                        </a:rPr>
                        <a:t>better</a:t>
                      </a:r>
                      <a:r>
                        <a:rPr sz="600" spc="10">
                          <a:latin typeface="Calibri"/>
                          <a:cs typeface="Calibri"/>
                        </a:rPr>
                        <a:t> </a:t>
                      </a:r>
                      <a:r>
                        <a:rPr sz="600">
                          <a:latin typeface="Calibri"/>
                          <a:cs typeface="Calibri"/>
                        </a:rPr>
                        <a:t>than</a:t>
                      </a:r>
                      <a:r>
                        <a:rPr sz="600" spc="5">
                          <a:latin typeface="Calibri"/>
                          <a:cs typeface="Calibri"/>
                        </a:rPr>
                        <a:t> </a:t>
                      </a:r>
                      <a:r>
                        <a:rPr sz="600" spc="-5">
                          <a:latin typeface="Calibri"/>
                          <a:cs typeface="Calibri"/>
                        </a:rPr>
                        <a:t>non-shiny</a:t>
                      </a:r>
                      <a:r>
                        <a:rPr sz="600">
                          <a:latin typeface="Calibri"/>
                          <a:cs typeface="Calibri"/>
                        </a:rPr>
                        <a:t> </a:t>
                      </a:r>
                      <a:r>
                        <a:rPr sz="600" spc="-5">
                          <a:latin typeface="Calibri"/>
                          <a:cs typeface="Calibri"/>
                        </a:rPr>
                        <a:t>materials.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Light</a:t>
                      </a:r>
                      <a:r>
                        <a:rPr sz="600" spc="-20">
                          <a:latin typeface="Calibri"/>
                          <a:cs typeface="Calibri"/>
                        </a:rPr>
                        <a:t> </a:t>
                      </a:r>
                      <a:r>
                        <a:rPr sz="600" spc="-5">
                          <a:latin typeface="Calibri"/>
                          <a:cs typeface="Calibri"/>
                        </a:rPr>
                        <a:t>comes from a</a:t>
                      </a:r>
                      <a:r>
                        <a:rPr sz="600" spc="-10">
                          <a:latin typeface="Calibri"/>
                          <a:cs typeface="Calibri"/>
                        </a:rPr>
                        <a:t> </a:t>
                      </a:r>
                      <a:r>
                        <a:rPr sz="600" spc="-5">
                          <a:latin typeface="Calibri"/>
                          <a:cs typeface="Calibri"/>
                        </a:rPr>
                        <a:t>source</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5"/>
                        </a:spcBef>
                      </a:pPr>
                      <a:endParaRPr sz="600">
                        <a:latin typeface="Times New Roman"/>
                        <a:cs typeface="Times New Roman"/>
                      </a:endParaRPr>
                    </a:p>
                    <a:p>
                      <a:pPr marL="67945" marR="320040">
                        <a:lnSpc>
                          <a:spcPct val="102899"/>
                        </a:lnSpc>
                      </a:pPr>
                      <a:r>
                        <a:rPr sz="600" spc="-5">
                          <a:latin typeface="Calibri"/>
                          <a:cs typeface="Calibri"/>
                        </a:rPr>
                        <a:t>Light source,</a:t>
                      </a:r>
                      <a:r>
                        <a:rPr sz="600" spc="10">
                          <a:latin typeface="Calibri"/>
                          <a:cs typeface="Calibri"/>
                        </a:rPr>
                        <a:t> </a:t>
                      </a:r>
                      <a:r>
                        <a:rPr sz="600" spc="-5">
                          <a:latin typeface="Calibri"/>
                          <a:cs typeface="Calibri"/>
                        </a:rPr>
                        <a:t>dark,</a:t>
                      </a:r>
                      <a:r>
                        <a:rPr sz="600" spc="10">
                          <a:latin typeface="Calibri"/>
                          <a:cs typeface="Calibri"/>
                        </a:rPr>
                        <a:t> </a:t>
                      </a:r>
                      <a:r>
                        <a:rPr sz="600" spc="-5">
                          <a:latin typeface="Calibri"/>
                          <a:cs typeface="Calibri"/>
                        </a:rPr>
                        <a:t>reflect,</a:t>
                      </a:r>
                      <a:r>
                        <a:rPr sz="600" spc="10">
                          <a:latin typeface="Calibri"/>
                          <a:cs typeface="Calibri"/>
                        </a:rPr>
                        <a:t> </a:t>
                      </a:r>
                      <a:r>
                        <a:rPr sz="600" spc="-5">
                          <a:latin typeface="Calibri"/>
                          <a:cs typeface="Calibri"/>
                        </a:rPr>
                        <a:t>ray,</a:t>
                      </a:r>
                      <a:r>
                        <a:rPr sz="600" spc="20">
                          <a:latin typeface="Calibri"/>
                          <a:cs typeface="Calibri"/>
                        </a:rPr>
                        <a:t> </a:t>
                      </a:r>
                      <a:r>
                        <a:rPr sz="600" spc="-5">
                          <a:latin typeface="Calibri"/>
                          <a:cs typeface="Calibri"/>
                        </a:rPr>
                        <a:t>mirror,</a:t>
                      </a:r>
                      <a:r>
                        <a:rPr sz="600" spc="10">
                          <a:latin typeface="Calibri"/>
                          <a:cs typeface="Calibri"/>
                        </a:rPr>
                        <a:t> </a:t>
                      </a:r>
                      <a:r>
                        <a:rPr sz="600">
                          <a:latin typeface="Calibri"/>
                          <a:cs typeface="Calibri"/>
                        </a:rPr>
                        <a:t>bounce,</a:t>
                      </a:r>
                      <a:r>
                        <a:rPr sz="600" spc="10">
                          <a:latin typeface="Calibri"/>
                          <a:cs typeface="Calibri"/>
                        </a:rPr>
                        <a:t> </a:t>
                      </a:r>
                      <a:r>
                        <a:rPr sz="600" spc="-5">
                          <a:latin typeface="Calibri"/>
                          <a:cs typeface="Calibri"/>
                        </a:rPr>
                        <a:t>visible,</a:t>
                      </a:r>
                      <a:r>
                        <a:rPr sz="600" spc="10">
                          <a:latin typeface="Calibri"/>
                          <a:cs typeface="Calibri"/>
                        </a:rPr>
                        <a:t> </a:t>
                      </a:r>
                      <a:r>
                        <a:rPr sz="600" spc="-5">
                          <a:latin typeface="Calibri"/>
                          <a:cs typeface="Calibri"/>
                        </a:rPr>
                        <a:t>beam,</a:t>
                      </a:r>
                      <a:r>
                        <a:rPr sz="600" spc="10">
                          <a:latin typeface="Calibri"/>
                          <a:cs typeface="Calibri"/>
                        </a:rPr>
                        <a:t> </a:t>
                      </a:r>
                      <a:r>
                        <a:rPr sz="600" spc="-5">
                          <a:latin typeface="Calibri"/>
                          <a:cs typeface="Calibri"/>
                        </a:rPr>
                        <a:t>sun,</a:t>
                      </a:r>
                      <a:r>
                        <a:rPr sz="600" spc="15">
                          <a:latin typeface="Calibri"/>
                          <a:cs typeface="Calibri"/>
                        </a:rPr>
                        <a:t> </a:t>
                      </a:r>
                      <a:r>
                        <a:rPr sz="600" spc="-5">
                          <a:latin typeface="Calibri"/>
                          <a:cs typeface="Calibri"/>
                        </a:rPr>
                        <a:t>glare,</a:t>
                      </a:r>
                      <a:r>
                        <a:rPr sz="600" spc="10">
                          <a:latin typeface="Calibri"/>
                          <a:cs typeface="Calibri"/>
                        </a:rPr>
                        <a:t> </a:t>
                      </a:r>
                      <a:r>
                        <a:rPr sz="600" spc="-5">
                          <a:latin typeface="Calibri"/>
                          <a:cs typeface="Calibri"/>
                        </a:rPr>
                        <a:t>travel,</a:t>
                      </a:r>
                      <a:r>
                        <a:rPr sz="600" spc="30">
                          <a:latin typeface="Calibri"/>
                          <a:cs typeface="Calibri"/>
                        </a:rPr>
                        <a:t> </a:t>
                      </a:r>
                      <a:r>
                        <a:rPr sz="600" spc="-5">
                          <a:latin typeface="Calibri"/>
                          <a:cs typeface="Calibri"/>
                        </a:rPr>
                        <a:t>straight,</a:t>
                      </a:r>
                      <a:r>
                        <a:rPr sz="600" spc="10">
                          <a:latin typeface="Calibri"/>
                          <a:cs typeface="Calibri"/>
                        </a:rPr>
                        <a:t> </a:t>
                      </a:r>
                      <a:r>
                        <a:rPr sz="600" spc="-5">
                          <a:latin typeface="Calibri"/>
                          <a:cs typeface="Calibri"/>
                        </a:rPr>
                        <a:t>opaque, </a:t>
                      </a:r>
                      <a:r>
                        <a:rPr sz="600">
                          <a:latin typeface="Calibri"/>
                          <a:cs typeface="Calibri"/>
                        </a:rPr>
                        <a:t> </a:t>
                      </a:r>
                      <a:r>
                        <a:rPr sz="600" spc="-5">
                          <a:latin typeface="Calibri"/>
                          <a:cs typeface="Calibri"/>
                        </a:rPr>
                        <a:t>shadow,</a:t>
                      </a:r>
                      <a:r>
                        <a:rPr sz="600" spc="5">
                          <a:latin typeface="Calibri"/>
                          <a:cs typeface="Calibri"/>
                        </a:rPr>
                        <a:t> </a:t>
                      </a:r>
                      <a:r>
                        <a:rPr sz="600" spc="-5">
                          <a:latin typeface="Calibri"/>
                          <a:cs typeface="Calibri"/>
                        </a:rPr>
                        <a:t>block,</a:t>
                      </a:r>
                      <a:r>
                        <a:rPr sz="600" spc="5">
                          <a:latin typeface="Calibri"/>
                          <a:cs typeface="Calibri"/>
                        </a:rPr>
                        <a:t> </a:t>
                      </a:r>
                      <a:r>
                        <a:rPr sz="600" spc="-5">
                          <a:latin typeface="Calibri"/>
                          <a:cs typeface="Calibri"/>
                        </a:rPr>
                        <a:t>transparent,</a:t>
                      </a:r>
                      <a:r>
                        <a:rPr sz="600" spc="5">
                          <a:latin typeface="Calibri"/>
                          <a:cs typeface="Calibri"/>
                        </a:rPr>
                        <a:t> </a:t>
                      </a:r>
                      <a:r>
                        <a:rPr sz="600" spc="-5">
                          <a:latin typeface="Calibri"/>
                          <a:cs typeface="Calibri"/>
                        </a:rPr>
                        <a:t>translucent.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793478">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spc="-5">
                          <a:latin typeface="Calibri"/>
                          <a:cs typeface="Calibri"/>
                        </a:rPr>
                        <a:t>James</a:t>
                      </a:r>
                      <a:r>
                        <a:rPr sz="600" b="1" spc="-25">
                          <a:latin typeface="Calibri"/>
                          <a:cs typeface="Calibri"/>
                        </a:rPr>
                        <a:t> </a:t>
                      </a:r>
                      <a:r>
                        <a:rPr sz="600" b="1" spc="-5">
                          <a:latin typeface="Calibri"/>
                          <a:cs typeface="Calibri"/>
                        </a:rPr>
                        <a:t>Clerk</a:t>
                      </a:r>
                      <a:r>
                        <a:rPr sz="600" b="1" spc="-25">
                          <a:latin typeface="Calibri"/>
                          <a:cs typeface="Calibri"/>
                        </a:rPr>
                        <a:t> </a:t>
                      </a:r>
                      <a:r>
                        <a:rPr sz="600" b="1" spc="-5">
                          <a:latin typeface="Calibri"/>
                          <a:cs typeface="Calibri"/>
                        </a:rPr>
                        <a:t>Maxwell</a:t>
                      </a:r>
                      <a:endParaRPr sz="600">
                        <a:latin typeface="Calibri"/>
                        <a:cs typeface="Calibri"/>
                      </a:endParaRPr>
                    </a:p>
                    <a:p>
                      <a:pPr marL="67945">
                        <a:lnSpc>
                          <a:spcPct val="100000"/>
                        </a:lnSpc>
                        <a:spcBef>
                          <a:spcPts val="15"/>
                        </a:spcBef>
                      </a:pPr>
                      <a:r>
                        <a:rPr sz="600" spc="-5">
                          <a:latin typeface="Calibri"/>
                          <a:cs typeface="Calibri"/>
                        </a:rPr>
                        <a:t>(Visible</a:t>
                      </a:r>
                      <a:r>
                        <a:rPr sz="600" spc="-10">
                          <a:latin typeface="Calibri"/>
                          <a:cs typeface="Calibri"/>
                        </a:rPr>
                        <a:t> </a:t>
                      </a:r>
                      <a:r>
                        <a:rPr sz="600" spc="-5">
                          <a:latin typeface="Calibri"/>
                          <a:cs typeface="Calibri"/>
                        </a:rPr>
                        <a:t>and Invisible Waves of Light)</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marL="66675" marR="668655">
                        <a:lnSpc>
                          <a:spcPts val="850"/>
                        </a:lnSpc>
                        <a:spcBef>
                          <a:spcPts val="15"/>
                        </a:spcBef>
                      </a:pPr>
                      <a:r>
                        <a:rPr sz="600" spc="-5">
                          <a:latin typeface="Calibri"/>
                          <a:cs typeface="Calibri"/>
                        </a:rPr>
                        <a:t>The Owl Who Was Afraid of the Dark </a:t>
                      </a:r>
                      <a:r>
                        <a:rPr sz="600" spc="-145">
                          <a:latin typeface="Calibri"/>
                          <a:cs typeface="Calibri"/>
                        </a:rPr>
                        <a:t> </a:t>
                      </a:r>
                      <a:r>
                        <a:rPr sz="600" spc="-5">
                          <a:latin typeface="Calibri"/>
                          <a:cs typeface="Calibri"/>
                        </a:rPr>
                        <a:t>(Jill</a:t>
                      </a:r>
                      <a:r>
                        <a:rPr sz="600" spc="-10">
                          <a:latin typeface="Calibri"/>
                          <a:cs typeface="Calibri"/>
                        </a:rPr>
                        <a:t> </a:t>
                      </a:r>
                      <a:r>
                        <a:rPr sz="600" spc="-5">
                          <a:latin typeface="Calibri"/>
                          <a:cs typeface="Calibri"/>
                        </a:rPr>
                        <a:t>Tomlinson)</a:t>
                      </a:r>
                      <a:endParaRPr sz="600">
                        <a:latin typeface="Calibri"/>
                        <a:cs typeface="Calibri"/>
                      </a:endParaRPr>
                    </a:p>
                    <a:p>
                      <a:pPr>
                        <a:lnSpc>
                          <a:spcPct val="100000"/>
                        </a:lnSpc>
                        <a:spcBef>
                          <a:spcPts val="20"/>
                        </a:spcBef>
                      </a:pPr>
                      <a:endParaRPr sz="600">
                        <a:latin typeface="Times New Roman"/>
                        <a:cs typeface="Times New Roman"/>
                      </a:endParaRPr>
                    </a:p>
                    <a:p>
                      <a:pPr marL="66675" marR="1376680">
                        <a:lnSpc>
                          <a:spcPct val="101400"/>
                        </a:lnSpc>
                      </a:pPr>
                      <a:r>
                        <a:rPr sz="600" spc="-5">
                          <a:latin typeface="Calibri"/>
                          <a:cs typeface="Calibri"/>
                        </a:rPr>
                        <a:t>The Dark </a:t>
                      </a:r>
                      <a:r>
                        <a:rPr sz="600">
                          <a:latin typeface="Calibri"/>
                          <a:cs typeface="Calibri"/>
                        </a:rPr>
                        <a:t> (</a:t>
                      </a:r>
                      <a:r>
                        <a:rPr sz="600" spc="-5">
                          <a:latin typeface="Calibri"/>
                          <a:cs typeface="Calibri"/>
                        </a:rPr>
                        <a:t>L</a:t>
                      </a:r>
                      <a:r>
                        <a:rPr sz="600">
                          <a:latin typeface="Calibri"/>
                          <a:cs typeface="Calibri"/>
                        </a:rPr>
                        <a:t>e</a:t>
                      </a:r>
                      <a:r>
                        <a:rPr sz="600" spc="-5">
                          <a:latin typeface="Calibri"/>
                          <a:cs typeface="Calibri"/>
                        </a:rPr>
                        <a:t>m</a:t>
                      </a:r>
                      <a:r>
                        <a:rPr sz="600">
                          <a:latin typeface="Calibri"/>
                          <a:cs typeface="Calibri"/>
                        </a:rPr>
                        <a:t>o</a:t>
                      </a:r>
                      <a:r>
                        <a:rPr sz="600" spc="5">
                          <a:latin typeface="Calibri"/>
                          <a:cs typeface="Calibri"/>
                        </a:rPr>
                        <a:t>n</a:t>
                      </a:r>
                      <a:r>
                        <a:rPr sz="600">
                          <a:latin typeface="Calibri"/>
                          <a:cs typeface="Calibri"/>
                        </a:rPr>
                        <a:t>y</a:t>
                      </a:r>
                      <a:r>
                        <a:rPr sz="600" spc="-5">
                          <a:latin typeface="Calibri"/>
                          <a:cs typeface="Calibri"/>
                        </a:rPr>
                        <a:t> </a:t>
                      </a:r>
                      <a:r>
                        <a:rPr sz="600">
                          <a:latin typeface="Calibri"/>
                          <a:cs typeface="Calibri"/>
                        </a:rPr>
                        <a:t>S</a:t>
                      </a:r>
                      <a:r>
                        <a:rPr sz="600" spc="10">
                          <a:latin typeface="Calibri"/>
                          <a:cs typeface="Calibri"/>
                        </a:rPr>
                        <a:t>n</a:t>
                      </a:r>
                      <a:r>
                        <a:rPr sz="600" spc="-5">
                          <a:latin typeface="Calibri"/>
                          <a:cs typeface="Calibri"/>
                        </a:rPr>
                        <a:t>i</a:t>
                      </a:r>
                      <a:r>
                        <a:rPr sz="600" spc="5">
                          <a:latin typeface="Calibri"/>
                          <a:cs typeface="Calibri"/>
                        </a:rPr>
                        <a:t>c</a:t>
                      </a:r>
                      <a:r>
                        <a:rPr sz="600" spc="-5">
                          <a:latin typeface="Calibri"/>
                          <a:cs typeface="Calibri"/>
                        </a:rPr>
                        <a:t>k</a:t>
                      </a:r>
                      <a:r>
                        <a:rPr sz="600">
                          <a:latin typeface="Calibri"/>
                          <a:cs typeface="Calibri"/>
                        </a:rPr>
                        <a:t>e</a:t>
                      </a:r>
                      <a:r>
                        <a:rPr sz="600" spc="-5">
                          <a:latin typeface="Calibri"/>
                          <a:cs typeface="Calibri"/>
                        </a:rPr>
                        <a:t>t</a:t>
                      </a:r>
                      <a:r>
                        <a:rPr sz="600">
                          <a:latin typeface="Calibri"/>
                          <a:cs typeface="Calibri"/>
                        </a:rPr>
                        <a:t>)</a:t>
                      </a:r>
                    </a:p>
                    <a:p>
                      <a:pPr>
                        <a:lnSpc>
                          <a:spcPct val="100000"/>
                        </a:lnSpc>
                        <a:spcBef>
                          <a:spcPts val="35"/>
                        </a:spcBef>
                      </a:pPr>
                      <a:endParaRPr sz="600">
                        <a:latin typeface="Times New Roman"/>
                        <a:cs typeface="Times New Roman"/>
                      </a:endParaRPr>
                    </a:p>
                    <a:p>
                      <a:pPr marL="66675" marR="850900">
                        <a:lnSpc>
                          <a:spcPct val="101800"/>
                        </a:lnSpc>
                      </a:pPr>
                      <a:r>
                        <a:rPr sz="600" spc="-5">
                          <a:latin typeface="Calibri"/>
                          <a:cs typeface="Calibri"/>
                        </a:rPr>
                        <a:t>The Firework-Maker's Daughter </a:t>
                      </a:r>
                      <a:r>
                        <a:rPr sz="600" spc="-145">
                          <a:latin typeface="Calibri"/>
                          <a:cs typeface="Calibri"/>
                        </a:rPr>
                        <a:t> </a:t>
                      </a:r>
                      <a:r>
                        <a:rPr sz="600" spc="-5">
                          <a:latin typeface="Calibri"/>
                          <a:cs typeface="Calibri"/>
                        </a:rPr>
                        <a:t>(Philip Pullman)</a:t>
                      </a:r>
                      <a:endParaRPr sz="600">
                        <a:latin typeface="Calibri"/>
                        <a:cs typeface="Calibri"/>
                      </a:endParaRPr>
                    </a:p>
                  </a:txBody>
                  <a:tcPr marL="0" marR="0" marT="172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9651">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640506">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40">
                          <a:latin typeface="Calibri"/>
                          <a:cs typeface="Calibri"/>
                        </a:rPr>
                        <a:t> </a:t>
                      </a:r>
                      <a:r>
                        <a:rPr sz="600" b="1" spc="-5">
                          <a:latin typeface="Calibri"/>
                          <a:cs typeface="Calibri"/>
                        </a:rPr>
                        <a:t>KS1</a:t>
                      </a:r>
                      <a:r>
                        <a:rPr sz="600" b="1">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 have:</a:t>
                      </a:r>
                      <a:endParaRPr sz="600">
                        <a:latin typeface="Calibri"/>
                        <a:cs typeface="Calibri"/>
                      </a:endParaRPr>
                    </a:p>
                    <a:p>
                      <a:pPr>
                        <a:lnSpc>
                          <a:spcPct val="100000"/>
                        </a:lnSpc>
                        <a:spcBef>
                          <a:spcPts val="30"/>
                        </a:spcBef>
                      </a:pPr>
                      <a:endParaRPr sz="800">
                        <a:latin typeface="Times New Roman"/>
                        <a:cs typeface="Times New Roman"/>
                      </a:endParaRPr>
                    </a:p>
                    <a:p>
                      <a:pPr marL="525780" indent="-228600">
                        <a:lnSpc>
                          <a:spcPct val="100000"/>
                        </a:lnSpc>
                        <a:buSzPct val="114285"/>
                        <a:buFont typeface="Symbol"/>
                        <a:buChar char=""/>
                        <a:tabLst>
                          <a:tab pos="525145" algn="l"/>
                          <a:tab pos="525780" algn="l"/>
                        </a:tabLst>
                      </a:pPr>
                      <a:r>
                        <a:rPr sz="600" b="1" spc="-5">
                          <a:latin typeface="Calibri"/>
                          <a:cs typeface="Calibri"/>
                        </a:rPr>
                        <a:t>Observed</a:t>
                      </a:r>
                      <a:r>
                        <a:rPr sz="600" b="1" spc="5">
                          <a:latin typeface="Calibri"/>
                          <a:cs typeface="Calibri"/>
                        </a:rPr>
                        <a:t> </a:t>
                      </a:r>
                      <a:r>
                        <a:rPr sz="600" b="1" spc="-5">
                          <a:latin typeface="Calibri"/>
                          <a:cs typeface="Calibri"/>
                        </a:rPr>
                        <a:t>changes across the</a:t>
                      </a:r>
                      <a:r>
                        <a:rPr sz="600" b="1">
                          <a:latin typeface="Calibri"/>
                          <a:cs typeface="Calibri"/>
                        </a:rPr>
                        <a:t> </a:t>
                      </a:r>
                      <a:r>
                        <a:rPr sz="600" b="1" spc="-5">
                          <a:latin typeface="Calibri"/>
                          <a:cs typeface="Calibri"/>
                        </a:rPr>
                        <a:t>four</a:t>
                      </a:r>
                      <a:r>
                        <a:rPr sz="600" b="1">
                          <a:latin typeface="Calibri"/>
                          <a:cs typeface="Calibri"/>
                        </a:rPr>
                        <a:t> </a:t>
                      </a:r>
                      <a:r>
                        <a:rPr sz="600" b="1" spc="-5">
                          <a:latin typeface="Calibri"/>
                          <a:cs typeface="Calibri"/>
                        </a:rPr>
                        <a:t>seasons</a:t>
                      </a:r>
                      <a:endParaRPr sz="600">
                        <a:latin typeface="Calibri"/>
                        <a:cs typeface="Calibri"/>
                      </a:endParaRPr>
                    </a:p>
                    <a:p>
                      <a:pPr marL="525780" marR="342265" indent="-228600">
                        <a:lnSpc>
                          <a:spcPct val="101400"/>
                        </a:lnSpc>
                        <a:spcBef>
                          <a:spcPts val="145"/>
                        </a:spcBef>
                        <a:buSzPct val="114285"/>
                        <a:buFont typeface="Symbol"/>
                        <a:buChar char=""/>
                        <a:tabLst>
                          <a:tab pos="525145" algn="l"/>
                          <a:tab pos="525780" algn="l"/>
                        </a:tabLst>
                      </a:pPr>
                      <a:r>
                        <a:rPr sz="600" b="1" spc="-5">
                          <a:latin typeface="Calibri"/>
                          <a:cs typeface="Calibri"/>
                        </a:rPr>
                        <a:t>Observed</a:t>
                      </a:r>
                      <a:r>
                        <a:rPr sz="600" b="1" spc="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describe</a:t>
                      </a:r>
                      <a:r>
                        <a:rPr sz="600" b="1" spc="5">
                          <a:latin typeface="Calibri"/>
                          <a:cs typeface="Calibri"/>
                        </a:rPr>
                        <a:t> </a:t>
                      </a:r>
                      <a:r>
                        <a:rPr sz="600" b="1" spc="-5">
                          <a:latin typeface="Calibri"/>
                          <a:cs typeface="Calibri"/>
                        </a:rPr>
                        <a:t>weather</a:t>
                      </a:r>
                      <a:r>
                        <a:rPr sz="600" b="1" spc="5">
                          <a:latin typeface="Calibri"/>
                          <a:cs typeface="Calibri"/>
                        </a:rPr>
                        <a:t> </a:t>
                      </a:r>
                      <a:r>
                        <a:rPr sz="600" b="1" spc="-5">
                          <a:latin typeface="Calibri"/>
                          <a:cs typeface="Calibri"/>
                        </a:rPr>
                        <a:t>associated with</a:t>
                      </a:r>
                      <a:r>
                        <a:rPr sz="600" b="1">
                          <a:latin typeface="Calibri"/>
                          <a:cs typeface="Calibri"/>
                        </a:rPr>
                        <a:t> </a:t>
                      </a:r>
                      <a:r>
                        <a:rPr sz="600" b="1" spc="-5">
                          <a:latin typeface="Calibri"/>
                          <a:cs typeface="Calibri"/>
                        </a:rPr>
                        <a:t>the </a:t>
                      </a:r>
                      <a:r>
                        <a:rPr sz="600" b="1" spc="-145">
                          <a:latin typeface="Calibri"/>
                          <a:cs typeface="Calibri"/>
                        </a:rPr>
                        <a:t> </a:t>
                      </a:r>
                      <a:r>
                        <a:rPr sz="600" b="1" spc="-5">
                          <a:latin typeface="Calibri"/>
                          <a:cs typeface="Calibri"/>
                        </a:rPr>
                        <a:t>seasons</a:t>
                      </a:r>
                      <a:r>
                        <a:rPr sz="600" b="1" spc="-10">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how day</a:t>
                      </a:r>
                      <a:r>
                        <a:rPr sz="600" b="1">
                          <a:latin typeface="Calibri"/>
                          <a:cs typeface="Calibri"/>
                        </a:rPr>
                        <a:t> </a:t>
                      </a:r>
                      <a:r>
                        <a:rPr sz="600" b="1" spc="-5">
                          <a:latin typeface="Calibri"/>
                          <a:cs typeface="Calibri"/>
                        </a:rPr>
                        <a:t>length</a:t>
                      </a:r>
                      <a:r>
                        <a:rPr sz="600" b="1" spc="10">
                          <a:latin typeface="Calibri"/>
                          <a:cs typeface="Calibri"/>
                        </a:rPr>
                        <a:t> </a:t>
                      </a:r>
                      <a:r>
                        <a:rPr sz="600" b="1" spc="-5">
                          <a:latin typeface="Calibri"/>
                          <a:cs typeface="Calibri"/>
                        </a:rPr>
                        <a:t>varies.</a:t>
                      </a:r>
                      <a:endParaRPr sz="600">
                        <a:latin typeface="Calibri"/>
                        <a:cs typeface="Calibri"/>
                      </a:endParaRPr>
                    </a:p>
                    <a:p>
                      <a:pPr>
                        <a:lnSpc>
                          <a:spcPct val="100000"/>
                        </a:lnSpc>
                        <a:spcBef>
                          <a:spcPts val="10"/>
                        </a:spcBef>
                        <a:buFont typeface="Symbol"/>
                        <a:buChar char=""/>
                      </a:pPr>
                      <a:endParaRPr sz="700">
                        <a:latin typeface="Times New Roman"/>
                        <a:cs typeface="Times New Roman"/>
                      </a:endParaRPr>
                    </a:p>
                    <a:p>
                      <a:pPr marL="68580">
                        <a:lnSpc>
                          <a:spcPct val="100000"/>
                        </a:lnSpc>
                        <a:spcBef>
                          <a:spcPts val="5"/>
                        </a:spcBef>
                      </a:pPr>
                      <a:r>
                        <a:rPr sz="600" b="1" spc="-5">
                          <a:latin typeface="Calibri"/>
                          <a:cs typeface="Calibri"/>
                        </a:rPr>
                        <a:t>Children</a:t>
                      </a:r>
                      <a:r>
                        <a:rPr sz="600" b="1" spc="-35">
                          <a:latin typeface="Calibri"/>
                          <a:cs typeface="Calibri"/>
                        </a:rPr>
                        <a:t> </a:t>
                      </a:r>
                      <a:r>
                        <a:rPr sz="600" b="1" spc="-5">
                          <a:latin typeface="Calibri"/>
                          <a:cs typeface="Calibri"/>
                        </a:rPr>
                        <a:t>may:</a:t>
                      </a:r>
                      <a:endParaRPr sz="600">
                        <a:latin typeface="Calibri"/>
                        <a:cs typeface="Calibri"/>
                      </a:endParaRPr>
                    </a:p>
                    <a:p>
                      <a:pPr marL="525780" indent="-228600">
                        <a:lnSpc>
                          <a:spcPct val="100000"/>
                        </a:lnSpc>
                        <a:spcBef>
                          <a:spcPts val="140"/>
                        </a:spcBef>
                        <a:buSzPct val="114285"/>
                        <a:buFont typeface="Symbol"/>
                        <a:buChar char=""/>
                        <a:tabLst>
                          <a:tab pos="525145" algn="l"/>
                          <a:tab pos="525780" algn="l"/>
                        </a:tabLst>
                      </a:pPr>
                      <a:r>
                        <a:rPr sz="600" b="1" spc="-5">
                          <a:latin typeface="Calibri"/>
                          <a:cs typeface="Calibri"/>
                        </a:rPr>
                        <a:t>have</a:t>
                      </a:r>
                      <a:r>
                        <a:rPr sz="600" b="1">
                          <a:latin typeface="Calibri"/>
                          <a:cs typeface="Calibri"/>
                        </a:rPr>
                        <a:t> </a:t>
                      </a:r>
                      <a:r>
                        <a:rPr sz="600" b="1" spc="-5">
                          <a:latin typeface="Calibri"/>
                          <a:cs typeface="Calibri"/>
                        </a:rPr>
                        <a:t>some knowledge</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were</a:t>
                      </a:r>
                      <a:r>
                        <a:rPr sz="600" b="1" spc="5">
                          <a:latin typeface="Calibri"/>
                          <a:cs typeface="Calibri"/>
                        </a:rPr>
                        <a:t> </a:t>
                      </a:r>
                      <a:r>
                        <a:rPr sz="600" b="1" spc="-5">
                          <a:latin typeface="Calibri"/>
                          <a:cs typeface="Calibri"/>
                        </a:rPr>
                        <a:t>light</a:t>
                      </a:r>
                      <a:r>
                        <a:rPr sz="600" b="1" spc="5">
                          <a:latin typeface="Calibri"/>
                          <a:cs typeface="Calibri"/>
                        </a:rPr>
                        <a:t> </a:t>
                      </a:r>
                      <a:r>
                        <a:rPr sz="600" b="1" spc="-5">
                          <a:latin typeface="Calibri"/>
                          <a:cs typeface="Calibri"/>
                        </a:rPr>
                        <a:t>comes </a:t>
                      </a:r>
                      <a:r>
                        <a:rPr sz="600" b="1" spc="-10">
                          <a:latin typeface="Calibri"/>
                          <a:cs typeface="Calibri"/>
                        </a:rPr>
                        <a:t>from.</a:t>
                      </a:r>
                      <a:endParaRPr sz="600">
                        <a:latin typeface="Calibri"/>
                        <a:cs typeface="Calibri"/>
                      </a:endParaRPr>
                    </a:p>
                    <a:p>
                      <a:pPr marL="525780" marR="91440" indent="-228600">
                        <a:lnSpc>
                          <a:spcPct val="101400"/>
                        </a:lnSpc>
                        <a:spcBef>
                          <a:spcPts val="145"/>
                        </a:spcBef>
                        <a:buSzPct val="114285"/>
                        <a:buFont typeface="Symbol"/>
                        <a:buChar char=""/>
                        <a:tabLst>
                          <a:tab pos="525145" algn="l"/>
                          <a:tab pos="525780" algn="l"/>
                        </a:tabLst>
                      </a:pPr>
                      <a:r>
                        <a:rPr sz="600" b="1" spc="-5">
                          <a:latin typeface="Calibri"/>
                          <a:cs typeface="Calibri"/>
                        </a:rPr>
                        <a:t>have</a:t>
                      </a:r>
                      <a:r>
                        <a:rPr sz="600" b="1" spc="5">
                          <a:latin typeface="Calibri"/>
                          <a:cs typeface="Calibri"/>
                        </a:rPr>
                        <a:t> </a:t>
                      </a:r>
                      <a:r>
                        <a:rPr sz="600" b="1" spc="-5">
                          <a:latin typeface="Calibri"/>
                          <a:cs typeface="Calibri"/>
                        </a:rPr>
                        <a:t>seen their</a:t>
                      </a:r>
                      <a:r>
                        <a:rPr sz="600" b="1" spc="5">
                          <a:latin typeface="Calibri"/>
                          <a:cs typeface="Calibri"/>
                        </a:rPr>
                        <a:t> </a:t>
                      </a:r>
                      <a:r>
                        <a:rPr sz="600" b="1" spc="-5">
                          <a:latin typeface="Calibri"/>
                          <a:cs typeface="Calibri"/>
                        </a:rPr>
                        <a:t>shadows and</a:t>
                      </a:r>
                      <a:r>
                        <a:rPr sz="600" b="1" spc="5">
                          <a:latin typeface="Calibri"/>
                          <a:cs typeface="Calibri"/>
                        </a:rPr>
                        <a:t> </a:t>
                      </a:r>
                      <a:r>
                        <a:rPr sz="600" b="1" spc="-5">
                          <a:latin typeface="Calibri"/>
                          <a:cs typeface="Calibri"/>
                        </a:rPr>
                        <a:t>may</a:t>
                      </a:r>
                      <a:r>
                        <a:rPr sz="600" b="1">
                          <a:latin typeface="Calibri"/>
                          <a:cs typeface="Calibri"/>
                        </a:rPr>
                        <a:t> </a:t>
                      </a:r>
                      <a:r>
                        <a:rPr sz="600" b="1" spc="-5">
                          <a:latin typeface="Calibri"/>
                          <a:cs typeface="Calibri"/>
                        </a:rPr>
                        <a:t>know</a:t>
                      </a:r>
                      <a:r>
                        <a:rPr sz="600" b="1">
                          <a:latin typeface="Calibri"/>
                          <a:cs typeface="Calibri"/>
                        </a:rPr>
                        <a:t> </a:t>
                      </a:r>
                      <a:r>
                        <a:rPr sz="600" b="1" spc="-5">
                          <a:latin typeface="Calibri"/>
                          <a:cs typeface="Calibri"/>
                        </a:rPr>
                        <a:t>they</a:t>
                      </a:r>
                      <a:r>
                        <a:rPr sz="600" b="1">
                          <a:latin typeface="Calibri"/>
                          <a:cs typeface="Calibri"/>
                        </a:rPr>
                        <a:t> </a:t>
                      </a:r>
                      <a:r>
                        <a:rPr sz="600" b="1" spc="-5">
                          <a:latin typeface="Calibri"/>
                          <a:cs typeface="Calibri"/>
                        </a:rPr>
                        <a:t>appear</a:t>
                      </a:r>
                      <a:r>
                        <a:rPr sz="600" b="1">
                          <a:latin typeface="Calibri"/>
                          <a:cs typeface="Calibri"/>
                        </a:rPr>
                        <a:t> </a:t>
                      </a:r>
                      <a:r>
                        <a:rPr sz="600" b="1" spc="-5">
                          <a:latin typeface="Calibri"/>
                          <a:cs typeface="Calibri"/>
                        </a:rPr>
                        <a:t>when </a:t>
                      </a:r>
                      <a:r>
                        <a:rPr sz="600" b="1" spc="-140">
                          <a:latin typeface="Calibri"/>
                          <a:cs typeface="Calibri"/>
                        </a:rPr>
                        <a:t> </a:t>
                      </a:r>
                      <a:r>
                        <a:rPr sz="600" b="1" spc="-5">
                          <a:latin typeface="Calibri"/>
                          <a:cs typeface="Calibri"/>
                        </a:rPr>
                        <a:t>it</a:t>
                      </a:r>
                      <a:r>
                        <a:rPr sz="600" b="1" spc="-10">
                          <a:latin typeface="Calibri"/>
                          <a:cs typeface="Calibri"/>
                        </a:rPr>
                        <a:t> </a:t>
                      </a:r>
                      <a:r>
                        <a:rPr sz="600" b="1" spc="-5">
                          <a:latin typeface="Calibri"/>
                          <a:cs typeface="Calibri"/>
                        </a:rPr>
                        <a:t>is</a:t>
                      </a:r>
                      <a:r>
                        <a:rPr sz="600" b="1" spc="5">
                          <a:latin typeface="Calibri"/>
                          <a:cs typeface="Calibri"/>
                        </a:rPr>
                        <a:t> </a:t>
                      </a:r>
                      <a:r>
                        <a:rPr sz="600" b="1" spc="-5">
                          <a:latin typeface="Calibri"/>
                          <a:cs typeface="Calibri"/>
                        </a:rPr>
                        <a:t>sunny.</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Have</a:t>
                      </a:r>
                      <a:r>
                        <a:rPr sz="600" b="1" spc="-10">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understanding </a:t>
                      </a:r>
                      <a:r>
                        <a:rPr sz="600" b="1">
                          <a:latin typeface="Calibri"/>
                          <a:cs typeface="Calibri"/>
                        </a:rPr>
                        <a:t>of</a:t>
                      </a:r>
                      <a:r>
                        <a:rPr sz="600" b="1" spc="-10">
                          <a:latin typeface="Calibri"/>
                          <a:cs typeface="Calibri"/>
                        </a:rPr>
                        <a:t> </a:t>
                      </a:r>
                      <a:r>
                        <a:rPr sz="600" b="1" spc="-5">
                          <a:latin typeface="Calibri"/>
                          <a:cs typeface="Calibri"/>
                        </a:rPr>
                        <a:t>a reflection.</a:t>
                      </a:r>
                      <a:endParaRPr sz="600">
                        <a:latin typeface="Calibri"/>
                        <a:cs typeface="Calibri"/>
                      </a:endParaRPr>
                    </a:p>
                    <a:p>
                      <a:pPr marL="525780" indent="-228600">
                        <a:lnSpc>
                          <a:spcPct val="100000"/>
                        </a:lnSpc>
                        <a:spcBef>
                          <a:spcPts val="160"/>
                        </a:spcBef>
                        <a:buSzPct val="114285"/>
                        <a:buFont typeface="Symbol"/>
                        <a:buChar char=""/>
                        <a:tabLst>
                          <a:tab pos="525145" algn="l"/>
                          <a:tab pos="525780" algn="l"/>
                        </a:tabLst>
                      </a:pPr>
                      <a:r>
                        <a:rPr sz="600" b="1" spc="-5">
                          <a:latin typeface="Calibri"/>
                          <a:cs typeface="Calibri"/>
                        </a:rPr>
                        <a:t>May</a:t>
                      </a:r>
                      <a:r>
                        <a:rPr sz="600" b="1">
                          <a:latin typeface="Calibri"/>
                          <a:cs typeface="Calibri"/>
                        </a:rPr>
                        <a:t> </a:t>
                      </a:r>
                      <a:r>
                        <a:rPr sz="600" b="1" spc="-5">
                          <a:latin typeface="Calibri"/>
                          <a:cs typeface="Calibri"/>
                        </a:rPr>
                        <a:t>understand they</a:t>
                      </a:r>
                      <a:r>
                        <a:rPr sz="600" b="1" spc="5">
                          <a:latin typeface="Calibri"/>
                          <a:cs typeface="Calibri"/>
                        </a:rPr>
                        <a:t> </a:t>
                      </a:r>
                      <a:r>
                        <a:rPr sz="600" b="1" spc="-5">
                          <a:latin typeface="Calibri"/>
                          <a:cs typeface="Calibri"/>
                        </a:rPr>
                        <a:t>need light</a:t>
                      </a:r>
                      <a:r>
                        <a:rPr sz="600" b="1">
                          <a:latin typeface="Calibri"/>
                          <a:cs typeface="Calibri"/>
                        </a:rPr>
                        <a:t> to</a:t>
                      </a:r>
                      <a:r>
                        <a:rPr sz="600" b="1" spc="-5">
                          <a:latin typeface="Calibri"/>
                          <a:cs typeface="Calibri"/>
                        </a:rPr>
                        <a:t> be</a:t>
                      </a:r>
                      <a:r>
                        <a:rPr sz="600" b="1" spc="10">
                          <a:latin typeface="Calibri"/>
                          <a:cs typeface="Calibri"/>
                        </a:rPr>
                        <a:t> </a:t>
                      </a:r>
                      <a:r>
                        <a:rPr sz="600" b="1" spc="-5">
                          <a:latin typeface="Calibri"/>
                          <a:cs typeface="Calibri"/>
                        </a:rPr>
                        <a:t>able to</a:t>
                      </a:r>
                      <a:r>
                        <a:rPr sz="600" b="1" spc="5">
                          <a:latin typeface="Calibri"/>
                          <a:cs typeface="Calibri"/>
                        </a:rPr>
                        <a:t> </a:t>
                      </a:r>
                      <a:r>
                        <a:rPr sz="600" b="1" spc="-5">
                          <a:latin typeface="Calibri"/>
                          <a:cs typeface="Calibri"/>
                        </a:rPr>
                        <a:t>see</a:t>
                      </a:r>
                      <a:r>
                        <a:rPr sz="600" b="1" spc="10">
                          <a:latin typeface="Calibri"/>
                          <a:cs typeface="Calibri"/>
                        </a:rPr>
                        <a:t> </a:t>
                      </a:r>
                      <a:r>
                        <a:rPr sz="600" b="1" spc="-5">
                          <a:latin typeface="Calibri"/>
                          <a:cs typeface="Calibri"/>
                        </a:rPr>
                        <a:t>things.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45"/>
                        </a:spcBef>
                      </a:pPr>
                      <a:endParaRPr sz="700">
                        <a:latin typeface="Times New Roman"/>
                        <a:cs typeface="Times New Roman"/>
                      </a:endParaRPr>
                    </a:p>
                    <a:p>
                      <a:pPr marL="525780" marR="168910" indent="-229235">
                        <a:lnSpc>
                          <a:spcPct val="101400"/>
                        </a:lnSpc>
                        <a:buSzPct val="114285"/>
                        <a:buFont typeface="Symbol"/>
                        <a:buChar char=""/>
                        <a:tabLst>
                          <a:tab pos="525780" algn="l"/>
                          <a:tab pos="526415" algn="l"/>
                        </a:tabLst>
                      </a:pPr>
                      <a:r>
                        <a:rPr sz="600" spc="-5">
                          <a:latin typeface="Calibri"/>
                          <a:cs typeface="Calibri"/>
                        </a:rPr>
                        <a:t>A</a:t>
                      </a:r>
                      <a:r>
                        <a:rPr sz="600">
                          <a:latin typeface="Calibri"/>
                          <a:cs typeface="Calibri"/>
                        </a:rPr>
                        <a:t> </a:t>
                      </a:r>
                      <a:r>
                        <a:rPr sz="600" spc="-5">
                          <a:latin typeface="Calibri"/>
                          <a:cs typeface="Calibri"/>
                        </a:rPr>
                        <a:t>coin</a:t>
                      </a:r>
                      <a:r>
                        <a:rPr sz="600">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lost,</a:t>
                      </a:r>
                      <a:r>
                        <a:rPr sz="600" spc="5">
                          <a:latin typeface="Calibri"/>
                          <a:cs typeface="Calibri"/>
                        </a:rPr>
                        <a:t> </a:t>
                      </a:r>
                      <a:r>
                        <a:rPr sz="600">
                          <a:latin typeface="Calibri"/>
                          <a:cs typeface="Calibri"/>
                        </a:rPr>
                        <a:t>what</a:t>
                      </a:r>
                      <a:r>
                        <a:rPr sz="600" spc="-5">
                          <a:latin typeface="Calibri"/>
                          <a:cs typeface="Calibri"/>
                        </a:rPr>
                        <a:t> would</a:t>
                      </a:r>
                      <a:r>
                        <a:rPr sz="600">
                          <a:latin typeface="Calibri"/>
                          <a:cs typeface="Calibri"/>
                        </a:rPr>
                        <a:t> </a:t>
                      </a:r>
                      <a:r>
                        <a:rPr sz="600" spc="-5">
                          <a:latin typeface="Calibri"/>
                          <a:cs typeface="Calibri"/>
                        </a:rPr>
                        <a:t>be</a:t>
                      </a:r>
                      <a:r>
                        <a:rPr sz="600">
                          <a:latin typeface="Calibri"/>
                          <a:cs typeface="Calibri"/>
                        </a:rPr>
                        <a:t> </a:t>
                      </a:r>
                      <a:r>
                        <a:rPr sz="600" spc="-5">
                          <a:latin typeface="Calibri"/>
                          <a:cs typeface="Calibri"/>
                        </a:rPr>
                        <a:t>the </a:t>
                      </a:r>
                      <a:r>
                        <a:rPr sz="600">
                          <a:latin typeface="Calibri"/>
                          <a:cs typeface="Calibri"/>
                        </a:rPr>
                        <a:t>best</a:t>
                      </a:r>
                      <a:r>
                        <a:rPr sz="600" spc="-5">
                          <a:latin typeface="Calibri"/>
                          <a:cs typeface="Calibri"/>
                        </a:rPr>
                        <a:t> way </a:t>
                      </a:r>
                      <a:r>
                        <a:rPr sz="600" spc="-10">
                          <a:latin typeface="Calibri"/>
                          <a:cs typeface="Calibri"/>
                        </a:rPr>
                        <a:t>to</a:t>
                      </a:r>
                      <a:r>
                        <a:rPr sz="600" spc="5">
                          <a:latin typeface="Calibri"/>
                          <a:cs typeface="Calibri"/>
                        </a:rPr>
                        <a:t> </a:t>
                      </a:r>
                      <a:r>
                        <a:rPr sz="600" spc="-5">
                          <a:latin typeface="Calibri"/>
                          <a:cs typeface="Calibri"/>
                        </a:rPr>
                        <a:t>find</a:t>
                      </a:r>
                      <a:r>
                        <a:rPr sz="600">
                          <a:latin typeface="Calibri"/>
                          <a:cs typeface="Calibri"/>
                        </a:rPr>
                        <a:t> </a:t>
                      </a:r>
                      <a:r>
                        <a:rPr sz="600" spc="-10">
                          <a:latin typeface="Calibri"/>
                          <a:cs typeface="Calibri"/>
                        </a:rPr>
                        <a:t>it?</a:t>
                      </a:r>
                      <a:r>
                        <a:rPr sz="600">
                          <a:latin typeface="Calibri"/>
                          <a:cs typeface="Calibri"/>
                        </a:rPr>
                        <a:t> </a:t>
                      </a:r>
                      <a:r>
                        <a:rPr sz="600" spc="-5">
                          <a:latin typeface="Calibri"/>
                          <a:cs typeface="Calibri"/>
                        </a:rPr>
                        <a:t>(Turn</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lights </a:t>
                      </a:r>
                      <a:r>
                        <a:rPr sz="600" spc="-145">
                          <a:latin typeface="Calibri"/>
                          <a:cs typeface="Calibri"/>
                        </a:rPr>
                        <a:t> </a:t>
                      </a:r>
                      <a:r>
                        <a:rPr sz="600" spc="-5">
                          <a:latin typeface="Calibri"/>
                          <a:cs typeface="Calibri"/>
                        </a:rPr>
                        <a:t>out</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see</a:t>
                      </a:r>
                      <a:r>
                        <a:rPr sz="600">
                          <a:latin typeface="Calibri"/>
                          <a:cs typeface="Calibri"/>
                        </a:rPr>
                        <a:t> </a:t>
                      </a:r>
                      <a:r>
                        <a:rPr sz="600" spc="-10">
                          <a:latin typeface="Calibri"/>
                          <a:cs typeface="Calibri"/>
                        </a:rPr>
                        <a:t>it </a:t>
                      </a:r>
                      <a:r>
                        <a:rPr sz="600" spc="-5">
                          <a:latin typeface="Calibri"/>
                          <a:cs typeface="Calibri"/>
                        </a:rPr>
                        <a:t>shine?</a:t>
                      </a:r>
                      <a:r>
                        <a:rPr sz="600">
                          <a:latin typeface="Calibri"/>
                          <a:cs typeface="Calibri"/>
                        </a:rPr>
                        <a:t> </a:t>
                      </a:r>
                      <a:r>
                        <a:rPr sz="600" spc="-5">
                          <a:latin typeface="Calibri"/>
                          <a:cs typeface="Calibri"/>
                        </a:rPr>
                        <a:t>Use a</a:t>
                      </a:r>
                      <a:r>
                        <a:rPr sz="600" spc="10">
                          <a:latin typeface="Calibri"/>
                          <a:cs typeface="Calibri"/>
                        </a:rPr>
                        <a:t> </a:t>
                      </a:r>
                      <a:r>
                        <a:rPr sz="600" spc="-5">
                          <a:latin typeface="Calibri"/>
                          <a:cs typeface="Calibri"/>
                        </a:rPr>
                        <a:t>torch</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see</a:t>
                      </a:r>
                      <a:r>
                        <a:rPr sz="600">
                          <a:latin typeface="Calibri"/>
                          <a:cs typeface="Calibri"/>
                        </a:rPr>
                        <a:t> it</a:t>
                      </a:r>
                      <a:r>
                        <a:rPr sz="600" spc="-10">
                          <a:latin typeface="Calibri"/>
                          <a:cs typeface="Calibri"/>
                        </a:rPr>
                        <a:t> </a:t>
                      </a:r>
                      <a:r>
                        <a:rPr sz="600" spc="-5">
                          <a:latin typeface="Calibri"/>
                          <a:cs typeface="Calibri"/>
                        </a:rPr>
                        <a:t>reflect?)</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distance</a:t>
                      </a:r>
                      <a:r>
                        <a:rPr sz="600">
                          <a:latin typeface="Calibri"/>
                          <a:cs typeface="Calibri"/>
                        </a:rPr>
                        <a:t> </a:t>
                      </a:r>
                      <a:r>
                        <a:rPr sz="600" spc="-5">
                          <a:latin typeface="Calibri"/>
                          <a:cs typeface="Calibri"/>
                        </a:rPr>
                        <a:t>from</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source</a:t>
                      </a:r>
                      <a:r>
                        <a:rPr sz="600">
                          <a:latin typeface="Calibri"/>
                          <a:cs typeface="Calibri"/>
                        </a:rPr>
                        <a:t> </a:t>
                      </a:r>
                      <a:r>
                        <a:rPr sz="600" spc="-5">
                          <a:latin typeface="Calibri"/>
                          <a:cs typeface="Calibri"/>
                        </a:rPr>
                        <a:t>affect how</a:t>
                      </a:r>
                      <a:r>
                        <a:rPr sz="600" spc="5">
                          <a:latin typeface="Calibri"/>
                          <a:cs typeface="Calibri"/>
                        </a:rPr>
                        <a:t> </a:t>
                      </a:r>
                      <a:r>
                        <a:rPr sz="600" spc="-5">
                          <a:latin typeface="Calibri"/>
                          <a:cs typeface="Calibri"/>
                        </a:rPr>
                        <a:t>bright</a:t>
                      </a:r>
                      <a:r>
                        <a:rPr sz="600" spc="-10">
                          <a:latin typeface="Calibri"/>
                          <a:cs typeface="Calibri"/>
                        </a:rPr>
                        <a:t> </a:t>
                      </a:r>
                      <a:r>
                        <a:rPr sz="600">
                          <a:latin typeface="Calibri"/>
                          <a:cs typeface="Calibri"/>
                        </a:rPr>
                        <a:t>it</a:t>
                      </a:r>
                      <a:r>
                        <a:rPr sz="600" spc="-5">
                          <a:latin typeface="Calibri"/>
                          <a:cs typeface="Calibri"/>
                        </a:rPr>
                        <a:t> looks?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spc="5">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being</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darkness</a:t>
                      </a:r>
                      <a:r>
                        <a:rPr sz="600" spc="5">
                          <a:latin typeface="Calibri"/>
                          <a:cs typeface="Calibri"/>
                        </a:rPr>
                        <a:t> </a:t>
                      </a:r>
                      <a:r>
                        <a:rPr sz="600" spc="-5">
                          <a:latin typeface="Calibri"/>
                          <a:cs typeface="Calibri"/>
                        </a:rPr>
                        <a:t>affect your</a:t>
                      </a:r>
                      <a:r>
                        <a:rPr sz="600">
                          <a:latin typeface="Calibri"/>
                          <a:cs typeface="Calibri"/>
                        </a:rPr>
                        <a:t> </a:t>
                      </a:r>
                      <a:r>
                        <a:rPr sz="600" spc="-5">
                          <a:latin typeface="Calibri"/>
                          <a:cs typeface="Calibri"/>
                        </a:rPr>
                        <a:t>sense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hearing?</a:t>
                      </a:r>
                      <a:endParaRPr sz="600">
                        <a:latin typeface="Calibri"/>
                        <a:cs typeface="Calibri"/>
                      </a:endParaRP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colour would</a:t>
                      </a:r>
                      <a:r>
                        <a:rPr sz="600" spc="5">
                          <a:latin typeface="Calibri"/>
                          <a:cs typeface="Calibri"/>
                        </a:rPr>
                        <a:t> </a:t>
                      </a:r>
                      <a:r>
                        <a:rPr sz="600" spc="-5">
                          <a:latin typeface="Calibri"/>
                          <a:cs typeface="Calibri"/>
                        </a:rPr>
                        <a:t>be the</a:t>
                      </a:r>
                      <a:r>
                        <a:rPr sz="600" spc="15">
                          <a:latin typeface="Calibri"/>
                          <a:cs typeface="Calibri"/>
                        </a:rPr>
                        <a:t> </a:t>
                      </a:r>
                      <a:r>
                        <a:rPr sz="600">
                          <a:latin typeface="Calibri"/>
                          <a:cs typeface="Calibri"/>
                        </a:rPr>
                        <a:t>best</a:t>
                      </a:r>
                      <a:r>
                        <a:rPr sz="600" spc="-10">
                          <a:latin typeface="Calibri"/>
                          <a:cs typeface="Calibri"/>
                        </a:rPr>
                        <a:t> to</a:t>
                      </a:r>
                      <a:r>
                        <a:rPr sz="600">
                          <a:latin typeface="Calibri"/>
                          <a:cs typeface="Calibri"/>
                        </a:rPr>
                        <a:t> </a:t>
                      </a:r>
                      <a:r>
                        <a:rPr sz="600" spc="-10">
                          <a:latin typeface="Calibri"/>
                          <a:cs typeface="Calibri"/>
                        </a:rPr>
                        <a:t>make</a:t>
                      </a:r>
                      <a:r>
                        <a:rPr sz="600" spc="15">
                          <a:latin typeface="Calibri"/>
                          <a:cs typeface="Calibri"/>
                        </a:rPr>
                        <a:t> </a:t>
                      </a:r>
                      <a:r>
                        <a:rPr sz="600" spc="-5">
                          <a:latin typeface="Calibri"/>
                          <a:cs typeface="Calibri"/>
                        </a:rPr>
                        <a:t>a </a:t>
                      </a:r>
                      <a:r>
                        <a:rPr sz="600">
                          <a:latin typeface="Calibri"/>
                          <a:cs typeface="Calibri"/>
                        </a:rPr>
                        <a:t>safety </a:t>
                      </a:r>
                      <a:r>
                        <a:rPr sz="600" spc="-5">
                          <a:latin typeface="Calibri"/>
                          <a:cs typeface="Calibri"/>
                        </a:rPr>
                        <a:t>jacket</a:t>
                      </a:r>
                      <a:r>
                        <a:rPr sz="600" spc="-10">
                          <a:latin typeface="Calibri"/>
                          <a:cs typeface="Calibri"/>
                        </a:rPr>
                        <a:t> </a:t>
                      </a:r>
                      <a:r>
                        <a:rPr sz="600" spc="-5">
                          <a:latin typeface="Calibri"/>
                          <a:cs typeface="Calibri"/>
                        </a:rPr>
                        <a:t>from?</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colour of</a:t>
                      </a:r>
                      <a:r>
                        <a:rPr sz="600" spc="5">
                          <a:latin typeface="Calibri"/>
                          <a:cs typeface="Calibri"/>
                        </a:rPr>
                        <a:t> </a:t>
                      </a:r>
                      <a:r>
                        <a:rPr sz="600" spc="-5">
                          <a:latin typeface="Calibri"/>
                          <a:cs typeface="Calibri"/>
                        </a:rPr>
                        <a:t>a material</a:t>
                      </a:r>
                      <a:r>
                        <a:rPr sz="600">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a:latin typeface="Calibri"/>
                          <a:cs typeface="Calibri"/>
                        </a:rPr>
                        <a:t> </a:t>
                      </a:r>
                      <a:r>
                        <a:rPr sz="600" spc="-5">
                          <a:latin typeface="Calibri"/>
                          <a:cs typeface="Calibri"/>
                        </a:rPr>
                        <a:t>reflective</a:t>
                      </a:r>
                      <a:r>
                        <a:rPr sz="600" spc="15">
                          <a:latin typeface="Calibri"/>
                          <a:cs typeface="Calibri"/>
                        </a:rPr>
                        <a:t> </a:t>
                      </a:r>
                      <a:r>
                        <a:rPr sz="600" spc="-5">
                          <a:latin typeface="Calibri"/>
                          <a:cs typeface="Calibri"/>
                        </a:rPr>
                        <a:t>it</a:t>
                      </a:r>
                      <a:r>
                        <a:rPr sz="600" spc="5">
                          <a:latin typeface="Calibri"/>
                          <a:cs typeface="Calibri"/>
                        </a:rPr>
                        <a:t> </a:t>
                      </a:r>
                      <a:r>
                        <a:rPr sz="600" spc="-5">
                          <a:latin typeface="Calibri"/>
                          <a:cs typeface="Calibri"/>
                        </a:rPr>
                        <a:t>is?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What</a:t>
                      </a:r>
                      <a:r>
                        <a:rPr sz="600" spc="-10">
                          <a:latin typeface="Calibri"/>
                          <a:cs typeface="Calibri"/>
                        </a:rPr>
                        <a:t> </a:t>
                      </a:r>
                      <a:r>
                        <a:rPr sz="600" spc="-5">
                          <a:latin typeface="Calibri"/>
                          <a:cs typeface="Calibri"/>
                        </a:rPr>
                        <a:t>would</a:t>
                      </a:r>
                      <a:r>
                        <a:rPr sz="600">
                          <a:latin typeface="Calibri"/>
                          <a:cs typeface="Calibri"/>
                        </a:rPr>
                        <a:t> </a:t>
                      </a:r>
                      <a:r>
                        <a:rPr sz="600" spc="-5">
                          <a:latin typeface="Calibri"/>
                          <a:cs typeface="Calibri"/>
                        </a:rPr>
                        <a:t>be</a:t>
                      </a:r>
                      <a:r>
                        <a:rPr sz="600">
                          <a:latin typeface="Calibri"/>
                          <a:cs typeface="Calibri"/>
                        </a:rPr>
                        <a:t> </a:t>
                      </a:r>
                      <a:r>
                        <a:rPr sz="600" spc="-5">
                          <a:latin typeface="Calibri"/>
                          <a:cs typeface="Calibri"/>
                        </a:rPr>
                        <a:t>the </a:t>
                      </a:r>
                      <a:r>
                        <a:rPr sz="600">
                          <a:latin typeface="Calibri"/>
                          <a:cs typeface="Calibri"/>
                        </a:rPr>
                        <a:t>best</a:t>
                      </a:r>
                      <a:r>
                        <a:rPr sz="600" spc="-10">
                          <a:latin typeface="Calibri"/>
                          <a:cs typeface="Calibri"/>
                        </a:rPr>
                        <a:t> </a:t>
                      </a:r>
                      <a:r>
                        <a:rPr sz="600" spc="-5">
                          <a:latin typeface="Calibri"/>
                          <a:cs typeface="Calibri"/>
                        </a:rPr>
                        <a:t>material</a:t>
                      </a:r>
                      <a:r>
                        <a:rPr sz="600" spc="1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make</a:t>
                      </a:r>
                      <a:r>
                        <a:rPr sz="600" spc="1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blind</a:t>
                      </a:r>
                      <a:r>
                        <a:rPr sz="600">
                          <a:latin typeface="Calibri"/>
                          <a:cs typeface="Calibri"/>
                        </a:rPr>
                        <a:t> </a:t>
                      </a:r>
                      <a:r>
                        <a:rPr sz="600" spc="-5">
                          <a:latin typeface="Calibri"/>
                          <a:cs typeface="Calibri"/>
                        </a:rPr>
                        <a:t>for a</a:t>
                      </a:r>
                      <a:r>
                        <a:rPr sz="600">
                          <a:latin typeface="Calibri"/>
                          <a:cs typeface="Calibri"/>
                        </a:rPr>
                        <a:t> </a:t>
                      </a:r>
                      <a:r>
                        <a:rPr sz="600" spc="-5">
                          <a:latin typeface="Calibri"/>
                          <a:cs typeface="Calibri"/>
                        </a:rPr>
                        <a:t>baby’s</a:t>
                      </a:r>
                      <a:r>
                        <a:rPr sz="600">
                          <a:latin typeface="Calibri"/>
                          <a:cs typeface="Calibri"/>
                        </a:rPr>
                        <a:t> </a:t>
                      </a:r>
                      <a:r>
                        <a:rPr sz="600" spc="-5">
                          <a:latin typeface="Calibri"/>
                          <a:cs typeface="Calibri"/>
                        </a:rPr>
                        <a:t>room?</a:t>
                      </a:r>
                      <a:endParaRPr sz="600">
                        <a:latin typeface="Calibri"/>
                        <a:cs typeface="Calibri"/>
                      </a:endParaRPr>
                    </a:p>
                    <a:p>
                      <a:pPr marL="525780" marR="293370" indent="-229235">
                        <a:lnSpc>
                          <a:spcPct val="101400"/>
                        </a:lnSpc>
                        <a:spcBef>
                          <a:spcPts val="130"/>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thickness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 material</a:t>
                      </a:r>
                      <a:r>
                        <a:rPr sz="600">
                          <a:latin typeface="Calibri"/>
                          <a:cs typeface="Calibri"/>
                        </a:rPr>
                        <a:t> </a:t>
                      </a:r>
                      <a:r>
                        <a:rPr sz="600" spc="-5">
                          <a:latin typeface="Calibri"/>
                          <a:cs typeface="Calibri"/>
                        </a:rPr>
                        <a:t>affect how</a:t>
                      </a:r>
                      <a:r>
                        <a:rPr sz="600" spc="5">
                          <a:latin typeface="Calibri"/>
                          <a:cs typeface="Calibri"/>
                        </a:rPr>
                        <a:t> </a:t>
                      </a:r>
                      <a:r>
                        <a:rPr sz="600" spc="-5">
                          <a:latin typeface="Calibri"/>
                          <a:cs typeface="Calibri"/>
                        </a:rPr>
                        <a:t>much</a:t>
                      </a:r>
                      <a:r>
                        <a:rPr sz="600">
                          <a:latin typeface="Calibri"/>
                          <a:cs typeface="Calibri"/>
                        </a:rPr>
                        <a:t> </a:t>
                      </a:r>
                      <a:r>
                        <a:rPr sz="600" spc="-5">
                          <a:latin typeface="Calibri"/>
                          <a:cs typeface="Calibri"/>
                        </a:rPr>
                        <a:t>light can</a:t>
                      </a:r>
                      <a:r>
                        <a:rPr sz="600" spc="5">
                          <a:latin typeface="Calibri"/>
                          <a:cs typeface="Calibri"/>
                        </a:rPr>
                        <a:t> </a:t>
                      </a:r>
                      <a:r>
                        <a:rPr sz="600" spc="-5">
                          <a:latin typeface="Calibri"/>
                          <a:cs typeface="Calibri"/>
                        </a:rPr>
                        <a:t>pass </a:t>
                      </a:r>
                      <a:r>
                        <a:rPr sz="600" spc="-145">
                          <a:latin typeface="Calibri"/>
                          <a:cs typeface="Calibri"/>
                        </a:rPr>
                        <a:t> </a:t>
                      </a:r>
                      <a:r>
                        <a:rPr sz="600" spc="-5">
                          <a:latin typeface="Calibri"/>
                          <a:cs typeface="Calibri"/>
                        </a:rPr>
                        <a:t>through </a:t>
                      </a:r>
                      <a:r>
                        <a:rPr sz="600" spc="-10">
                          <a:latin typeface="Calibri"/>
                          <a:cs typeface="Calibri"/>
                        </a:rPr>
                        <a:t>it?</a:t>
                      </a:r>
                      <a:endParaRPr sz="600">
                        <a:latin typeface="Calibri"/>
                        <a:cs typeface="Calibri"/>
                      </a:endParaRPr>
                    </a:p>
                    <a:p>
                      <a:pPr marL="525780" marR="120650" indent="-229235">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many</a:t>
                      </a:r>
                      <a:r>
                        <a:rPr sz="600">
                          <a:latin typeface="Calibri"/>
                          <a:cs typeface="Calibri"/>
                        </a:rPr>
                        <a:t> </a:t>
                      </a:r>
                      <a:r>
                        <a:rPr sz="600" spc="-5">
                          <a:latin typeface="Calibri"/>
                          <a:cs typeface="Calibri"/>
                        </a:rPr>
                        <a:t>pieces</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tracing</a:t>
                      </a:r>
                      <a:r>
                        <a:rPr sz="600">
                          <a:latin typeface="Calibri"/>
                          <a:cs typeface="Calibri"/>
                        </a:rPr>
                        <a:t> </a:t>
                      </a:r>
                      <a:r>
                        <a:rPr sz="600" spc="-5">
                          <a:latin typeface="Calibri"/>
                          <a:cs typeface="Calibri"/>
                        </a:rPr>
                        <a:t>paper</a:t>
                      </a:r>
                      <a:r>
                        <a:rPr sz="600">
                          <a:latin typeface="Calibri"/>
                          <a:cs typeface="Calibri"/>
                        </a:rPr>
                        <a:t> </a:t>
                      </a:r>
                      <a:r>
                        <a:rPr sz="600" spc="-5">
                          <a:latin typeface="Calibri"/>
                          <a:cs typeface="Calibri"/>
                        </a:rPr>
                        <a:t>are as</a:t>
                      </a:r>
                      <a:r>
                        <a:rPr sz="600" spc="5">
                          <a:latin typeface="Calibri"/>
                          <a:cs typeface="Calibri"/>
                        </a:rPr>
                        <a:t> </a:t>
                      </a:r>
                      <a:r>
                        <a:rPr sz="600">
                          <a:latin typeface="Calibri"/>
                          <a:cs typeface="Calibri"/>
                        </a:rPr>
                        <a:t>translucent</a:t>
                      </a:r>
                      <a:r>
                        <a:rPr sz="600" spc="-5">
                          <a:latin typeface="Calibri"/>
                          <a:cs typeface="Calibri"/>
                        </a:rPr>
                        <a:t> as</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single</a:t>
                      </a:r>
                      <a:r>
                        <a:rPr sz="600">
                          <a:latin typeface="Calibri"/>
                          <a:cs typeface="Calibri"/>
                        </a:rPr>
                        <a:t> </a:t>
                      </a:r>
                      <a:r>
                        <a:rPr sz="600" spc="-5">
                          <a:latin typeface="Calibri"/>
                          <a:cs typeface="Calibri"/>
                        </a:rPr>
                        <a:t>piece </a:t>
                      </a:r>
                      <a:r>
                        <a:rPr sz="600" spc="-145">
                          <a:latin typeface="Calibri"/>
                          <a:cs typeface="Calibri"/>
                        </a:rPr>
                        <a:t> </a:t>
                      </a:r>
                      <a:r>
                        <a:rPr sz="600" spc="-5">
                          <a:latin typeface="Calibri"/>
                          <a:cs typeface="Calibri"/>
                        </a:rPr>
                        <a:t>of white paper?</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shape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10">
                          <a:latin typeface="Calibri"/>
                          <a:cs typeface="Calibri"/>
                        </a:rPr>
                        <a:t>mirror</a:t>
                      </a:r>
                      <a:r>
                        <a:rPr sz="600">
                          <a:latin typeface="Calibri"/>
                          <a:cs typeface="Calibri"/>
                        </a:rPr>
                        <a:t> </a:t>
                      </a:r>
                      <a:r>
                        <a:rPr sz="600" spc="-5">
                          <a:latin typeface="Calibri"/>
                          <a:cs typeface="Calibri"/>
                        </a:rPr>
                        <a:t>affect how</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reflects?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we</a:t>
                      </a:r>
                      <a:r>
                        <a:rPr sz="600">
                          <a:latin typeface="Calibri"/>
                          <a:cs typeface="Calibri"/>
                        </a:rPr>
                        <a:t> </a:t>
                      </a:r>
                      <a:r>
                        <a:rPr sz="600" spc="-5">
                          <a:latin typeface="Calibri"/>
                          <a:cs typeface="Calibri"/>
                        </a:rPr>
                        <a:t>change</a:t>
                      </a:r>
                      <a:r>
                        <a:rPr sz="600">
                          <a:latin typeface="Calibri"/>
                          <a:cs typeface="Calibri"/>
                        </a:rPr>
                        <a:t> </a:t>
                      </a:r>
                      <a:r>
                        <a:rPr sz="600" spc="-5">
                          <a:latin typeface="Calibri"/>
                          <a:cs typeface="Calibri"/>
                        </a:rPr>
                        <a:t>the darkness,</a:t>
                      </a:r>
                      <a:r>
                        <a:rPr sz="600" spc="10">
                          <a:latin typeface="Calibri"/>
                          <a:cs typeface="Calibri"/>
                        </a:rPr>
                        <a:t> </a:t>
                      </a:r>
                      <a:r>
                        <a:rPr sz="600" spc="-5">
                          <a:latin typeface="Calibri"/>
                          <a:cs typeface="Calibri"/>
                        </a:rPr>
                        <a:t>size</a:t>
                      </a:r>
                      <a:r>
                        <a:rPr sz="600" spc="5">
                          <a:latin typeface="Calibri"/>
                          <a:cs typeface="Calibri"/>
                        </a:rPr>
                        <a:t> </a:t>
                      </a:r>
                      <a:r>
                        <a:rPr sz="600" spc="-5">
                          <a:latin typeface="Calibri"/>
                          <a:cs typeface="Calibri"/>
                        </a:rPr>
                        <a:t>and</a:t>
                      </a:r>
                      <a:r>
                        <a:rPr sz="600" spc="5">
                          <a:latin typeface="Calibri"/>
                          <a:cs typeface="Calibri"/>
                        </a:rPr>
                        <a:t> </a:t>
                      </a:r>
                      <a:r>
                        <a:rPr sz="600">
                          <a:latin typeface="Calibri"/>
                          <a:cs typeface="Calibri"/>
                        </a:rPr>
                        <a:t>shape </a:t>
                      </a:r>
                      <a:r>
                        <a:rPr sz="600" spc="-5">
                          <a:latin typeface="Calibri"/>
                          <a:cs typeface="Calibri"/>
                        </a:rPr>
                        <a:t>of</a:t>
                      </a:r>
                      <a:r>
                        <a:rPr sz="600" spc="1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shadow?</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800">
                        <a:latin typeface="Times New Roman"/>
                        <a:cs typeface="Times New Roman"/>
                      </a:endParaRPr>
                    </a:p>
                    <a:p>
                      <a:pPr marL="525780" indent="-229235">
                        <a:lnSpc>
                          <a:spcPct val="100000"/>
                        </a:lnSpc>
                        <a:buSzPct val="114285"/>
                        <a:buFont typeface="Symbol"/>
                        <a:buChar char=""/>
                        <a:tabLst>
                          <a:tab pos="525145" algn="l"/>
                          <a:tab pos="525780" algn="l"/>
                        </a:tabLst>
                      </a:pPr>
                      <a:r>
                        <a:rPr sz="600" spc="-5">
                          <a:latin typeface="Calibri"/>
                          <a:cs typeface="Calibri"/>
                        </a:rPr>
                        <a:t>Recognise</a:t>
                      </a:r>
                      <a:r>
                        <a:rPr sz="600">
                          <a:latin typeface="Calibri"/>
                          <a:cs typeface="Calibri"/>
                        </a:rPr>
                        <a:t> </a:t>
                      </a:r>
                      <a:r>
                        <a:rPr sz="600" spc="-5">
                          <a:latin typeface="Calibri"/>
                          <a:cs typeface="Calibri"/>
                        </a:rPr>
                        <a:t>that light</a:t>
                      </a:r>
                      <a:r>
                        <a:rPr sz="600">
                          <a:latin typeface="Calibri"/>
                          <a:cs typeface="Calibri"/>
                        </a:rPr>
                        <a:t> </a:t>
                      </a:r>
                      <a:r>
                        <a:rPr sz="600" spc="-5">
                          <a:latin typeface="Calibri"/>
                          <a:cs typeface="Calibri"/>
                        </a:rPr>
                        <a:t>appears</a:t>
                      </a:r>
                      <a:r>
                        <a:rPr sz="600" spc="5">
                          <a:latin typeface="Calibri"/>
                          <a:cs typeface="Calibri"/>
                        </a:rPr>
                        <a:t> </a:t>
                      </a:r>
                      <a:r>
                        <a:rPr sz="600" spc="-10">
                          <a:latin typeface="Calibri"/>
                          <a:cs typeface="Calibri"/>
                        </a:rPr>
                        <a:t>to</a:t>
                      </a:r>
                      <a:r>
                        <a:rPr sz="600" spc="20">
                          <a:latin typeface="Calibri"/>
                          <a:cs typeface="Calibri"/>
                        </a:rPr>
                        <a:t> </a:t>
                      </a:r>
                      <a:r>
                        <a:rPr sz="600" spc="-5">
                          <a:latin typeface="Calibri"/>
                          <a:cs typeface="Calibri"/>
                        </a:rPr>
                        <a:t>travel</a:t>
                      </a:r>
                      <a:r>
                        <a:rPr sz="60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straight</a:t>
                      </a:r>
                      <a:r>
                        <a:rPr sz="600" spc="5">
                          <a:latin typeface="Calibri"/>
                          <a:cs typeface="Calibri"/>
                        </a:rPr>
                        <a:t> </a:t>
                      </a:r>
                      <a:r>
                        <a:rPr sz="600" spc="-5">
                          <a:latin typeface="Calibri"/>
                          <a:cs typeface="Calibri"/>
                        </a:rPr>
                        <a:t>lines.</a:t>
                      </a:r>
                      <a:endParaRPr sz="600">
                        <a:latin typeface="Calibri"/>
                        <a:cs typeface="Calibri"/>
                      </a:endParaRPr>
                    </a:p>
                    <a:p>
                      <a:pPr marL="525145" marR="235585" indent="-228600">
                        <a:lnSpc>
                          <a:spcPct val="101400"/>
                        </a:lnSpc>
                        <a:spcBef>
                          <a:spcPts val="145"/>
                        </a:spcBef>
                        <a:buSzPct val="114285"/>
                        <a:buFont typeface="Symbol"/>
                        <a:buChar char=""/>
                        <a:tabLst>
                          <a:tab pos="525145" algn="l"/>
                          <a:tab pos="525780" algn="l"/>
                        </a:tabLst>
                      </a:pPr>
                      <a:r>
                        <a:rPr sz="600" spc="-5">
                          <a:latin typeface="Calibri"/>
                          <a:cs typeface="Calibri"/>
                        </a:rPr>
                        <a:t>Use</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idea</a:t>
                      </a:r>
                      <a:r>
                        <a:rPr sz="600" spc="15">
                          <a:latin typeface="Calibri"/>
                          <a:cs typeface="Calibri"/>
                        </a:rPr>
                        <a:t> </a:t>
                      </a:r>
                      <a:r>
                        <a:rPr sz="600" spc="-5">
                          <a:latin typeface="Calibri"/>
                          <a:cs typeface="Calibri"/>
                        </a:rPr>
                        <a:t>that</a:t>
                      </a:r>
                      <a:r>
                        <a:rPr sz="600">
                          <a:latin typeface="Calibri"/>
                          <a:cs typeface="Calibri"/>
                        </a:rPr>
                        <a:t> </a:t>
                      </a:r>
                      <a:r>
                        <a:rPr sz="600" spc="-5">
                          <a:latin typeface="Calibri"/>
                          <a:cs typeface="Calibri"/>
                        </a:rPr>
                        <a:t>light</a:t>
                      </a:r>
                      <a:r>
                        <a:rPr sz="600" spc="15">
                          <a:latin typeface="Calibri"/>
                          <a:cs typeface="Calibri"/>
                        </a:rPr>
                        <a:t> </a:t>
                      </a:r>
                      <a:r>
                        <a:rPr sz="600" spc="-5">
                          <a:latin typeface="Calibri"/>
                          <a:cs typeface="Calibri"/>
                        </a:rPr>
                        <a:t>travels</a:t>
                      </a:r>
                      <a:r>
                        <a:rPr sz="600" spc="15">
                          <a:latin typeface="Calibri"/>
                          <a:cs typeface="Calibri"/>
                        </a:rPr>
                        <a:t> </a:t>
                      </a:r>
                      <a:r>
                        <a:rPr sz="600" spc="-5">
                          <a:latin typeface="Calibri"/>
                          <a:cs typeface="Calibri"/>
                        </a:rPr>
                        <a:t>in</a:t>
                      </a:r>
                      <a:r>
                        <a:rPr sz="600" spc="10">
                          <a:latin typeface="Calibri"/>
                          <a:cs typeface="Calibri"/>
                        </a:rPr>
                        <a:t> </a:t>
                      </a:r>
                      <a:r>
                        <a:rPr sz="600" spc="-5">
                          <a:latin typeface="Calibri"/>
                          <a:cs typeface="Calibri"/>
                        </a:rPr>
                        <a:t>straight</a:t>
                      </a:r>
                      <a:r>
                        <a:rPr sz="600" spc="10">
                          <a:latin typeface="Calibri"/>
                          <a:cs typeface="Calibri"/>
                        </a:rPr>
                        <a:t> </a:t>
                      </a:r>
                      <a:r>
                        <a:rPr sz="600" spc="-5">
                          <a:latin typeface="Calibri"/>
                          <a:cs typeface="Calibri"/>
                        </a:rPr>
                        <a:t>lines</a:t>
                      </a:r>
                      <a:r>
                        <a:rPr sz="600" spc="5">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explain</a:t>
                      </a:r>
                      <a:r>
                        <a:rPr sz="600" spc="20">
                          <a:latin typeface="Calibri"/>
                          <a:cs typeface="Calibri"/>
                        </a:rPr>
                        <a:t> </a:t>
                      </a:r>
                      <a:r>
                        <a:rPr sz="600" spc="-5">
                          <a:latin typeface="Calibri"/>
                          <a:cs typeface="Calibri"/>
                        </a:rPr>
                        <a:t>that objects</a:t>
                      </a:r>
                      <a:r>
                        <a:rPr sz="600" spc="10">
                          <a:latin typeface="Calibri"/>
                          <a:cs typeface="Calibri"/>
                        </a:rPr>
                        <a:t> </a:t>
                      </a:r>
                      <a:r>
                        <a:rPr sz="600" spc="-5">
                          <a:latin typeface="Calibri"/>
                          <a:cs typeface="Calibri"/>
                        </a:rPr>
                        <a:t>are</a:t>
                      </a:r>
                      <a:r>
                        <a:rPr sz="600">
                          <a:latin typeface="Calibri"/>
                          <a:cs typeface="Calibri"/>
                        </a:rPr>
                        <a:t> </a:t>
                      </a:r>
                      <a:r>
                        <a:rPr sz="600" spc="-5">
                          <a:latin typeface="Calibri"/>
                          <a:cs typeface="Calibri"/>
                        </a:rPr>
                        <a:t>seen</a:t>
                      </a:r>
                      <a:r>
                        <a:rPr sz="600" spc="10">
                          <a:latin typeface="Calibri"/>
                          <a:cs typeface="Calibri"/>
                        </a:rPr>
                        <a:t> </a:t>
                      </a:r>
                      <a:r>
                        <a:rPr sz="600" spc="-5">
                          <a:latin typeface="Calibri"/>
                          <a:cs typeface="Calibri"/>
                        </a:rPr>
                        <a:t>because </a:t>
                      </a:r>
                      <a:r>
                        <a:rPr sz="600" spc="-145">
                          <a:latin typeface="Calibri"/>
                          <a:cs typeface="Calibri"/>
                        </a:rPr>
                        <a:t> </a:t>
                      </a:r>
                      <a:r>
                        <a:rPr sz="600" spc="-5">
                          <a:latin typeface="Calibri"/>
                          <a:cs typeface="Calibri"/>
                        </a:rPr>
                        <a:t>they give out</a:t>
                      </a:r>
                      <a:r>
                        <a:rPr sz="600" spc="-10">
                          <a:latin typeface="Calibri"/>
                          <a:cs typeface="Calibri"/>
                        </a:rPr>
                        <a:t> </a:t>
                      </a:r>
                      <a:r>
                        <a:rPr sz="600" spc="-5">
                          <a:latin typeface="Calibri"/>
                          <a:cs typeface="Calibri"/>
                        </a:rPr>
                        <a:t>or</a:t>
                      </a:r>
                      <a:r>
                        <a:rPr sz="600" spc="5">
                          <a:latin typeface="Calibri"/>
                          <a:cs typeface="Calibri"/>
                        </a:rPr>
                        <a:t> </a:t>
                      </a:r>
                      <a:r>
                        <a:rPr sz="600" spc="-5">
                          <a:latin typeface="Calibri"/>
                          <a:cs typeface="Calibri"/>
                        </a:rPr>
                        <a:t>reflect</a:t>
                      </a:r>
                      <a:r>
                        <a:rPr sz="600" spc="5">
                          <a:latin typeface="Calibri"/>
                          <a:cs typeface="Calibri"/>
                        </a:rPr>
                        <a:t> </a:t>
                      </a:r>
                      <a:r>
                        <a:rPr sz="600" spc="-5">
                          <a:latin typeface="Calibri"/>
                          <a:cs typeface="Calibri"/>
                        </a:rPr>
                        <a:t>light</a:t>
                      </a:r>
                      <a:r>
                        <a:rPr sz="600">
                          <a:latin typeface="Calibri"/>
                          <a:cs typeface="Calibri"/>
                        </a:rPr>
                        <a:t> </a:t>
                      </a:r>
                      <a:r>
                        <a:rPr sz="600" spc="-5">
                          <a:latin typeface="Calibri"/>
                          <a:cs typeface="Calibri"/>
                        </a:rPr>
                        <a:t>into</a:t>
                      </a:r>
                      <a:r>
                        <a:rPr sz="600">
                          <a:latin typeface="Calibri"/>
                          <a:cs typeface="Calibri"/>
                        </a:rPr>
                        <a:t> </a:t>
                      </a:r>
                      <a:r>
                        <a:rPr sz="600" spc="-5">
                          <a:latin typeface="Calibri"/>
                          <a:cs typeface="Calibri"/>
                        </a:rPr>
                        <a:t>the eye.</a:t>
                      </a:r>
                      <a:endParaRPr sz="600">
                        <a:latin typeface="Calibri"/>
                        <a:cs typeface="Calibri"/>
                      </a:endParaRPr>
                    </a:p>
                    <a:p>
                      <a:pPr marL="525145" marR="72390" indent="-228600">
                        <a:lnSpc>
                          <a:spcPct val="101400"/>
                        </a:lnSpc>
                        <a:spcBef>
                          <a:spcPts val="145"/>
                        </a:spcBef>
                        <a:buSzPct val="114285"/>
                        <a:buFont typeface="Symbol"/>
                        <a:buChar char=""/>
                        <a:tabLst>
                          <a:tab pos="525145" algn="l"/>
                          <a:tab pos="525780" algn="l"/>
                        </a:tabLst>
                      </a:pPr>
                      <a:r>
                        <a:rPr sz="600" spc="-5">
                          <a:latin typeface="Calibri"/>
                          <a:cs typeface="Calibri"/>
                        </a:rPr>
                        <a:t>Explain</a:t>
                      </a:r>
                      <a:r>
                        <a:rPr sz="600" spc="15">
                          <a:latin typeface="Calibri"/>
                          <a:cs typeface="Calibri"/>
                        </a:rPr>
                        <a:t> </a:t>
                      </a:r>
                      <a:r>
                        <a:rPr sz="600" spc="-5">
                          <a:latin typeface="Calibri"/>
                          <a:cs typeface="Calibri"/>
                        </a:rPr>
                        <a:t>that we</a:t>
                      </a:r>
                      <a:r>
                        <a:rPr sz="600">
                          <a:latin typeface="Calibri"/>
                          <a:cs typeface="Calibri"/>
                        </a:rPr>
                        <a:t> </a:t>
                      </a:r>
                      <a:r>
                        <a:rPr sz="600" spc="-5">
                          <a:latin typeface="Calibri"/>
                          <a:cs typeface="Calibri"/>
                        </a:rPr>
                        <a:t>see</a:t>
                      </a:r>
                      <a:r>
                        <a:rPr sz="600" spc="10">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because</a:t>
                      </a:r>
                      <a:r>
                        <a:rPr sz="600">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travels</a:t>
                      </a:r>
                      <a:r>
                        <a:rPr sz="600" spc="25">
                          <a:latin typeface="Calibri"/>
                          <a:cs typeface="Calibri"/>
                        </a:rPr>
                        <a:t> </a:t>
                      </a:r>
                      <a:r>
                        <a:rPr sz="600" spc="-5">
                          <a:latin typeface="Calibri"/>
                          <a:cs typeface="Calibri"/>
                        </a:rPr>
                        <a:t>from</a:t>
                      </a:r>
                      <a:r>
                        <a:rPr sz="600" spc="5">
                          <a:latin typeface="Calibri"/>
                          <a:cs typeface="Calibri"/>
                        </a:rPr>
                        <a:t> </a:t>
                      </a:r>
                      <a:r>
                        <a:rPr sz="600" spc="-5">
                          <a:latin typeface="Calibri"/>
                          <a:cs typeface="Calibri"/>
                        </a:rPr>
                        <a:t>light sources</a:t>
                      </a:r>
                      <a:r>
                        <a:rPr sz="600" spc="5">
                          <a:latin typeface="Calibri"/>
                          <a:cs typeface="Calibri"/>
                        </a:rPr>
                        <a:t> </a:t>
                      </a:r>
                      <a:r>
                        <a:rPr sz="600" spc="-10">
                          <a:latin typeface="Calibri"/>
                          <a:cs typeface="Calibri"/>
                        </a:rPr>
                        <a:t>to</a:t>
                      </a:r>
                      <a:r>
                        <a:rPr sz="600" spc="10">
                          <a:latin typeface="Calibri"/>
                          <a:cs typeface="Calibri"/>
                        </a:rPr>
                        <a:t> </a:t>
                      </a:r>
                      <a:r>
                        <a:rPr sz="600" spc="-5">
                          <a:latin typeface="Calibri"/>
                          <a:cs typeface="Calibri"/>
                        </a:rPr>
                        <a:t>our</a:t>
                      </a:r>
                      <a:r>
                        <a:rPr sz="600">
                          <a:latin typeface="Calibri"/>
                          <a:cs typeface="Calibri"/>
                        </a:rPr>
                        <a:t> </a:t>
                      </a:r>
                      <a:r>
                        <a:rPr sz="600" spc="-5">
                          <a:latin typeface="Calibri"/>
                          <a:cs typeface="Calibri"/>
                        </a:rPr>
                        <a:t>eyes</a:t>
                      </a:r>
                      <a:r>
                        <a:rPr sz="600" spc="5">
                          <a:latin typeface="Calibri"/>
                          <a:cs typeface="Calibri"/>
                        </a:rPr>
                        <a:t> </a:t>
                      </a:r>
                      <a:r>
                        <a:rPr sz="600" spc="-5">
                          <a:latin typeface="Calibri"/>
                          <a:cs typeface="Calibri"/>
                        </a:rPr>
                        <a:t>or</a:t>
                      </a:r>
                      <a:r>
                        <a:rPr sz="600" spc="10">
                          <a:latin typeface="Calibri"/>
                          <a:cs typeface="Calibri"/>
                        </a:rPr>
                        <a:t> </a:t>
                      </a:r>
                      <a:r>
                        <a:rPr sz="600" spc="-5">
                          <a:latin typeface="Calibri"/>
                          <a:cs typeface="Calibri"/>
                        </a:rPr>
                        <a:t>from</a:t>
                      </a:r>
                      <a:r>
                        <a:rPr sz="600" spc="10">
                          <a:latin typeface="Calibri"/>
                          <a:cs typeface="Calibri"/>
                        </a:rPr>
                        <a:t> </a:t>
                      </a:r>
                      <a:r>
                        <a:rPr sz="600" spc="-5">
                          <a:latin typeface="Calibri"/>
                          <a:cs typeface="Calibri"/>
                        </a:rPr>
                        <a:t>light </a:t>
                      </a:r>
                      <a:r>
                        <a:rPr sz="600">
                          <a:latin typeface="Calibri"/>
                          <a:cs typeface="Calibri"/>
                        </a:rPr>
                        <a:t> </a:t>
                      </a:r>
                      <a:r>
                        <a:rPr sz="600" spc="-5">
                          <a:latin typeface="Calibri"/>
                          <a:cs typeface="Calibri"/>
                        </a:rPr>
                        <a:t>sources</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objects</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then</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our eyes.</a:t>
                      </a:r>
                      <a:endParaRPr sz="600">
                        <a:latin typeface="Calibri"/>
                        <a:cs typeface="Calibri"/>
                      </a:endParaRPr>
                    </a:p>
                    <a:p>
                      <a:pPr marL="525145" marR="277495" indent="-228600">
                        <a:lnSpc>
                          <a:spcPct val="101400"/>
                        </a:lnSpc>
                        <a:spcBef>
                          <a:spcPts val="145"/>
                        </a:spcBef>
                        <a:buSzPct val="114285"/>
                        <a:buFont typeface="Symbol"/>
                        <a:buChar char=""/>
                        <a:tabLst>
                          <a:tab pos="525145" algn="l"/>
                          <a:tab pos="525780" algn="l"/>
                        </a:tabLst>
                      </a:pPr>
                      <a:r>
                        <a:rPr sz="600" spc="-5">
                          <a:latin typeface="Calibri"/>
                          <a:cs typeface="Calibri"/>
                        </a:rPr>
                        <a:t>Use the</a:t>
                      </a:r>
                      <a:r>
                        <a:rPr sz="600">
                          <a:latin typeface="Calibri"/>
                          <a:cs typeface="Calibri"/>
                        </a:rPr>
                        <a:t> </a:t>
                      </a:r>
                      <a:r>
                        <a:rPr sz="600" spc="-5">
                          <a:latin typeface="Calibri"/>
                          <a:cs typeface="Calibri"/>
                        </a:rPr>
                        <a:t>idea</a:t>
                      </a:r>
                      <a:r>
                        <a:rPr sz="600" spc="15">
                          <a:latin typeface="Calibri"/>
                          <a:cs typeface="Calibri"/>
                        </a:rPr>
                        <a:t> </a:t>
                      </a:r>
                      <a:r>
                        <a:rPr sz="600" spc="-5">
                          <a:latin typeface="Calibri"/>
                          <a:cs typeface="Calibri"/>
                        </a:rPr>
                        <a:t>that light</a:t>
                      </a:r>
                      <a:r>
                        <a:rPr sz="600" spc="10">
                          <a:latin typeface="Calibri"/>
                          <a:cs typeface="Calibri"/>
                        </a:rPr>
                        <a:t> </a:t>
                      </a:r>
                      <a:r>
                        <a:rPr sz="600" spc="-5">
                          <a:latin typeface="Calibri"/>
                          <a:cs typeface="Calibri"/>
                        </a:rPr>
                        <a:t>travels</a:t>
                      </a:r>
                      <a:r>
                        <a:rPr sz="600" spc="1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straight</a:t>
                      </a:r>
                      <a:r>
                        <a:rPr sz="600" spc="5">
                          <a:latin typeface="Calibri"/>
                          <a:cs typeface="Calibri"/>
                        </a:rPr>
                        <a:t> </a:t>
                      </a:r>
                      <a:r>
                        <a:rPr sz="600" spc="-5">
                          <a:latin typeface="Calibri"/>
                          <a:cs typeface="Calibri"/>
                        </a:rPr>
                        <a:t>lines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explain</a:t>
                      </a:r>
                      <a:r>
                        <a:rPr sz="600" spc="5">
                          <a:latin typeface="Calibri"/>
                          <a:cs typeface="Calibri"/>
                        </a:rPr>
                        <a:t> </a:t>
                      </a:r>
                      <a:r>
                        <a:rPr sz="600" spc="-5">
                          <a:latin typeface="Calibri"/>
                          <a:cs typeface="Calibri"/>
                        </a:rPr>
                        <a:t>why</a:t>
                      </a:r>
                      <a:r>
                        <a:rPr sz="600">
                          <a:latin typeface="Calibri"/>
                          <a:cs typeface="Calibri"/>
                        </a:rPr>
                        <a:t> shadows</a:t>
                      </a:r>
                      <a:r>
                        <a:rPr sz="600" spc="5">
                          <a:latin typeface="Calibri"/>
                          <a:cs typeface="Calibri"/>
                        </a:rPr>
                        <a:t> </a:t>
                      </a:r>
                      <a:r>
                        <a:rPr sz="600" spc="-5">
                          <a:latin typeface="Calibri"/>
                          <a:cs typeface="Calibri"/>
                        </a:rPr>
                        <a:t>have</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same </a:t>
                      </a:r>
                      <a:r>
                        <a:rPr sz="600" spc="-145">
                          <a:latin typeface="Calibri"/>
                          <a:cs typeface="Calibri"/>
                        </a:rPr>
                        <a:t> </a:t>
                      </a:r>
                      <a:r>
                        <a:rPr sz="600">
                          <a:latin typeface="Calibri"/>
                          <a:cs typeface="Calibri"/>
                        </a:rPr>
                        <a:t>shape</a:t>
                      </a:r>
                      <a:r>
                        <a:rPr sz="600" spc="-10">
                          <a:latin typeface="Calibri"/>
                          <a:cs typeface="Calibri"/>
                        </a:rPr>
                        <a:t> </a:t>
                      </a:r>
                      <a:r>
                        <a:rPr sz="600" spc="-5">
                          <a:latin typeface="Calibri"/>
                          <a:cs typeface="Calibri"/>
                        </a:rPr>
                        <a:t>as</a:t>
                      </a:r>
                      <a:r>
                        <a:rPr sz="600">
                          <a:latin typeface="Calibri"/>
                          <a:cs typeface="Calibri"/>
                        </a:rPr>
                        <a:t> </a:t>
                      </a:r>
                      <a:r>
                        <a:rPr sz="600" spc="-5">
                          <a:latin typeface="Calibri"/>
                          <a:cs typeface="Calibri"/>
                        </a:rPr>
                        <a:t>the objects</a:t>
                      </a:r>
                      <a:r>
                        <a:rPr sz="600">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cast</a:t>
                      </a:r>
                      <a:r>
                        <a:rPr sz="600" spc="-10">
                          <a:latin typeface="Calibri"/>
                          <a:cs typeface="Calibri"/>
                        </a:rPr>
                        <a:t> </a:t>
                      </a:r>
                      <a:r>
                        <a:rPr sz="600" spc="-5">
                          <a:latin typeface="Calibri"/>
                          <a:cs typeface="Calibri"/>
                        </a:rPr>
                        <a:t>them.</a:t>
                      </a:r>
                      <a:endParaRPr sz="600">
                        <a:latin typeface="Calibri"/>
                        <a:cs typeface="Calibri"/>
                      </a:endParaRPr>
                    </a:p>
                    <a:p>
                      <a:pPr marL="525145" marR="130175" indent="-228600">
                        <a:lnSpc>
                          <a:spcPct val="101400"/>
                        </a:lnSpc>
                        <a:spcBef>
                          <a:spcPts val="130"/>
                        </a:spcBef>
                        <a:buSzPct val="114285"/>
                        <a:buFont typeface="Symbol"/>
                        <a:buChar char=""/>
                        <a:tabLst>
                          <a:tab pos="525145" algn="l"/>
                          <a:tab pos="525780" algn="l"/>
                        </a:tabLst>
                      </a:pPr>
                      <a:r>
                        <a:rPr sz="600" spc="-5">
                          <a:latin typeface="Calibri"/>
                          <a:cs typeface="Calibri"/>
                        </a:rPr>
                        <a:t>Know</a:t>
                      </a:r>
                      <a:r>
                        <a:rPr sz="600" spc="10">
                          <a:latin typeface="Calibri"/>
                          <a:cs typeface="Calibri"/>
                        </a:rPr>
                        <a:t> </a:t>
                      </a:r>
                      <a:r>
                        <a:rPr sz="600" spc="-5">
                          <a:latin typeface="Calibri"/>
                          <a:cs typeface="Calibri"/>
                        </a:rPr>
                        <a:t>how</a:t>
                      </a:r>
                      <a:r>
                        <a:rPr sz="600" spc="10">
                          <a:latin typeface="Calibri"/>
                          <a:cs typeface="Calibri"/>
                        </a:rPr>
                        <a:t> </a:t>
                      </a:r>
                      <a:r>
                        <a:rPr sz="600" spc="-5">
                          <a:latin typeface="Calibri"/>
                          <a:cs typeface="Calibri"/>
                        </a:rPr>
                        <a:t>simple</a:t>
                      </a:r>
                      <a:r>
                        <a:rPr sz="600" spc="5">
                          <a:latin typeface="Calibri"/>
                          <a:cs typeface="Calibri"/>
                        </a:rPr>
                        <a:t> </a:t>
                      </a:r>
                      <a:r>
                        <a:rPr sz="600" spc="-5">
                          <a:latin typeface="Calibri"/>
                          <a:cs typeface="Calibri"/>
                        </a:rPr>
                        <a:t>optical</a:t>
                      </a:r>
                      <a:r>
                        <a:rPr sz="600" spc="5">
                          <a:latin typeface="Calibri"/>
                          <a:cs typeface="Calibri"/>
                        </a:rPr>
                        <a:t> </a:t>
                      </a:r>
                      <a:r>
                        <a:rPr sz="600" spc="-5">
                          <a:latin typeface="Calibri"/>
                          <a:cs typeface="Calibri"/>
                        </a:rPr>
                        <a:t>instruments</a:t>
                      </a:r>
                      <a:r>
                        <a:rPr sz="600" spc="15">
                          <a:latin typeface="Calibri"/>
                          <a:cs typeface="Calibri"/>
                        </a:rPr>
                        <a:t> </a:t>
                      </a:r>
                      <a:r>
                        <a:rPr sz="600" spc="-5">
                          <a:latin typeface="Calibri"/>
                          <a:cs typeface="Calibri"/>
                        </a:rPr>
                        <a:t>work,</a:t>
                      </a:r>
                      <a:r>
                        <a:rPr sz="600" spc="15">
                          <a:latin typeface="Calibri"/>
                          <a:cs typeface="Calibri"/>
                        </a:rPr>
                        <a:t> </a:t>
                      </a:r>
                      <a:r>
                        <a:rPr sz="600">
                          <a:latin typeface="Calibri"/>
                          <a:cs typeface="Calibri"/>
                        </a:rPr>
                        <a:t>e.g.</a:t>
                      </a:r>
                      <a:r>
                        <a:rPr sz="600" spc="10">
                          <a:latin typeface="Calibri"/>
                          <a:cs typeface="Calibri"/>
                        </a:rPr>
                        <a:t> </a:t>
                      </a:r>
                      <a:r>
                        <a:rPr sz="600" spc="-5">
                          <a:latin typeface="Calibri"/>
                          <a:cs typeface="Calibri"/>
                        </a:rPr>
                        <a:t>periscope,</a:t>
                      </a:r>
                      <a:r>
                        <a:rPr sz="600" spc="20">
                          <a:latin typeface="Calibri"/>
                          <a:cs typeface="Calibri"/>
                        </a:rPr>
                        <a:t> </a:t>
                      </a:r>
                      <a:r>
                        <a:rPr sz="600" spc="-5">
                          <a:latin typeface="Calibri"/>
                          <a:cs typeface="Calibri"/>
                        </a:rPr>
                        <a:t>telescope,</a:t>
                      </a:r>
                      <a:r>
                        <a:rPr sz="600" spc="15">
                          <a:latin typeface="Calibri"/>
                          <a:cs typeface="Calibri"/>
                        </a:rPr>
                        <a:t> </a:t>
                      </a:r>
                      <a:r>
                        <a:rPr sz="600" spc="-5">
                          <a:latin typeface="Calibri"/>
                          <a:cs typeface="Calibri"/>
                        </a:rPr>
                        <a:t>binoculars,</a:t>
                      </a:r>
                      <a:r>
                        <a:rPr sz="600" spc="15">
                          <a:latin typeface="Calibri"/>
                          <a:cs typeface="Calibri"/>
                        </a:rPr>
                        <a:t> </a:t>
                      </a:r>
                      <a:r>
                        <a:rPr sz="600" spc="-10">
                          <a:latin typeface="Calibri"/>
                          <a:cs typeface="Calibri"/>
                        </a:rPr>
                        <a:t>mirror, </a:t>
                      </a:r>
                      <a:r>
                        <a:rPr sz="600" spc="-5">
                          <a:latin typeface="Calibri"/>
                          <a:cs typeface="Calibri"/>
                        </a:rPr>
                        <a:t> magnifying</a:t>
                      </a:r>
                      <a:r>
                        <a:rPr sz="600" spc="-10">
                          <a:latin typeface="Calibri"/>
                          <a:cs typeface="Calibri"/>
                        </a:rPr>
                        <a:t> </a:t>
                      </a:r>
                      <a:r>
                        <a:rPr sz="600" spc="-5">
                          <a:latin typeface="Calibri"/>
                          <a:cs typeface="Calibri"/>
                        </a:rPr>
                        <a:t>glass</a:t>
                      </a:r>
                      <a:r>
                        <a:rPr sz="600">
                          <a:latin typeface="Calibri"/>
                          <a:cs typeface="Calibri"/>
                        </a:rPr>
                        <a:t> </a:t>
                      </a:r>
                      <a:r>
                        <a:rPr sz="600" spc="-5">
                          <a:latin typeface="Calibri"/>
                          <a:cs typeface="Calibri"/>
                        </a:rPr>
                        <a:t>etc.</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SomeTeaching</a:t>
                      </a:r>
                      <a:r>
                        <a:rPr sz="600" b="1" spc="-3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891367">
                <a:tc>
                  <a:txBody>
                    <a:bodyPr/>
                    <a:lstStyle/>
                    <a:p>
                      <a:pPr>
                        <a:lnSpc>
                          <a:spcPct val="100000"/>
                        </a:lnSpc>
                        <a:spcBef>
                          <a:spcPts val="15"/>
                        </a:spcBef>
                      </a:pPr>
                      <a:endParaRPr sz="600">
                        <a:latin typeface="Times New Roman"/>
                        <a:cs typeface="Times New Roman"/>
                      </a:endParaRPr>
                    </a:p>
                    <a:p>
                      <a:pPr marL="68580" marR="83185">
                        <a:lnSpc>
                          <a:spcPct val="101400"/>
                        </a:lnSpc>
                        <a:spcBef>
                          <a:spcPts val="5"/>
                        </a:spcBef>
                      </a:pPr>
                      <a:r>
                        <a:rPr sz="600" b="1" spc="-5">
                          <a:latin typeface="Calibri"/>
                          <a:cs typeface="Calibri"/>
                        </a:rPr>
                        <a:t>How</a:t>
                      </a:r>
                      <a:r>
                        <a:rPr sz="600" b="1" spc="-15">
                          <a:latin typeface="Calibri"/>
                          <a:cs typeface="Calibri"/>
                        </a:rPr>
                        <a:t> </a:t>
                      </a:r>
                      <a:r>
                        <a:rPr sz="600" b="1" spc="-5">
                          <a:latin typeface="Calibri"/>
                          <a:cs typeface="Calibri"/>
                        </a:rPr>
                        <a:t>does</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distance</a:t>
                      </a:r>
                      <a:r>
                        <a:rPr sz="600" b="1">
                          <a:latin typeface="Calibri"/>
                          <a:cs typeface="Calibri"/>
                        </a:rPr>
                        <a:t> </a:t>
                      </a:r>
                      <a:r>
                        <a:rPr sz="600" b="1" spc="-5">
                          <a:latin typeface="Calibri"/>
                          <a:cs typeface="Calibri"/>
                        </a:rPr>
                        <a:t>between </a:t>
                      </a:r>
                      <a:r>
                        <a:rPr sz="600" b="1">
                          <a:latin typeface="Calibri"/>
                          <a:cs typeface="Calibri"/>
                        </a:rPr>
                        <a:t> </a:t>
                      </a:r>
                      <a:r>
                        <a:rPr sz="600" b="1" spc="-10">
                          <a:latin typeface="Calibri"/>
                          <a:cs typeface="Calibri"/>
                        </a:rPr>
                        <a:t>the</a:t>
                      </a:r>
                      <a:r>
                        <a:rPr sz="600" b="1" spc="-15">
                          <a:latin typeface="Calibri"/>
                          <a:cs typeface="Calibri"/>
                        </a:rPr>
                        <a:t> </a:t>
                      </a:r>
                      <a:r>
                        <a:rPr sz="600" b="1" spc="-5">
                          <a:latin typeface="Calibri"/>
                          <a:cs typeface="Calibri"/>
                        </a:rPr>
                        <a:t>shadow puppet and</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screen </a:t>
                      </a:r>
                      <a:r>
                        <a:rPr sz="600" b="1" spc="-145">
                          <a:latin typeface="Calibri"/>
                          <a:cs typeface="Calibri"/>
                        </a:rPr>
                        <a:t> </a:t>
                      </a:r>
                      <a:r>
                        <a:rPr sz="600" b="1" spc="-5">
                          <a:latin typeface="Calibri"/>
                          <a:cs typeface="Calibri"/>
                        </a:rPr>
                        <a:t>affect</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size</a:t>
                      </a:r>
                      <a:r>
                        <a:rPr sz="600" b="1" spc="5">
                          <a:latin typeface="Calibri"/>
                          <a:cs typeface="Calibri"/>
                        </a:rPr>
                        <a:t> </a:t>
                      </a:r>
                      <a:r>
                        <a:rPr sz="600" b="1" spc="-5">
                          <a:latin typeface="Calibri"/>
                          <a:cs typeface="Calibri"/>
                        </a:rPr>
                        <a:t>of the</a:t>
                      </a:r>
                      <a:r>
                        <a:rPr sz="600" b="1">
                          <a:latin typeface="Calibri"/>
                          <a:cs typeface="Calibri"/>
                        </a:rPr>
                        <a:t> </a:t>
                      </a:r>
                      <a:r>
                        <a:rPr sz="600" b="1" spc="-5">
                          <a:latin typeface="Calibri"/>
                          <a:cs typeface="Calibri"/>
                        </a:rPr>
                        <a:t>shadow?</a:t>
                      </a:r>
                      <a:endParaRPr sz="600">
                        <a:latin typeface="Calibri"/>
                        <a:cs typeface="Calibri"/>
                      </a:endParaRPr>
                    </a:p>
                    <a:p>
                      <a:pPr>
                        <a:lnSpc>
                          <a:spcPct val="100000"/>
                        </a:lnSpc>
                      </a:pPr>
                      <a:endParaRPr sz="700">
                        <a:latin typeface="Times New Roman"/>
                        <a:cs typeface="Times New Roman"/>
                      </a:endParaRPr>
                    </a:p>
                    <a:p>
                      <a:pPr marL="68580" marR="194310">
                        <a:lnSpc>
                          <a:spcPct val="101400"/>
                        </a:lnSpc>
                      </a:pPr>
                      <a:r>
                        <a:rPr sz="600" b="1" spc="-5">
                          <a:latin typeface="Calibri"/>
                          <a:cs typeface="Calibri"/>
                        </a:rPr>
                        <a:t>Which pair </a:t>
                      </a:r>
                      <a:r>
                        <a:rPr sz="600" b="1">
                          <a:latin typeface="Calibri"/>
                          <a:cs typeface="Calibri"/>
                        </a:rPr>
                        <a:t>of </a:t>
                      </a:r>
                      <a:r>
                        <a:rPr sz="600" b="1" spc="-5">
                          <a:latin typeface="Calibri"/>
                          <a:cs typeface="Calibri"/>
                        </a:rPr>
                        <a:t>sunglasses will be </a:t>
                      </a:r>
                      <a:r>
                        <a:rPr sz="600" b="1" spc="-145">
                          <a:latin typeface="Calibri"/>
                          <a:cs typeface="Calibri"/>
                        </a:rPr>
                        <a:t> </a:t>
                      </a:r>
                      <a:r>
                        <a:rPr sz="600" b="1" spc="-5">
                          <a:latin typeface="Calibri"/>
                          <a:cs typeface="Calibri"/>
                        </a:rPr>
                        <a:t>best</a:t>
                      </a:r>
                      <a:r>
                        <a:rPr sz="600" b="1" spc="-10">
                          <a:latin typeface="Calibri"/>
                          <a:cs typeface="Calibri"/>
                        </a:rPr>
                        <a:t> </a:t>
                      </a:r>
                      <a:r>
                        <a:rPr sz="600" b="1" spc="-5">
                          <a:latin typeface="Calibri"/>
                          <a:cs typeface="Calibri"/>
                        </a:rPr>
                        <a:t>at</a:t>
                      </a:r>
                      <a:r>
                        <a:rPr sz="600" b="1">
                          <a:latin typeface="Calibri"/>
                          <a:cs typeface="Calibri"/>
                        </a:rPr>
                        <a:t> </a:t>
                      </a:r>
                      <a:r>
                        <a:rPr sz="600" b="1" spc="-5">
                          <a:latin typeface="Calibri"/>
                          <a:cs typeface="Calibri"/>
                        </a:rPr>
                        <a:t>protecting our</a:t>
                      </a:r>
                      <a:r>
                        <a:rPr sz="600" b="1" spc="5">
                          <a:latin typeface="Calibri"/>
                          <a:cs typeface="Calibri"/>
                        </a:rPr>
                        <a:t> </a:t>
                      </a:r>
                      <a:r>
                        <a:rPr sz="600" b="1" spc="-5">
                          <a:latin typeface="Calibri"/>
                          <a:cs typeface="Calibri"/>
                        </a:rPr>
                        <a:t>eyes?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8580" marR="71755">
                        <a:lnSpc>
                          <a:spcPct val="101400"/>
                        </a:lnSpc>
                        <a:spcBef>
                          <a:spcPts val="5"/>
                        </a:spcBef>
                      </a:pPr>
                      <a:r>
                        <a:rPr sz="600" spc="-5">
                          <a:latin typeface="Calibri"/>
                          <a:cs typeface="Calibri"/>
                        </a:rPr>
                        <a:t>How would you organise these light </a:t>
                      </a:r>
                      <a:r>
                        <a:rPr sz="600" spc="-145">
                          <a:latin typeface="Calibri"/>
                          <a:cs typeface="Calibri"/>
                        </a:rPr>
                        <a:t> </a:t>
                      </a:r>
                      <a:r>
                        <a:rPr sz="600" spc="-5">
                          <a:latin typeface="Calibri"/>
                          <a:cs typeface="Calibri"/>
                        </a:rPr>
                        <a:t>sources into</a:t>
                      </a:r>
                      <a:r>
                        <a:rPr sz="600">
                          <a:latin typeface="Calibri"/>
                          <a:cs typeface="Calibri"/>
                        </a:rPr>
                        <a:t> </a:t>
                      </a:r>
                      <a:r>
                        <a:rPr sz="600" spc="-5">
                          <a:latin typeface="Calibri"/>
                          <a:cs typeface="Calibri"/>
                        </a:rPr>
                        <a:t>natural and</a:t>
                      </a:r>
                      <a:r>
                        <a:rPr sz="600">
                          <a:latin typeface="Calibri"/>
                          <a:cs typeface="Calibri"/>
                        </a:rPr>
                        <a:t> </a:t>
                      </a:r>
                      <a:r>
                        <a:rPr sz="600" spc="-5">
                          <a:latin typeface="Calibri"/>
                          <a:cs typeface="Calibri"/>
                        </a:rPr>
                        <a:t>artificial </a:t>
                      </a:r>
                      <a:r>
                        <a:rPr sz="600">
                          <a:latin typeface="Calibri"/>
                          <a:cs typeface="Calibri"/>
                        </a:rPr>
                        <a:t> </a:t>
                      </a:r>
                      <a:r>
                        <a:rPr sz="600" spc="-5">
                          <a:latin typeface="Calibri"/>
                          <a:cs typeface="Calibri"/>
                        </a:rPr>
                        <a:t>sources?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When </a:t>
                      </a:r>
                      <a:r>
                        <a:rPr sz="600" spc="-10">
                          <a:latin typeface="Calibri"/>
                          <a:cs typeface="Calibri"/>
                        </a:rPr>
                        <a:t>is</a:t>
                      </a:r>
                      <a:r>
                        <a:rPr sz="600" spc="-5">
                          <a:latin typeface="Calibri"/>
                          <a:cs typeface="Calibri"/>
                        </a:rPr>
                        <a:t> our</a:t>
                      </a:r>
                      <a:r>
                        <a:rPr sz="600" spc="-10">
                          <a:latin typeface="Calibri"/>
                          <a:cs typeface="Calibri"/>
                        </a:rPr>
                        <a:t> </a:t>
                      </a:r>
                      <a:r>
                        <a:rPr sz="600" spc="-5">
                          <a:latin typeface="Calibri"/>
                          <a:cs typeface="Calibri"/>
                        </a:rPr>
                        <a:t>classroom</a:t>
                      </a:r>
                      <a:r>
                        <a:rPr sz="600" spc="-10">
                          <a:latin typeface="Calibri"/>
                          <a:cs typeface="Calibri"/>
                        </a:rPr>
                        <a:t> </a:t>
                      </a:r>
                      <a:r>
                        <a:rPr sz="600" spc="-5">
                          <a:latin typeface="Calibri"/>
                          <a:cs typeface="Calibri"/>
                        </a:rPr>
                        <a:t>darkest?</a:t>
                      </a:r>
                      <a:endParaRPr sz="600">
                        <a:latin typeface="Calibri"/>
                        <a:cs typeface="Calibri"/>
                      </a:endParaRPr>
                    </a:p>
                    <a:p>
                      <a:pPr>
                        <a:lnSpc>
                          <a:spcPct val="100000"/>
                        </a:lnSpc>
                        <a:spcBef>
                          <a:spcPts val="35"/>
                        </a:spcBef>
                      </a:pPr>
                      <a:endParaRPr sz="600">
                        <a:latin typeface="Times New Roman"/>
                        <a:cs typeface="Times New Roman"/>
                      </a:endParaRPr>
                    </a:p>
                    <a:p>
                      <a:pPr marL="68580" marR="158115">
                        <a:lnSpc>
                          <a:spcPct val="102899"/>
                        </a:lnSpc>
                      </a:pPr>
                      <a:r>
                        <a:rPr sz="600" spc="-5">
                          <a:latin typeface="Calibri"/>
                          <a:cs typeface="Calibri"/>
                        </a:rPr>
                        <a:t>Is the Sun the same brightness </a:t>
                      </a:r>
                      <a:r>
                        <a:rPr sz="600">
                          <a:latin typeface="Calibri"/>
                          <a:cs typeface="Calibri"/>
                        </a:rPr>
                        <a:t>all </a:t>
                      </a:r>
                      <a:r>
                        <a:rPr sz="600" spc="-145">
                          <a:latin typeface="Calibri"/>
                          <a:cs typeface="Calibri"/>
                        </a:rPr>
                        <a:t> </a:t>
                      </a:r>
                      <a:r>
                        <a:rPr sz="600" spc="-5">
                          <a:latin typeface="Calibri"/>
                          <a:cs typeface="Calibri"/>
                        </a:rPr>
                        <a:t>day?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69850">
                        <a:lnSpc>
                          <a:spcPct val="101400"/>
                        </a:lnSpc>
                        <a:spcBef>
                          <a:spcPts val="5"/>
                        </a:spcBef>
                      </a:pPr>
                      <a:r>
                        <a:rPr sz="600" spc="-5">
                          <a:latin typeface="Calibri"/>
                          <a:cs typeface="Calibri"/>
                        </a:rPr>
                        <a:t>Are</a:t>
                      </a:r>
                      <a:r>
                        <a:rPr sz="600" spc="-10">
                          <a:latin typeface="Calibri"/>
                          <a:cs typeface="Calibri"/>
                        </a:rPr>
                        <a:t> </a:t>
                      </a:r>
                      <a:r>
                        <a:rPr sz="600" spc="-5">
                          <a:latin typeface="Calibri"/>
                          <a:cs typeface="Calibri"/>
                        </a:rPr>
                        <a:t>you </a:t>
                      </a:r>
                      <a:r>
                        <a:rPr sz="600" spc="-10">
                          <a:latin typeface="Calibri"/>
                          <a:cs typeface="Calibri"/>
                        </a:rPr>
                        <a:t>more</a:t>
                      </a:r>
                      <a:r>
                        <a:rPr sz="600" spc="5">
                          <a:latin typeface="Calibri"/>
                          <a:cs typeface="Calibri"/>
                        </a:rPr>
                        <a:t> </a:t>
                      </a:r>
                      <a:r>
                        <a:rPr sz="600" spc="-5">
                          <a:latin typeface="Calibri"/>
                          <a:cs typeface="Calibri"/>
                        </a:rPr>
                        <a:t>likely</a:t>
                      </a:r>
                      <a:r>
                        <a:rPr sz="600">
                          <a:latin typeface="Calibri"/>
                          <a:cs typeface="Calibri"/>
                        </a:rPr>
                        <a:t> </a:t>
                      </a:r>
                      <a:r>
                        <a:rPr sz="600" spc="-10">
                          <a:latin typeface="Calibri"/>
                          <a:cs typeface="Calibri"/>
                        </a:rPr>
                        <a:t>to</a:t>
                      </a:r>
                      <a:r>
                        <a:rPr sz="600" spc="-5">
                          <a:latin typeface="Calibri"/>
                          <a:cs typeface="Calibri"/>
                        </a:rPr>
                        <a:t> have</a:t>
                      </a:r>
                      <a:r>
                        <a:rPr sz="600" spc="-10">
                          <a:latin typeface="Calibri"/>
                          <a:cs typeface="Calibri"/>
                        </a:rPr>
                        <a:t> </a:t>
                      </a:r>
                      <a:r>
                        <a:rPr sz="600" spc="-5">
                          <a:latin typeface="Calibri"/>
                          <a:cs typeface="Calibri"/>
                        </a:rPr>
                        <a:t>bad</a:t>
                      </a:r>
                      <a:r>
                        <a:rPr sz="600">
                          <a:latin typeface="Calibri"/>
                          <a:cs typeface="Calibri"/>
                        </a:rPr>
                        <a:t> </a:t>
                      </a:r>
                      <a:r>
                        <a:rPr sz="600" spc="-5">
                          <a:latin typeface="Calibri"/>
                          <a:cs typeface="Calibri"/>
                        </a:rPr>
                        <a:t>eye </a:t>
                      </a:r>
                      <a:r>
                        <a:rPr sz="600" spc="-145">
                          <a:latin typeface="Calibri"/>
                          <a:cs typeface="Calibri"/>
                        </a:rPr>
                        <a:t> </a:t>
                      </a:r>
                      <a:r>
                        <a:rPr sz="600" spc="-5">
                          <a:latin typeface="Calibri"/>
                          <a:cs typeface="Calibri"/>
                        </a:rPr>
                        <a:t>sight</a:t>
                      </a:r>
                      <a:r>
                        <a:rPr sz="600" spc="-15">
                          <a:latin typeface="Calibri"/>
                          <a:cs typeface="Calibri"/>
                        </a:rPr>
                        <a:t> </a:t>
                      </a:r>
                      <a:r>
                        <a:rPr sz="600" spc="-5">
                          <a:latin typeface="Calibri"/>
                          <a:cs typeface="Calibri"/>
                        </a:rPr>
                        <a:t>and</a:t>
                      </a:r>
                      <a:r>
                        <a:rPr sz="600">
                          <a:latin typeface="Calibri"/>
                          <a:cs typeface="Calibri"/>
                        </a:rPr>
                        <a:t> </a:t>
                      </a:r>
                      <a:r>
                        <a:rPr sz="600" spc="-10">
                          <a:latin typeface="Calibri"/>
                          <a:cs typeface="Calibri"/>
                        </a:rPr>
                        <a:t>to</a:t>
                      </a:r>
                      <a:r>
                        <a:rPr sz="600" spc="-5">
                          <a:latin typeface="Calibri"/>
                          <a:cs typeface="Calibri"/>
                        </a:rPr>
                        <a:t> wear</a:t>
                      </a:r>
                      <a:r>
                        <a:rPr sz="600" spc="10">
                          <a:latin typeface="Calibri"/>
                          <a:cs typeface="Calibri"/>
                        </a:rPr>
                        <a:t> </a:t>
                      </a:r>
                      <a:r>
                        <a:rPr sz="600" spc="-5">
                          <a:latin typeface="Calibri"/>
                          <a:cs typeface="Calibri"/>
                        </a:rPr>
                        <a:t>glasses </a:t>
                      </a:r>
                      <a:r>
                        <a:rPr sz="600" spc="-10">
                          <a:latin typeface="Calibri"/>
                          <a:cs typeface="Calibri"/>
                        </a:rPr>
                        <a:t>if</a:t>
                      </a:r>
                      <a:r>
                        <a:rPr sz="600">
                          <a:latin typeface="Calibri"/>
                          <a:cs typeface="Calibri"/>
                        </a:rPr>
                        <a:t> </a:t>
                      </a:r>
                      <a:r>
                        <a:rPr sz="600" spc="-5">
                          <a:latin typeface="Calibri"/>
                          <a:cs typeface="Calibri"/>
                        </a:rPr>
                        <a:t>you are </a:t>
                      </a:r>
                      <a:r>
                        <a:rPr sz="600">
                          <a:latin typeface="Calibri"/>
                          <a:cs typeface="Calibri"/>
                        </a:rPr>
                        <a:t> </a:t>
                      </a:r>
                      <a:r>
                        <a:rPr sz="600" spc="-5">
                          <a:latin typeface="Calibri"/>
                          <a:cs typeface="Calibri"/>
                        </a:rPr>
                        <a:t>older?</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How does the</a:t>
                      </a:r>
                      <a:r>
                        <a:rPr sz="600" spc="-10">
                          <a:latin typeface="Calibri"/>
                          <a:cs typeface="Calibri"/>
                        </a:rPr>
                        <a:t> </a:t>
                      </a:r>
                      <a:r>
                        <a:rPr sz="600" spc="-5">
                          <a:latin typeface="Calibri"/>
                          <a:cs typeface="Calibri"/>
                        </a:rPr>
                        <a:t>Sun </a:t>
                      </a:r>
                      <a:r>
                        <a:rPr sz="600" spc="-10">
                          <a:latin typeface="Calibri"/>
                          <a:cs typeface="Calibri"/>
                        </a:rPr>
                        <a:t>make </a:t>
                      </a:r>
                      <a:r>
                        <a:rPr sz="600" spc="-5">
                          <a:latin typeface="Calibri"/>
                          <a:cs typeface="Calibri"/>
                        </a:rPr>
                        <a:t>light?</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What</a:t>
                      </a:r>
                      <a:r>
                        <a:rPr sz="600" spc="-30">
                          <a:latin typeface="Calibri"/>
                          <a:cs typeface="Calibri"/>
                        </a:rPr>
                        <a:t> </a:t>
                      </a:r>
                      <a:r>
                        <a:rPr sz="600" spc="-10">
                          <a:latin typeface="Calibri"/>
                          <a:cs typeface="Calibri"/>
                        </a:rPr>
                        <a:t>is</a:t>
                      </a:r>
                      <a:r>
                        <a:rPr sz="600" spc="-15">
                          <a:latin typeface="Calibri"/>
                          <a:cs typeface="Calibri"/>
                        </a:rPr>
                        <a:t> </a:t>
                      </a:r>
                      <a:r>
                        <a:rPr sz="600" spc="-5">
                          <a:latin typeface="Calibri"/>
                          <a:cs typeface="Calibri"/>
                        </a:rPr>
                        <a:t>a</a:t>
                      </a:r>
                      <a:r>
                        <a:rPr sz="600" spc="-20">
                          <a:latin typeface="Calibri"/>
                          <a:cs typeface="Calibri"/>
                        </a:rPr>
                        <a:t> </a:t>
                      </a:r>
                      <a:r>
                        <a:rPr sz="600">
                          <a:latin typeface="Calibri"/>
                          <a:cs typeface="Calibri"/>
                        </a:rPr>
                        <a:t>shadow?</a:t>
                      </a: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9AD18CB8-D086-405B-8589-3BC452E1B6B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155B6-221B-4E4F-AC62-3BB41138E7A3}"/>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3371018529"/>
              </p:ext>
            </p:extLst>
          </p:nvPr>
        </p:nvGraphicFramePr>
        <p:xfrm>
          <a:off x="513843" y="932656"/>
          <a:ext cx="8891213" cy="5387134"/>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99594">
                <a:tc gridSpan="9">
                  <a:txBody>
                    <a:bodyPr/>
                    <a:lstStyle/>
                    <a:p>
                      <a:pPr marL="635" algn="ctr">
                        <a:lnSpc>
                          <a:spcPct val="100000"/>
                        </a:lnSpc>
                        <a:spcBef>
                          <a:spcPts val="530"/>
                        </a:spcBef>
                      </a:pPr>
                      <a:endParaRPr lang="en-GB" sz="1000" b="1" u="sng">
                        <a:uFill>
                          <a:solidFill>
                            <a:srgbClr val="000000"/>
                          </a:solidFill>
                        </a:uFill>
                        <a:latin typeface="Calibri"/>
                        <a:cs typeface="Calibri"/>
                      </a:endParaRPr>
                    </a:p>
                    <a:p>
                      <a:pPr marL="635" algn="ctr">
                        <a:lnSpc>
                          <a:spcPct val="100000"/>
                        </a:lnSpc>
                        <a:spcBef>
                          <a:spcPts val="530"/>
                        </a:spcBef>
                      </a:pPr>
                      <a:r>
                        <a:rPr sz="1000" b="1" u="sng">
                          <a:solidFill>
                            <a:schemeClr val="bg1"/>
                          </a:solidFill>
                          <a:uFill>
                            <a:solidFill>
                              <a:srgbClr val="000000"/>
                            </a:solidFill>
                          </a:uFill>
                          <a:latin typeface="Calibri"/>
                          <a:cs typeface="Calibri"/>
                        </a:rPr>
                        <a:t>Year</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4</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(ENERGY) Sound</a:t>
                      </a:r>
                      <a:endParaRPr sz="10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774">
                <a:tc gridSpan="2">
                  <a:txBody>
                    <a:bodyPr/>
                    <a:lstStyle/>
                    <a:p>
                      <a:pPr marL="818515">
                        <a:lnSpc>
                          <a:spcPct val="100000"/>
                        </a:lnSpc>
                        <a:spcBef>
                          <a:spcPts val="35"/>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031"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5"/>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031"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5"/>
                        </a:spcBef>
                      </a:pPr>
                      <a:r>
                        <a:rPr sz="600" b="1" spc="-5">
                          <a:latin typeface="Calibri"/>
                          <a:cs typeface="Calibri"/>
                        </a:rPr>
                        <a:t>Vocabulary</a:t>
                      </a:r>
                      <a:endParaRPr sz="600">
                        <a:latin typeface="Calibri"/>
                        <a:cs typeface="Calibri"/>
                      </a:endParaRPr>
                    </a:p>
                  </a:txBody>
                  <a:tcPr marL="0" marR="0" marT="4031"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19772">
                <a:tc rowSpan="3" gridSpan="2">
                  <a:txBody>
                    <a:bodyPr/>
                    <a:lstStyle/>
                    <a:p>
                      <a:pPr>
                        <a:lnSpc>
                          <a:spcPct val="100000"/>
                        </a:lnSpc>
                        <a:spcBef>
                          <a:spcPts val="45"/>
                        </a:spcBef>
                      </a:pPr>
                      <a:endParaRPr sz="700">
                        <a:latin typeface="Times New Roman"/>
                        <a:cs typeface="Times New Roman"/>
                      </a:endParaRPr>
                    </a:p>
                    <a:p>
                      <a:pPr marL="525780" marR="165735" indent="-228600">
                        <a:lnSpc>
                          <a:spcPct val="101400"/>
                        </a:lnSpc>
                        <a:buSzPct val="114285"/>
                        <a:buFont typeface="Symbol"/>
                        <a:buChar char=""/>
                        <a:tabLst>
                          <a:tab pos="525145" algn="l"/>
                          <a:tab pos="525780" algn="l"/>
                        </a:tabLst>
                      </a:pPr>
                      <a:r>
                        <a:rPr sz="600" b="1" spc="-5">
                          <a:latin typeface="Calibri"/>
                          <a:cs typeface="Calibri"/>
                        </a:rPr>
                        <a:t>Know</a:t>
                      </a:r>
                      <a:r>
                        <a:rPr sz="600" b="1">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sound</a:t>
                      </a:r>
                      <a:r>
                        <a:rPr sz="600" b="1" spc="5">
                          <a:latin typeface="Calibri"/>
                          <a:cs typeface="Calibri"/>
                        </a:rPr>
                        <a:t> </a:t>
                      </a:r>
                      <a:r>
                        <a:rPr sz="600" b="1" spc="-5">
                          <a:latin typeface="Calibri"/>
                          <a:cs typeface="Calibri"/>
                        </a:rPr>
                        <a:t>is</a:t>
                      </a:r>
                      <a:r>
                        <a:rPr sz="600" b="1" spc="5">
                          <a:latin typeface="Calibri"/>
                          <a:cs typeface="Calibri"/>
                        </a:rPr>
                        <a:t> </a:t>
                      </a:r>
                      <a:r>
                        <a:rPr sz="600" b="1" spc="-5">
                          <a:latin typeface="Calibri"/>
                          <a:cs typeface="Calibri"/>
                        </a:rPr>
                        <a:t>made associating</a:t>
                      </a:r>
                      <a:r>
                        <a:rPr sz="600" b="1">
                          <a:latin typeface="Calibri"/>
                          <a:cs typeface="Calibri"/>
                        </a:rPr>
                        <a:t> </a:t>
                      </a:r>
                      <a:r>
                        <a:rPr sz="600" b="1" spc="-5">
                          <a:latin typeface="Calibri"/>
                          <a:cs typeface="Calibri"/>
                        </a:rPr>
                        <a:t>some of</a:t>
                      </a:r>
                      <a:r>
                        <a:rPr sz="600" b="1" spc="5">
                          <a:latin typeface="Calibri"/>
                          <a:cs typeface="Calibri"/>
                        </a:rPr>
                        <a:t> </a:t>
                      </a:r>
                      <a:r>
                        <a:rPr sz="600" b="1" spc="-5">
                          <a:latin typeface="Calibri"/>
                          <a:cs typeface="Calibri"/>
                        </a:rPr>
                        <a:t>them</a:t>
                      </a:r>
                      <a:r>
                        <a:rPr sz="600" b="1">
                          <a:latin typeface="Calibri"/>
                          <a:cs typeface="Calibri"/>
                        </a:rPr>
                        <a:t> </a:t>
                      </a:r>
                      <a:r>
                        <a:rPr sz="600" b="1" spc="-5">
                          <a:latin typeface="Calibri"/>
                          <a:cs typeface="Calibri"/>
                        </a:rPr>
                        <a:t>with </a:t>
                      </a:r>
                      <a:r>
                        <a:rPr sz="600" b="1" spc="-140">
                          <a:latin typeface="Calibri"/>
                          <a:cs typeface="Calibri"/>
                        </a:rPr>
                        <a:t> </a:t>
                      </a:r>
                      <a:r>
                        <a:rPr sz="600" b="1" spc="-5">
                          <a:latin typeface="Calibri"/>
                          <a:cs typeface="Calibri"/>
                        </a:rPr>
                        <a:t>vibrating.</a:t>
                      </a:r>
                      <a:endParaRPr sz="600">
                        <a:latin typeface="Calibri"/>
                        <a:cs typeface="Calibri"/>
                      </a:endParaRPr>
                    </a:p>
                    <a:p>
                      <a:pPr marL="525780" marR="78105" indent="-228600">
                        <a:lnSpc>
                          <a:spcPct val="101400"/>
                        </a:lnSpc>
                        <a:spcBef>
                          <a:spcPts val="145"/>
                        </a:spcBef>
                        <a:buSzPct val="114285"/>
                        <a:buFont typeface="Symbol"/>
                        <a:buChar char=""/>
                        <a:tabLst>
                          <a:tab pos="525145" algn="l"/>
                          <a:tab pos="525780" algn="l"/>
                        </a:tabLst>
                      </a:pPr>
                      <a:r>
                        <a:rPr sz="600" b="1" spc="-5">
                          <a:latin typeface="Calibri"/>
                          <a:cs typeface="Calibri"/>
                        </a:rPr>
                        <a:t>Know</a:t>
                      </a:r>
                      <a:r>
                        <a:rPr sz="600" b="1" spc="5">
                          <a:latin typeface="Calibri"/>
                          <a:cs typeface="Calibri"/>
                        </a:rPr>
                        <a:t> </a:t>
                      </a:r>
                      <a:r>
                        <a:rPr sz="600" b="1" spc="-5">
                          <a:latin typeface="Calibri"/>
                          <a:cs typeface="Calibri"/>
                        </a:rPr>
                        <a:t>what</a:t>
                      </a:r>
                      <a:r>
                        <a:rPr sz="600" b="1" spc="5">
                          <a:latin typeface="Calibri"/>
                          <a:cs typeface="Calibri"/>
                        </a:rPr>
                        <a:t> </a:t>
                      </a:r>
                      <a:r>
                        <a:rPr sz="600" b="1" spc="-5">
                          <a:latin typeface="Calibri"/>
                          <a:cs typeface="Calibri"/>
                        </a:rPr>
                        <a:t>happens</a:t>
                      </a:r>
                      <a:r>
                        <a:rPr sz="600" b="1">
                          <a:latin typeface="Calibri"/>
                          <a:cs typeface="Calibri"/>
                        </a:rPr>
                        <a:t> to</a:t>
                      </a:r>
                      <a:r>
                        <a:rPr sz="600" b="1" spc="-5">
                          <a:latin typeface="Calibri"/>
                          <a:cs typeface="Calibri"/>
                        </a:rPr>
                        <a:t> a</a:t>
                      </a:r>
                      <a:r>
                        <a:rPr sz="600" b="1">
                          <a:latin typeface="Calibri"/>
                          <a:cs typeface="Calibri"/>
                        </a:rPr>
                        <a:t> </a:t>
                      </a:r>
                      <a:r>
                        <a:rPr sz="600" b="1" spc="-5">
                          <a:latin typeface="Calibri"/>
                          <a:cs typeface="Calibri"/>
                        </a:rPr>
                        <a:t>sound</a:t>
                      </a:r>
                      <a:r>
                        <a:rPr sz="600" b="1" spc="5">
                          <a:latin typeface="Calibri"/>
                          <a:cs typeface="Calibri"/>
                        </a:rPr>
                        <a:t> </a:t>
                      </a:r>
                      <a:r>
                        <a:rPr sz="600" b="1" spc="-5">
                          <a:latin typeface="Calibri"/>
                          <a:cs typeface="Calibri"/>
                        </a:rPr>
                        <a:t>as it</a:t>
                      </a:r>
                      <a:r>
                        <a:rPr sz="600" b="1" spc="5">
                          <a:latin typeface="Calibri"/>
                          <a:cs typeface="Calibri"/>
                        </a:rPr>
                        <a:t> </a:t>
                      </a:r>
                      <a:r>
                        <a:rPr sz="600" b="1" spc="-5">
                          <a:latin typeface="Calibri"/>
                          <a:cs typeface="Calibri"/>
                        </a:rPr>
                        <a:t>travels from</a:t>
                      </a:r>
                      <a:r>
                        <a:rPr sz="600" b="1" spc="-10">
                          <a:latin typeface="Calibri"/>
                          <a:cs typeface="Calibri"/>
                        </a:rPr>
                        <a:t> </a:t>
                      </a:r>
                      <a:r>
                        <a:rPr sz="600" b="1">
                          <a:latin typeface="Calibri"/>
                          <a:cs typeface="Calibri"/>
                        </a:rPr>
                        <a:t>its</a:t>
                      </a:r>
                      <a:r>
                        <a:rPr sz="600" b="1" spc="-5">
                          <a:latin typeface="Calibri"/>
                          <a:cs typeface="Calibri"/>
                        </a:rPr>
                        <a:t> source </a:t>
                      </a:r>
                      <a:r>
                        <a:rPr sz="600" b="1" spc="-14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our</a:t>
                      </a:r>
                      <a:r>
                        <a:rPr sz="600" b="1" spc="10">
                          <a:latin typeface="Calibri"/>
                          <a:cs typeface="Calibri"/>
                        </a:rPr>
                        <a:t> </a:t>
                      </a:r>
                      <a:r>
                        <a:rPr sz="600" b="1" spc="-5">
                          <a:latin typeface="Calibri"/>
                          <a:cs typeface="Calibri"/>
                        </a:rPr>
                        <a:t>ears.</a:t>
                      </a:r>
                      <a:endParaRPr sz="600">
                        <a:latin typeface="Calibri"/>
                        <a:cs typeface="Calibri"/>
                      </a:endParaRPr>
                    </a:p>
                    <a:p>
                      <a:pPr marL="525780" marR="123189" indent="-228600">
                        <a:lnSpc>
                          <a:spcPct val="101400"/>
                        </a:lnSpc>
                        <a:spcBef>
                          <a:spcPts val="145"/>
                        </a:spcBef>
                        <a:buSzPct val="114285"/>
                        <a:buFont typeface="Symbol"/>
                        <a:buChar char=""/>
                        <a:tabLst>
                          <a:tab pos="525145" algn="l"/>
                          <a:tab pos="525780" algn="l"/>
                        </a:tabLst>
                      </a:pPr>
                      <a:r>
                        <a:rPr sz="600" b="1" spc="-5">
                          <a:latin typeface="Calibri"/>
                          <a:cs typeface="Calibri"/>
                        </a:rPr>
                        <a:t>Know the</a:t>
                      </a:r>
                      <a:r>
                        <a:rPr sz="600" b="1">
                          <a:latin typeface="Calibri"/>
                          <a:cs typeface="Calibri"/>
                        </a:rPr>
                        <a:t> </a:t>
                      </a:r>
                      <a:r>
                        <a:rPr sz="600" b="1" spc="-5">
                          <a:latin typeface="Calibri"/>
                          <a:cs typeface="Calibri"/>
                        </a:rPr>
                        <a:t>correlation</a:t>
                      </a:r>
                      <a:r>
                        <a:rPr sz="600" b="1" spc="5">
                          <a:latin typeface="Calibri"/>
                          <a:cs typeface="Calibri"/>
                        </a:rPr>
                        <a:t> </a:t>
                      </a:r>
                      <a:r>
                        <a:rPr sz="600" b="1" spc="-5">
                          <a:latin typeface="Calibri"/>
                          <a:cs typeface="Calibri"/>
                        </a:rPr>
                        <a:t>between </a:t>
                      </a:r>
                      <a:r>
                        <a:rPr sz="600" b="1">
                          <a:latin typeface="Calibri"/>
                          <a:cs typeface="Calibri"/>
                        </a:rPr>
                        <a:t>the </a:t>
                      </a:r>
                      <a:r>
                        <a:rPr sz="600" b="1" spc="-5">
                          <a:latin typeface="Calibri"/>
                          <a:cs typeface="Calibri"/>
                        </a:rPr>
                        <a:t>volume of</a:t>
                      </a:r>
                      <a:r>
                        <a:rPr sz="600" b="1" spc="5">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sound </a:t>
                      </a:r>
                      <a:r>
                        <a:rPr sz="600" b="1">
                          <a:latin typeface="Calibri"/>
                          <a:cs typeface="Calibri"/>
                        </a:rPr>
                        <a:t>and </a:t>
                      </a:r>
                      <a:r>
                        <a:rPr sz="600" b="1" spc="-145">
                          <a:latin typeface="Calibri"/>
                          <a:cs typeface="Calibri"/>
                        </a:rPr>
                        <a:t> </a:t>
                      </a:r>
                      <a:r>
                        <a:rPr sz="600" b="1" spc="-5">
                          <a:latin typeface="Calibri"/>
                          <a:cs typeface="Calibri"/>
                        </a:rPr>
                        <a:t>the strength</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vibrations that</a:t>
                      </a:r>
                      <a:r>
                        <a:rPr sz="600" b="1" spc="5">
                          <a:latin typeface="Calibri"/>
                          <a:cs typeface="Calibri"/>
                        </a:rPr>
                        <a:t> </a:t>
                      </a:r>
                      <a:r>
                        <a:rPr sz="600" b="1" spc="-5">
                          <a:latin typeface="Calibri"/>
                          <a:cs typeface="Calibri"/>
                        </a:rPr>
                        <a:t>produced it.</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Know</a:t>
                      </a:r>
                      <a:r>
                        <a:rPr sz="600" b="1">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sound</a:t>
                      </a:r>
                      <a:r>
                        <a:rPr sz="600" b="1" spc="5">
                          <a:latin typeface="Calibri"/>
                          <a:cs typeface="Calibri"/>
                        </a:rPr>
                        <a:t> </a:t>
                      </a:r>
                      <a:r>
                        <a:rPr sz="600" b="1" spc="-5">
                          <a:latin typeface="Calibri"/>
                          <a:cs typeface="Calibri"/>
                        </a:rPr>
                        <a:t>travels from</a:t>
                      </a:r>
                      <a:r>
                        <a:rPr sz="600" b="1" spc="-15">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source</a:t>
                      </a:r>
                      <a:r>
                        <a:rPr sz="600" b="1" spc="5">
                          <a:latin typeface="Calibri"/>
                          <a:cs typeface="Calibri"/>
                        </a:rPr>
                        <a:t> </a:t>
                      </a:r>
                      <a:r>
                        <a:rPr sz="600" b="1" spc="-5">
                          <a:latin typeface="Calibri"/>
                          <a:cs typeface="Calibri"/>
                        </a:rPr>
                        <a:t>to</a:t>
                      </a:r>
                      <a:r>
                        <a:rPr sz="600" b="1" spc="5">
                          <a:latin typeface="Calibri"/>
                          <a:cs typeface="Calibri"/>
                        </a:rPr>
                        <a:t> </a:t>
                      </a:r>
                      <a:r>
                        <a:rPr sz="600" b="1" spc="-5">
                          <a:latin typeface="Calibri"/>
                          <a:cs typeface="Calibri"/>
                        </a:rPr>
                        <a:t>our</a:t>
                      </a:r>
                      <a:r>
                        <a:rPr sz="600" b="1">
                          <a:latin typeface="Calibri"/>
                          <a:cs typeface="Calibri"/>
                        </a:rPr>
                        <a:t> </a:t>
                      </a:r>
                      <a:r>
                        <a:rPr sz="600" b="1" spc="-5">
                          <a:latin typeface="Calibri"/>
                          <a:cs typeface="Calibri"/>
                        </a:rPr>
                        <a:t>ears.</a:t>
                      </a:r>
                      <a:endParaRPr sz="600">
                        <a:latin typeface="Calibri"/>
                        <a:cs typeface="Calibri"/>
                      </a:endParaRPr>
                    </a:p>
                    <a:p>
                      <a:pPr marL="525780" marR="368300" indent="-228600">
                        <a:lnSpc>
                          <a:spcPct val="101400"/>
                        </a:lnSpc>
                        <a:spcBef>
                          <a:spcPts val="135"/>
                        </a:spcBef>
                        <a:buSzPct val="114285"/>
                        <a:buFont typeface="Symbol"/>
                        <a:buChar char=""/>
                        <a:tabLst>
                          <a:tab pos="525145" algn="l"/>
                          <a:tab pos="525780" algn="l"/>
                        </a:tabLst>
                      </a:pPr>
                      <a:r>
                        <a:rPr sz="600" b="1" spc="-5">
                          <a:latin typeface="Calibri"/>
                          <a:cs typeface="Calibri"/>
                        </a:rPr>
                        <a:t>Know the correlation between </a:t>
                      </a:r>
                      <a:r>
                        <a:rPr sz="600" b="1">
                          <a:latin typeface="Calibri"/>
                          <a:cs typeface="Calibri"/>
                        </a:rPr>
                        <a:t>pitch </a:t>
                      </a:r>
                      <a:r>
                        <a:rPr sz="600" b="1" spc="-5">
                          <a:latin typeface="Calibri"/>
                          <a:cs typeface="Calibri"/>
                        </a:rPr>
                        <a:t>and </a:t>
                      </a:r>
                      <a:r>
                        <a:rPr sz="600" b="1">
                          <a:latin typeface="Calibri"/>
                          <a:cs typeface="Calibri"/>
                        </a:rPr>
                        <a:t>the object </a:t>
                      </a:r>
                      <a:r>
                        <a:rPr sz="600" b="1" spc="-145">
                          <a:latin typeface="Calibri"/>
                          <a:cs typeface="Calibri"/>
                        </a:rPr>
                        <a:t> </a:t>
                      </a:r>
                      <a:r>
                        <a:rPr sz="600" b="1" spc="-5">
                          <a:latin typeface="Calibri"/>
                          <a:cs typeface="Calibri"/>
                        </a:rPr>
                        <a:t>producing a</a:t>
                      </a:r>
                      <a:r>
                        <a:rPr sz="600" b="1">
                          <a:latin typeface="Calibri"/>
                          <a:cs typeface="Calibri"/>
                        </a:rPr>
                        <a:t> </a:t>
                      </a:r>
                      <a:r>
                        <a:rPr sz="600" b="1" spc="-5">
                          <a:latin typeface="Calibri"/>
                          <a:cs typeface="Calibri"/>
                        </a:rPr>
                        <a:t>sound.</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45"/>
                        </a:spcBef>
                      </a:pPr>
                      <a:endParaRPr sz="700">
                        <a:latin typeface="Times New Roman"/>
                        <a:cs typeface="Times New Roman"/>
                      </a:endParaRPr>
                    </a:p>
                    <a:p>
                      <a:pPr marL="525780" marR="165100" indent="-229235">
                        <a:lnSpc>
                          <a:spcPct val="101400"/>
                        </a:lnSpc>
                        <a:buSzPct val="114285"/>
                        <a:buFont typeface="Symbol"/>
                        <a:buChar char=""/>
                        <a:tabLst>
                          <a:tab pos="525780" algn="l"/>
                          <a:tab pos="526415" algn="l"/>
                        </a:tabLst>
                      </a:pPr>
                      <a:r>
                        <a:rPr sz="600">
                          <a:latin typeface="Calibri"/>
                          <a:cs typeface="Calibri"/>
                        </a:rPr>
                        <a:t>Sound</a:t>
                      </a:r>
                      <a:r>
                        <a:rPr sz="600" spc="5">
                          <a:latin typeface="Calibri"/>
                          <a:cs typeface="Calibri"/>
                        </a:rPr>
                        <a:t> </a:t>
                      </a:r>
                      <a:r>
                        <a:rPr sz="600" spc="-10">
                          <a:latin typeface="Calibri"/>
                          <a:cs typeface="Calibri"/>
                        </a:rPr>
                        <a:t>travels</a:t>
                      </a:r>
                      <a:r>
                        <a:rPr sz="600" spc="5">
                          <a:latin typeface="Calibri"/>
                          <a:cs typeface="Calibri"/>
                        </a:rPr>
                        <a:t> </a:t>
                      </a:r>
                      <a:r>
                        <a:rPr sz="600" spc="-5">
                          <a:latin typeface="Calibri"/>
                          <a:cs typeface="Calibri"/>
                        </a:rPr>
                        <a:t>from</a:t>
                      </a:r>
                      <a:r>
                        <a:rPr sz="600">
                          <a:latin typeface="Calibri"/>
                          <a:cs typeface="Calibri"/>
                        </a:rPr>
                        <a:t> </a:t>
                      </a:r>
                      <a:r>
                        <a:rPr sz="600" spc="-5">
                          <a:latin typeface="Calibri"/>
                          <a:cs typeface="Calibri"/>
                        </a:rPr>
                        <a:t>its</a:t>
                      </a:r>
                      <a:r>
                        <a:rPr sz="600" spc="10">
                          <a:latin typeface="Calibri"/>
                          <a:cs typeface="Calibri"/>
                        </a:rPr>
                        <a:t> </a:t>
                      </a:r>
                      <a:r>
                        <a:rPr sz="600" spc="-5">
                          <a:latin typeface="Calibri"/>
                          <a:cs typeface="Calibri"/>
                        </a:rPr>
                        <a:t>source</a:t>
                      </a:r>
                      <a:r>
                        <a:rPr sz="600" spc="1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all</a:t>
                      </a:r>
                      <a:r>
                        <a:rPr sz="600" spc="10">
                          <a:latin typeface="Calibri"/>
                          <a:cs typeface="Calibri"/>
                        </a:rPr>
                        <a:t> </a:t>
                      </a:r>
                      <a:r>
                        <a:rPr sz="600" spc="-5">
                          <a:latin typeface="Calibri"/>
                          <a:cs typeface="Calibri"/>
                        </a:rPr>
                        <a:t>directions</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we</a:t>
                      </a:r>
                      <a:r>
                        <a:rPr sz="600">
                          <a:latin typeface="Calibri"/>
                          <a:cs typeface="Calibri"/>
                        </a:rPr>
                        <a:t> </a:t>
                      </a:r>
                      <a:r>
                        <a:rPr sz="600" spc="-5">
                          <a:latin typeface="Calibri"/>
                          <a:cs typeface="Calibri"/>
                        </a:rPr>
                        <a:t>hear</a:t>
                      </a:r>
                      <a:r>
                        <a:rPr sz="600">
                          <a:latin typeface="Calibri"/>
                          <a:cs typeface="Calibri"/>
                        </a:rPr>
                        <a:t> </a:t>
                      </a:r>
                      <a:r>
                        <a:rPr sz="600" spc="-10">
                          <a:latin typeface="Calibri"/>
                          <a:cs typeface="Calibri"/>
                        </a:rPr>
                        <a:t>it</a:t>
                      </a:r>
                      <a:r>
                        <a:rPr sz="600">
                          <a:latin typeface="Calibri"/>
                          <a:cs typeface="Calibri"/>
                        </a:rPr>
                        <a:t> </a:t>
                      </a:r>
                      <a:r>
                        <a:rPr sz="600" spc="-5">
                          <a:latin typeface="Calibri"/>
                          <a:cs typeface="Calibri"/>
                        </a:rPr>
                        <a:t>when</a:t>
                      </a:r>
                      <a:r>
                        <a:rPr sz="600" spc="10">
                          <a:latin typeface="Calibri"/>
                          <a:cs typeface="Calibri"/>
                        </a:rPr>
                        <a:t> </a:t>
                      </a:r>
                      <a:r>
                        <a:rPr sz="600" spc="-10">
                          <a:latin typeface="Calibri"/>
                          <a:cs typeface="Calibri"/>
                        </a:rPr>
                        <a:t>it </a:t>
                      </a:r>
                      <a:r>
                        <a:rPr sz="600" spc="-145">
                          <a:latin typeface="Calibri"/>
                          <a:cs typeface="Calibri"/>
                        </a:rPr>
                        <a:t> </a:t>
                      </a:r>
                      <a:r>
                        <a:rPr sz="600" spc="-5">
                          <a:latin typeface="Calibri"/>
                          <a:cs typeface="Calibri"/>
                        </a:rPr>
                        <a:t>travels </a:t>
                      </a:r>
                      <a:r>
                        <a:rPr sz="600" spc="-10">
                          <a:latin typeface="Calibri"/>
                          <a:cs typeface="Calibri"/>
                        </a:rPr>
                        <a:t>to</a:t>
                      </a:r>
                      <a:r>
                        <a:rPr sz="600">
                          <a:latin typeface="Calibri"/>
                          <a:cs typeface="Calibri"/>
                        </a:rPr>
                        <a:t> </a:t>
                      </a:r>
                      <a:r>
                        <a:rPr sz="600" spc="-5">
                          <a:latin typeface="Calibri"/>
                          <a:cs typeface="Calibri"/>
                        </a:rPr>
                        <a:t>our ears.</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a:latin typeface="Calibri"/>
                          <a:cs typeface="Calibri"/>
                        </a:rPr>
                        <a:t>Sound</a:t>
                      </a:r>
                      <a:r>
                        <a:rPr sz="600" spc="-10">
                          <a:latin typeface="Calibri"/>
                          <a:cs typeface="Calibri"/>
                        </a:rPr>
                        <a:t> </a:t>
                      </a:r>
                      <a:r>
                        <a:rPr sz="600" spc="-5">
                          <a:latin typeface="Calibri"/>
                          <a:cs typeface="Calibri"/>
                        </a:rPr>
                        <a:t>travel</a:t>
                      </a:r>
                      <a:r>
                        <a:rPr sz="600" spc="-15">
                          <a:latin typeface="Calibri"/>
                          <a:cs typeface="Calibri"/>
                        </a:rPr>
                        <a:t> </a:t>
                      </a:r>
                      <a:r>
                        <a:rPr sz="600" spc="-5">
                          <a:latin typeface="Calibri"/>
                          <a:cs typeface="Calibri"/>
                        </a:rPr>
                        <a:t>can</a:t>
                      </a:r>
                      <a:r>
                        <a:rPr sz="600" spc="-10">
                          <a:latin typeface="Calibri"/>
                          <a:cs typeface="Calibri"/>
                        </a:rPr>
                        <a:t> </a:t>
                      </a:r>
                      <a:r>
                        <a:rPr sz="600" spc="-5">
                          <a:latin typeface="Calibri"/>
                          <a:cs typeface="Calibri"/>
                        </a:rPr>
                        <a:t>be</a:t>
                      </a:r>
                      <a:r>
                        <a:rPr sz="600" spc="-15">
                          <a:latin typeface="Calibri"/>
                          <a:cs typeface="Calibri"/>
                        </a:rPr>
                        <a:t> </a:t>
                      </a:r>
                      <a:r>
                        <a:rPr sz="600" spc="-5">
                          <a:latin typeface="Calibri"/>
                          <a:cs typeface="Calibri"/>
                        </a:rPr>
                        <a:t>blocked.</a:t>
                      </a:r>
                      <a:endParaRPr sz="600">
                        <a:latin typeface="Calibri"/>
                        <a:cs typeface="Calibri"/>
                      </a:endParaRPr>
                    </a:p>
                    <a:p>
                      <a:pPr marL="525780" indent="-229870">
                        <a:lnSpc>
                          <a:spcPct val="100000"/>
                        </a:lnSpc>
                        <a:spcBef>
                          <a:spcPts val="140"/>
                        </a:spcBef>
                        <a:buSzPct val="114285"/>
                        <a:buFont typeface="Symbol"/>
                        <a:buChar char=""/>
                        <a:tabLst>
                          <a:tab pos="525780" algn="l"/>
                          <a:tab pos="526415" algn="l"/>
                        </a:tabLst>
                      </a:pPr>
                      <a:r>
                        <a:rPr sz="600">
                          <a:latin typeface="Calibri"/>
                          <a:cs typeface="Calibri"/>
                        </a:rPr>
                        <a:t>Sound</a:t>
                      </a:r>
                      <a:r>
                        <a:rPr sz="600" spc="-10">
                          <a:latin typeface="Calibri"/>
                          <a:cs typeface="Calibri"/>
                        </a:rPr>
                        <a:t> </a:t>
                      </a:r>
                      <a:r>
                        <a:rPr sz="600" spc="-5">
                          <a:latin typeface="Calibri"/>
                          <a:cs typeface="Calibri"/>
                        </a:rPr>
                        <a:t>spreads out</a:t>
                      </a:r>
                      <a:r>
                        <a:rPr sz="600" spc="-15">
                          <a:latin typeface="Calibri"/>
                          <a:cs typeface="Calibri"/>
                        </a:rPr>
                        <a:t> </a:t>
                      </a:r>
                      <a:r>
                        <a:rPr sz="600" spc="-5">
                          <a:latin typeface="Calibri"/>
                          <a:cs typeface="Calibri"/>
                        </a:rPr>
                        <a:t>as</a:t>
                      </a:r>
                      <a:r>
                        <a:rPr sz="600" spc="-10">
                          <a:latin typeface="Calibri"/>
                          <a:cs typeface="Calibri"/>
                        </a:rPr>
                        <a:t> it</a:t>
                      </a:r>
                      <a:r>
                        <a:rPr sz="600" spc="-15">
                          <a:latin typeface="Calibri"/>
                          <a:cs typeface="Calibri"/>
                        </a:rPr>
                        <a:t> </a:t>
                      </a:r>
                      <a:r>
                        <a:rPr sz="600" spc="-5">
                          <a:latin typeface="Calibri"/>
                          <a:cs typeface="Calibri"/>
                        </a:rPr>
                        <a:t>travels.</a:t>
                      </a:r>
                      <a:endParaRPr sz="600">
                        <a:latin typeface="Calibri"/>
                        <a:cs typeface="Calibri"/>
                      </a:endParaRPr>
                    </a:p>
                    <a:p>
                      <a:pPr marL="525780" marR="239395" indent="-229235">
                        <a:lnSpc>
                          <a:spcPct val="101400"/>
                        </a:lnSpc>
                        <a:spcBef>
                          <a:spcPts val="145"/>
                        </a:spcBef>
                        <a:buSzPct val="114285"/>
                        <a:buFont typeface="Symbol"/>
                        <a:buChar char=""/>
                        <a:tabLst>
                          <a:tab pos="525780" algn="l"/>
                          <a:tab pos="526415" algn="l"/>
                        </a:tabLst>
                      </a:pPr>
                      <a:r>
                        <a:rPr sz="600" spc="-5">
                          <a:latin typeface="Calibri"/>
                          <a:cs typeface="Calibri"/>
                        </a:rPr>
                        <a:t>Changing</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shape,</a:t>
                      </a:r>
                      <a:r>
                        <a:rPr sz="600" spc="10">
                          <a:latin typeface="Calibri"/>
                          <a:cs typeface="Calibri"/>
                        </a:rPr>
                        <a:t> </a:t>
                      </a:r>
                      <a:r>
                        <a:rPr sz="600" spc="-5">
                          <a:latin typeface="Calibri"/>
                          <a:cs typeface="Calibri"/>
                        </a:rPr>
                        <a:t>size</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material</a:t>
                      </a:r>
                      <a:r>
                        <a:rPr sz="600" spc="5">
                          <a:latin typeface="Calibri"/>
                          <a:cs typeface="Calibri"/>
                        </a:rPr>
                        <a:t> </a:t>
                      </a:r>
                      <a:r>
                        <a:rPr sz="600" spc="-5">
                          <a:latin typeface="Calibri"/>
                          <a:cs typeface="Calibri"/>
                        </a:rPr>
                        <a:t>of</a:t>
                      </a:r>
                      <a:r>
                        <a:rPr sz="600" spc="5">
                          <a:latin typeface="Calibri"/>
                          <a:cs typeface="Calibri"/>
                        </a:rPr>
                        <a:t> </a:t>
                      </a:r>
                      <a:r>
                        <a:rPr sz="600">
                          <a:latin typeface="Calibri"/>
                          <a:cs typeface="Calibri"/>
                        </a:rPr>
                        <a:t>an</a:t>
                      </a:r>
                      <a:r>
                        <a:rPr sz="600" spc="5">
                          <a:latin typeface="Calibri"/>
                          <a:cs typeface="Calibri"/>
                        </a:rPr>
                        <a:t> </a:t>
                      </a:r>
                      <a:r>
                        <a:rPr sz="600" spc="-5">
                          <a:latin typeface="Calibri"/>
                          <a:cs typeface="Calibri"/>
                        </a:rPr>
                        <a:t>object will</a:t>
                      </a:r>
                      <a:r>
                        <a:rPr sz="600">
                          <a:latin typeface="Calibri"/>
                          <a:cs typeface="Calibri"/>
                        </a:rPr>
                        <a:t> </a:t>
                      </a:r>
                      <a:r>
                        <a:rPr sz="600" spc="-5">
                          <a:latin typeface="Calibri"/>
                          <a:cs typeface="Calibri"/>
                        </a:rPr>
                        <a:t>change</a:t>
                      </a:r>
                      <a:r>
                        <a:rPr sz="600">
                          <a:latin typeface="Calibri"/>
                          <a:cs typeface="Calibri"/>
                        </a:rPr>
                        <a:t> </a:t>
                      </a:r>
                      <a:r>
                        <a:rPr sz="600" spc="-5">
                          <a:latin typeface="Calibri"/>
                          <a:cs typeface="Calibri"/>
                        </a:rPr>
                        <a:t>the </a:t>
                      </a:r>
                      <a:r>
                        <a:rPr sz="600" spc="-140">
                          <a:latin typeface="Calibri"/>
                          <a:cs typeface="Calibri"/>
                        </a:rPr>
                        <a:t> </a:t>
                      </a:r>
                      <a:r>
                        <a:rPr sz="600">
                          <a:latin typeface="Calibri"/>
                          <a:cs typeface="Calibri"/>
                        </a:rPr>
                        <a:t>sound </a:t>
                      </a:r>
                      <a:r>
                        <a:rPr sz="600" spc="-5">
                          <a:latin typeface="Calibri"/>
                          <a:cs typeface="Calibri"/>
                        </a:rPr>
                        <a:t>it</a:t>
                      </a:r>
                      <a:r>
                        <a:rPr sz="600" spc="-10">
                          <a:latin typeface="Calibri"/>
                          <a:cs typeface="Calibri"/>
                        </a:rPr>
                        <a:t> </a:t>
                      </a:r>
                      <a:r>
                        <a:rPr sz="600" spc="-5">
                          <a:latin typeface="Calibri"/>
                          <a:cs typeface="Calibri"/>
                        </a:rPr>
                        <a:t>produces.</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a:latin typeface="Calibri"/>
                          <a:cs typeface="Calibri"/>
                        </a:rPr>
                        <a:t>Sound</a:t>
                      </a:r>
                      <a:r>
                        <a:rPr sz="600" spc="-5">
                          <a:latin typeface="Calibri"/>
                          <a:cs typeface="Calibri"/>
                        </a:rPr>
                        <a:t> </a:t>
                      </a:r>
                      <a:r>
                        <a:rPr sz="600" spc="-10">
                          <a:latin typeface="Calibri"/>
                          <a:cs typeface="Calibri"/>
                        </a:rPr>
                        <a:t>is</a:t>
                      </a:r>
                      <a:r>
                        <a:rPr sz="600">
                          <a:latin typeface="Calibri"/>
                          <a:cs typeface="Calibri"/>
                        </a:rPr>
                        <a:t> </a:t>
                      </a:r>
                      <a:r>
                        <a:rPr sz="600" spc="-5">
                          <a:latin typeface="Calibri"/>
                          <a:cs typeface="Calibri"/>
                        </a:rPr>
                        <a:t>produced</a:t>
                      </a:r>
                      <a:r>
                        <a:rPr sz="600">
                          <a:latin typeface="Calibri"/>
                          <a:cs typeface="Calibri"/>
                        </a:rPr>
                        <a:t> </a:t>
                      </a:r>
                      <a:r>
                        <a:rPr sz="600" spc="-5">
                          <a:latin typeface="Calibri"/>
                          <a:cs typeface="Calibri"/>
                        </a:rPr>
                        <a:t>when</a:t>
                      </a:r>
                      <a:r>
                        <a:rPr sz="600">
                          <a:latin typeface="Calibri"/>
                          <a:cs typeface="Calibri"/>
                        </a:rPr>
                        <a:t> </a:t>
                      </a:r>
                      <a:r>
                        <a:rPr sz="600" spc="-5">
                          <a:latin typeface="Calibri"/>
                          <a:cs typeface="Calibri"/>
                        </a:rPr>
                        <a:t>an</a:t>
                      </a:r>
                      <a:r>
                        <a:rPr sz="600" spc="-10">
                          <a:latin typeface="Calibri"/>
                          <a:cs typeface="Calibri"/>
                        </a:rPr>
                        <a:t> </a:t>
                      </a:r>
                      <a:r>
                        <a:rPr sz="600" spc="-5">
                          <a:latin typeface="Calibri"/>
                          <a:cs typeface="Calibri"/>
                        </a:rPr>
                        <a:t>object</a:t>
                      </a:r>
                      <a:r>
                        <a:rPr sz="600" spc="-10">
                          <a:latin typeface="Calibri"/>
                          <a:cs typeface="Calibri"/>
                        </a:rPr>
                        <a:t> </a:t>
                      </a:r>
                      <a:r>
                        <a:rPr sz="600" spc="-5">
                          <a:latin typeface="Calibri"/>
                          <a:cs typeface="Calibri"/>
                        </a:rPr>
                        <a:t>vibrates.</a:t>
                      </a:r>
                      <a:endParaRPr sz="600">
                        <a:latin typeface="Calibri"/>
                        <a:cs typeface="Calibri"/>
                      </a:endParaRPr>
                    </a:p>
                    <a:p>
                      <a:pPr marL="525780" indent="-229870">
                        <a:lnSpc>
                          <a:spcPct val="100000"/>
                        </a:lnSpc>
                        <a:spcBef>
                          <a:spcPts val="160"/>
                        </a:spcBef>
                        <a:buSzPct val="114285"/>
                        <a:buFont typeface="Symbol"/>
                        <a:buChar char=""/>
                        <a:tabLst>
                          <a:tab pos="525780" algn="l"/>
                          <a:tab pos="526415" algn="l"/>
                        </a:tabLst>
                      </a:pPr>
                      <a:r>
                        <a:rPr sz="600">
                          <a:latin typeface="Calibri"/>
                          <a:cs typeface="Calibri"/>
                        </a:rPr>
                        <a:t>Sound </a:t>
                      </a:r>
                      <a:r>
                        <a:rPr sz="600" spc="-10">
                          <a:latin typeface="Calibri"/>
                          <a:cs typeface="Calibri"/>
                        </a:rPr>
                        <a:t>moves</a:t>
                      </a:r>
                      <a:r>
                        <a:rPr sz="600">
                          <a:latin typeface="Calibri"/>
                          <a:cs typeface="Calibri"/>
                        </a:rPr>
                        <a:t> </a:t>
                      </a:r>
                      <a:r>
                        <a:rPr sz="600" spc="-5">
                          <a:latin typeface="Calibri"/>
                          <a:cs typeface="Calibri"/>
                        </a:rPr>
                        <a:t>through</a:t>
                      </a:r>
                      <a:r>
                        <a:rPr sz="600">
                          <a:latin typeface="Calibri"/>
                          <a:cs typeface="Calibri"/>
                        </a:rPr>
                        <a:t> </a:t>
                      </a:r>
                      <a:r>
                        <a:rPr sz="600" spc="-5">
                          <a:latin typeface="Calibri"/>
                          <a:cs typeface="Calibri"/>
                        </a:rPr>
                        <a:t>all</a:t>
                      </a:r>
                      <a:r>
                        <a:rPr sz="600">
                          <a:latin typeface="Calibri"/>
                          <a:cs typeface="Calibri"/>
                        </a:rPr>
                        <a:t> </a:t>
                      </a:r>
                      <a:r>
                        <a:rPr sz="600" spc="-5">
                          <a:latin typeface="Calibri"/>
                          <a:cs typeface="Calibri"/>
                        </a:rPr>
                        <a:t>materials</a:t>
                      </a:r>
                      <a:r>
                        <a:rPr sz="600">
                          <a:latin typeface="Calibri"/>
                          <a:cs typeface="Calibri"/>
                        </a:rPr>
                        <a:t> </a:t>
                      </a:r>
                      <a:r>
                        <a:rPr sz="600" spc="-5">
                          <a:latin typeface="Calibri"/>
                          <a:cs typeface="Calibri"/>
                        </a:rPr>
                        <a:t>by</a:t>
                      </a:r>
                      <a:r>
                        <a:rPr sz="600" spc="5">
                          <a:latin typeface="Calibri"/>
                          <a:cs typeface="Calibri"/>
                        </a:rPr>
                        <a:t> </a:t>
                      </a:r>
                      <a:r>
                        <a:rPr sz="600" spc="-5">
                          <a:latin typeface="Calibri"/>
                          <a:cs typeface="Calibri"/>
                        </a:rPr>
                        <a:t>making</a:t>
                      </a:r>
                      <a:r>
                        <a:rPr sz="600">
                          <a:latin typeface="Calibri"/>
                          <a:cs typeface="Calibri"/>
                        </a:rPr>
                        <a:t> </a:t>
                      </a:r>
                      <a:r>
                        <a:rPr sz="600" spc="-5">
                          <a:latin typeface="Calibri"/>
                          <a:cs typeface="Calibri"/>
                        </a:rPr>
                        <a:t>them</a:t>
                      </a:r>
                      <a:r>
                        <a:rPr sz="600" spc="5">
                          <a:latin typeface="Calibri"/>
                          <a:cs typeface="Calibri"/>
                        </a:rPr>
                        <a:t> </a:t>
                      </a:r>
                      <a:r>
                        <a:rPr sz="600" spc="-5">
                          <a:latin typeface="Calibri"/>
                          <a:cs typeface="Calibri"/>
                        </a:rPr>
                        <a:t>vibrate.</a:t>
                      </a:r>
                      <a:endParaRPr sz="600">
                        <a:latin typeface="Calibri"/>
                        <a:cs typeface="Calibri"/>
                      </a:endParaRPr>
                    </a:p>
                    <a:p>
                      <a:pPr marL="525780" indent="-229870">
                        <a:lnSpc>
                          <a:spcPct val="100000"/>
                        </a:lnSpc>
                        <a:spcBef>
                          <a:spcPts val="140"/>
                        </a:spcBef>
                        <a:buSzPct val="114285"/>
                        <a:buFont typeface="Symbol"/>
                        <a:buChar char=""/>
                        <a:tabLst>
                          <a:tab pos="525780" algn="l"/>
                          <a:tab pos="526415" algn="l"/>
                        </a:tabLst>
                      </a:pPr>
                      <a:r>
                        <a:rPr sz="600" spc="-5">
                          <a:latin typeface="Calibri"/>
                          <a:cs typeface="Calibri"/>
                        </a:rPr>
                        <a:t>Changing the</a:t>
                      </a:r>
                      <a:r>
                        <a:rPr sz="600">
                          <a:latin typeface="Calibri"/>
                          <a:cs typeface="Calibri"/>
                        </a:rPr>
                        <a:t> </a:t>
                      </a:r>
                      <a:r>
                        <a:rPr sz="600" spc="-5">
                          <a:latin typeface="Calibri"/>
                          <a:cs typeface="Calibri"/>
                        </a:rPr>
                        <a:t>way an</a:t>
                      </a:r>
                      <a:r>
                        <a:rPr sz="600" spc="10">
                          <a:latin typeface="Calibri"/>
                          <a:cs typeface="Calibri"/>
                        </a:rPr>
                        <a:t> </a:t>
                      </a:r>
                      <a:r>
                        <a:rPr sz="600" spc="-5">
                          <a:latin typeface="Calibri"/>
                          <a:cs typeface="Calibri"/>
                        </a:rPr>
                        <a:t>object vibrates</a:t>
                      </a:r>
                      <a:r>
                        <a:rPr sz="600">
                          <a:latin typeface="Calibri"/>
                          <a:cs typeface="Calibri"/>
                        </a:rPr>
                        <a:t> </a:t>
                      </a:r>
                      <a:r>
                        <a:rPr sz="600" spc="-5">
                          <a:latin typeface="Calibri"/>
                          <a:cs typeface="Calibri"/>
                        </a:rPr>
                        <a:t>changes</a:t>
                      </a:r>
                      <a:r>
                        <a:rPr sz="600" spc="5">
                          <a:latin typeface="Calibri"/>
                          <a:cs typeface="Calibri"/>
                        </a:rPr>
                        <a:t> </a:t>
                      </a:r>
                      <a:r>
                        <a:rPr sz="600" spc="-5">
                          <a:latin typeface="Calibri"/>
                          <a:cs typeface="Calibri"/>
                        </a:rPr>
                        <a:t>it’s</a:t>
                      </a:r>
                      <a:r>
                        <a:rPr sz="600" spc="5">
                          <a:latin typeface="Calibri"/>
                          <a:cs typeface="Calibri"/>
                        </a:rPr>
                        <a:t> </a:t>
                      </a:r>
                      <a:r>
                        <a:rPr sz="600">
                          <a:latin typeface="Calibri"/>
                          <a:cs typeface="Calibri"/>
                        </a:rPr>
                        <a:t>sound.</a:t>
                      </a:r>
                    </a:p>
                    <a:p>
                      <a:pPr marL="525780" marR="340360" indent="-229235">
                        <a:lnSpc>
                          <a:spcPct val="101400"/>
                        </a:lnSpc>
                        <a:spcBef>
                          <a:spcPts val="145"/>
                        </a:spcBef>
                        <a:buSzPct val="114285"/>
                        <a:buFont typeface="Symbol"/>
                        <a:buChar char=""/>
                        <a:tabLst>
                          <a:tab pos="525780" algn="l"/>
                          <a:tab pos="526415" algn="l"/>
                        </a:tabLst>
                      </a:pPr>
                      <a:r>
                        <a:rPr sz="600" spc="-5">
                          <a:latin typeface="Calibri"/>
                          <a:cs typeface="Calibri"/>
                        </a:rPr>
                        <a:t>Bigger</a:t>
                      </a:r>
                      <a:r>
                        <a:rPr sz="600" spc="10">
                          <a:latin typeface="Calibri"/>
                          <a:cs typeface="Calibri"/>
                        </a:rPr>
                        <a:t> </a:t>
                      </a:r>
                      <a:r>
                        <a:rPr sz="600" spc="-5">
                          <a:latin typeface="Calibri"/>
                          <a:cs typeface="Calibri"/>
                        </a:rPr>
                        <a:t>vibrations</a:t>
                      </a:r>
                      <a:r>
                        <a:rPr sz="600" spc="10">
                          <a:latin typeface="Calibri"/>
                          <a:cs typeface="Calibri"/>
                        </a:rPr>
                        <a:t> </a:t>
                      </a:r>
                      <a:r>
                        <a:rPr sz="600" spc="-5">
                          <a:latin typeface="Calibri"/>
                          <a:cs typeface="Calibri"/>
                        </a:rPr>
                        <a:t>produce</a:t>
                      </a:r>
                      <a:r>
                        <a:rPr sz="600">
                          <a:latin typeface="Calibri"/>
                          <a:cs typeface="Calibri"/>
                        </a:rPr>
                        <a:t> </a:t>
                      </a:r>
                      <a:r>
                        <a:rPr sz="600" spc="-5">
                          <a:latin typeface="Calibri"/>
                          <a:cs typeface="Calibri"/>
                        </a:rPr>
                        <a:t>louder</a:t>
                      </a:r>
                      <a:r>
                        <a:rPr sz="600" spc="5">
                          <a:latin typeface="Calibri"/>
                          <a:cs typeface="Calibri"/>
                        </a:rPr>
                        <a:t> </a:t>
                      </a:r>
                      <a:r>
                        <a:rPr sz="600" spc="-5">
                          <a:latin typeface="Calibri"/>
                          <a:cs typeface="Calibri"/>
                        </a:rPr>
                        <a:t>sounds</a:t>
                      </a:r>
                      <a:r>
                        <a:rPr sz="600" spc="5">
                          <a:latin typeface="Calibri"/>
                          <a:cs typeface="Calibri"/>
                        </a:rPr>
                        <a:t> </a:t>
                      </a:r>
                      <a:r>
                        <a:rPr sz="600" spc="-10">
                          <a:latin typeface="Calibri"/>
                          <a:cs typeface="Calibri"/>
                        </a:rPr>
                        <a:t>and</a:t>
                      </a:r>
                      <a:r>
                        <a:rPr sz="600" spc="10">
                          <a:latin typeface="Calibri"/>
                          <a:cs typeface="Calibri"/>
                        </a:rPr>
                        <a:t> </a:t>
                      </a:r>
                      <a:r>
                        <a:rPr sz="600" spc="-5">
                          <a:latin typeface="Calibri"/>
                          <a:cs typeface="Calibri"/>
                        </a:rPr>
                        <a:t>smaller</a:t>
                      </a:r>
                      <a:r>
                        <a:rPr sz="600" spc="10">
                          <a:latin typeface="Calibri"/>
                          <a:cs typeface="Calibri"/>
                        </a:rPr>
                        <a:t> </a:t>
                      </a:r>
                      <a:r>
                        <a:rPr sz="600" spc="-5">
                          <a:latin typeface="Calibri"/>
                          <a:cs typeface="Calibri"/>
                        </a:rPr>
                        <a:t>vibrations </a:t>
                      </a:r>
                      <a:r>
                        <a:rPr sz="600" spc="-140">
                          <a:latin typeface="Calibri"/>
                          <a:cs typeface="Calibri"/>
                        </a:rPr>
                        <a:t> </a:t>
                      </a:r>
                      <a:r>
                        <a:rPr sz="600">
                          <a:latin typeface="Calibri"/>
                          <a:cs typeface="Calibri"/>
                        </a:rPr>
                        <a:t>produce</a:t>
                      </a:r>
                      <a:r>
                        <a:rPr sz="600" spc="-10">
                          <a:latin typeface="Calibri"/>
                          <a:cs typeface="Calibri"/>
                        </a:rPr>
                        <a:t> </a:t>
                      </a:r>
                      <a:r>
                        <a:rPr sz="600" spc="-5">
                          <a:latin typeface="Calibri"/>
                          <a:cs typeface="Calibri"/>
                        </a:rPr>
                        <a:t>quieter </a:t>
                      </a:r>
                      <a:r>
                        <a:rPr sz="600">
                          <a:latin typeface="Calibri"/>
                          <a:cs typeface="Calibri"/>
                        </a:rPr>
                        <a:t>sounds.</a:t>
                      </a: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Faster</a:t>
                      </a:r>
                      <a:r>
                        <a:rPr sz="600">
                          <a:latin typeface="Calibri"/>
                          <a:cs typeface="Calibri"/>
                        </a:rPr>
                        <a:t> </a:t>
                      </a:r>
                      <a:r>
                        <a:rPr sz="600" spc="-5">
                          <a:latin typeface="Calibri"/>
                          <a:cs typeface="Calibri"/>
                        </a:rPr>
                        <a:t>vibrations</a:t>
                      </a:r>
                      <a:r>
                        <a:rPr sz="600" spc="10">
                          <a:latin typeface="Calibri"/>
                          <a:cs typeface="Calibri"/>
                        </a:rPr>
                        <a:t> </a:t>
                      </a:r>
                      <a:r>
                        <a:rPr sz="600" spc="-5">
                          <a:latin typeface="Calibri"/>
                          <a:cs typeface="Calibri"/>
                        </a:rPr>
                        <a:t>(higher</a:t>
                      </a:r>
                      <a:r>
                        <a:rPr sz="600" spc="5">
                          <a:latin typeface="Calibri"/>
                          <a:cs typeface="Calibri"/>
                        </a:rPr>
                        <a:t> </a:t>
                      </a:r>
                      <a:r>
                        <a:rPr sz="600" spc="-5">
                          <a:latin typeface="Calibri"/>
                          <a:cs typeface="Calibri"/>
                        </a:rPr>
                        <a:t>frequencies)</a:t>
                      </a:r>
                      <a:r>
                        <a:rPr sz="600" spc="10">
                          <a:latin typeface="Calibri"/>
                          <a:cs typeface="Calibri"/>
                        </a:rPr>
                        <a:t> </a:t>
                      </a:r>
                      <a:r>
                        <a:rPr sz="600" spc="-5">
                          <a:latin typeface="Calibri"/>
                          <a:cs typeface="Calibri"/>
                        </a:rPr>
                        <a:t>produce</a:t>
                      </a:r>
                      <a:r>
                        <a:rPr sz="600" spc="5">
                          <a:latin typeface="Calibri"/>
                          <a:cs typeface="Calibri"/>
                        </a:rPr>
                        <a:t> </a:t>
                      </a:r>
                      <a:r>
                        <a:rPr sz="600">
                          <a:latin typeface="Calibri"/>
                          <a:cs typeface="Calibri"/>
                        </a:rPr>
                        <a:t>higher</a:t>
                      </a:r>
                      <a:r>
                        <a:rPr sz="600" spc="5">
                          <a:latin typeface="Calibri"/>
                          <a:cs typeface="Calibri"/>
                        </a:rPr>
                        <a:t> </a:t>
                      </a:r>
                      <a:r>
                        <a:rPr sz="600" spc="-5">
                          <a:latin typeface="Calibri"/>
                          <a:cs typeface="Calibri"/>
                        </a:rPr>
                        <a:t>pitched</a:t>
                      </a:r>
                      <a:r>
                        <a:rPr sz="600" spc="15">
                          <a:latin typeface="Calibri"/>
                          <a:cs typeface="Calibri"/>
                        </a:rPr>
                        <a:t> </a:t>
                      </a:r>
                      <a:r>
                        <a:rPr sz="600" spc="-5">
                          <a:latin typeface="Calibri"/>
                          <a:cs typeface="Calibri"/>
                        </a:rPr>
                        <a:t>sounds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Amplitude,</a:t>
                      </a:r>
                      <a:r>
                        <a:rPr sz="600" spc="10">
                          <a:latin typeface="Calibri"/>
                          <a:cs typeface="Calibri"/>
                        </a:rPr>
                        <a:t> </a:t>
                      </a:r>
                      <a:r>
                        <a:rPr sz="600" spc="-5">
                          <a:latin typeface="Calibri"/>
                          <a:cs typeface="Calibri"/>
                        </a:rPr>
                        <a:t>volume,</a:t>
                      </a:r>
                      <a:r>
                        <a:rPr sz="600" spc="10">
                          <a:latin typeface="Calibri"/>
                          <a:cs typeface="Calibri"/>
                        </a:rPr>
                        <a:t> </a:t>
                      </a:r>
                      <a:r>
                        <a:rPr sz="600" spc="-5">
                          <a:latin typeface="Calibri"/>
                          <a:cs typeface="Calibri"/>
                        </a:rPr>
                        <a:t>quiet,</a:t>
                      </a:r>
                      <a:r>
                        <a:rPr sz="600" spc="15">
                          <a:latin typeface="Calibri"/>
                          <a:cs typeface="Calibri"/>
                        </a:rPr>
                        <a:t> </a:t>
                      </a:r>
                      <a:r>
                        <a:rPr sz="600" spc="-5">
                          <a:latin typeface="Calibri"/>
                          <a:cs typeface="Calibri"/>
                        </a:rPr>
                        <a:t>loud,</a:t>
                      </a:r>
                      <a:r>
                        <a:rPr sz="600" spc="10">
                          <a:latin typeface="Calibri"/>
                          <a:cs typeface="Calibri"/>
                        </a:rPr>
                        <a:t> </a:t>
                      </a:r>
                      <a:r>
                        <a:rPr sz="600" spc="-5">
                          <a:latin typeface="Calibri"/>
                          <a:cs typeface="Calibri"/>
                        </a:rPr>
                        <a:t>ear,</a:t>
                      </a:r>
                      <a:r>
                        <a:rPr sz="600" spc="15">
                          <a:latin typeface="Calibri"/>
                          <a:cs typeface="Calibri"/>
                        </a:rPr>
                        <a:t> </a:t>
                      </a:r>
                      <a:r>
                        <a:rPr sz="600" spc="-5">
                          <a:latin typeface="Calibri"/>
                          <a:cs typeface="Calibri"/>
                        </a:rPr>
                        <a:t>pitch,</a:t>
                      </a:r>
                      <a:r>
                        <a:rPr sz="600" spc="10">
                          <a:latin typeface="Calibri"/>
                          <a:cs typeface="Calibri"/>
                        </a:rPr>
                        <a:t> </a:t>
                      </a:r>
                      <a:r>
                        <a:rPr sz="600" spc="-5">
                          <a:latin typeface="Calibri"/>
                          <a:cs typeface="Calibri"/>
                        </a:rPr>
                        <a:t>high,</a:t>
                      </a:r>
                      <a:r>
                        <a:rPr sz="600" spc="10">
                          <a:latin typeface="Calibri"/>
                          <a:cs typeface="Calibri"/>
                        </a:rPr>
                        <a:t> </a:t>
                      </a:r>
                      <a:r>
                        <a:rPr sz="600" spc="-5">
                          <a:latin typeface="Calibri"/>
                          <a:cs typeface="Calibri"/>
                        </a:rPr>
                        <a:t>low,</a:t>
                      </a:r>
                      <a:r>
                        <a:rPr sz="600" spc="15">
                          <a:latin typeface="Calibri"/>
                          <a:cs typeface="Calibri"/>
                        </a:rPr>
                        <a:t> </a:t>
                      </a:r>
                      <a:r>
                        <a:rPr sz="600" spc="-5">
                          <a:latin typeface="Calibri"/>
                          <a:cs typeface="Calibri"/>
                        </a:rPr>
                        <a:t>particles,</a:t>
                      </a:r>
                      <a:r>
                        <a:rPr sz="600" spc="10">
                          <a:latin typeface="Calibri"/>
                          <a:cs typeface="Calibri"/>
                        </a:rPr>
                        <a:t> </a:t>
                      </a:r>
                      <a:r>
                        <a:rPr sz="600" spc="-5">
                          <a:latin typeface="Calibri"/>
                          <a:cs typeface="Calibri"/>
                        </a:rPr>
                        <a:t>instruments,</a:t>
                      </a:r>
                      <a:r>
                        <a:rPr sz="600" spc="15">
                          <a:latin typeface="Calibri"/>
                          <a:cs typeface="Calibri"/>
                        </a:rPr>
                        <a:t> </a:t>
                      </a:r>
                      <a:r>
                        <a:rPr sz="600" spc="-5">
                          <a:latin typeface="Calibri"/>
                          <a:cs typeface="Calibri"/>
                        </a:rPr>
                        <a:t>wave.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spc="-5">
                          <a:latin typeface="Calibri"/>
                          <a:cs typeface="Calibri"/>
                        </a:rPr>
                        <a:t>Aristotle</a:t>
                      </a:r>
                      <a:endParaRPr sz="600">
                        <a:latin typeface="Calibri"/>
                        <a:cs typeface="Calibri"/>
                      </a:endParaRPr>
                    </a:p>
                    <a:p>
                      <a:pPr marL="67945">
                        <a:lnSpc>
                          <a:spcPct val="100000"/>
                        </a:lnSpc>
                        <a:spcBef>
                          <a:spcPts val="25"/>
                        </a:spcBef>
                      </a:pPr>
                      <a:r>
                        <a:rPr sz="600">
                          <a:latin typeface="Calibri"/>
                          <a:cs typeface="Calibri"/>
                        </a:rPr>
                        <a:t>(So</a:t>
                      </a:r>
                      <a:r>
                        <a:rPr sz="600" spc="5">
                          <a:latin typeface="Calibri"/>
                          <a:cs typeface="Calibri"/>
                        </a:rPr>
                        <a:t>u</a:t>
                      </a:r>
                      <a:r>
                        <a:rPr sz="600" spc="-10">
                          <a:latin typeface="Calibri"/>
                          <a:cs typeface="Calibri"/>
                        </a:rPr>
                        <a:t>n</a:t>
                      </a:r>
                      <a:r>
                        <a:rPr sz="600">
                          <a:latin typeface="Calibri"/>
                          <a:cs typeface="Calibri"/>
                        </a:rPr>
                        <a:t>d Wa</a:t>
                      </a:r>
                      <a:r>
                        <a:rPr sz="600" spc="-5">
                          <a:latin typeface="Calibri"/>
                          <a:cs typeface="Calibri"/>
                        </a:rPr>
                        <a:t>v</a:t>
                      </a:r>
                      <a:r>
                        <a:rPr sz="600">
                          <a:latin typeface="Calibri"/>
                          <a:cs typeface="Calibri"/>
                        </a:rPr>
                        <a:t>e</a:t>
                      </a:r>
                      <a:r>
                        <a:rPr sz="600" spc="5">
                          <a:latin typeface="Calibri"/>
                          <a:cs typeface="Calibri"/>
                        </a:rPr>
                        <a:t>s</a:t>
                      </a:r>
                      <a:r>
                        <a:rPr sz="600">
                          <a:latin typeface="Calibri"/>
                          <a:cs typeface="Calibri"/>
                        </a:rPr>
                        <a:t>)</a:t>
                      </a:r>
                    </a:p>
                    <a:p>
                      <a:pPr>
                        <a:lnSpc>
                          <a:spcPct val="100000"/>
                        </a:lnSpc>
                      </a:pPr>
                      <a:endParaRPr sz="700">
                        <a:latin typeface="Times New Roman"/>
                        <a:cs typeface="Times New Roman"/>
                      </a:endParaRPr>
                    </a:p>
                    <a:p>
                      <a:pPr marL="67945">
                        <a:lnSpc>
                          <a:spcPct val="100000"/>
                        </a:lnSpc>
                      </a:pPr>
                      <a:r>
                        <a:rPr sz="600" b="1" spc="-5" err="1">
                          <a:latin typeface="Calibri"/>
                          <a:cs typeface="Calibri"/>
                        </a:rPr>
                        <a:t>G</a:t>
                      </a:r>
                      <a:r>
                        <a:rPr sz="600" b="1" err="1">
                          <a:latin typeface="Calibri"/>
                          <a:cs typeface="Calibri"/>
                        </a:rPr>
                        <a:t>a</a:t>
                      </a:r>
                      <a:r>
                        <a:rPr sz="600" b="1" spc="-5" err="1">
                          <a:latin typeface="Calibri"/>
                          <a:cs typeface="Calibri"/>
                        </a:rPr>
                        <a:t>ili</a:t>
                      </a:r>
                      <a:r>
                        <a:rPr sz="600" b="1" spc="10" err="1">
                          <a:latin typeface="Calibri"/>
                          <a:cs typeface="Calibri"/>
                        </a:rPr>
                        <a:t>l</a:t>
                      </a:r>
                      <a:r>
                        <a:rPr sz="600" b="1" spc="-5" err="1">
                          <a:latin typeface="Calibri"/>
                          <a:cs typeface="Calibri"/>
                        </a:rPr>
                        <a:t>e</a:t>
                      </a:r>
                      <a:r>
                        <a:rPr sz="600" b="1" err="1">
                          <a:latin typeface="Calibri"/>
                          <a:cs typeface="Calibri"/>
                        </a:rPr>
                        <a:t>o</a:t>
                      </a:r>
                      <a:r>
                        <a:rPr sz="600" b="1" spc="-5">
                          <a:latin typeface="Calibri"/>
                          <a:cs typeface="Calibri"/>
                        </a:rPr>
                        <a:t> G</a:t>
                      </a:r>
                      <a:r>
                        <a:rPr sz="600" b="1" spc="10">
                          <a:latin typeface="Calibri"/>
                          <a:cs typeface="Calibri"/>
                        </a:rPr>
                        <a:t>a</a:t>
                      </a:r>
                      <a:r>
                        <a:rPr sz="600" b="1" spc="-5">
                          <a:latin typeface="Calibri"/>
                          <a:cs typeface="Calibri"/>
                        </a:rPr>
                        <a:t>li</a:t>
                      </a:r>
                      <a:r>
                        <a:rPr sz="600" b="1" spc="5">
                          <a:latin typeface="Calibri"/>
                          <a:cs typeface="Calibri"/>
                        </a:rPr>
                        <a:t>l</a:t>
                      </a:r>
                      <a:r>
                        <a:rPr sz="600" b="1" spc="-5">
                          <a:latin typeface="Calibri"/>
                          <a:cs typeface="Calibri"/>
                        </a:rPr>
                        <a:t>e</a:t>
                      </a:r>
                      <a:r>
                        <a:rPr sz="600" b="1">
                          <a:latin typeface="Calibri"/>
                          <a:cs typeface="Calibri"/>
                        </a:rPr>
                        <a:t>i</a:t>
                      </a:r>
                      <a:endParaRPr sz="600">
                        <a:latin typeface="Calibri"/>
                        <a:cs typeface="Calibri"/>
                      </a:endParaRPr>
                    </a:p>
                    <a:p>
                      <a:pPr marL="67945">
                        <a:lnSpc>
                          <a:spcPct val="100000"/>
                        </a:lnSpc>
                        <a:spcBef>
                          <a:spcPts val="10"/>
                        </a:spcBef>
                      </a:pPr>
                      <a:r>
                        <a:rPr sz="600" spc="-5">
                          <a:latin typeface="Calibri"/>
                          <a:cs typeface="Calibri"/>
                        </a:rPr>
                        <a:t>(Frequency</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Pitch</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Sound</a:t>
                      </a:r>
                      <a:r>
                        <a:rPr sz="600">
                          <a:latin typeface="Calibri"/>
                          <a:cs typeface="Calibri"/>
                        </a:rPr>
                        <a:t> </a:t>
                      </a:r>
                      <a:r>
                        <a:rPr sz="600" spc="-5">
                          <a:latin typeface="Calibri"/>
                          <a:cs typeface="Calibri"/>
                        </a:rPr>
                        <a:t>Waves)</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pPr>
                      <a:r>
                        <a:rPr sz="600" b="1" spc="-5">
                          <a:latin typeface="Calibri"/>
                          <a:cs typeface="Calibri"/>
                        </a:rPr>
                        <a:t>Alexander</a:t>
                      </a:r>
                      <a:r>
                        <a:rPr sz="600" b="1" spc="-20">
                          <a:latin typeface="Calibri"/>
                          <a:cs typeface="Calibri"/>
                        </a:rPr>
                        <a:t> </a:t>
                      </a:r>
                      <a:r>
                        <a:rPr sz="600" b="1" spc="-5">
                          <a:latin typeface="Calibri"/>
                          <a:cs typeface="Calibri"/>
                        </a:rPr>
                        <a:t>Graham</a:t>
                      </a:r>
                      <a:r>
                        <a:rPr sz="600" b="1" spc="-20">
                          <a:latin typeface="Calibri"/>
                          <a:cs typeface="Calibri"/>
                        </a:rPr>
                        <a:t> </a:t>
                      </a:r>
                      <a:r>
                        <a:rPr sz="600" b="1" spc="-5">
                          <a:latin typeface="Calibri"/>
                          <a:cs typeface="Calibri"/>
                        </a:rPr>
                        <a:t>Bell</a:t>
                      </a:r>
                      <a:endParaRPr sz="600">
                        <a:latin typeface="Calibri"/>
                        <a:cs typeface="Calibri"/>
                      </a:endParaRPr>
                    </a:p>
                    <a:p>
                      <a:pPr marL="67945">
                        <a:lnSpc>
                          <a:spcPct val="100000"/>
                        </a:lnSpc>
                        <a:spcBef>
                          <a:spcPts val="15"/>
                        </a:spcBef>
                      </a:pPr>
                      <a:r>
                        <a:rPr sz="600" spc="-5">
                          <a:latin typeface="Calibri"/>
                          <a:cs typeface="Calibri"/>
                        </a:rPr>
                        <a:t>(Invented the</a:t>
                      </a:r>
                      <a:r>
                        <a:rPr sz="600" spc="-15">
                          <a:latin typeface="Calibri"/>
                          <a:cs typeface="Calibri"/>
                        </a:rPr>
                        <a:t> </a:t>
                      </a:r>
                      <a:r>
                        <a:rPr sz="600" spc="-5">
                          <a:latin typeface="Calibri"/>
                          <a:cs typeface="Calibri"/>
                        </a:rPr>
                        <a:t>Telephone)</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Horrid</a:t>
                      </a:r>
                      <a:r>
                        <a:rPr sz="600" b="1" i="1" spc="-20">
                          <a:latin typeface="Calibri"/>
                          <a:cs typeface="Calibri"/>
                        </a:rPr>
                        <a:t> </a:t>
                      </a:r>
                      <a:r>
                        <a:rPr sz="600" b="1" i="1" spc="-5">
                          <a:latin typeface="Calibri"/>
                          <a:cs typeface="Calibri"/>
                        </a:rPr>
                        <a:t>Henry</a:t>
                      </a:r>
                      <a:r>
                        <a:rPr sz="600" b="1" i="1" spc="-25">
                          <a:latin typeface="Calibri"/>
                          <a:cs typeface="Calibri"/>
                        </a:rPr>
                        <a:t> </a:t>
                      </a:r>
                      <a:r>
                        <a:rPr sz="600" b="1" i="1" spc="-5">
                          <a:latin typeface="Calibri"/>
                          <a:cs typeface="Calibri"/>
                        </a:rPr>
                        <a:t>Rocks</a:t>
                      </a:r>
                      <a:endParaRPr sz="600">
                        <a:latin typeface="Calibri"/>
                        <a:cs typeface="Calibri"/>
                      </a:endParaRPr>
                    </a:p>
                    <a:p>
                      <a:pPr marL="66675">
                        <a:lnSpc>
                          <a:spcPct val="100000"/>
                        </a:lnSpc>
                        <a:spcBef>
                          <a:spcPts val="25"/>
                        </a:spcBef>
                      </a:pPr>
                      <a:r>
                        <a:rPr sz="600" i="1" spc="-5">
                          <a:latin typeface="Calibri"/>
                          <a:cs typeface="Calibri"/>
                        </a:rPr>
                        <a:t>(Francesca</a:t>
                      </a:r>
                      <a:r>
                        <a:rPr sz="600" i="1" spc="-30">
                          <a:latin typeface="Calibri"/>
                          <a:cs typeface="Calibri"/>
                        </a:rPr>
                        <a:t> </a:t>
                      </a:r>
                      <a:r>
                        <a:rPr sz="600" i="1" spc="-5">
                          <a:latin typeface="Calibri"/>
                          <a:cs typeface="Calibri"/>
                        </a:rPr>
                        <a:t>Simon)</a:t>
                      </a:r>
                      <a:endParaRPr sz="600">
                        <a:latin typeface="Calibri"/>
                        <a:cs typeface="Calibri"/>
                      </a:endParaRPr>
                    </a:p>
                    <a:p>
                      <a:pPr>
                        <a:lnSpc>
                          <a:spcPct val="100000"/>
                        </a:lnSpc>
                      </a:pPr>
                      <a:endParaRPr sz="700">
                        <a:latin typeface="Times New Roman"/>
                        <a:cs typeface="Times New Roman"/>
                      </a:endParaRPr>
                    </a:p>
                    <a:p>
                      <a:pPr marL="66675">
                        <a:lnSpc>
                          <a:spcPct val="100000"/>
                        </a:lnSpc>
                      </a:pPr>
                      <a:r>
                        <a:rPr sz="600" b="1" i="1" spc="-5" err="1">
                          <a:latin typeface="Calibri"/>
                          <a:cs typeface="Calibri"/>
                        </a:rPr>
                        <a:t>Moonbird</a:t>
                      </a:r>
                      <a:endParaRPr sz="600">
                        <a:latin typeface="Calibri"/>
                        <a:cs typeface="Calibri"/>
                      </a:endParaRPr>
                    </a:p>
                    <a:p>
                      <a:pPr marL="66675">
                        <a:lnSpc>
                          <a:spcPct val="100000"/>
                        </a:lnSpc>
                        <a:spcBef>
                          <a:spcPts val="10"/>
                        </a:spcBef>
                      </a:pPr>
                      <a:r>
                        <a:rPr sz="600" i="1" spc="-5">
                          <a:latin typeface="Calibri"/>
                          <a:cs typeface="Calibri"/>
                        </a:rPr>
                        <a:t>(Joyce</a:t>
                      </a:r>
                      <a:r>
                        <a:rPr sz="600" i="1" spc="-30">
                          <a:latin typeface="Calibri"/>
                          <a:cs typeface="Calibri"/>
                        </a:rPr>
                        <a:t> </a:t>
                      </a:r>
                      <a:r>
                        <a:rPr sz="600" i="1" spc="-5">
                          <a:latin typeface="Calibri"/>
                          <a:cs typeface="Calibri"/>
                        </a:rPr>
                        <a:t>Dunbar)</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spc="-5">
                          <a:latin typeface="Calibri"/>
                          <a:cs typeface="Calibri"/>
                        </a:rPr>
                        <a:t>The</a:t>
                      </a:r>
                      <a:r>
                        <a:rPr sz="600" b="1" i="1" spc="-10">
                          <a:latin typeface="Calibri"/>
                          <a:cs typeface="Calibri"/>
                        </a:rPr>
                        <a:t> </a:t>
                      </a:r>
                      <a:r>
                        <a:rPr sz="600" b="1" i="1" spc="-5">
                          <a:latin typeface="Calibri"/>
                          <a:cs typeface="Calibri"/>
                        </a:rPr>
                        <a:t>Pied</a:t>
                      </a:r>
                      <a:r>
                        <a:rPr sz="600" b="1" i="1" spc="-10">
                          <a:latin typeface="Calibri"/>
                          <a:cs typeface="Calibri"/>
                        </a:rPr>
                        <a:t> </a:t>
                      </a:r>
                      <a:r>
                        <a:rPr sz="600" b="1" i="1" spc="-5">
                          <a:latin typeface="Calibri"/>
                          <a:cs typeface="Calibri"/>
                        </a:rPr>
                        <a:t>Piper</a:t>
                      </a:r>
                      <a:r>
                        <a:rPr sz="600" b="1" i="1" spc="-20">
                          <a:latin typeface="Calibri"/>
                          <a:cs typeface="Calibri"/>
                        </a:rPr>
                        <a:t> </a:t>
                      </a:r>
                      <a:r>
                        <a:rPr sz="600" b="1" i="1" spc="-5">
                          <a:latin typeface="Calibri"/>
                          <a:cs typeface="Calibri"/>
                        </a:rPr>
                        <a:t>of</a:t>
                      </a:r>
                      <a:r>
                        <a:rPr sz="600" b="1" i="1" spc="-20">
                          <a:latin typeface="Calibri"/>
                          <a:cs typeface="Calibri"/>
                        </a:rPr>
                        <a:t> </a:t>
                      </a:r>
                      <a:r>
                        <a:rPr sz="600" b="1" i="1" spc="-5">
                          <a:latin typeface="Calibri"/>
                          <a:cs typeface="Calibri"/>
                        </a:rPr>
                        <a:t>Hamelin</a:t>
                      </a:r>
                      <a:endParaRPr sz="600">
                        <a:latin typeface="Calibri"/>
                        <a:cs typeface="Calibri"/>
                      </a:endParaRPr>
                    </a:p>
                    <a:p>
                      <a:pPr marL="66675">
                        <a:lnSpc>
                          <a:spcPct val="100000"/>
                        </a:lnSpc>
                        <a:spcBef>
                          <a:spcPts val="15"/>
                        </a:spcBef>
                      </a:pPr>
                      <a:r>
                        <a:rPr sz="600" i="1" spc="-5">
                          <a:latin typeface="Calibri"/>
                          <a:cs typeface="Calibri"/>
                        </a:rPr>
                        <a:t>(Natalia</a:t>
                      </a:r>
                      <a:r>
                        <a:rPr sz="600" i="1" spc="-30">
                          <a:latin typeface="Calibri"/>
                          <a:cs typeface="Calibri"/>
                        </a:rPr>
                        <a:t> </a:t>
                      </a:r>
                      <a:r>
                        <a:rPr sz="600" i="1" spc="-5">
                          <a:latin typeface="Calibri"/>
                          <a:cs typeface="Calibri"/>
                        </a:rPr>
                        <a:t>Vasquez)</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706726">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30">
                          <a:latin typeface="Calibri"/>
                          <a:cs typeface="Calibri"/>
                        </a:rPr>
                        <a:t> </a:t>
                      </a:r>
                      <a:r>
                        <a:rPr sz="600" b="1" spc="-5">
                          <a:latin typeface="Calibri"/>
                          <a:cs typeface="Calibri"/>
                        </a:rPr>
                        <a:t>KS1</a:t>
                      </a:r>
                      <a:r>
                        <a:rPr sz="600" b="1" spc="-20">
                          <a:latin typeface="Calibri"/>
                          <a:cs typeface="Calibri"/>
                        </a:rPr>
                        <a:t> </a:t>
                      </a:r>
                      <a:r>
                        <a:rPr sz="600" b="1" spc="-5">
                          <a:latin typeface="Calibri"/>
                          <a:cs typeface="Calibri"/>
                        </a:rPr>
                        <a:t>children:</a:t>
                      </a:r>
                      <a:endParaRPr sz="600">
                        <a:latin typeface="Calibri"/>
                        <a:cs typeface="Calibri"/>
                      </a:endParaRPr>
                    </a:p>
                    <a:p>
                      <a:pPr marL="525780" marR="88265" indent="-228600">
                        <a:lnSpc>
                          <a:spcPct val="101400"/>
                        </a:lnSpc>
                        <a:spcBef>
                          <a:spcPts val="145"/>
                        </a:spcBef>
                        <a:buSzPct val="114285"/>
                        <a:buFont typeface="Symbol"/>
                        <a:buChar char=""/>
                        <a:tabLst>
                          <a:tab pos="525145" algn="l"/>
                          <a:tab pos="525780" algn="l"/>
                        </a:tabLst>
                      </a:pPr>
                      <a:r>
                        <a:rPr sz="600" b="1" spc="-5">
                          <a:latin typeface="Calibri"/>
                          <a:cs typeface="Calibri"/>
                        </a:rPr>
                        <a:t>May</a:t>
                      </a:r>
                      <a:r>
                        <a:rPr sz="600" b="1">
                          <a:latin typeface="Calibri"/>
                          <a:cs typeface="Calibri"/>
                        </a:rPr>
                        <a:t> </a:t>
                      </a:r>
                      <a:r>
                        <a:rPr sz="600" b="1" spc="-5">
                          <a:latin typeface="Calibri"/>
                          <a:cs typeface="Calibri"/>
                        </a:rPr>
                        <a:t>have some</a:t>
                      </a:r>
                      <a:r>
                        <a:rPr sz="600" b="1" spc="10">
                          <a:latin typeface="Calibri"/>
                          <a:cs typeface="Calibri"/>
                        </a:rPr>
                        <a:t> </a:t>
                      </a:r>
                      <a:r>
                        <a:rPr sz="600" b="1" spc="-5">
                          <a:latin typeface="Calibri"/>
                          <a:cs typeface="Calibri"/>
                        </a:rPr>
                        <a:t>understanding</a:t>
                      </a:r>
                      <a:r>
                        <a:rPr sz="600" b="1">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objects make</a:t>
                      </a:r>
                      <a:r>
                        <a:rPr sz="600" b="1" spc="10">
                          <a:latin typeface="Calibri"/>
                          <a:cs typeface="Calibri"/>
                        </a:rPr>
                        <a:t> </a:t>
                      </a:r>
                      <a:r>
                        <a:rPr sz="600" b="1" spc="-5">
                          <a:latin typeface="Calibri"/>
                          <a:cs typeface="Calibri"/>
                        </a:rPr>
                        <a:t>different </a:t>
                      </a:r>
                      <a:r>
                        <a:rPr sz="600" b="1" spc="-145">
                          <a:latin typeface="Calibri"/>
                          <a:cs typeface="Calibri"/>
                        </a:rPr>
                        <a:t> </a:t>
                      </a:r>
                      <a:r>
                        <a:rPr sz="600" b="1" spc="-5">
                          <a:latin typeface="Calibri"/>
                          <a:cs typeface="Calibri"/>
                        </a:rPr>
                        <a:t>sounds.</a:t>
                      </a:r>
                      <a:endParaRPr sz="600">
                        <a:latin typeface="Calibri"/>
                        <a:cs typeface="Calibri"/>
                      </a:endParaRPr>
                    </a:p>
                    <a:p>
                      <a:pPr marL="525780" marR="328930" indent="-228600">
                        <a:lnSpc>
                          <a:spcPct val="101400"/>
                        </a:lnSpc>
                        <a:spcBef>
                          <a:spcPts val="145"/>
                        </a:spcBef>
                        <a:buSzPct val="114285"/>
                        <a:buFont typeface="Symbol"/>
                        <a:buChar char=""/>
                        <a:tabLst>
                          <a:tab pos="525145" algn="l"/>
                          <a:tab pos="525780" algn="l"/>
                        </a:tabLst>
                      </a:pPr>
                      <a:r>
                        <a:rPr sz="600" b="1" spc="-5">
                          <a:latin typeface="Calibri"/>
                          <a:cs typeface="Calibri"/>
                        </a:rPr>
                        <a:t>Some understanding</a:t>
                      </a:r>
                      <a:r>
                        <a:rPr sz="600" b="1" spc="5">
                          <a:latin typeface="Calibri"/>
                          <a:cs typeface="Calibri"/>
                        </a:rPr>
                        <a:t> </a:t>
                      </a:r>
                      <a:r>
                        <a:rPr sz="600" b="1" spc="-5">
                          <a:latin typeface="Calibri"/>
                          <a:cs typeface="Calibri"/>
                        </a:rPr>
                        <a:t>that they</a:t>
                      </a:r>
                      <a:r>
                        <a:rPr sz="600" b="1" spc="5">
                          <a:latin typeface="Calibri"/>
                          <a:cs typeface="Calibri"/>
                        </a:rPr>
                        <a:t> </a:t>
                      </a:r>
                      <a:r>
                        <a:rPr sz="600" b="1" spc="-5">
                          <a:latin typeface="Calibri"/>
                          <a:cs typeface="Calibri"/>
                        </a:rPr>
                        <a:t>use their</a:t>
                      </a:r>
                      <a:r>
                        <a:rPr sz="600" b="1" spc="5">
                          <a:latin typeface="Calibri"/>
                          <a:cs typeface="Calibri"/>
                        </a:rPr>
                        <a:t> </a:t>
                      </a:r>
                      <a:r>
                        <a:rPr sz="600" b="1" spc="-5">
                          <a:latin typeface="Calibri"/>
                          <a:cs typeface="Calibri"/>
                        </a:rPr>
                        <a:t>ears</a:t>
                      </a:r>
                      <a:r>
                        <a:rPr sz="600" b="1">
                          <a:latin typeface="Calibri"/>
                          <a:cs typeface="Calibri"/>
                        </a:rPr>
                        <a:t> </a:t>
                      </a:r>
                      <a:r>
                        <a:rPr sz="600" b="1" spc="-5">
                          <a:latin typeface="Calibri"/>
                          <a:cs typeface="Calibri"/>
                        </a:rPr>
                        <a:t>to hear </a:t>
                      </a:r>
                      <a:r>
                        <a:rPr sz="600" b="1" spc="-140">
                          <a:latin typeface="Calibri"/>
                          <a:cs typeface="Calibri"/>
                        </a:rPr>
                        <a:t> </a:t>
                      </a:r>
                      <a:r>
                        <a:rPr sz="600" b="1" spc="-5">
                          <a:latin typeface="Calibri"/>
                          <a:cs typeface="Calibri"/>
                        </a:rPr>
                        <a:t>sounds.</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Know</a:t>
                      </a:r>
                      <a:r>
                        <a:rPr sz="600" b="1" spc="-10">
                          <a:latin typeface="Calibri"/>
                          <a:cs typeface="Calibri"/>
                        </a:rPr>
                        <a:t> </a:t>
                      </a:r>
                      <a:r>
                        <a:rPr sz="600" b="1" spc="-5">
                          <a:latin typeface="Calibri"/>
                          <a:cs typeface="Calibri"/>
                        </a:rPr>
                        <a:t>about</a:t>
                      </a:r>
                      <a:r>
                        <a:rPr sz="600" b="1" spc="5">
                          <a:latin typeface="Calibri"/>
                          <a:cs typeface="Calibri"/>
                        </a:rPr>
                        <a:t> </a:t>
                      </a:r>
                      <a:r>
                        <a:rPr sz="600" b="1" spc="-5">
                          <a:latin typeface="Calibri"/>
                          <a:cs typeface="Calibri"/>
                        </a:rPr>
                        <a:t>their different</a:t>
                      </a:r>
                      <a:r>
                        <a:rPr sz="600" b="1">
                          <a:latin typeface="Calibri"/>
                          <a:cs typeface="Calibri"/>
                        </a:rPr>
                        <a:t> </a:t>
                      </a:r>
                      <a:r>
                        <a:rPr sz="600" b="1" spc="-5">
                          <a:latin typeface="Calibri"/>
                          <a:cs typeface="Calibri"/>
                        </a:rPr>
                        <a:t>senses.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800">
                        <a:latin typeface="Times New Roman"/>
                        <a:cs typeface="Times New Roman"/>
                      </a:endParaRPr>
                    </a:p>
                    <a:p>
                      <a:pPr marL="525780" indent="-229870">
                        <a:lnSpc>
                          <a:spcPct val="100000"/>
                        </a:lnSpc>
                        <a:buSzPct val="114285"/>
                        <a:buFont typeface="Symbol"/>
                        <a:buChar char=""/>
                        <a:tabLst>
                          <a:tab pos="525780" algn="l"/>
                          <a:tab pos="526415" algn="l"/>
                        </a:tabLst>
                      </a:pPr>
                      <a:r>
                        <a:rPr sz="600" spc="-5">
                          <a:latin typeface="Calibri"/>
                          <a:cs typeface="Calibri"/>
                        </a:rPr>
                        <a:t>How can you change</a:t>
                      </a:r>
                      <a:r>
                        <a:rPr sz="600" spc="-10">
                          <a:latin typeface="Calibri"/>
                          <a:cs typeface="Calibri"/>
                        </a:rPr>
                        <a:t> </a:t>
                      </a:r>
                      <a:r>
                        <a:rPr sz="600" spc="-5">
                          <a:latin typeface="Calibri"/>
                          <a:cs typeface="Calibri"/>
                        </a:rPr>
                        <a:t>the volume</a:t>
                      </a:r>
                      <a:r>
                        <a:rPr sz="600" spc="-10">
                          <a:latin typeface="Calibri"/>
                          <a:cs typeface="Calibri"/>
                        </a:rPr>
                        <a:t> </a:t>
                      </a:r>
                      <a:r>
                        <a:rPr sz="600" spc="-5">
                          <a:latin typeface="Calibri"/>
                          <a:cs typeface="Calibri"/>
                        </a:rPr>
                        <a:t>of a </a:t>
                      </a:r>
                      <a:r>
                        <a:rPr sz="600">
                          <a:latin typeface="Calibri"/>
                          <a:cs typeface="Calibri"/>
                        </a:rPr>
                        <a:t>sound?</a:t>
                      </a:r>
                    </a:p>
                    <a:p>
                      <a:pPr marL="525780" marR="306705" indent="-229235">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size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an</a:t>
                      </a:r>
                      <a:r>
                        <a:rPr sz="600" spc="5">
                          <a:latin typeface="Calibri"/>
                          <a:cs typeface="Calibri"/>
                        </a:rPr>
                        <a:t> </a:t>
                      </a:r>
                      <a:r>
                        <a:rPr sz="600" spc="-5">
                          <a:latin typeface="Calibri"/>
                          <a:cs typeface="Calibri"/>
                        </a:rPr>
                        <a:t>ear trumpet affect</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volume</a:t>
                      </a:r>
                      <a:r>
                        <a:rPr sz="600" spc="10">
                          <a:latin typeface="Calibri"/>
                          <a:cs typeface="Calibri"/>
                        </a:rPr>
                        <a:t> </a:t>
                      </a:r>
                      <a:r>
                        <a:rPr sz="600" spc="-5">
                          <a:latin typeface="Calibri"/>
                          <a:cs typeface="Calibri"/>
                        </a:rPr>
                        <a:t>of</a:t>
                      </a:r>
                      <a:r>
                        <a:rPr sz="600" spc="5">
                          <a:latin typeface="Calibri"/>
                          <a:cs typeface="Calibri"/>
                        </a:rPr>
                        <a:t> </a:t>
                      </a:r>
                      <a:r>
                        <a:rPr sz="600">
                          <a:latin typeface="Calibri"/>
                          <a:cs typeface="Calibri"/>
                        </a:rPr>
                        <a:t>sound </a:t>
                      </a:r>
                      <a:r>
                        <a:rPr sz="600" spc="-145">
                          <a:latin typeface="Calibri"/>
                          <a:cs typeface="Calibri"/>
                        </a:rPr>
                        <a:t> </a:t>
                      </a:r>
                      <a:r>
                        <a:rPr sz="600" spc="-5">
                          <a:latin typeface="Calibri"/>
                          <a:cs typeface="Calibri"/>
                        </a:rPr>
                        <a:t>detected?</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 type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material</a:t>
                      </a:r>
                      <a:r>
                        <a:rPr sz="600">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well </a:t>
                      </a:r>
                      <a:r>
                        <a:rPr sz="600" spc="-10">
                          <a:latin typeface="Calibri"/>
                          <a:cs typeface="Calibri"/>
                        </a:rPr>
                        <a:t>is</a:t>
                      </a:r>
                      <a:r>
                        <a:rPr sz="600" spc="5">
                          <a:latin typeface="Calibri"/>
                          <a:cs typeface="Calibri"/>
                        </a:rPr>
                        <a:t> </a:t>
                      </a:r>
                      <a:r>
                        <a:rPr sz="600" spc="-5">
                          <a:latin typeface="Calibri"/>
                          <a:cs typeface="Calibri"/>
                        </a:rPr>
                        <a:t>blocks</a:t>
                      </a:r>
                      <a:r>
                        <a:rPr sz="600">
                          <a:latin typeface="Calibri"/>
                          <a:cs typeface="Calibri"/>
                        </a:rPr>
                        <a:t> </a:t>
                      </a:r>
                      <a:r>
                        <a:rPr sz="600" spc="-5">
                          <a:latin typeface="Calibri"/>
                          <a:cs typeface="Calibri"/>
                        </a:rPr>
                        <a:t>a</a:t>
                      </a:r>
                      <a:r>
                        <a:rPr sz="600">
                          <a:latin typeface="Calibri"/>
                          <a:cs typeface="Calibri"/>
                        </a:rPr>
                        <a:t> sound?</a:t>
                      </a:r>
                    </a:p>
                    <a:p>
                      <a:pPr marL="525780" indent="-229870">
                        <a:lnSpc>
                          <a:spcPct val="1000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thickness</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material</a:t>
                      </a:r>
                      <a:r>
                        <a:rPr sz="600">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well</a:t>
                      </a:r>
                      <a:r>
                        <a:rPr sz="600">
                          <a:latin typeface="Calibri"/>
                          <a:cs typeface="Calibri"/>
                        </a:rPr>
                        <a:t> it</a:t>
                      </a:r>
                      <a:r>
                        <a:rPr sz="600" spc="-10">
                          <a:latin typeface="Calibri"/>
                          <a:cs typeface="Calibri"/>
                        </a:rPr>
                        <a:t> </a:t>
                      </a:r>
                      <a:r>
                        <a:rPr sz="600" spc="-5">
                          <a:latin typeface="Calibri"/>
                          <a:cs typeface="Calibri"/>
                        </a:rPr>
                        <a:t>blocks</a:t>
                      </a:r>
                      <a:r>
                        <a:rPr sz="600" spc="5">
                          <a:latin typeface="Calibri"/>
                          <a:cs typeface="Calibri"/>
                        </a:rPr>
                        <a:t> </a:t>
                      </a:r>
                      <a:r>
                        <a:rPr sz="600" spc="-5">
                          <a:latin typeface="Calibri"/>
                          <a:cs typeface="Calibri"/>
                        </a:rPr>
                        <a:t>a </a:t>
                      </a:r>
                      <a:r>
                        <a:rPr sz="600">
                          <a:latin typeface="Calibri"/>
                          <a:cs typeface="Calibri"/>
                        </a:rPr>
                        <a:t>sound?</a:t>
                      </a:r>
                    </a:p>
                    <a:p>
                      <a:pPr marL="525780" marR="175260" indent="-229235">
                        <a:lnSpc>
                          <a:spcPct val="101400"/>
                        </a:lnSpc>
                        <a:spcBef>
                          <a:spcPts val="145"/>
                        </a:spcBef>
                        <a:buSzPct val="114285"/>
                        <a:buFont typeface="Symbol"/>
                        <a:buChar char=""/>
                        <a:tabLst>
                          <a:tab pos="525780" algn="l"/>
                          <a:tab pos="526415" algn="l"/>
                        </a:tabLst>
                      </a:pPr>
                      <a:r>
                        <a:rPr sz="600" spc="-5">
                          <a:latin typeface="Calibri"/>
                          <a:cs typeface="Calibri"/>
                        </a:rPr>
                        <a:t>Which</a:t>
                      </a:r>
                      <a:r>
                        <a:rPr sz="600" spc="5">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vibrate</a:t>
                      </a:r>
                      <a:r>
                        <a:rPr sz="600">
                          <a:latin typeface="Calibri"/>
                          <a:cs typeface="Calibri"/>
                        </a:rPr>
                        <a:t> </a:t>
                      </a:r>
                      <a:r>
                        <a:rPr sz="600" spc="-5">
                          <a:latin typeface="Calibri"/>
                          <a:cs typeface="Calibri"/>
                        </a:rPr>
                        <a:t>better</a:t>
                      </a:r>
                      <a:r>
                        <a:rPr sz="60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produce</a:t>
                      </a:r>
                      <a:r>
                        <a:rPr sz="600">
                          <a:latin typeface="Calibri"/>
                          <a:cs typeface="Calibri"/>
                        </a:rPr>
                        <a:t> </a:t>
                      </a:r>
                      <a:r>
                        <a:rPr sz="600" spc="-5">
                          <a:latin typeface="Calibri"/>
                          <a:cs typeface="Calibri"/>
                        </a:rPr>
                        <a:t>louder</a:t>
                      </a:r>
                      <a:r>
                        <a:rPr sz="600">
                          <a:latin typeface="Calibri"/>
                          <a:cs typeface="Calibri"/>
                        </a:rPr>
                        <a:t> sounds? </a:t>
                      </a:r>
                      <a:r>
                        <a:rPr sz="600" spc="-10">
                          <a:latin typeface="Calibri"/>
                          <a:cs typeface="Calibri"/>
                        </a:rPr>
                        <a:t>Can</a:t>
                      </a:r>
                      <a:r>
                        <a:rPr sz="600" spc="5">
                          <a:latin typeface="Calibri"/>
                          <a:cs typeface="Calibri"/>
                        </a:rPr>
                        <a:t> </a:t>
                      </a:r>
                      <a:r>
                        <a:rPr sz="600" spc="-5">
                          <a:latin typeface="Calibri"/>
                          <a:cs typeface="Calibri"/>
                        </a:rPr>
                        <a:t>we </a:t>
                      </a:r>
                      <a:r>
                        <a:rPr sz="600" spc="-140">
                          <a:latin typeface="Calibri"/>
                          <a:cs typeface="Calibri"/>
                        </a:rPr>
                        <a:t> </a:t>
                      </a:r>
                      <a:r>
                        <a:rPr sz="600" spc="-5">
                          <a:latin typeface="Calibri"/>
                          <a:cs typeface="Calibri"/>
                        </a:rPr>
                        <a:t>identify</a:t>
                      </a:r>
                      <a:r>
                        <a:rPr sz="600" spc="-10">
                          <a:latin typeface="Calibri"/>
                          <a:cs typeface="Calibri"/>
                        </a:rPr>
                        <a:t> </a:t>
                      </a:r>
                      <a:r>
                        <a:rPr sz="600" spc="-5">
                          <a:latin typeface="Calibri"/>
                          <a:cs typeface="Calibri"/>
                        </a:rPr>
                        <a:t>any patterns?</a:t>
                      </a:r>
                      <a:endParaRPr sz="600">
                        <a:latin typeface="Calibri"/>
                        <a:cs typeface="Calibri"/>
                      </a:endParaRPr>
                    </a:p>
                    <a:p>
                      <a:pPr marL="525780" marR="187325" indent="-229235">
                        <a:lnSpc>
                          <a:spcPct val="101400"/>
                        </a:lnSpc>
                        <a:spcBef>
                          <a:spcPts val="145"/>
                        </a:spcBef>
                        <a:buSzPct val="114285"/>
                        <a:buFont typeface="Symbol"/>
                        <a:buChar char=""/>
                        <a:tabLst>
                          <a:tab pos="525780" algn="l"/>
                          <a:tab pos="526415" algn="l"/>
                        </a:tabLst>
                      </a:pPr>
                      <a:r>
                        <a:rPr sz="600" spc="-5">
                          <a:latin typeface="Calibri"/>
                          <a:cs typeface="Calibri"/>
                        </a:rPr>
                        <a:t>Which</a:t>
                      </a:r>
                      <a:r>
                        <a:rPr sz="600">
                          <a:latin typeface="Calibri"/>
                          <a:cs typeface="Calibri"/>
                        </a:rPr>
                        <a:t> </a:t>
                      </a:r>
                      <a:r>
                        <a:rPr sz="600" spc="-5">
                          <a:latin typeface="Calibri"/>
                          <a:cs typeface="Calibri"/>
                        </a:rPr>
                        <a:t>materials</a:t>
                      </a:r>
                      <a:r>
                        <a:rPr sz="600">
                          <a:latin typeface="Calibri"/>
                          <a:cs typeface="Calibri"/>
                        </a:rPr>
                        <a:t> </a:t>
                      </a:r>
                      <a:r>
                        <a:rPr sz="600" spc="-5">
                          <a:latin typeface="Calibri"/>
                          <a:cs typeface="Calibri"/>
                        </a:rPr>
                        <a:t>make the</a:t>
                      </a:r>
                      <a:r>
                        <a:rPr sz="600">
                          <a:latin typeface="Calibri"/>
                          <a:cs typeface="Calibri"/>
                        </a:rPr>
                        <a:t> best</a:t>
                      </a:r>
                      <a:r>
                        <a:rPr sz="600" spc="5">
                          <a:latin typeface="Calibri"/>
                          <a:cs typeface="Calibri"/>
                        </a:rPr>
                        <a:t> </a:t>
                      </a:r>
                      <a:r>
                        <a:rPr sz="600" spc="-5">
                          <a:latin typeface="Calibri"/>
                          <a:cs typeface="Calibri"/>
                        </a:rPr>
                        <a:t>string </a:t>
                      </a:r>
                      <a:r>
                        <a:rPr sz="600">
                          <a:latin typeface="Calibri"/>
                          <a:cs typeface="Calibri"/>
                        </a:rPr>
                        <a:t>telephone</a:t>
                      </a:r>
                      <a:r>
                        <a:rPr sz="600" spc="-5">
                          <a:latin typeface="Calibri"/>
                          <a:cs typeface="Calibri"/>
                        </a:rPr>
                        <a:t> components?</a:t>
                      </a:r>
                      <a:r>
                        <a:rPr sz="600">
                          <a:latin typeface="Calibri"/>
                          <a:cs typeface="Calibri"/>
                        </a:rPr>
                        <a:t> </a:t>
                      </a:r>
                      <a:r>
                        <a:rPr sz="600" spc="-5">
                          <a:latin typeface="Calibri"/>
                          <a:cs typeface="Calibri"/>
                        </a:rPr>
                        <a:t>(tin </a:t>
                      </a:r>
                      <a:r>
                        <a:rPr sz="600">
                          <a:latin typeface="Calibri"/>
                          <a:cs typeface="Calibri"/>
                        </a:rPr>
                        <a:t> cans,</a:t>
                      </a:r>
                      <a:r>
                        <a:rPr sz="600" spc="-10">
                          <a:latin typeface="Calibri"/>
                          <a:cs typeface="Calibri"/>
                        </a:rPr>
                        <a:t> </a:t>
                      </a:r>
                      <a:r>
                        <a:rPr sz="600">
                          <a:latin typeface="Calibri"/>
                          <a:cs typeface="Calibri"/>
                        </a:rPr>
                        <a:t>paper </a:t>
                      </a:r>
                      <a:r>
                        <a:rPr sz="600" spc="-5">
                          <a:latin typeface="Calibri"/>
                          <a:cs typeface="Calibri"/>
                        </a:rPr>
                        <a:t>cups,</a:t>
                      </a:r>
                      <a:r>
                        <a:rPr sz="600" spc="5">
                          <a:latin typeface="Calibri"/>
                          <a:cs typeface="Calibri"/>
                        </a:rPr>
                        <a:t> </a:t>
                      </a:r>
                      <a:r>
                        <a:rPr sz="600" spc="-5">
                          <a:latin typeface="Calibri"/>
                          <a:cs typeface="Calibri"/>
                        </a:rPr>
                        <a:t>plastic</a:t>
                      </a:r>
                      <a:r>
                        <a:rPr sz="600" spc="5">
                          <a:latin typeface="Calibri"/>
                          <a:cs typeface="Calibri"/>
                        </a:rPr>
                        <a:t> </a:t>
                      </a:r>
                      <a:r>
                        <a:rPr sz="600" spc="-5">
                          <a:latin typeface="Calibri"/>
                          <a:cs typeface="Calibri"/>
                        </a:rPr>
                        <a:t>cups,</a:t>
                      </a:r>
                      <a:r>
                        <a:rPr sz="600" spc="10">
                          <a:latin typeface="Calibri"/>
                          <a:cs typeface="Calibri"/>
                        </a:rPr>
                        <a:t> </a:t>
                      </a:r>
                      <a:r>
                        <a:rPr sz="600" spc="-5">
                          <a:latin typeface="Calibri"/>
                          <a:cs typeface="Calibri"/>
                        </a:rPr>
                        <a:t>wire,</a:t>
                      </a:r>
                      <a:r>
                        <a:rPr sz="600" spc="5">
                          <a:latin typeface="Calibri"/>
                          <a:cs typeface="Calibri"/>
                        </a:rPr>
                        <a:t> </a:t>
                      </a:r>
                      <a:r>
                        <a:rPr sz="600" spc="-5">
                          <a:latin typeface="Calibri"/>
                          <a:cs typeface="Calibri"/>
                        </a:rPr>
                        <a:t>cable, string,</a:t>
                      </a:r>
                      <a:r>
                        <a:rPr sz="600" spc="5">
                          <a:latin typeface="Calibri"/>
                          <a:cs typeface="Calibri"/>
                        </a:rPr>
                        <a:t> </a:t>
                      </a:r>
                      <a:r>
                        <a:rPr sz="600" spc="-5">
                          <a:latin typeface="Calibri"/>
                          <a:cs typeface="Calibri"/>
                        </a:rPr>
                        <a:t>plastic</a:t>
                      </a:r>
                      <a:r>
                        <a:rPr sz="600" spc="5">
                          <a:latin typeface="Calibri"/>
                          <a:cs typeface="Calibri"/>
                        </a:rPr>
                        <a:t> </a:t>
                      </a:r>
                      <a:r>
                        <a:rPr sz="600" spc="-5">
                          <a:latin typeface="Calibri"/>
                          <a:cs typeface="Calibri"/>
                        </a:rPr>
                        <a:t>or</a:t>
                      </a:r>
                      <a:r>
                        <a:rPr sz="600">
                          <a:latin typeface="Calibri"/>
                          <a:cs typeface="Calibri"/>
                        </a:rPr>
                        <a:t> </a:t>
                      </a:r>
                      <a:r>
                        <a:rPr sz="600" spc="-5">
                          <a:latin typeface="Calibri"/>
                          <a:cs typeface="Calibri"/>
                        </a:rPr>
                        <a:t>elastic</a:t>
                      </a:r>
                      <a:r>
                        <a:rPr sz="600" spc="25">
                          <a:latin typeface="Calibri"/>
                          <a:cs typeface="Calibri"/>
                        </a:rPr>
                        <a:t> </a:t>
                      </a:r>
                      <a:r>
                        <a:rPr sz="600" spc="-5">
                          <a:latin typeface="Calibri"/>
                          <a:cs typeface="Calibri"/>
                        </a:rPr>
                        <a:t>– </a:t>
                      </a:r>
                      <a:r>
                        <a:rPr sz="600" spc="-140">
                          <a:latin typeface="Calibri"/>
                          <a:cs typeface="Calibri"/>
                        </a:rPr>
                        <a:t> </a:t>
                      </a:r>
                      <a:r>
                        <a:rPr sz="600" spc="-5">
                          <a:latin typeface="Calibri"/>
                          <a:cs typeface="Calibri"/>
                        </a:rPr>
                        <a:t>predict</a:t>
                      </a:r>
                      <a:r>
                        <a:rPr sz="600" spc="-15">
                          <a:latin typeface="Calibri"/>
                          <a:cs typeface="Calibri"/>
                        </a:rPr>
                        <a:t> </a:t>
                      </a:r>
                      <a:r>
                        <a:rPr sz="600" spc="-5">
                          <a:latin typeface="Calibri"/>
                          <a:cs typeface="Calibri"/>
                        </a:rPr>
                        <a:t>and</a:t>
                      </a:r>
                      <a:r>
                        <a:rPr sz="600">
                          <a:latin typeface="Calibri"/>
                          <a:cs typeface="Calibri"/>
                        </a:rPr>
                        <a:t> </a:t>
                      </a:r>
                      <a:r>
                        <a:rPr sz="600" spc="-5">
                          <a:latin typeface="Calibri"/>
                          <a:cs typeface="Calibri"/>
                        </a:rPr>
                        <a:t>test)</a:t>
                      </a:r>
                      <a:endParaRPr sz="600">
                        <a:latin typeface="Calibri"/>
                        <a:cs typeface="Calibri"/>
                      </a:endParaRPr>
                    </a:p>
                    <a:p>
                      <a:pPr marL="525780" marR="171450" indent="-229235">
                        <a:lnSpc>
                          <a:spcPct val="101400"/>
                        </a:lnSpc>
                        <a:spcBef>
                          <a:spcPts val="145"/>
                        </a:spcBef>
                        <a:buSzPct val="114285"/>
                        <a:buFont typeface="Symbol"/>
                        <a:buChar char=""/>
                        <a:tabLst>
                          <a:tab pos="525780" algn="l"/>
                          <a:tab pos="52641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length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tube (when</a:t>
                      </a:r>
                      <a:r>
                        <a:rPr sz="600" spc="10">
                          <a:latin typeface="Calibri"/>
                          <a:cs typeface="Calibri"/>
                        </a:rPr>
                        <a:t> </a:t>
                      </a:r>
                      <a:r>
                        <a:rPr sz="600" spc="-5">
                          <a:latin typeface="Calibri"/>
                          <a:cs typeface="Calibri"/>
                        </a:rPr>
                        <a:t>making</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straw</a:t>
                      </a:r>
                      <a:r>
                        <a:rPr sz="600" spc="5">
                          <a:latin typeface="Calibri"/>
                          <a:cs typeface="Calibri"/>
                        </a:rPr>
                        <a:t> </a:t>
                      </a:r>
                      <a:r>
                        <a:rPr sz="600" spc="-5">
                          <a:latin typeface="Calibri"/>
                          <a:cs typeface="Calibri"/>
                        </a:rPr>
                        <a:t>oboe)</a:t>
                      </a:r>
                      <a:r>
                        <a:rPr sz="600">
                          <a:latin typeface="Calibri"/>
                          <a:cs typeface="Calibri"/>
                        </a:rPr>
                        <a:t> </a:t>
                      </a:r>
                      <a:r>
                        <a:rPr sz="600" spc="-5">
                          <a:latin typeface="Calibri"/>
                          <a:cs typeface="Calibri"/>
                        </a:rPr>
                        <a:t>affect the </a:t>
                      </a:r>
                      <a:r>
                        <a:rPr sz="600" spc="-145">
                          <a:latin typeface="Calibri"/>
                          <a:cs typeface="Calibri"/>
                        </a:rPr>
                        <a:t> </a:t>
                      </a:r>
                      <a:r>
                        <a:rPr sz="600" spc="-5">
                          <a:latin typeface="Calibri"/>
                          <a:cs typeface="Calibri"/>
                        </a:rPr>
                        <a:t>pitch and</a:t>
                      </a:r>
                      <a:r>
                        <a:rPr sz="600">
                          <a:latin typeface="Calibri"/>
                          <a:cs typeface="Calibri"/>
                        </a:rPr>
                        <a:t> </a:t>
                      </a:r>
                      <a:r>
                        <a:rPr sz="600" spc="-5">
                          <a:latin typeface="Calibri"/>
                          <a:cs typeface="Calibri"/>
                        </a:rPr>
                        <a:t>volume?</a:t>
                      </a:r>
                      <a:endParaRPr sz="600">
                        <a:latin typeface="Calibri"/>
                        <a:cs typeface="Calibri"/>
                      </a:endParaRPr>
                    </a:p>
                    <a:p>
                      <a:pPr marL="525780" marR="113664" indent="-229235">
                        <a:lnSpc>
                          <a:spcPct val="101400"/>
                        </a:lnSpc>
                        <a:spcBef>
                          <a:spcPts val="145"/>
                        </a:spcBef>
                        <a:buSzPct val="114285"/>
                        <a:buFont typeface="Symbol"/>
                        <a:buChar char=""/>
                        <a:tabLst>
                          <a:tab pos="525780" algn="l"/>
                          <a:tab pos="526415" algn="l"/>
                        </a:tabLst>
                      </a:pPr>
                      <a:r>
                        <a:rPr sz="600" spc="-5">
                          <a:latin typeface="Calibri"/>
                          <a:cs typeface="Calibri"/>
                        </a:rPr>
                        <a:t>Can</a:t>
                      </a:r>
                      <a:r>
                        <a:rPr sz="600">
                          <a:latin typeface="Calibri"/>
                          <a:cs typeface="Calibri"/>
                        </a:rPr>
                        <a:t> </a:t>
                      </a:r>
                      <a:r>
                        <a:rPr sz="600" spc="-5">
                          <a:latin typeface="Calibri"/>
                          <a:cs typeface="Calibri"/>
                        </a:rPr>
                        <a:t>you</a:t>
                      </a:r>
                      <a:r>
                        <a:rPr sz="600" spc="5">
                          <a:latin typeface="Calibri"/>
                          <a:cs typeface="Calibri"/>
                        </a:rPr>
                        <a:t> </a:t>
                      </a:r>
                      <a:r>
                        <a:rPr sz="600" spc="-5">
                          <a:latin typeface="Calibri"/>
                          <a:cs typeface="Calibri"/>
                        </a:rPr>
                        <a:t>predict the</a:t>
                      </a:r>
                      <a:r>
                        <a:rPr sz="600">
                          <a:latin typeface="Calibri"/>
                          <a:cs typeface="Calibri"/>
                        </a:rPr>
                        <a:t> </a:t>
                      </a:r>
                      <a:r>
                        <a:rPr sz="600" spc="-5">
                          <a:latin typeface="Calibri"/>
                          <a:cs typeface="Calibri"/>
                        </a:rPr>
                        <a:t>relative</a:t>
                      </a:r>
                      <a:r>
                        <a:rPr sz="600">
                          <a:latin typeface="Calibri"/>
                          <a:cs typeface="Calibri"/>
                        </a:rPr>
                        <a:t> pitch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tuning</a:t>
                      </a:r>
                      <a:r>
                        <a:rPr sz="600">
                          <a:latin typeface="Calibri"/>
                          <a:cs typeface="Calibri"/>
                        </a:rPr>
                        <a:t> </a:t>
                      </a:r>
                      <a:r>
                        <a:rPr sz="600" spc="-5">
                          <a:latin typeface="Calibri"/>
                          <a:cs typeface="Calibri"/>
                        </a:rPr>
                        <a:t>forks</a:t>
                      </a:r>
                      <a:r>
                        <a:rPr sz="600" spc="5">
                          <a:latin typeface="Calibri"/>
                          <a:cs typeface="Calibri"/>
                        </a:rPr>
                        <a:t> </a:t>
                      </a:r>
                      <a:r>
                        <a:rPr sz="600" spc="-5">
                          <a:latin typeface="Calibri"/>
                          <a:cs typeface="Calibri"/>
                        </a:rPr>
                        <a:t>from</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patterns</a:t>
                      </a:r>
                      <a:r>
                        <a:rPr sz="600">
                          <a:latin typeface="Calibri"/>
                          <a:cs typeface="Calibri"/>
                        </a:rPr>
                        <a:t> </a:t>
                      </a:r>
                      <a:r>
                        <a:rPr sz="600" spc="-5">
                          <a:latin typeface="Calibri"/>
                          <a:cs typeface="Calibri"/>
                        </a:rPr>
                        <a:t>of </a:t>
                      </a:r>
                      <a:r>
                        <a:rPr sz="600" spc="-140">
                          <a:latin typeface="Calibri"/>
                          <a:cs typeface="Calibri"/>
                        </a:rPr>
                        <a:t> </a:t>
                      </a:r>
                      <a:r>
                        <a:rPr sz="600" spc="-5">
                          <a:latin typeface="Calibri"/>
                          <a:cs typeface="Calibri"/>
                        </a:rPr>
                        <a:t>ripples they</a:t>
                      </a:r>
                      <a:r>
                        <a:rPr sz="600" spc="5">
                          <a:latin typeface="Calibri"/>
                          <a:cs typeface="Calibri"/>
                        </a:rPr>
                        <a:t> </a:t>
                      </a:r>
                      <a:r>
                        <a:rPr sz="600" spc="-5">
                          <a:latin typeface="Calibri"/>
                          <a:cs typeface="Calibri"/>
                        </a:rPr>
                        <a:t>make</a:t>
                      </a:r>
                      <a:r>
                        <a:rPr sz="600" spc="10">
                          <a:latin typeface="Calibri"/>
                          <a:cs typeface="Calibri"/>
                        </a:rPr>
                        <a:t> </a:t>
                      </a:r>
                      <a:r>
                        <a:rPr sz="600" spc="-10">
                          <a:latin typeface="Calibri"/>
                          <a:cs typeface="Calibri"/>
                        </a:rPr>
                        <a:t>in</a:t>
                      </a:r>
                      <a:r>
                        <a:rPr sz="600">
                          <a:latin typeface="Calibri"/>
                          <a:cs typeface="Calibri"/>
                        </a:rPr>
                        <a:t> </a:t>
                      </a:r>
                      <a:r>
                        <a:rPr sz="600" spc="-5">
                          <a:latin typeface="Calibri"/>
                          <a:cs typeface="Calibri"/>
                        </a:rPr>
                        <a:t>the water?</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In KS3</a:t>
                      </a:r>
                      <a:r>
                        <a:rPr sz="600" spc="-10">
                          <a:latin typeface="Calibri"/>
                          <a:cs typeface="Calibri"/>
                        </a:rPr>
                        <a:t> </a:t>
                      </a:r>
                      <a:r>
                        <a:rPr sz="600" spc="-5">
                          <a:latin typeface="Calibri"/>
                          <a:cs typeface="Calibri"/>
                        </a:rPr>
                        <a:t>children</a:t>
                      </a:r>
                      <a:r>
                        <a:rPr sz="600">
                          <a:latin typeface="Calibri"/>
                          <a:cs typeface="Calibri"/>
                        </a:rPr>
                        <a:t> </a:t>
                      </a:r>
                      <a:r>
                        <a:rPr sz="600" spc="-5">
                          <a:latin typeface="Calibri"/>
                          <a:cs typeface="Calibri"/>
                        </a:rPr>
                        <a:t>will</a:t>
                      </a:r>
                      <a:r>
                        <a:rPr sz="600" spc="5">
                          <a:latin typeface="Calibri"/>
                          <a:cs typeface="Calibri"/>
                        </a:rPr>
                        <a:t> </a:t>
                      </a:r>
                      <a:r>
                        <a:rPr sz="600" spc="-5">
                          <a:latin typeface="Calibri"/>
                          <a:cs typeface="Calibri"/>
                        </a:rPr>
                        <a:t>learn about:</a:t>
                      </a:r>
                      <a:endParaRPr sz="600">
                        <a:latin typeface="Calibri"/>
                        <a:cs typeface="Calibri"/>
                      </a:endParaRPr>
                    </a:p>
                    <a:p>
                      <a:pPr marL="525145" marR="121285" indent="-228600">
                        <a:lnSpc>
                          <a:spcPct val="101400"/>
                        </a:lnSpc>
                        <a:spcBef>
                          <a:spcPts val="145"/>
                        </a:spcBef>
                        <a:buSzPct val="114285"/>
                        <a:buFont typeface="Symbol"/>
                        <a:buChar char=""/>
                        <a:tabLst>
                          <a:tab pos="525145" algn="l"/>
                          <a:tab pos="525780" algn="l"/>
                        </a:tabLst>
                      </a:pPr>
                      <a:r>
                        <a:rPr sz="600" spc="-5">
                          <a:latin typeface="Calibri"/>
                          <a:cs typeface="Calibri"/>
                        </a:rPr>
                        <a:t>frequencies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sound</a:t>
                      </a:r>
                      <a:r>
                        <a:rPr sz="600">
                          <a:latin typeface="Calibri"/>
                          <a:cs typeface="Calibri"/>
                        </a:rPr>
                        <a:t> </a:t>
                      </a:r>
                      <a:r>
                        <a:rPr sz="600" spc="-5">
                          <a:latin typeface="Calibri"/>
                          <a:cs typeface="Calibri"/>
                        </a:rPr>
                        <a:t>waves,</a:t>
                      </a:r>
                      <a:r>
                        <a:rPr sz="600" spc="10">
                          <a:latin typeface="Calibri"/>
                          <a:cs typeface="Calibri"/>
                        </a:rPr>
                        <a:t> </a:t>
                      </a:r>
                      <a:r>
                        <a:rPr sz="600" spc="-5">
                          <a:latin typeface="Calibri"/>
                          <a:cs typeface="Calibri"/>
                        </a:rPr>
                        <a:t>measured</a:t>
                      </a:r>
                      <a:r>
                        <a:rPr sz="600" spc="1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hertz</a:t>
                      </a:r>
                      <a:r>
                        <a:rPr sz="600" spc="5">
                          <a:latin typeface="Calibri"/>
                          <a:cs typeface="Calibri"/>
                        </a:rPr>
                        <a:t> </a:t>
                      </a:r>
                      <a:r>
                        <a:rPr sz="600" spc="-5">
                          <a:latin typeface="Calibri"/>
                          <a:cs typeface="Calibri"/>
                        </a:rPr>
                        <a:t>(Hz);</a:t>
                      </a:r>
                      <a:r>
                        <a:rPr sz="600" spc="5">
                          <a:latin typeface="Calibri"/>
                          <a:cs typeface="Calibri"/>
                        </a:rPr>
                        <a:t> </a:t>
                      </a:r>
                      <a:r>
                        <a:rPr sz="600">
                          <a:latin typeface="Calibri"/>
                          <a:cs typeface="Calibri"/>
                        </a:rPr>
                        <a:t>echoes,</a:t>
                      </a:r>
                      <a:r>
                        <a:rPr sz="600" spc="15">
                          <a:latin typeface="Calibri"/>
                          <a:cs typeface="Calibri"/>
                        </a:rPr>
                        <a:t> </a:t>
                      </a:r>
                      <a:r>
                        <a:rPr sz="600" spc="-5">
                          <a:latin typeface="Calibri"/>
                          <a:cs typeface="Calibri"/>
                        </a:rPr>
                        <a:t>reflection</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absorption</a:t>
                      </a:r>
                      <a:r>
                        <a:rPr sz="600" spc="5">
                          <a:latin typeface="Calibri"/>
                          <a:cs typeface="Calibri"/>
                        </a:rPr>
                        <a:t> </a:t>
                      </a:r>
                      <a:r>
                        <a:rPr sz="600" spc="-5">
                          <a:latin typeface="Calibri"/>
                          <a:cs typeface="Calibri"/>
                        </a:rPr>
                        <a:t>of </a:t>
                      </a:r>
                      <a:r>
                        <a:rPr sz="600" spc="-140">
                          <a:latin typeface="Calibri"/>
                          <a:cs typeface="Calibri"/>
                        </a:rPr>
                        <a:t> </a:t>
                      </a:r>
                      <a:r>
                        <a:rPr sz="600">
                          <a:latin typeface="Calibri"/>
                          <a:cs typeface="Calibri"/>
                        </a:rPr>
                        <a:t>sound</a:t>
                      </a:r>
                    </a:p>
                    <a:p>
                      <a:pPr marL="525780" indent="-229235">
                        <a:lnSpc>
                          <a:spcPct val="100000"/>
                        </a:lnSpc>
                        <a:spcBef>
                          <a:spcPts val="155"/>
                        </a:spcBef>
                        <a:buSzPct val="114285"/>
                        <a:buFont typeface="Symbol"/>
                        <a:buChar char=""/>
                        <a:tabLst>
                          <a:tab pos="525145" algn="l"/>
                          <a:tab pos="525780" algn="l"/>
                        </a:tabLst>
                      </a:pPr>
                      <a:r>
                        <a:rPr sz="600">
                          <a:latin typeface="Calibri"/>
                          <a:cs typeface="Calibri"/>
                        </a:rPr>
                        <a:t>sound</a:t>
                      </a:r>
                      <a:r>
                        <a:rPr sz="600" spc="-10">
                          <a:latin typeface="Calibri"/>
                          <a:cs typeface="Calibri"/>
                        </a:rPr>
                        <a:t> </a:t>
                      </a:r>
                      <a:r>
                        <a:rPr sz="600">
                          <a:latin typeface="Calibri"/>
                          <a:cs typeface="Calibri"/>
                        </a:rPr>
                        <a:t>needs</a:t>
                      </a:r>
                      <a:r>
                        <a:rPr sz="600" spc="5">
                          <a:latin typeface="Calibri"/>
                          <a:cs typeface="Calibri"/>
                        </a:rPr>
                        <a:t> </a:t>
                      </a:r>
                      <a:r>
                        <a:rPr sz="600" spc="-5">
                          <a:latin typeface="Calibri"/>
                          <a:cs typeface="Calibri"/>
                        </a:rPr>
                        <a:t>a medium</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travel,</a:t>
                      </a:r>
                      <a:r>
                        <a:rPr sz="600" spc="30">
                          <a:latin typeface="Calibri"/>
                          <a:cs typeface="Calibri"/>
                        </a:rPr>
                        <a:t> </a:t>
                      </a:r>
                      <a:r>
                        <a:rPr sz="600" spc="-5">
                          <a:latin typeface="Calibri"/>
                          <a:cs typeface="Calibri"/>
                        </a:rPr>
                        <a:t>the</a:t>
                      </a:r>
                      <a:r>
                        <a:rPr sz="600">
                          <a:latin typeface="Calibri"/>
                          <a:cs typeface="Calibri"/>
                        </a:rPr>
                        <a:t> </a:t>
                      </a:r>
                      <a:r>
                        <a:rPr sz="600" spc="-5">
                          <a:latin typeface="Calibri"/>
                          <a:cs typeface="Calibri"/>
                        </a:rPr>
                        <a:t>speed</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sound</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air,</a:t>
                      </a:r>
                      <a:r>
                        <a:rPr sz="600" spc="10">
                          <a:latin typeface="Calibri"/>
                          <a:cs typeface="Calibri"/>
                        </a:rPr>
                        <a:t> </a:t>
                      </a:r>
                      <a:r>
                        <a:rPr sz="600" spc="-10">
                          <a:latin typeface="Calibri"/>
                          <a:cs typeface="Calibri"/>
                        </a:rPr>
                        <a:t>in</a:t>
                      </a:r>
                      <a:r>
                        <a:rPr sz="600">
                          <a:latin typeface="Calibri"/>
                          <a:cs typeface="Calibri"/>
                        </a:rPr>
                        <a:t> </a:t>
                      </a:r>
                      <a:r>
                        <a:rPr sz="600" spc="-5">
                          <a:latin typeface="Calibri"/>
                          <a:cs typeface="Calibri"/>
                        </a:rPr>
                        <a:t>water,</a:t>
                      </a:r>
                      <a:r>
                        <a:rPr sz="600" spc="5">
                          <a:latin typeface="Calibri"/>
                          <a:cs typeface="Calibri"/>
                        </a:rPr>
                        <a:t> </a:t>
                      </a:r>
                      <a:r>
                        <a:rPr sz="600" spc="-10">
                          <a:latin typeface="Calibri"/>
                          <a:cs typeface="Calibri"/>
                        </a:rPr>
                        <a:t>in</a:t>
                      </a:r>
                      <a:r>
                        <a:rPr sz="600">
                          <a:latin typeface="Calibri"/>
                          <a:cs typeface="Calibri"/>
                        </a:rPr>
                        <a:t> </a:t>
                      </a:r>
                      <a:r>
                        <a:rPr sz="600" spc="-5">
                          <a:latin typeface="Calibri"/>
                          <a:cs typeface="Calibri"/>
                        </a:rPr>
                        <a:t>solids</a:t>
                      </a:r>
                      <a:endParaRPr sz="600">
                        <a:latin typeface="Calibri"/>
                        <a:cs typeface="Calibri"/>
                      </a:endParaRPr>
                    </a:p>
                    <a:p>
                      <a:pPr marL="525145" marR="218440" indent="-228600">
                        <a:lnSpc>
                          <a:spcPct val="101400"/>
                        </a:lnSpc>
                        <a:spcBef>
                          <a:spcPts val="145"/>
                        </a:spcBef>
                        <a:buSzPct val="114285"/>
                        <a:buFont typeface="Symbol"/>
                        <a:buChar char=""/>
                        <a:tabLst>
                          <a:tab pos="525145" algn="l"/>
                          <a:tab pos="525780" algn="l"/>
                        </a:tabLst>
                      </a:pPr>
                      <a:r>
                        <a:rPr sz="600">
                          <a:latin typeface="Calibri"/>
                          <a:cs typeface="Calibri"/>
                        </a:rPr>
                        <a:t>sound</a:t>
                      </a:r>
                      <a:r>
                        <a:rPr sz="600" spc="-5">
                          <a:latin typeface="Calibri"/>
                          <a:cs typeface="Calibri"/>
                        </a:rPr>
                        <a:t> produced</a:t>
                      </a:r>
                      <a:r>
                        <a:rPr sz="600" spc="10">
                          <a:latin typeface="Calibri"/>
                          <a:cs typeface="Calibri"/>
                        </a:rPr>
                        <a:t> </a:t>
                      </a:r>
                      <a:r>
                        <a:rPr sz="600" spc="-5">
                          <a:latin typeface="Calibri"/>
                          <a:cs typeface="Calibri"/>
                        </a:rPr>
                        <a:t>by</a:t>
                      </a:r>
                      <a:r>
                        <a:rPr sz="600">
                          <a:latin typeface="Calibri"/>
                          <a:cs typeface="Calibri"/>
                        </a:rPr>
                        <a:t> </a:t>
                      </a:r>
                      <a:r>
                        <a:rPr sz="600" spc="-5">
                          <a:latin typeface="Calibri"/>
                          <a:cs typeface="Calibri"/>
                        </a:rPr>
                        <a:t>vibrations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objects,</a:t>
                      </a:r>
                      <a:r>
                        <a:rPr sz="600" spc="10">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loud</a:t>
                      </a:r>
                      <a:r>
                        <a:rPr sz="600" spc="5">
                          <a:latin typeface="Calibri"/>
                          <a:cs typeface="Calibri"/>
                        </a:rPr>
                        <a:t> </a:t>
                      </a:r>
                      <a:r>
                        <a:rPr sz="600" spc="-5">
                          <a:latin typeface="Calibri"/>
                          <a:cs typeface="Calibri"/>
                        </a:rPr>
                        <a:t>speakers,</a:t>
                      </a:r>
                      <a:r>
                        <a:rPr sz="600" spc="10">
                          <a:latin typeface="Calibri"/>
                          <a:cs typeface="Calibri"/>
                        </a:rPr>
                        <a:t> </a:t>
                      </a:r>
                      <a:r>
                        <a:rPr sz="600" spc="-5">
                          <a:latin typeface="Calibri"/>
                          <a:cs typeface="Calibri"/>
                        </a:rPr>
                        <a:t>detected</a:t>
                      </a:r>
                      <a:r>
                        <a:rPr sz="600" spc="15">
                          <a:latin typeface="Calibri"/>
                          <a:cs typeface="Calibri"/>
                        </a:rPr>
                        <a:t> </a:t>
                      </a:r>
                      <a:r>
                        <a:rPr sz="600" spc="-5">
                          <a:latin typeface="Calibri"/>
                          <a:cs typeface="Calibri"/>
                        </a:rPr>
                        <a:t>by</a:t>
                      </a:r>
                      <a:r>
                        <a:rPr sz="600">
                          <a:latin typeface="Calibri"/>
                          <a:cs typeface="Calibri"/>
                        </a:rPr>
                        <a:t> </a:t>
                      </a:r>
                      <a:r>
                        <a:rPr sz="600" spc="-5">
                          <a:latin typeface="Calibri"/>
                          <a:cs typeface="Calibri"/>
                        </a:rPr>
                        <a:t>their</a:t>
                      </a:r>
                      <a:r>
                        <a:rPr sz="600">
                          <a:latin typeface="Calibri"/>
                          <a:cs typeface="Calibri"/>
                        </a:rPr>
                        <a:t> </a:t>
                      </a:r>
                      <a:r>
                        <a:rPr sz="600" spc="-5">
                          <a:latin typeface="Calibri"/>
                          <a:cs typeface="Calibri"/>
                        </a:rPr>
                        <a:t>effects</a:t>
                      </a:r>
                      <a:r>
                        <a:rPr sz="600" spc="20">
                          <a:latin typeface="Calibri"/>
                          <a:cs typeface="Calibri"/>
                        </a:rPr>
                        <a:t> </a:t>
                      </a:r>
                      <a:r>
                        <a:rPr sz="600" spc="-5">
                          <a:latin typeface="Calibri"/>
                          <a:cs typeface="Calibri"/>
                        </a:rPr>
                        <a:t>on </a:t>
                      </a:r>
                      <a:r>
                        <a:rPr sz="600" spc="-145">
                          <a:latin typeface="Calibri"/>
                          <a:cs typeface="Calibri"/>
                        </a:rPr>
                        <a:t> </a:t>
                      </a:r>
                      <a:r>
                        <a:rPr sz="600" spc="-5">
                          <a:latin typeface="Calibri"/>
                          <a:cs typeface="Calibri"/>
                        </a:rPr>
                        <a:t>microphone diaphragm and</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ear drum;</a:t>
                      </a:r>
                      <a:r>
                        <a:rPr sz="600" spc="10">
                          <a:latin typeface="Calibri"/>
                          <a:cs typeface="Calibri"/>
                        </a:rPr>
                        <a:t> </a:t>
                      </a:r>
                      <a:r>
                        <a:rPr sz="600">
                          <a:latin typeface="Calibri"/>
                          <a:cs typeface="Calibri"/>
                        </a:rPr>
                        <a:t>sound</a:t>
                      </a:r>
                      <a:r>
                        <a:rPr sz="600" spc="-5">
                          <a:latin typeface="Calibri"/>
                          <a:cs typeface="Calibri"/>
                        </a:rPr>
                        <a:t> waves</a:t>
                      </a:r>
                      <a:r>
                        <a:rPr sz="600">
                          <a:latin typeface="Calibri"/>
                          <a:cs typeface="Calibri"/>
                        </a:rPr>
                        <a:t> </a:t>
                      </a:r>
                      <a:r>
                        <a:rPr sz="600" spc="-5">
                          <a:latin typeface="Calibri"/>
                          <a:cs typeface="Calibri"/>
                        </a:rPr>
                        <a:t>are longitudinal</a:t>
                      </a:r>
                      <a:endParaRPr sz="600">
                        <a:latin typeface="Calibri"/>
                        <a:cs typeface="Calibri"/>
                      </a:endParaRPr>
                    </a:p>
                    <a:p>
                      <a:pPr marL="525780" indent="-229235">
                        <a:lnSpc>
                          <a:spcPct val="100000"/>
                        </a:lnSpc>
                        <a:spcBef>
                          <a:spcPts val="155"/>
                        </a:spcBef>
                        <a:buSzPct val="114285"/>
                        <a:buFont typeface="Symbol"/>
                        <a:buChar char=""/>
                        <a:tabLst>
                          <a:tab pos="525145" algn="l"/>
                          <a:tab pos="525780" algn="l"/>
                        </a:tabLst>
                      </a:pPr>
                      <a:r>
                        <a:rPr sz="600" spc="-5">
                          <a:latin typeface="Calibri"/>
                          <a:cs typeface="Calibri"/>
                        </a:rPr>
                        <a:t>auditory</a:t>
                      </a:r>
                      <a:r>
                        <a:rPr sz="600" spc="-10">
                          <a:latin typeface="Calibri"/>
                          <a:cs typeface="Calibri"/>
                        </a:rPr>
                        <a:t> </a:t>
                      </a:r>
                      <a:r>
                        <a:rPr sz="600" spc="-5">
                          <a:latin typeface="Calibri"/>
                          <a:cs typeface="Calibri"/>
                        </a:rPr>
                        <a:t>range of</a:t>
                      </a:r>
                      <a:r>
                        <a:rPr sz="600">
                          <a:latin typeface="Calibri"/>
                          <a:cs typeface="Calibri"/>
                        </a:rPr>
                        <a:t> </a:t>
                      </a:r>
                      <a:r>
                        <a:rPr sz="600" spc="-5">
                          <a:latin typeface="Calibri"/>
                          <a:cs typeface="Calibri"/>
                        </a:rPr>
                        <a:t>humans and</a:t>
                      </a:r>
                      <a:r>
                        <a:rPr sz="600">
                          <a:latin typeface="Calibri"/>
                          <a:cs typeface="Calibri"/>
                        </a:rPr>
                        <a:t> </a:t>
                      </a:r>
                      <a:r>
                        <a:rPr sz="600" spc="-5">
                          <a:latin typeface="Calibri"/>
                          <a:cs typeface="Calibri"/>
                        </a:rPr>
                        <a:t>animals.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1088873">
                <a:tc>
                  <a:txBody>
                    <a:bodyPr/>
                    <a:lstStyle/>
                    <a:p>
                      <a:pPr>
                        <a:lnSpc>
                          <a:spcPct val="100000"/>
                        </a:lnSpc>
                        <a:spcBef>
                          <a:spcPts val="10"/>
                        </a:spcBef>
                      </a:pPr>
                      <a:endParaRPr sz="600">
                        <a:latin typeface="Times New Roman"/>
                        <a:cs typeface="Times New Roman"/>
                      </a:endParaRPr>
                    </a:p>
                    <a:p>
                      <a:pPr marL="68580" marR="120650">
                        <a:lnSpc>
                          <a:spcPct val="102099"/>
                        </a:lnSpc>
                      </a:pPr>
                      <a:r>
                        <a:rPr sz="600" b="1" spc="-5">
                          <a:latin typeface="Calibri"/>
                          <a:cs typeface="Calibri"/>
                        </a:rPr>
                        <a:t>How does the volume </a:t>
                      </a:r>
                      <a:r>
                        <a:rPr sz="600" b="1">
                          <a:latin typeface="Calibri"/>
                          <a:cs typeface="Calibri"/>
                        </a:rPr>
                        <a:t>of </a:t>
                      </a:r>
                      <a:r>
                        <a:rPr sz="600" b="1" spc="-5">
                          <a:latin typeface="Calibri"/>
                          <a:cs typeface="Calibri"/>
                        </a:rPr>
                        <a:t>a drum </a:t>
                      </a:r>
                      <a:r>
                        <a:rPr sz="600" b="1">
                          <a:latin typeface="Calibri"/>
                          <a:cs typeface="Calibri"/>
                        </a:rPr>
                        <a:t> </a:t>
                      </a:r>
                      <a:r>
                        <a:rPr sz="600" b="1" spc="-5">
                          <a:latin typeface="Calibri"/>
                          <a:cs typeface="Calibri"/>
                        </a:rPr>
                        <a:t>change as </a:t>
                      </a:r>
                      <a:r>
                        <a:rPr sz="600" b="1">
                          <a:latin typeface="Calibri"/>
                          <a:cs typeface="Calibri"/>
                        </a:rPr>
                        <a:t>you </a:t>
                      </a:r>
                      <a:r>
                        <a:rPr sz="600" b="1" spc="-5">
                          <a:latin typeface="Calibri"/>
                          <a:cs typeface="Calibri"/>
                        </a:rPr>
                        <a:t>move further away </a:t>
                      </a:r>
                      <a:r>
                        <a:rPr sz="600" b="1" spc="-145">
                          <a:latin typeface="Calibri"/>
                          <a:cs typeface="Calibri"/>
                        </a:rPr>
                        <a:t> </a:t>
                      </a:r>
                      <a:r>
                        <a:rPr sz="600" b="1" spc="-5">
                          <a:latin typeface="Calibri"/>
                          <a:cs typeface="Calibri"/>
                        </a:rPr>
                        <a:t>from</a:t>
                      </a:r>
                      <a:r>
                        <a:rPr sz="600" b="1">
                          <a:latin typeface="Calibri"/>
                          <a:cs typeface="Calibri"/>
                        </a:rPr>
                        <a:t> </a:t>
                      </a:r>
                      <a:r>
                        <a:rPr sz="600" b="1" spc="-5">
                          <a:latin typeface="Calibri"/>
                          <a:cs typeface="Calibri"/>
                        </a:rPr>
                        <a:t>it?</a:t>
                      </a:r>
                      <a:endParaRPr sz="600">
                        <a:latin typeface="Calibri"/>
                        <a:cs typeface="Calibri"/>
                      </a:endParaRPr>
                    </a:p>
                    <a:p>
                      <a:pPr>
                        <a:lnSpc>
                          <a:spcPct val="100000"/>
                        </a:lnSpc>
                        <a:spcBef>
                          <a:spcPts val="40"/>
                        </a:spcBef>
                      </a:pPr>
                      <a:endParaRPr sz="600">
                        <a:latin typeface="Times New Roman"/>
                        <a:cs typeface="Times New Roman"/>
                      </a:endParaRPr>
                    </a:p>
                    <a:p>
                      <a:pPr marL="68580" marR="127635">
                        <a:lnSpc>
                          <a:spcPct val="102299"/>
                        </a:lnSpc>
                      </a:pPr>
                      <a:r>
                        <a:rPr sz="600" b="1" spc="-5">
                          <a:latin typeface="Calibri"/>
                          <a:cs typeface="Calibri"/>
                        </a:rPr>
                        <a:t>How does the length </a:t>
                      </a:r>
                      <a:r>
                        <a:rPr sz="600" b="1">
                          <a:latin typeface="Calibri"/>
                          <a:cs typeface="Calibri"/>
                        </a:rPr>
                        <a:t>of </a:t>
                      </a:r>
                      <a:r>
                        <a:rPr sz="600" b="1" spc="-5">
                          <a:latin typeface="Calibri"/>
                          <a:cs typeface="Calibri"/>
                        </a:rPr>
                        <a:t>a guitar </a:t>
                      </a:r>
                      <a:r>
                        <a:rPr sz="600" b="1">
                          <a:latin typeface="Calibri"/>
                          <a:cs typeface="Calibri"/>
                        </a:rPr>
                        <a:t> </a:t>
                      </a:r>
                      <a:r>
                        <a:rPr sz="600" b="1" spc="-5">
                          <a:latin typeface="Calibri"/>
                          <a:cs typeface="Calibri"/>
                        </a:rPr>
                        <a:t>string/tuning fork</a:t>
                      </a:r>
                      <a:r>
                        <a:rPr sz="600" b="1" spc="-10">
                          <a:latin typeface="Calibri"/>
                          <a:cs typeface="Calibri"/>
                        </a:rPr>
                        <a:t> </a:t>
                      </a:r>
                      <a:r>
                        <a:rPr sz="600" b="1" spc="-5">
                          <a:latin typeface="Calibri"/>
                          <a:cs typeface="Calibri"/>
                        </a:rPr>
                        <a:t>affect</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pitch </a:t>
                      </a:r>
                      <a:r>
                        <a:rPr sz="600" b="1" spc="-145">
                          <a:latin typeface="Calibri"/>
                          <a:cs typeface="Calibri"/>
                        </a:rPr>
                        <a:t> </a:t>
                      </a:r>
                      <a:r>
                        <a:rPr sz="600" b="1" spc="-5">
                          <a:latin typeface="Calibri"/>
                          <a:cs typeface="Calibri"/>
                        </a:rPr>
                        <a:t>of</a:t>
                      </a:r>
                      <a:r>
                        <a:rPr sz="600" b="1" spc="-15">
                          <a:latin typeface="Calibri"/>
                          <a:cs typeface="Calibri"/>
                        </a:rPr>
                        <a:t> </a:t>
                      </a:r>
                      <a:r>
                        <a:rPr sz="600" b="1" spc="-5">
                          <a:latin typeface="Calibri"/>
                          <a:cs typeface="Calibri"/>
                        </a:rPr>
                        <a:t>the sound?</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b="1" spc="-5">
                          <a:latin typeface="Calibri"/>
                          <a:cs typeface="Calibri"/>
                        </a:rPr>
                        <a:t>Are</a:t>
                      </a:r>
                      <a:r>
                        <a:rPr sz="600" b="1" spc="-15">
                          <a:latin typeface="Calibri"/>
                          <a:cs typeface="Calibri"/>
                        </a:rPr>
                        <a:t> </a:t>
                      </a:r>
                      <a:r>
                        <a:rPr sz="600" b="1" spc="-5">
                          <a:latin typeface="Calibri"/>
                          <a:cs typeface="Calibri"/>
                        </a:rPr>
                        <a:t>two</a:t>
                      </a:r>
                      <a:r>
                        <a:rPr sz="600" b="1" spc="-10">
                          <a:latin typeface="Calibri"/>
                          <a:cs typeface="Calibri"/>
                        </a:rPr>
                        <a:t> </a:t>
                      </a:r>
                      <a:r>
                        <a:rPr sz="600" b="1" spc="-5">
                          <a:latin typeface="Calibri"/>
                          <a:cs typeface="Calibri"/>
                        </a:rPr>
                        <a:t>ears</a:t>
                      </a:r>
                      <a:r>
                        <a:rPr sz="600" b="1">
                          <a:latin typeface="Calibri"/>
                          <a:cs typeface="Calibri"/>
                        </a:rPr>
                        <a:t> </a:t>
                      </a:r>
                      <a:r>
                        <a:rPr sz="600" b="1" spc="-5">
                          <a:latin typeface="Calibri"/>
                          <a:cs typeface="Calibri"/>
                        </a:rPr>
                        <a:t>better than one?</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8580" marR="167640">
                        <a:lnSpc>
                          <a:spcPct val="102899"/>
                        </a:lnSpc>
                      </a:pPr>
                      <a:r>
                        <a:rPr sz="600" spc="-5">
                          <a:latin typeface="Calibri"/>
                          <a:cs typeface="Calibri"/>
                        </a:rPr>
                        <a:t>Which material</a:t>
                      </a:r>
                      <a:r>
                        <a:rPr sz="600" spc="-10">
                          <a:latin typeface="Calibri"/>
                          <a:cs typeface="Calibri"/>
                        </a:rPr>
                        <a:t> is</a:t>
                      </a:r>
                      <a:r>
                        <a:rPr sz="600">
                          <a:latin typeface="Calibri"/>
                          <a:cs typeface="Calibri"/>
                        </a:rPr>
                        <a:t> </a:t>
                      </a:r>
                      <a:r>
                        <a:rPr sz="600" spc="-5">
                          <a:latin typeface="Calibri"/>
                          <a:cs typeface="Calibri"/>
                        </a:rPr>
                        <a:t>best to</a:t>
                      </a:r>
                      <a:r>
                        <a:rPr sz="600">
                          <a:latin typeface="Calibri"/>
                          <a:cs typeface="Calibri"/>
                        </a:rPr>
                        <a:t> </a:t>
                      </a:r>
                      <a:r>
                        <a:rPr sz="600" spc="-5">
                          <a:latin typeface="Calibri"/>
                          <a:cs typeface="Calibri"/>
                        </a:rPr>
                        <a:t>use</a:t>
                      </a:r>
                      <a:r>
                        <a:rPr sz="600" spc="-10">
                          <a:latin typeface="Calibri"/>
                          <a:cs typeface="Calibri"/>
                        </a:rPr>
                        <a:t> </a:t>
                      </a:r>
                      <a:r>
                        <a:rPr sz="600" spc="-5">
                          <a:latin typeface="Calibri"/>
                          <a:cs typeface="Calibri"/>
                        </a:rPr>
                        <a:t>for </a:t>
                      </a:r>
                      <a:r>
                        <a:rPr sz="600">
                          <a:latin typeface="Calibri"/>
                          <a:cs typeface="Calibri"/>
                        </a:rPr>
                        <a:t> </a:t>
                      </a:r>
                      <a:r>
                        <a:rPr sz="600" spc="-5">
                          <a:latin typeface="Calibri"/>
                          <a:cs typeface="Calibri"/>
                        </a:rPr>
                        <a:t>muffling</a:t>
                      </a:r>
                      <a:r>
                        <a:rPr sz="600" spc="-10">
                          <a:latin typeface="Calibri"/>
                          <a:cs typeface="Calibri"/>
                        </a:rPr>
                        <a:t> </a:t>
                      </a:r>
                      <a:r>
                        <a:rPr sz="600">
                          <a:latin typeface="Calibri"/>
                          <a:cs typeface="Calibri"/>
                        </a:rPr>
                        <a:t>sound</a:t>
                      </a:r>
                      <a:r>
                        <a:rPr sz="600" spc="-5">
                          <a:latin typeface="Calibri"/>
                          <a:cs typeface="Calibri"/>
                        </a:rPr>
                        <a:t> </a:t>
                      </a:r>
                      <a:r>
                        <a:rPr sz="600" spc="-10">
                          <a:latin typeface="Calibri"/>
                          <a:cs typeface="Calibri"/>
                        </a:rPr>
                        <a:t>in</a:t>
                      </a:r>
                      <a:r>
                        <a:rPr sz="600" spc="-5">
                          <a:latin typeface="Calibri"/>
                          <a:cs typeface="Calibri"/>
                        </a:rPr>
                        <a:t> ear</a:t>
                      </a:r>
                      <a:r>
                        <a:rPr sz="600" spc="-10">
                          <a:latin typeface="Calibri"/>
                          <a:cs typeface="Calibri"/>
                        </a:rPr>
                        <a:t> </a:t>
                      </a:r>
                      <a:r>
                        <a:rPr sz="600" spc="-5">
                          <a:latin typeface="Calibri"/>
                          <a:cs typeface="Calibri"/>
                        </a:rPr>
                        <a:t>defenders?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401955">
                        <a:lnSpc>
                          <a:spcPct val="102899"/>
                        </a:lnSpc>
                      </a:pPr>
                      <a:r>
                        <a:rPr sz="600" spc="-5">
                          <a:latin typeface="Calibri"/>
                          <a:cs typeface="Calibri"/>
                        </a:rPr>
                        <a:t>When </a:t>
                      </a:r>
                      <a:r>
                        <a:rPr sz="600" spc="-10">
                          <a:latin typeface="Calibri"/>
                          <a:cs typeface="Calibri"/>
                        </a:rPr>
                        <a:t>is </a:t>
                      </a:r>
                      <a:r>
                        <a:rPr sz="600" spc="-5">
                          <a:latin typeface="Calibri"/>
                          <a:cs typeface="Calibri"/>
                        </a:rPr>
                        <a:t>our classroom the </a:t>
                      </a:r>
                      <a:r>
                        <a:rPr sz="600" spc="-145">
                          <a:latin typeface="Calibri"/>
                          <a:cs typeface="Calibri"/>
                        </a:rPr>
                        <a:t> </a:t>
                      </a:r>
                      <a:r>
                        <a:rPr sz="600" spc="-5">
                          <a:latin typeface="Calibri"/>
                          <a:cs typeface="Calibri"/>
                        </a:rPr>
                        <a:t>quietest?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111760" algn="just">
                        <a:lnSpc>
                          <a:spcPct val="101899"/>
                        </a:lnSpc>
                      </a:pPr>
                      <a:r>
                        <a:rPr sz="600" spc="-5">
                          <a:latin typeface="Calibri"/>
                          <a:cs typeface="Calibri"/>
                        </a:rPr>
                        <a:t>Is there a link between how loud </a:t>
                      </a:r>
                      <a:r>
                        <a:rPr sz="600" spc="-10">
                          <a:latin typeface="Calibri"/>
                          <a:cs typeface="Calibri"/>
                        </a:rPr>
                        <a:t>it </a:t>
                      </a:r>
                      <a:r>
                        <a:rPr sz="600" spc="-145">
                          <a:latin typeface="Calibri"/>
                          <a:cs typeface="Calibri"/>
                        </a:rPr>
                        <a:t> </a:t>
                      </a:r>
                      <a:r>
                        <a:rPr sz="600" spc="-5">
                          <a:latin typeface="Calibri"/>
                          <a:cs typeface="Calibri"/>
                        </a:rPr>
                        <a:t>is </a:t>
                      </a:r>
                      <a:r>
                        <a:rPr sz="600" spc="-10">
                          <a:latin typeface="Calibri"/>
                          <a:cs typeface="Calibri"/>
                        </a:rPr>
                        <a:t>in </a:t>
                      </a:r>
                      <a:r>
                        <a:rPr sz="600" spc="-5">
                          <a:latin typeface="Calibri"/>
                          <a:cs typeface="Calibri"/>
                        </a:rPr>
                        <a:t>school and the </a:t>
                      </a:r>
                      <a:r>
                        <a:rPr sz="600" spc="-10">
                          <a:latin typeface="Calibri"/>
                          <a:cs typeface="Calibri"/>
                        </a:rPr>
                        <a:t>time </a:t>
                      </a:r>
                      <a:r>
                        <a:rPr sz="600" spc="-5">
                          <a:latin typeface="Calibri"/>
                          <a:cs typeface="Calibri"/>
                        </a:rPr>
                        <a:t>of day? If </a:t>
                      </a:r>
                      <a:r>
                        <a:rPr sz="600">
                          <a:latin typeface="Calibri"/>
                          <a:cs typeface="Calibri"/>
                        </a:rPr>
                        <a:t> </a:t>
                      </a:r>
                      <a:r>
                        <a:rPr sz="600" spc="-5">
                          <a:latin typeface="Calibri"/>
                          <a:cs typeface="Calibri"/>
                        </a:rPr>
                        <a:t>there is a pattern, </a:t>
                      </a:r>
                      <a:r>
                        <a:rPr sz="600" spc="-10">
                          <a:latin typeface="Calibri"/>
                          <a:cs typeface="Calibri"/>
                        </a:rPr>
                        <a:t>is </a:t>
                      </a:r>
                      <a:r>
                        <a:rPr sz="600" spc="-5">
                          <a:latin typeface="Calibri"/>
                          <a:cs typeface="Calibri"/>
                        </a:rPr>
                        <a:t>it the same in </a:t>
                      </a:r>
                      <a:r>
                        <a:rPr sz="600">
                          <a:latin typeface="Calibri"/>
                          <a:cs typeface="Calibri"/>
                        </a:rPr>
                        <a:t> </a:t>
                      </a:r>
                      <a:r>
                        <a:rPr sz="600" spc="-5">
                          <a:latin typeface="Calibri"/>
                          <a:cs typeface="Calibri"/>
                        </a:rPr>
                        <a:t>every</a:t>
                      </a:r>
                      <a:r>
                        <a:rPr sz="600" spc="-10">
                          <a:latin typeface="Calibri"/>
                          <a:cs typeface="Calibri"/>
                        </a:rPr>
                        <a:t> </a:t>
                      </a:r>
                      <a:r>
                        <a:rPr sz="600" spc="-5">
                          <a:latin typeface="Calibri"/>
                          <a:cs typeface="Calibri"/>
                        </a:rPr>
                        <a:t>area</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school?</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7945" marR="314960">
                        <a:lnSpc>
                          <a:spcPct val="102899"/>
                        </a:lnSpc>
                      </a:pPr>
                      <a:r>
                        <a:rPr sz="600" spc="-5">
                          <a:latin typeface="Calibri"/>
                          <a:cs typeface="Calibri"/>
                        </a:rPr>
                        <a:t>Do all animals have the same </a:t>
                      </a:r>
                      <a:r>
                        <a:rPr sz="600" spc="-145">
                          <a:latin typeface="Calibri"/>
                          <a:cs typeface="Calibri"/>
                        </a:rPr>
                        <a:t> </a:t>
                      </a:r>
                      <a:r>
                        <a:rPr sz="600" spc="-5">
                          <a:latin typeface="Calibri"/>
                          <a:cs typeface="Calibri"/>
                        </a:rPr>
                        <a:t>hearing</a:t>
                      </a:r>
                      <a:r>
                        <a:rPr sz="600" spc="-10">
                          <a:latin typeface="Calibri"/>
                          <a:cs typeface="Calibri"/>
                        </a:rPr>
                        <a:t> </a:t>
                      </a:r>
                      <a:r>
                        <a:rPr sz="600" spc="-5">
                          <a:latin typeface="Calibri"/>
                          <a:cs typeface="Calibri"/>
                        </a:rPr>
                        <a:t>range?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spc="-5">
                          <a:latin typeface="Calibri"/>
                          <a:cs typeface="Calibri"/>
                        </a:rPr>
                        <a:t>How</a:t>
                      </a:r>
                      <a:r>
                        <a:rPr sz="600" spc="-10">
                          <a:latin typeface="Calibri"/>
                          <a:cs typeface="Calibri"/>
                        </a:rPr>
                        <a:t> </a:t>
                      </a:r>
                      <a:r>
                        <a:rPr sz="600" spc="-5">
                          <a:latin typeface="Calibri"/>
                          <a:cs typeface="Calibri"/>
                        </a:rPr>
                        <a:t>can we</a:t>
                      </a:r>
                      <a:r>
                        <a:rPr sz="600" spc="-10">
                          <a:latin typeface="Calibri"/>
                          <a:cs typeface="Calibri"/>
                        </a:rPr>
                        <a:t> </a:t>
                      </a:r>
                      <a:r>
                        <a:rPr sz="600" spc="-5">
                          <a:latin typeface="Calibri"/>
                          <a:cs typeface="Calibri"/>
                        </a:rPr>
                        <a:t>make</a:t>
                      </a:r>
                      <a:r>
                        <a:rPr sz="600" spc="-10">
                          <a:latin typeface="Calibri"/>
                          <a:cs typeface="Calibri"/>
                        </a:rPr>
                        <a:t> </a:t>
                      </a:r>
                      <a:r>
                        <a:rPr sz="600" spc="-5">
                          <a:latin typeface="Calibri"/>
                          <a:cs typeface="Calibri"/>
                        </a:rPr>
                        <a:t>different</a:t>
                      </a:r>
                      <a:r>
                        <a:rPr sz="600" spc="-20">
                          <a:latin typeface="Calibri"/>
                          <a:cs typeface="Calibri"/>
                        </a:rPr>
                        <a:t> </a:t>
                      </a:r>
                      <a:r>
                        <a:rPr sz="600">
                          <a:latin typeface="Calibri"/>
                          <a:cs typeface="Calibri"/>
                        </a:rPr>
                        <a:t>sounds?</a:t>
                      </a: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0533C146-C046-46FB-94AB-8FE9EC00C7B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80BDE5-8A32-4C84-B90B-37CE983D6A3E}"/>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3576506877"/>
              </p:ext>
            </p:extLst>
          </p:nvPr>
        </p:nvGraphicFramePr>
        <p:xfrm>
          <a:off x="502613" y="906800"/>
          <a:ext cx="8891213" cy="5210744"/>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47026">
                <a:tc gridSpan="9">
                  <a:txBody>
                    <a:bodyPr/>
                    <a:lstStyle/>
                    <a:p>
                      <a:pPr>
                        <a:lnSpc>
                          <a:spcPct val="100000"/>
                        </a:lnSpc>
                        <a:spcBef>
                          <a:spcPts val="35"/>
                        </a:spcBef>
                      </a:pPr>
                      <a:endParaRPr sz="1000">
                        <a:latin typeface="Times New Roman"/>
                        <a:cs typeface="Times New Roman"/>
                      </a:endParaRPr>
                    </a:p>
                    <a:p>
                      <a:pPr algn="ctr">
                        <a:lnSpc>
                          <a:spcPct val="100000"/>
                        </a:lnSpc>
                        <a:spcBef>
                          <a:spcPts val="5"/>
                        </a:spcBef>
                      </a:pPr>
                      <a:r>
                        <a:rPr sz="1000" b="1" u="sng">
                          <a:solidFill>
                            <a:schemeClr val="bg1"/>
                          </a:solidFill>
                          <a:uFill>
                            <a:solidFill>
                              <a:srgbClr val="000000"/>
                            </a:solidFill>
                          </a:uFill>
                          <a:latin typeface="Calibri"/>
                          <a:cs typeface="Calibri"/>
                        </a:rPr>
                        <a:t>Year</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6</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(ENERGY) Light</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and</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Sight</a:t>
                      </a:r>
                      <a:endParaRPr sz="1000">
                        <a:solidFill>
                          <a:schemeClr val="bg1"/>
                        </a:solidFill>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4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0923">
                <a:tc rowSpan="3" gridSpan="2">
                  <a:txBody>
                    <a:bodyPr/>
                    <a:lstStyle/>
                    <a:p>
                      <a:pPr>
                        <a:lnSpc>
                          <a:spcPct val="100000"/>
                        </a:lnSpc>
                      </a:pPr>
                      <a:endParaRPr sz="800">
                        <a:latin typeface="Times New Roman"/>
                        <a:cs typeface="Times New Roman"/>
                      </a:endParaRPr>
                    </a:p>
                    <a:p>
                      <a:pPr marL="525780" indent="-228600">
                        <a:lnSpc>
                          <a:spcPct val="100000"/>
                        </a:lnSpc>
                        <a:buSzPct val="114285"/>
                        <a:buFont typeface="Symbol"/>
                        <a:buChar char=""/>
                        <a:tabLst>
                          <a:tab pos="525145" algn="l"/>
                          <a:tab pos="525780" algn="l"/>
                        </a:tabLst>
                      </a:pPr>
                      <a:r>
                        <a:rPr sz="600" b="1" spc="-5">
                          <a:latin typeface="Calibri"/>
                          <a:cs typeface="Calibri"/>
                        </a:rPr>
                        <a:t>Recognise</a:t>
                      </a:r>
                      <a:r>
                        <a:rPr sz="600" b="1">
                          <a:latin typeface="Calibri"/>
                          <a:cs typeface="Calibri"/>
                        </a:rPr>
                        <a:t> </a:t>
                      </a:r>
                      <a:r>
                        <a:rPr sz="600" b="1" spc="-5">
                          <a:latin typeface="Calibri"/>
                          <a:cs typeface="Calibri"/>
                        </a:rPr>
                        <a:t>that</a:t>
                      </a:r>
                      <a:r>
                        <a:rPr sz="600" b="1" spc="5">
                          <a:latin typeface="Calibri"/>
                          <a:cs typeface="Calibri"/>
                        </a:rPr>
                        <a:t> </a:t>
                      </a:r>
                      <a:r>
                        <a:rPr sz="600" b="1" spc="-5">
                          <a:latin typeface="Calibri"/>
                          <a:cs typeface="Calibri"/>
                        </a:rPr>
                        <a:t>light</a:t>
                      </a:r>
                      <a:r>
                        <a:rPr sz="600" b="1">
                          <a:latin typeface="Calibri"/>
                          <a:cs typeface="Calibri"/>
                        </a:rPr>
                        <a:t> </a:t>
                      </a:r>
                      <a:r>
                        <a:rPr sz="600" b="1" spc="-5">
                          <a:latin typeface="Calibri"/>
                          <a:cs typeface="Calibri"/>
                        </a:rPr>
                        <a:t>appears</a:t>
                      </a:r>
                      <a:r>
                        <a:rPr sz="600" b="1">
                          <a:latin typeface="Calibri"/>
                          <a:cs typeface="Calibri"/>
                        </a:rPr>
                        <a:t> </a:t>
                      </a:r>
                      <a:r>
                        <a:rPr sz="600" b="1" spc="-5">
                          <a:latin typeface="Calibri"/>
                          <a:cs typeface="Calibri"/>
                        </a:rPr>
                        <a:t>to</a:t>
                      </a:r>
                      <a:r>
                        <a:rPr sz="600" b="1" spc="5">
                          <a:latin typeface="Calibri"/>
                          <a:cs typeface="Calibri"/>
                        </a:rPr>
                        <a:t> </a:t>
                      </a:r>
                      <a:r>
                        <a:rPr sz="600" b="1" spc="-5">
                          <a:latin typeface="Calibri"/>
                          <a:cs typeface="Calibri"/>
                        </a:rPr>
                        <a:t>travel</a:t>
                      </a:r>
                      <a:r>
                        <a:rPr sz="600" b="1" spc="10">
                          <a:latin typeface="Calibri"/>
                          <a:cs typeface="Calibri"/>
                        </a:rPr>
                        <a:t> </a:t>
                      </a:r>
                      <a:r>
                        <a:rPr sz="600" b="1" spc="-5">
                          <a:latin typeface="Calibri"/>
                          <a:cs typeface="Calibri"/>
                        </a:rPr>
                        <a:t>in</a:t>
                      </a:r>
                      <a:r>
                        <a:rPr sz="600" b="1" spc="10">
                          <a:latin typeface="Calibri"/>
                          <a:cs typeface="Calibri"/>
                        </a:rPr>
                        <a:t> </a:t>
                      </a:r>
                      <a:r>
                        <a:rPr sz="600" b="1" spc="-5">
                          <a:latin typeface="Calibri"/>
                          <a:cs typeface="Calibri"/>
                        </a:rPr>
                        <a:t>straight</a:t>
                      </a:r>
                      <a:r>
                        <a:rPr sz="600" b="1">
                          <a:latin typeface="Calibri"/>
                          <a:cs typeface="Calibri"/>
                        </a:rPr>
                        <a:t> </a:t>
                      </a:r>
                      <a:r>
                        <a:rPr sz="600" b="1" spc="-5">
                          <a:latin typeface="Calibri"/>
                          <a:cs typeface="Calibri"/>
                        </a:rPr>
                        <a:t>lines.</a:t>
                      </a:r>
                      <a:endParaRPr sz="600">
                        <a:latin typeface="Calibri"/>
                        <a:cs typeface="Calibri"/>
                      </a:endParaRPr>
                    </a:p>
                    <a:p>
                      <a:pPr marL="525780" marR="115570" indent="-228600">
                        <a:lnSpc>
                          <a:spcPct val="101400"/>
                        </a:lnSpc>
                        <a:spcBef>
                          <a:spcPts val="145"/>
                        </a:spcBef>
                        <a:buSzPct val="114285"/>
                        <a:buFont typeface="Symbol"/>
                        <a:buChar char=""/>
                        <a:tabLst>
                          <a:tab pos="525145" algn="l"/>
                          <a:tab pos="525780" algn="l"/>
                        </a:tabLst>
                      </a:pPr>
                      <a:r>
                        <a:rPr sz="600" b="1" spc="-5">
                          <a:latin typeface="Calibri"/>
                          <a:cs typeface="Calibri"/>
                        </a:rPr>
                        <a:t>Use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idea</a:t>
                      </a:r>
                      <a:r>
                        <a:rPr sz="600" b="1" spc="5">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light</a:t>
                      </a:r>
                      <a:r>
                        <a:rPr sz="600" b="1">
                          <a:latin typeface="Calibri"/>
                          <a:cs typeface="Calibri"/>
                        </a:rPr>
                        <a:t> </a:t>
                      </a:r>
                      <a:r>
                        <a:rPr sz="600" b="1" spc="-5">
                          <a:latin typeface="Calibri"/>
                          <a:cs typeface="Calibri"/>
                        </a:rPr>
                        <a:t>travels</a:t>
                      </a:r>
                      <a:r>
                        <a:rPr sz="600" b="1" spc="10">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straight</a:t>
                      </a:r>
                      <a:r>
                        <a:rPr sz="600" b="1">
                          <a:latin typeface="Calibri"/>
                          <a:cs typeface="Calibri"/>
                        </a:rPr>
                        <a:t> </a:t>
                      </a:r>
                      <a:r>
                        <a:rPr sz="600" b="1" spc="-5">
                          <a:latin typeface="Calibri"/>
                          <a:cs typeface="Calibri"/>
                        </a:rPr>
                        <a:t>lines</a:t>
                      </a:r>
                      <a:r>
                        <a:rPr sz="600" b="1">
                          <a:latin typeface="Calibri"/>
                          <a:cs typeface="Calibri"/>
                        </a:rPr>
                        <a:t> to </a:t>
                      </a:r>
                      <a:r>
                        <a:rPr sz="600" b="1" spc="-5">
                          <a:latin typeface="Calibri"/>
                          <a:cs typeface="Calibri"/>
                        </a:rPr>
                        <a:t>explain </a:t>
                      </a:r>
                      <a:r>
                        <a:rPr sz="600" b="1">
                          <a:latin typeface="Calibri"/>
                          <a:cs typeface="Calibri"/>
                        </a:rPr>
                        <a:t> </a:t>
                      </a:r>
                      <a:r>
                        <a:rPr sz="600" b="1" spc="-5">
                          <a:latin typeface="Calibri"/>
                          <a:cs typeface="Calibri"/>
                        </a:rPr>
                        <a:t>that objects</a:t>
                      </a:r>
                      <a:r>
                        <a:rPr sz="600" b="1">
                          <a:latin typeface="Calibri"/>
                          <a:cs typeface="Calibri"/>
                        </a:rPr>
                        <a:t> </a:t>
                      </a:r>
                      <a:r>
                        <a:rPr sz="600" b="1" spc="-5">
                          <a:latin typeface="Calibri"/>
                          <a:cs typeface="Calibri"/>
                        </a:rPr>
                        <a:t>are</a:t>
                      </a:r>
                      <a:r>
                        <a:rPr sz="600" b="1">
                          <a:latin typeface="Calibri"/>
                          <a:cs typeface="Calibri"/>
                        </a:rPr>
                        <a:t> </a:t>
                      </a:r>
                      <a:r>
                        <a:rPr sz="600" b="1" spc="-5">
                          <a:latin typeface="Calibri"/>
                          <a:cs typeface="Calibri"/>
                        </a:rPr>
                        <a:t>seen</a:t>
                      </a:r>
                      <a:r>
                        <a:rPr sz="600" b="1" spc="10">
                          <a:latin typeface="Calibri"/>
                          <a:cs typeface="Calibri"/>
                        </a:rPr>
                        <a:t> </a:t>
                      </a:r>
                      <a:r>
                        <a:rPr sz="600" b="1" spc="-5">
                          <a:latin typeface="Calibri"/>
                          <a:cs typeface="Calibri"/>
                        </a:rPr>
                        <a:t>because</a:t>
                      </a:r>
                      <a:r>
                        <a:rPr sz="600" b="1" spc="10">
                          <a:latin typeface="Calibri"/>
                          <a:cs typeface="Calibri"/>
                        </a:rPr>
                        <a:t> </a:t>
                      </a:r>
                      <a:r>
                        <a:rPr sz="600" b="1" spc="-5">
                          <a:latin typeface="Calibri"/>
                          <a:cs typeface="Calibri"/>
                        </a:rPr>
                        <a:t>they</a:t>
                      </a:r>
                      <a:r>
                        <a:rPr sz="600" b="1" spc="5">
                          <a:latin typeface="Calibri"/>
                          <a:cs typeface="Calibri"/>
                        </a:rPr>
                        <a:t> </a:t>
                      </a:r>
                      <a:r>
                        <a:rPr sz="600" b="1" spc="-5">
                          <a:latin typeface="Calibri"/>
                          <a:cs typeface="Calibri"/>
                        </a:rPr>
                        <a:t>give</a:t>
                      </a:r>
                      <a:r>
                        <a:rPr sz="600" b="1" spc="10">
                          <a:latin typeface="Calibri"/>
                          <a:cs typeface="Calibri"/>
                        </a:rPr>
                        <a:t> </a:t>
                      </a:r>
                      <a:r>
                        <a:rPr sz="600" b="1" spc="-5">
                          <a:latin typeface="Calibri"/>
                          <a:cs typeface="Calibri"/>
                        </a:rPr>
                        <a:t>out</a:t>
                      </a:r>
                      <a:r>
                        <a:rPr sz="600" b="1">
                          <a:latin typeface="Calibri"/>
                          <a:cs typeface="Calibri"/>
                        </a:rPr>
                        <a:t> </a:t>
                      </a:r>
                      <a:r>
                        <a:rPr sz="600" b="1" spc="-5">
                          <a:latin typeface="Calibri"/>
                          <a:cs typeface="Calibri"/>
                        </a:rPr>
                        <a:t>or</a:t>
                      </a:r>
                      <a:r>
                        <a:rPr sz="600" b="1" spc="5">
                          <a:latin typeface="Calibri"/>
                          <a:cs typeface="Calibri"/>
                        </a:rPr>
                        <a:t> </a:t>
                      </a:r>
                      <a:r>
                        <a:rPr sz="600" b="1" spc="-5">
                          <a:latin typeface="Calibri"/>
                          <a:cs typeface="Calibri"/>
                        </a:rPr>
                        <a:t>reflect light </a:t>
                      </a:r>
                      <a:r>
                        <a:rPr sz="600" b="1" spc="-140">
                          <a:latin typeface="Calibri"/>
                          <a:cs typeface="Calibri"/>
                        </a:rPr>
                        <a:t> </a:t>
                      </a:r>
                      <a:r>
                        <a:rPr sz="600" b="1" spc="-5">
                          <a:latin typeface="Calibri"/>
                          <a:cs typeface="Calibri"/>
                        </a:rPr>
                        <a:t>into</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eye.</a:t>
                      </a:r>
                      <a:endParaRPr sz="600">
                        <a:latin typeface="Calibri"/>
                        <a:cs typeface="Calibri"/>
                      </a:endParaRPr>
                    </a:p>
                    <a:p>
                      <a:pPr marL="525780" marR="132715" indent="-228600">
                        <a:lnSpc>
                          <a:spcPct val="101400"/>
                        </a:lnSpc>
                        <a:spcBef>
                          <a:spcPts val="145"/>
                        </a:spcBef>
                        <a:buSzPct val="114285"/>
                        <a:buFont typeface="Symbol"/>
                        <a:buChar char=""/>
                        <a:tabLst>
                          <a:tab pos="525145" algn="l"/>
                          <a:tab pos="525780" algn="l"/>
                        </a:tabLst>
                      </a:pPr>
                      <a:r>
                        <a:rPr sz="600" b="1" spc="-5">
                          <a:latin typeface="Calibri"/>
                          <a:cs typeface="Calibri"/>
                        </a:rPr>
                        <a:t>Explain</a:t>
                      </a:r>
                      <a:r>
                        <a:rPr sz="600" b="1" spc="5">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we</a:t>
                      </a:r>
                      <a:r>
                        <a:rPr sz="600" b="1" spc="10">
                          <a:latin typeface="Calibri"/>
                          <a:cs typeface="Calibri"/>
                        </a:rPr>
                        <a:t> </a:t>
                      </a:r>
                      <a:r>
                        <a:rPr sz="600" b="1" spc="-5">
                          <a:latin typeface="Calibri"/>
                          <a:cs typeface="Calibri"/>
                        </a:rPr>
                        <a:t>see</a:t>
                      </a:r>
                      <a:r>
                        <a:rPr sz="600" b="1" spc="10">
                          <a:latin typeface="Calibri"/>
                          <a:cs typeface="Calibri"/>
                        </a:rPr>
                        <a:t> </a:t>
                      </a:r>
                      <a:r>
                        <a:rPr sz="600" b="1" spc="-5">
                          <a:latin typeface="Calibri"/>
                          <a:cs typeface="Calibri"/>
                        </a:rPr>
                        <a:t>things because</a:t>
                      </a:r>
                      <a:r>
                        <a:rPr sz="600" b="1">
                          <a:latin typeface="Calibri"/>
                          <a:cs typeface="Calibri"/>
                        </a:rPr>
                        <a:t> </a:t>
                      </a:r>
                      <a:r>
                        <a:rPr sz="600" b="1" spc="-5">
                          <a:latin typeface="Calibri"/>
                          <a:cs typeface="Calibri"/>
                        </a:rPr>
                        <a:t>light</a:t>
                      </a:r>
                      <a:r>
                        <a:rPr sz="600" b="1">
                          <a:latin typeface="Calibri"/>
                          <a:cs typeface="Calibri"/>
                        </a:rPr>
                        <a:t> </a:t>
                      </a:r>
                      <a:r>
                        <a:rPr sz="600" b="1" spc="-5">
                          <a:latin typeface="Calibri"/>
                          <a:cs typeface="Calibri"/>
                        </a:rPr>
                        <a:t>travels</a:t>
                      </a:r>
                      <a:r>
                        <a:rPr sz="600" b="1" spc="10">
                          <a:latin typeface="Calibri"/>
                          <a:cs typeface="Calibri"/>
                        </a:rPr>
                        <a:t> </a:t>
                      </a:r>
                      <a:r>
                        <a:rPr sz="600" b="1" spc="-5">
                          <a:latin typeface="Calibri"/>
                          <a:cs typeface="Calibri"/>
                        </a:rPr>
                        <a:t>from light </a:t>
                      </a:r>
                      <a:r>
                        <a:rPr sz="600" b="1" spc="-145">
                          <a:latin typeface="Calibri"/>
                          <a:cs typeface="Calibri"/>
                        </a:rPr>
                        <a:t> </a:t>
                      </a:r>
                      <a:r>
                        <a:rPr sz="600" b="1" spc="-5">
                          <a:latin typeface="Calibri"/>
                          <a:cs typeface="Calibri"/>
                        </a:rPr>
                        <a:t>sources</a:t>
                      </a:r>
                      <a:r>
                        <a:rPr sz="600" b="1" spc="-10">
                          <a:latin typeface="Calibri"/>
                          <a:cs typeface="Calibri"/>
                        </a:rPr>
                        <a:t> </a:t>
                      </a:r>
                      <a:r>
                        <a:rPr sz="600" b="1">
                          <a:latin typeface="Calibri"/>
                          <a:cs typeface="Calibri"/>
                        </a:rPr>
                        <a:t>to</a:t>
                      </a:r>
                      <a:r>
                        <a:rPr sz="600" b="1" spc="-5">
                          <a:latin typeface="Calibri"/>
                          <a:cs typeface="Calibri"/>
                        </a:rPr>
                        <a:t> our</a:t>
                      </a:r>
                      <a:r>
                        <a:rPr sz="600" b="1" spc="15">
                          <a:latin typeface="Calibri"/>
                          <a:cs typeface="Calibri"/>
                        </a:rPr>
                        <a:t> </a:t>
                      </a:r>
                      <a:r>
                        <a:rPr sz="600" b="1" spc="-5">
                          <a:latin typeface="Calibri"/>
                          <a:cs typeface="Calibri"/>
                        </a:rPr>
                        <a:t>eyes or</a:t>
                      </a:r>
                      <a:r>
                        <a:rPr sz="600" b="1" spc="10">
                          <a:latin typeface="Calibri"/>
                          <a:cs typeface="Calibri"/>
                        </a:rPr>
                        <a:t> </a:t>
                      </a:r>
                      <a:r>
                        <a:rPr sz="600" b="1" spc="-5">
                          <a:latin typeface="Calibri"/>
                          <a:cs typeface="Calibri"/>
                        </a:rPr>
                        <a:t>from</a:t>
                      </a:r>
                      <a:r>
                        <a:rPr sz="600" b="1" spc="5">
                          <a:latin typeface="Calibri"/>
                          <a:cs typeface="Calibri"/>
                        </a:rPr>
                        <a:t> </a:t>
                      </a:r>
                      <a:r>
                        <a:rPr sz="600" b="1" spc="-5">
                          <a:latin typeface="Calibri"/>
                          <a:cs typeface="Calibri"/>
                        </a:rPr>
                        <a:t>light</a:t>
                      </a:r>
                      <a:r>
                        <a:rPr sz="600" b="1" spc="5">
                          <a:latin typeface="Calibri"/>
                          <a:cs typeface="Calibri"/>
                        </a:rPr>
                        <a:t> </a:t>
                      </a:r>
                      <a:r>
                        <a:rPr sz="600" b="1" spc="-5">
                          <a:latin typeface="Calibri"/>
                          <a:cs typeface="Calibri"/>
                        </a:rPr>
                        <a:t>sources</a:t>
                      </a:r>
                      <a:r>
                        <a:rPr sz="600" b="1" spc="5">
                          <a:latin typeface="Calibri"/>
                          <a:cs typeface="Calibri"/>
                        </a:rPr>
                        <a:t> </a:t>
                      </a:r>
                      <a:r>
                        <a:rPr sz="600" b="1">
                          <a:latin typeface="Calibri"/>
                          <a:cs typeface="Calibri"/>
                        </a:rPr>
                        <a:t>to</a:t>
                      </a:r>
                      <a:r>
                        <a:rPr sz="600" b="1" spc="-5">
                          <a:latin typeface="Calibri"/>
                          <a:cs typeface="Calibri"/>
                        </a:rPr>
                        <a:t> objects</a:t>
                      </a:r>
                      <a:r>
                        <a:rPr sz="600" b="1" spc="5">
                          <a:latin typeface="Calibri"/>
                          <a:cs typeface="Calibri"/>
                        </a:rPr>
                        <a:t> </a:t>
                      </a:r>
                      <a:r>
                        <a:rPr sz="600" b="1" spc="-5">
                          <a:latin typeface="Calibri"/>
                          <a:cs typeface="Calibri"/>
                        </a:rPr>
                        <a:t>and </a:t>
                      </a:r>
                      <a:r>
                        <a:rPr sz="600" b="1">
                          <a:latin typeface="Calibri"/>
                          <a:cs typeface="Calibri"/>
                        </a:rPr>
                        <a:t> </a:t>
                      </a:r>
                      <a:r>
                        <a:rPr sz="600" b="1" spc="-5">
                          <a:latin typeface="Calibri"/>
                          <a:cs typeface="Calibri"/>
                        </a:rPr>
                        <a:t>then</a:t>
                      </a:r>
                      <a:r>
                        <a:rPr sz="600" b="1">
                          <a:latin typeface="Calibri"/>
                          <a:cs typeface="Calibri"/>
                        </a:rPr>
                        <a:t> </a:t>
                      </a:r>
                      <a:r>
                        <a:rPr sz="600" b="1" spc="-5">
                          <a:latin typeface="Calibri"/>
                          <a:cs typeface="Calibri"/>
                        </a:rPr>
                        <a:t>to</a:t>
                      </a:r>
                      <a:r>
                        <a:rPr sz="600" b="1">
                          <a:latin typeface="Calibri"/>
                          <a:cs typeface="Calibri"/>
                        </a:rPr>
                        <a:t> </a:t>
                      </a:r>
                      <a:r>
                        <a:rPr sz="600" b="1" spc="-5">
                          <a:latin typeface="Calibri"/>
                          <a:cs typeface="Calibri"/>
                        </a:rPr>
                        <a:t>our</a:t>
                      </a:r>
                      <a:r>
                        <a:rPr sz="600" b="1">
                          <a:latin typeface="Calibri"/>
                          <a:cs typeface="Calibri"/>
                        </a:rPr>
                        <a:t> </a:t>
                      </a:r>
                      <a:r>
                        <a:rPr sz="600" b="1" spc="-5">
                          <a:latin typeface="Calibri"/>
                          <a:cs typeface="Calibri"/>
                        </a:rPr>
                        <a:t>eyes.</a:t>
                      </a:r>
                      <a:endParaRPr sz="600">
                        <a:latin typeface="Calibri"/>
                        <a:cs typeface="Calibri"/>
                      </a:endParaRPr>
                    </a:p>
                    <a:p>
                      <a:pPr marL="525780" marR="88265" indent="-228600">
                        <a:lnSpc>
                          <a:spcPct val="101600"/>
                        </a:lnSpc>
                        <a:spcBef>
                          <a:spcPts val="140"/>
                        </a:spcBef>
                        <a:buSzPct val="114285"/>
                        <a:buFont typeface="Symbol"/>
                        <a:buChar char=""/>
                        <a:tabLst>
                          <a:tab pos="525145" algn="l"/>
                          <a:tab pos="525780" algn="l"/>
                        </a:tabLst>
                      </a:pPr>
                      <a:r>
                        <a:rPr sz="600" b="1" spc="-5">
                          <a:latin typeface="Calibri"/>
                          <a:cs typeface="Calibri"/>
                        </a:rPr>
                        <a:t>Use the</a:t>
                      </a:r>
                      <a:r>
                        <a:rPr sz="600" b="1">
                          <a:latin typeface="Calibri"/>
                          <a:cs typeface="Calibri"/>
                        </a:rPr>
                        <a:t> </a:t>
                      </a:r>
                      <a:r>
                        <a:rPr sz="600" b="1" spc="-5">
                          <a:latin typeface="Calibri"/>
                          <a:cs typeface="Calibri"/>
                        </a:rPr>
                        <a:t>idea</a:t>
                      </a:r>
                      <a:r>
                        <a:rPr sz="600" b="1" spc="5">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light</a:t>
                      </a:r>
                      <a:r>
                        <a:rPr sz="600" b="1">
                          <a:latin typeface="Calibri"/>
                          <a:cs typeface="Calibri"/>
                        </a:rPr>
                        <a:t> </a:t>
                      </a:r>
                      <a:r>
                        <a:rPr sz="600" b="1" spc="-5">
                          <a:latin typeface="Calibri"/>
                          <a:cs typeface="Calibri"/>
                        </a:rPr>
                        <a:t>travels</a:t>
                      </a:r>
                      <a:r>
                        <a:rPr sz="600" b="1" spc="10">
                          <a:latin typeface="Calibri"/>
                          <a:cs typeface="Calibri"/>
                        </a:rPr>
                        <a:t> </a:t>
                      </a:r>
                      <a:r>
                        <a:rPr sz="600" b="1" spc="-5">
                          <a:latin typeface="Calibri"/>
                          <a:cs typeface="Calibri"/>
                        </a:rPr>
                        <a:t>in</a:t>
                      </a:r>
                      <a:r>
                        <a:rPr sz="600" b="1">
                          <a:latin typeface="Calibri"/>
                          <a:cs typeface="Calibri"/>
                        </a:rPr>
                        <a:t> </a:t>
                      </a:r>
                      <a:r>
                        <a:rPr sz="600" b="1" spc="-5">
                          <a:latin typeface="Calibri"/>
                          <a:cs typeface="Calibri"/>
                        </a:rPr>
                        <a:t>straight</a:t>
                      </a:r>
                      <a:r>
                        <a:rPr sz="600" b="1">
                          <a:latin typeface="Calibri"/>
                          <a:cs typeface="Calibri"/>
                        </a:rPr>
                        <a:t> </a:t>
                      </a:r>
                      <a:r>
                        <a:rPr sz="600" b="1" spc="-5">
                          <a:latin typeface="Calibri"/>
                          <a:cs typeface="Calibri"/>
                        </a:rPr>
                        <a:t>lines</a:t>
                      </a:r>
                      <a:r>
                        <a:rPr sz="600" b="1">
                          <a:latin typeface="Calibri"/>
                          <a:cs typeface="Calibri"/>
                        </a:rPr>
                        <a:t> to </a:t>
                      </a:r>
                      <a:r>
                        <a:rPr sz="600" b="1" spc="-5">
                          <a:latin typeface="Calibri"/>
                          <a:cs typeface="Calibri"/>
                        </a:rPr>
                        <a:t>explain </a:t>
                      </a:r>
                      <a:r>
                        <a:rPr sz="600" b="1">
                          <a:latin typeface="Calibri"/>
                          <a:cs typeface="Calibri"/>
                        </a:rPr>
                        <a:t> </a:t>
                      </a:r>
                      <a:r>
                        <a:rPr sz="600" b="1" spc="-5">
                          <a:latin typeface="Calibri"/>
                          <a:cs typeface="Calibri"/>
                        </a:rPr>
                        <a:t>why</a:t>
                      </a:r>
                      <a:r>
                        <a:rPr sz="600" b="1">
                          <a:latin typeface="Calibri"/>
                          <a:cs typeface="Calibri"/>
                        </a:rPr>
                        <a:t> </a:t>
                      </a:r>
                      <a:r>
                        <a:rPr sz="600" b="1" spc="-5">
                          <a:latin typeface="Calibri"/>
                          <a:cs typeface="Calibri"/>
                        </a:rPr>
                        <a:t>shadows</a:t>
                      </a:r>
                      <a:r>
                        <a:rPr sz="600" b="1" spc="10">
                          <a:latin typeface="Calibri"/>
                          <a:cs typeface="Calibri"/>
                        </a:rPr>
                        <a:t> </a:t>
                      </a:r>
                      <a:r>
                        <a:rPr sz="600" b="1" spc="-5">
                          <a:latin typeface="Calibri"/>
                          <a:cs typeface="Calibri"/>
                        </a:rPr>
                        <a:t>have</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same shape</a:t>
                      </a:r>
                      <a:r>
                        <a:rPr sz="600" b="1">
                          <a:latin typeface="Calibri"/>
                          <a:cs typeface="Calibri"/>
                        </a:rPr>
                        <a:t> </a:t>
                      </a:r>
                      <a:r>
                        <a:rPr sz="600" b="1" spc="-5">
                          <a:latin typeface="Calibri"/>
                          <a:cs typeface="Calibri"/>
                        </a:rPr>
                        <a:t>as</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objects</a:t>
                      </a:r>
                      <a:r>
                        <a:rPr sz="600" b="1">
                          <a:latin typeface="Calibri"/>
                          <a:cs typeface="Calibri"/>
                        </a:rPr>
                        <a:t> </a:t>
                      </a:r>
                      <a:r>
                        <a:rPr sz="600" b="1" spc="-5">
                          <a:latin typeface="Calibri"/>
                          <a:cs typeface="Calibri"/>
                        </a:rPr>
                        <a:t>that cast </a:t>
                      </a:r>
                      <a:r>
                        <a:rPr sz="600" b="1" spc="-140">
                          <a:latin typeface="Calibri"/>
                          <a:cs typeface="Calibri"/>
                        </a:rPr>
                        <a:t> </a:t>
                      </a:r>
                      <a:r>
                        <a:rPr sz="600" b="1" spc="-10">
                          <a:latin typeface="Calibri"/>
                          <a:cs typeface="Calibri"/>
                        </a:rPr>
                        <a:t>them.</a:t>
                      </a:r>
                      <a:endParaRPr sz="600">
                        <a:latin typeface="Calibri"/>
                        <a:cs typeface="Calibri"/>
                      </a:endParaRPr>
                    </a:p>
                    <a:p>
                      <a:pPr marL="525780" marR="74295" indent="-228600">
                        <a:lnSpc>
                          <a:spcPct val="101400"/>
                        </a:lnSpc>
                        <a:spcBef>
                          <a:spcPts val="145"/>
                        </a:spcBef>
                        <a:buSzPct val="114285"/>
                        <a:buFont typeface="Symbol"/>
                        <a:buChar char=""/>
                        <a:tabLst>
                          <a:tab pos="525145" algn="l"/>
                          <a:tab pos="525780" algn="l"/>
                        </a:tabLst>
                      </a:pPr>
                      <a:r>
                        <a:rPr sz="600" b="1" spc="-5">
                          <a:latin typeface="Calibri"/>
                          <a:cs typeface="Calibri"/>
                        </a:rPr>
                        <a:t>Know</a:t>
                      </a:r>
                      <a:r>
                        <a:rPr sz="600" b="1" spc="10">
                          <a:latin typeface="Calibri"/>
                          <a:cs typeface="Calibri"/>
                        </a:rPr>
                        <a:t> </a:t>
                      </a:r>
                      <a:r>
                        <a:rPr sz="600" b="1" spc="-5">
                          <a:latin typeface="Calibri"/>
                          <a:cs typeface="Calibri"/>
                        </a:rPr>
                        <a:t>how</a:t>
                      </a:r>
                      <a:r>
                        <a:rPr sz="600" b="1" spc="10">
                          <a:latin typeface="Calibri"/>
                          <a:cs typeface="Calibri"/>
                        </a:rPr>
                        <a:t> </a:t>
                      </a:r>
                      <a:r>
                        <a:rPr sz="600" b="1" spc="-5">
                          <a:latin typeface="Calibri"/>
                          <a:cs typeface="Calibri"/>
                        </a:rPr>
                        <a:t>simple</a:t>
                      </a:r>
                      <a:r>
                        <a:rPr sz="600" b="1" spc="5">
                          <a:latin typeface="Calibri"/>
                          <a:cs typeface="Calibri"/>
                        </a:rPr>
                        <a:t> </a:t>
                      </a:r>
                      <a:r>
                        <a:rPr sz="600" b="1" spc="-5">
                          <a:latin typeface="Calibri"/>
                          <a:cs typeface="Calibri"/>
                        </a:rPr>
                        <a:t>optical</a:t>
                      </a:r>
                      <a:r>
                        <a:rPr sz="600" b="1">
                          <a:latin typeface="Calibri"/>
                          <a:cs typeface="Calibri"/>
                        </a:rPr>
                        <a:t> </a:t>
                      </a:r>
                      <a:r>
                        <a:rPr sz="600" b="1" spc="-5">
                          <a:latin typeface="Calibri"/>
                          <a:cs typeface="Calibri"/>
                        </a:rPr>
                        <a:t>instruments</a:t>
                      </a:r>
                      <a:r>
                        <a:rPr sz="600" b="1">
                          <a:latin typeface="Calibri"/>
                          <a:cs typeface="Calibri"/>
                        </a:rPr>
                        <a:t> </a:t>
                      </a:r>
                      <a:r>
                        <a:rPr sz="600" b="1" spc="-5">
                          <a:latin typeface="Calibri"/>
                          <a:cs typeface="Calibri"/>
                        </a:rPr>
                        <a:t>work,</a:t>
                      </a:r>
                      <a:r>
                        <a:rPr sz="600" b="1" spc="10">
                          <a:latin typeface="Calibri"/>
                          <a:cs typeface="Calibri"/>
                        </a:rPr>
                        <a:t> </a:t>
                      </a:r>
                      <a:r>
                        <a:rPr sz="600" b="1" spc="-5">
                          <a:latin typeface="Calibri"/>
                          <a:cs typeface="Calibri"/>
                        </a:rPr>
                        <a:t>e.g.</a:t>
                      </a:r>
                      <a:r>
                        <a:rPr sz="600" b="1" spc="5">
                          <a:latin typeface="Calibri"/>
                          <a:cs typeface="Calibri"/>
                        </a:rPr>
                        <a:t> </a:t>
                      </a:r>
                      <a:r>
                        <a:rPr sz="600" b="1" spc="-5">
                          <a:latin typeface="Calibri"/>
                          <a:cs typeface="Calibri"/>
                        </a:rPr>
                        <a:t>periscope, </a:t>
                      </a:r>
                      <a:r>
                        <a:rPr sz="600" b="1" spc="-140">
                          <a:latin typeface="Calibri"/>
                          <a:cs typeface="Calibri"/>
                        </a:rPr>
                        <a:t> </a:t>
                      </a:r>
                      <a:r>
                        <a:rPr sz="600" b="1" spc="-5">
                          <a:latin typeface="Calibri"/>
                          <a:cs typeface="Calibri"/>
                        </a:rPr>
                        <a:t>telescope,</a:t>
                      </a:r>
                      <a:r>
                        <a:rPr sz="600" b="1" spc="10">
                          <a:latin typeface="Calibri"/>
                          <a:cs typeface="Calibri"/>
                        </a:rPr>
                        <a:t> </a:t>
                      </a:r>
                      <a:r>
                        <a:rPr sz="600" b="1" spc="-5">
                          <a:latin typeface="Calibri"/>
                          <a:cs typeface="Calibri"/>
                        </a:rPr>
                        <a:t>binoculars, mirror,</a:t>
                      </a:r>
                      <a:r>
                        <a:rPr sz="600" b="1" spc="5">
                          <a:latin typeface="Calibri"/>
                          <a:cs typeface="Calibri"/>
                        </a:rPr>
                        <a:t> </a:t>
                      </a:r>
                      <a:r>
                        <a:rPr sz="600" b="1" spc="-5">
                          <a:latin typeface="Calibri"/>
                          <a:cs typeface="Calibri"/>
                        </a:rPr>
                        <a:t>magnifying</a:t>
                      </a:r>
                      <a:r>
                        <a:rPr sz="600" b="1" spc="10">
                          <a:latin typeface="Calibri"/>
                          <a:cs typeface="Calibri"/>
                        </a:rPr>
                        <a:t> </a:t>
                      </a:r>
                      <a:r>
                        <a:rPr sz="600" b="1" spc="-5">
                          <a:latin typeface="Calibri"/>
                          <a:cs typeface="Calibri"/>
                        </a:rPr>
                        <a:t>glass etc.</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45"/>
                        </a:spcBef>
                      </a:pPr>
                      <a:endParaRPr sz="700">
                        <a:latin typeface="Times New Roman"/>
                        <a:cs typeface="Times New Roman"/>
                      </a:endParaRPr>
                    </a:p>
                    <a:p>
                      <a:pPr marL="525780" marR="97155" indent="-229235">
                        <a:lnSpc>
                          <a:spcPct val="101400"/>
                        </a:lnSpc>
                        <a:buSzPct val="114285"/>
                        <a:buFont typeface="Symbol"/>
                        <a:buChar char=""/>
                        <a:tabLst>
                          <a:tab pos="525780" algn="l"/>
                          <a:tab pos="526415" algn="l"/>
                        </a:tabLst>
                      </a:pPr>
                      <a:r>
                        <a:rPr sz="600" spc="-5">
                          <a:latin typeface="Calibri"/>
                          <a:cs typeface="Calibri"/>
                        </a:rPr>
                        <a:t>Animals</a:t>
                      </a:r>
                      <a:r>
                        <a:rPr sz="600" spc="5">
                          <a:latin typeface="Calibri"/>
                          <a:cs typeface="Calibri"/>
                        </a:rPr>
                        <a:t> </a:t>
                      </a:r>
                      <a:r>
                        <a:rPr sz="600" spc="-5">
                          <a:latin typeface="Calibri"/>
                          <a:cs typeface="Calibri"/>
                        </a:rPr>
                        <a:t>see</a:t>
                      </a:r>
                      <a:r>
                        <a:rPr sz="600" spc="5">
                          <a:latin typeface="Calibri"/>
                          <a:cs typeface="Calibri"/>
                        </a:rPr>
                        <a:t> </a:t>
                      </a:r>
                      <a:r>
                        <a:rPr sz="600" spc="-5">
                          <a:latin typeface="Calibri"/>
                          <a:cs typeface="Calibri"/>
                        </a:rPr>
                        <a:t>light sources</a:t>
                      </a:r>
                      <a:r>
                        <a:rPr sz="600" spc="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travels</a:t>
                      </a:r>
                      <a:r>
                        <a:rPr sz="600" spc="5">
                          <a:latin typeface="Calibri"/>
                          <a:cs typeface="Calibri"/>
                        </a:rPr>
                        <a:t> </a:t>
                      </a:r>
                      <a:r>
                        <a:rPr sz="600" spc="-5">
                          <a:latin typeface="Calibri"/>
                          <a:cs typeface="Calibri"/>
                        </a:rPr>
                        <a:t>from</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source</a:t>
                      </a:r>
                      <a:r>
                        <a:rPr sz="600">
                          <a:latin typeface="Calibri"/>
                          <a:cs typeface="Calibri"/>
                        </a:rPr>
                        <a:t> </a:t>
                      </a:r>
                      <a:r>
                        <a:rPr sz="600" spc="-5">
                          <a:latin typeface="Calibri"/>
                          <a:cs typeface="Calibri"/>
                        </a:rPr>
                        <a:t>into</a:t>
                      </a:r>
                      <a:r>
                        <a:rPr sz="600" spc="15">
                          <a:latin typeface="Calibri"/>
                          <a:cs typeface="Calibri"/>
                        </a:rPr>
                        <a:t> </a:t>
                      </a:r>
                      <a:r>
                        <a:rPr sz="600" spc="-5">
                          <a:latin typeface="Calibri"/>
                          <a:cs typeface="Calibri"/>
                        </a:rPr>
                        <a:t>their </a:t>
                      </a:r>
                      <a:r>
                        <a:rPr sz="600" spc="-145">
                          <a:latin typeface="Calibri"/>
                          <a:cs typeface="Calibri"/>
                        </a:rPr>
                        <a:t> </a:t>
                      </a:r>
                      <a:r>
                        <a:rPr sz="600" spc="-5">
                          <a:latin typeface="Calibri"/>
                          <a:cs typeface="Calibri"/>
                        </a:rPr>
                        <a:t>eyes.</a:t>
                      </a:r>
                      <a:endParaRPr sz="600">
                        <a:latin typeface="Calibri"/>
                        <a:cs typeface="Calibri"/>
                      </a:endParaRPr>
                    </a:p>
                    <a:p>
                      <a:pPr marL="525780" marR="143510" indent="-229235">
                        <a:lnSpc>
                          <a:spcPct val="101400"/>
                        </a:lnSpc>
                        <a:spcBef>
                          <a:spcPts val="145"/>
                        </a:spcBef>
                        <a:buSzPct val="114285"/>
                        <a:buFont typeface="Symbol"/>
                        <a:buChar char=""/>
                        <a:tabLst>
                          <a:tab pos="525780" algn="l"/>
                          <a:tab pos="526415" algn="l"/>
                        </a:tabLst>
                      </a:pPr>
                      <a:r>
                        <a:rPr sz="600" spc="-5">
                          <a:latin typeface="Calibri"/>
                          <a:cs typeface="Calibri"/>
                        </a:rPr>
                        <a:t>Animals</a:t>
                      </a:r>
                      <a:r>
                        <a:rPr sz="600" spc="5">
                          <a:latin typeface="Calibri"/>
                          <a:cs typeface="Calibri"/>
                        </a:rPr>
                        <a:t> </a:t>
                      </a:r>
                      <a:r>
                        <a:rPr sz="600" spc="-5">
                          <a:latin typeface="Calibri"/>
                          <a:cs typeface="Calibri"/>
                        </a:rPr>
                        <a:t>see</a:t>
                      </a:r>
                      <a:r>
                        <a:rPr sz="600" spc="5">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light</a:t>
                      </a:r>
                      <a:r>
                        <a:rPr sz="600" spc="5">
                          <a:latin typeface="Calibri"/>
                          <a:cs typeface="Calibri"/>
                        </a:rPr>
                        <a:t> </a:t>
                      </a:r>
                      <a:r>
                        <a:rPr sz="600" spc="-5">
                          <a:latin typeface="Calibri"/>
                          <a:cs typeface="Calibri"/>
                        </a:rPr>
                        <a:t>is</a:t>
                      </a:r>
                      <a:r>
                        <a:rPr sz="600" spc="5">
                          <a:latin typeface="Calibri"/>
                          <a:cs typeface="Calibri"/>
                        </a:rPr>
                        <a:t> </a:t>
                      </a:r>
                      <a:r>
                        <a:rPr sz="600" spc="-5">
                          <a:latin typeface="Calibri"/>
                          <a:cs typeface="Calibri"/>
                        </a:rPr>
                        <a:t>reflected</a:t>
                      </a:r>
                      <a:r>
                        <a:rPr sz="600" spc="20">
                          <a:latin typeface="Calibri"/>
                          <a:cs typeface="Calibri"/>
                        </a:rPr>
                        <a:t> </a:t>
                      </a:r>
                      <a:r>
                        <a:rPr sz="600" spc="-5">
                          <a:latin typeface="Calibri"/>
                          <a:cs typeface="Calibri"/>
                        </a:rPr>
                        <a:t>off</a:t>
                      </a:r>
                      <a:r>
                        <a:rPr sz="600" spc="5">
                          <a:latin typeface="Calibri"/>
                          <a:cs typeface="Calibri"/>
                        </a:rPr>
                        <a:t> </a:t>
                      </a:r>
                      <a:r>
                        <a:rPr sz="600" spc="-5">
                          <a:latin typeface="Calibri"/>
                          <a:cs typeface="Calibri"/>
                        </a:rPr>
                        <a:t>that object and</a:t>
                      </a:r>
                      <a:r>
                        <a:rPr sz="600" spc="10">
                          <a:latin typeface="Calibri"/>
                          <a:cs typeface="Calibri"/>
                        </a:rPr>
                        <a:t> </a:t>
                      </a:r>
                      <a:r>
                        <a:rPr sz="600" spc="-5">
                          <a:latin typeface="Calibri"/>
                          <a:cs typeface="Calibri"/>
                        </a:rPr>
                        <a:t>enters </a:t>
                      </a:r>
                      <a:r>
                        <a:rPr sz="600" spc="-145">
                          <a:latin typeface="Calibri"/>
                          <a:cs typeface="Calibri"/>
                        </a:rPr>
                        <a:t> </a:t>
                      </a:r>
                      <a:r>
                        <a:rPr sz="600" spc="-5">
                          <a:latin typeface="Calibri"/>
                          <a:cs typeface="Calibri"/>
                        </a:rPr>
                        <a:t>their</a:t>
                      </a:r>
                      <a:r>
                        <a:rPr sz="600" spc="-10">
                          <a:latin typeface="Calibri"/>
                          <a:cs typeface="Calibri"/>
                        </a:rPr>
                        <a:t> </a:t>
                      </a:r>
                      <a:r>
                        <a:rPr sz="600">
                          <a:latin typeface="Calibri"/>
                          <a:cs typeface="Calibri"/>
                        </a:rPr>
                        <a:t>eyes.</a:t>
                      </a: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Light</a:t>
                      </a:r>
                      <a:r>
                        <a:rPr sz="600">
                          <a:latin typeface="Calibri"/>
                          <a:cs typeface="Calibri"/>
                        </a:rPr>
                        <a:t> </a:t>
                      </a:r>
                      <a:r>
                        <a:rPr sz="600" spc="-5">
                          <a:latin typeface="Calibri"/>
                          <a:cs typeface="Calibri"/>
                        </a:rPr>
                        <a:t>reflects</a:t>
                      </a:r>
                      <a:r>
                        <a:rPr sz="600" spc="10">
                          <a:latin typeface="Calibri"/>
                          <a:cs typeface="Calibri"/>
                        </a:rPr>
                        <a:t> </a:t>
                      </a:r>
                      <a:r>
                        <a:rPr sz="600" spc="-5">
                          <a:latin typeface="Calibri"/>
                          <a:cs typeface="Calibri"/>
                        </a:rPr>
                        <a:t>off</a:t>
                      </a:r>
                      <a:r>
                        <a:rPr sz="600" spc="10">
                          <a:latin typeface="Calibri"/>
                          <a:cs typeface="Calibri"/>
                        </a:rPr>
                        <a:t> </a:t>
                      </a:r>
                      <a:r>
                        <a:rPr sz="600" spc="-5">
                          <a:latin typeface="Calibri"/>
                          <a:cs typeface="Calibri"/>
                        </a:rPr>
                        <a:t>all</a:t>
                      </a:r>
                      <a:r>
                        <a:rPr sz="600" spc="10">
                          <a:latin typeface="Calibri"/>
                          <a:cs typeface="Calibri"/>
                        </a:rPr>
                        <a:t> </a:t>
                      </a:r>
                      <a:r>
                        <a:rPr sz="600" spc="-5">
                          <a:latin typeface="Calibri"/>
                          <a:cs typeface="Calibri"/>
                        </a:rPr>
                        <a:t>objects</a:t>
                      </a:r>
                      <a:r>
                        <a:rPr sz="600" spc="10">
                          <a:latin typeface="Calibri"/>
                          <a:cs typeface="Calibri"/>
                        </a:rPr>
                        <a:t> </a:t>
                      </a:r>
                      <a:r>
                        <a:rPr sz="600" spc="-5">
                          <a:latin typeface="Calibri"/>
                          <a:cs typeface="Calibri"/>
                        </a:rPr>
                        <a:t>(unless</a:t>
                      </a:r>
                      <a:r>
                        <a:rPr sz="600" spc="10">
                          <a:latin typeface="Calibri"/>
                          <a:cs typeface="Calibri"/>
                        </a:rPr>
                        <a:t> </a:t>
                      </a:r>
                      <a:r>
                        <a:rPr sz="600" spc="-5">
                          <a:latin typeface="Calibri"/>
                          <a:cs typeface="Calibri"/>
                        </a:rPr>
                        <a:t>they</a:t>
                      </a:r>
                      <a:r>
                        <a:rPr sz="600" spc="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black).</a:t>
                      </a:r>
                      <a:r>
                        <a:rPr sz="600" spc="10">
                          <a:latin typeface="Calibri"/>
                          <a:cs typeface="Calibri"/>
                        </a:rPr>
                        <a:t> </a:t>
                      </a:r>
                      <a:r>
                        <a:rPr sz="600" spc="-10">
                          <a:latin typeface="Calibri"/>
                          <a:cs typeface="Calibri"/>
                        </a:rPr>
                        <a:t>Non</a:t>
                      </a:r>
                      <a:r>
                        <a:rPr sz="600" spc="10">
                          <a:latin typeface="Calibri"/>
                          <a:cs typeface="Calibri"/>
                        </a:rPr>
                        <a:t> </a:t>
                      </a:r>
                      <a:r>
                        <a:rPr sz="600" spc="-5">
                          <a:latin typeface="Calibri"/>
                          <a:cs typeface="Calibri"/>
                        </a:rPr>
                        <a:t>shiny</a:t>
                      </a:r>
                      <a:r>
                        <a:rPr sz="600" spc="5">
                          <a:latin typeface="Calibri"/>
                          <a:cs typeface="Calibri"/>
                        </a:rPr>
                        <a:t> </a:t>
                      </a:r>
                      <a:r>
                        <a:rPr sz="600" spc="-5">
                          <a:latin typeface="Calibri"/>
                          <a:cs typeface="Calibri"/>
                        </a:rPr>
                        <a:t>surfaces</a:t>
                      </a:r>
                      <a:endParaRPr sz="600">
                        <a:latin typeface="Calibri"/>
                        <a:cs typeface="Calibri"/>
                      </a:endParaRPr>
                    </a:p>
                    <a:p>
                      <a:pPr marL="525780">
                        <a:lnSpc>
                          <a:spcPct val="100000"/>
                        </a:lnSpc>
                        <a:spcBef>
                          <a:spcPts val="15"/>
                        </a:spcBef>
                      </a:pPr>
                      <a:r>
                        <a:rPr sz="600" spc="-5">
                          <a:latin typeface="Calibri"/>
                          <a:cs typeface="Calibri"/>
                        </a:rPr>
                        <a:t>scatter</a:t>
                      </a:r>
                      <a:r>
                        <a:rPr sz="600">
                          <a:latin typeface="Calibri"/>
                          <a:cs typeface="Calibri"/>
                        </a:rPr>
                        <a:t> </a:t>
                      </a:r>
                      <a:r>
                        <a:rPr sz="600" spc="-5">
                          <a:latin typeface="Calibri"/>
                          <a:cs typeface="Calibri"/>
                        </a:rPr>
                        <a:t>the light</a:t>
                      </a:r>
                      <a:r>
                        <a:rPr sz="600" spc="-10">
                          <a:latin typeface="Calibri"/>
                          <a:cs typeface="Calibri"/>
                        </a:rPr>
                        <a:t> </a:t>
                      </a:r>
                      <a:r>
                        <a:rPr sz="600" spc="-5">
                          <a:latin typeface="Calibri"/>
                          <a:cs typeface="Calibri"/>
                        </a:rPr>
                        <a:t>so</a:t>
                      </a:r>
                      <a:r>
                        <a:rPr sz="600">
                          <a:latin typeface="Calibri"/>
                          <a:cs typeface="Calibri"/>
                        </a:rPr>
                        <a:t> </a:t>
                      </a:r>
                      <a:r>
                        <a:rPr sz="600" spc="-5">
                          <a:latin typeface="Calibri"/>
                          <a:cs typeface="Calibri"/>
                        </a:rPr>
                        <a:t>we </a:t>
                      </a:r>
                      <a:r>
                        <a:rPr sz="600">
                          <a:latin typeface="Calibri"/>
                          <a:cs typeface="Calibri"/>
                        </a:rPr>
                        <a:t>don’t</a:t>
                      </a:r>
                      <a:r>
                        <a:rPr sz="600" spc="-15">
                          <a:latin typeface="Calibri"/>
                          <a:cs typeface="Calibri"/>
                        </a:rPr>
                        <a:t> </a:t>
                      </a:r>
                      <a:r>
                        <a:rPr sz="600" spc="-5">
                          <a:latin typeface="Calibri"/>
                          <a:cs typeface="Calibri"/>
                        </a:rPr>
                        <a:t>see</a:t>
                      </a:r>
                      <a:r>
                        <a:rPr sz="600">
                          <a:latin typeface="Calibri"/>
                          <a:cs typeface="Calibri"/>
                        </a:rPr>
                        <a:t> </a:t>
                      </a:r>
                      <a:r>
                        <a:rPr sz="600" spc="-5">
                          <a:latin typeface="Calibri"/>
                          <a:cs typeface="Calibri"/>
                        </a:rPr>
                        <a:t>the beam.</a:t>
                      </a:r>
                      <a:endParaRPr sz="600">
                        <a:latin typeface="Calibri"/>
                        <a:cs typeface="Calibri"/>
                      </a:endParaRPr>
                    </a:p>
                    <a:p>
                      <a:pPr marL="525780" indent="-229870">
                        <a:lnSpc>
                          <a:spcPct val="100000"/>
                        </a:lnSpc>
                        <a:spcBef>
                          <a:spcPts val="155"/>
                        </a:spcBef>
                        <a:buSzPct val="114285"/>
                        <a:buFont typeface="Symbol"/>
                        <a:buChar char=""/>
                        <a:tabLst>
                          <a:tab pos="525780" algn="l"/>
                          <a:tab pos="526415" algn="l"/>
                        </a:tabLst>
                      </a:pPr>
                      <a:r>
                        <a:rPr sz="600" spc="-5">
                          <a:latin typeface="Calibri"/>
                          <a:cs typeface="Calibri"/>
                        </a:rPr>
                        <a:t>Light</a:t>
                      </a:r>
                      <a:r>
                        <a:rPr sz="600" spc="-20">
                          <a:latin typeface="Calibri"/>
                          <a:cs typeface="Calibri"/>
                        </a:rPr>
                        <a:t> </a:t>
                      </a:r>
                      <a:r>
                        <a:rPr sz="600" spc="-5">
                          <a:latin typeface="Calibri"/>
                          <a:cs typeface="Calibri"/>
                        </a:rPr>
                        <a:t>travels</a:t>
                      </a:r>
                      <a:r>
                        <a:rPr sz="600" spc="5">
                          <a:latin typeface="Calibri"/>
                          <a:cs typeface="Calibri"/>
                        </a:rPr>
                        <a:t> </a:t>
                      </a:r>
                      <a:r>
                        <a:rPr sz="600" spc="-5">
                          <a:latin typeface="Calibri"/>
                          <a:cs typeface="Calibri"/>
                        </a:rPr>
                        <a:t>in</a:t>
                      </a:r>
                      <a:r>
                        <a:rPr sz="600" spc="-10">
                          <a:latin typeface="Calibri"/>
                          <a:cs typeface="Calibri"/>
                        </a:rPr>
                        <a:t> </a:t>
                      </a:r>
                      <a:r>
                        <a:rPr sz="600" spc="-5">
                          <a:latin typeface="Calibri"/>
                          <a:cs typeface="Calibri"/>
                        </a:rPr>
                        <a:t>straight lines.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marR="323215">
                        <a:lnSpc>
                          <a:spcPct val="101400"/>
                        </a:lnSpc>
                      </a:pPr>
                      <a:r>
                        <a:rPr sz="600" spc="-5">
                          <a:latin typeface="Calibri"/>
                          <a:cs typeface="Calibri"/>
                        </a:rPr>
                        <a:t>Light source,</a:t>
                      </a:r>
                      <a:r>
                        <a:rPr sz="600" spc="10">
                          <a:latin typeface="Calibri"/>
                          <a:cs typeface="Calibri"/>
                        </a:rPr>
                        <a:t> </a:t>
                      </a:r>
                      <a:r>
                        <a:rPr sz="600" spc="-5">
                          <a:latin typeface="Calibri"/>
                          <a:cs typeface="Calibri"/>
                        </a:rPr>
                        <a:t>dark,</a:t>
                      </a:r>
                      <a:r>
                        <a:rPr sz="600" spc="10">
                          <a:latin typeface="Calibri"/>
                          <a:cs typeface="Calibri"/>
                        </a:rPr>
                        <a:t> </a:t>
                      </a:r>
                      <a:r>
                        <a:rPr sz="600" spc="-5">
                          <a:latin typeface="Calibri"/>
                          <a:cs typeface="Calibri"/>
                        </a:rPr>
                        <a:t>reflect,</a:t>
                      </a:r>
                      <a:r>
                        <a:rPr sz="600" spc="10">
                          <a:latin typeface="Calibri"/>
                          <a:cs typeface="Calibri"/>
                        </a:rPr>
                        <a:t> </a:t>
                      </a:r>
                      <a:r>
                        <a:rPr sz="600" spc="-5">
                          <a:latin typeface="Calibri"/>
                          <a:cs typeface="Calibri"/>
                        </a:rPr>
                        <a:t>ray,</a:t>
                      </a:r>
                      <a:r>
                        <a:rPr sz="600" spc="20">
                          <a:latin typeface="Calibri"/>
                          <a:cs typeface="Calibri"/>
                        </a:rPr>
                        <a:t> </a:t>
                      </a:r>
                      <a:r>
                        <a:rPr sz="600" spc="-5">
                          <a:latin typeface="Calibri"/>
                          <a:cs typeface="Calibri"/>
                        </a:rPr>
                        <a:t>mirror,</a:t>
                      </a:r>
                      <a:r>
                        <a:rPr sz="600" spc="10">
                          <a:latin typeface="Calibri"/>
                          <a:cs typeface="Calibri"/>
                        </a:rPr>
                        <a:t> </a:t>
                      </a:r>
                      <a:r>
                        <a:rPr sz="600">
                          <a:latin typeface="Calibri"/>
                          <a:cs typeface="Calibri"/>
                        </a:rPr>
                        <a:t>bounce,</a:t>
                      </a:r>
                      <a:r>
                        <a:rPr sz="600" spc="10">
                          <a:latin typeface="Calibri"/>
                          <a:cs typeface="Calibri"/>
                        </a:rPr>
                        <a:t> </a:t>
                      </a:r>
                      <a:r>
                        <a:rPr sz="600" spc="-5">
                          <a:latin typeface="Calibri"/>
                          <a:cs typeface="Calibri"/>
                        </a:rPr>
                        <a:t>visible,</a:t>
                      </a:r>
                      <a:r>
                        <a:rPr sz="600" spc="10">
                          <a:latin typeface="Calibri"/>
                          <a:cs typeface="Calibri"/>
                        </a:rPr>
                        <a:t> </a:t>
                      </a:r>
                      <a:r>
                        <a:rPr sz="600" spc="-5">
                          <a:latin typeface="Calibri"/>
                          <a:cs typeface="Calibri"/>
                        </a:rPr>
                        <a:t>beam,</a:t>
                      </a:r>
                      <a:r>
                        <a:rPr sz="600" spc="15">
                          <a:latin typeface="Calibri"/>
                          <a:cs typeface="Calibri"/>
                        </a:rPr>
                        <a:t> </a:t>
                      </a:r>
                      <a:r>
                        <a:rPr sz="600" spc="-5">
                          <a:latin typeface="Calibri"/>
                          <a:cs typeface="Calibri"/>
                        </a:rPr>
                        <a:t>sun,</a:t>
                      </a:r>
                      <a:r>
                        <a:rPr sz="600" spc="10">
                          <a:latin typeface="Calibri"/>
                          <a:cs typeface="Calibri"/>
                        </a:rPr>
                        <a:t> </a:t>
                      </a:r>
                      <a:r>
                        <a:rPr sz="600" spc="-5">
                          <a:latin typeface="Calibri"/>
                          <a:cs typeface="Calibri"/>
                        </a:rPr>
                        <a:t>glare,</a:t>
                      </a:r>
                      <a:r>
                        <a:rPr sz="600" spc="10">
                          <a:latin typeface="Calibri"/>
                          <a:cs typeface="Calibri"/>
                        </a:rPr>
                        <a:t> </a:t>
                      </a:r>
                      <a:r>
                        <a:rPr sz="600" spc="-5">
                          <a:latin typeface="Calibri"/>
                          <a:cs typeface="Calibri"/>
                        </a:rPr>
                        <a:t>travel,</a:t>
                      </a:r>
                      <a:r>
                        <a:rPr sz="600" spc="10">
                          <a:latin typeface="Calibri"/>
                          <a:cs typeface="Calibri"/>
                        </a:rPr>
                        <a:t> </a:t>
                      </a:r>
                      <a:r>
                        <a:rPr sz="600" spc="-5">
                          <a:latin typeface="Calibri"/>
                          <a:cs typeface="Calibri"/>
                        </a:rPr>
                        <a:t>straight,</a:t>
                      </a:r>
                      <a:r>
                        <a:rPr sz="600" spc="10">
                          <a:latin typeface="Calibri"/>
                          <a:cs typeface="Calibri"/>
                        </a:rPr>
                        <a:t> </a:t>
                      </a:r>
                      <a:r>
                        <a:rPr sz="600" spc="-5">
                          <a:latin typeface="Calibri"/>
                          <a:cs typeface="Calibri"/>
                        </a:rPr>
                        <a:t>opaque, </a:t>
                      </a:r>
                      <a:r>
                        <a:rPr sz="600">
                          <a:latin typeface="Calibri"/>
                          <a:cs typeface="Calibri"/>
                        </a:rPr>
                        <a:t> </a:t>
                      </a:r>
                      <a:r>
                        <a:rPr sz="600" spc="-5">
                          <a:latin typeface="Calibri"/>
                          <a:cs typeface="Calibri"/>
                        </a:rPr>
                        <a:t>shadow,</a:t>
                      </a:r>
                      <a:r>
                        <a:rPr sz="600" spc="5">
                          <a:latin typeface="Calibri"/>
                          <a:cs typeface="Calibri"/>
                        </a:rPr>
                        <a:t> </a:t>
                      </a:r>
                      <a:r>
                        <a:rPr sz="600" spc="-5">
                          <a:latin typeface="Calibri"/>
                          <a:cs typeface="Calibri"/>
                        </a:rPr>
                        <a:t>block,</a:t>
                      </a:r>
                      <a:r>
                        <a:rPr sz="600" spc="10">
                          <a:latin typeface="Calibri"/>
                          <a:cs typeface="Calibri"/>
                        </a:rPr>
                        <a:t> </a:t>
                      </a:r>
                      <a:r>
                        <a:rPr sz="600" spc="-5">
                          <a:latin typeface="Calibri"/>
                          <a:cs typeface="Calibri"/>
                        </a:rPr>
                        <a:t>transparent,</a:t>
                      </a:r>
                      <a:r>
                        <a:rPr sz="600" spc="10">
                          <a:latin typeface="Calibri"/>
                          <a:cs typeface="Calibri"/>
                        </a:rPr>
                        <a:t> </a:t>
                      </a:r>
                      <a:r>
                        <a:rPr sz="600" spc="-5">
                          <a:latin typeface="Calibri"/>
                          <a:cs typeface="Calibri"/>
                        </a:rPr>
                        <a:t>translucent.</a:t>
                      </a:r>
                      <a:r>
                        <a:rPr sz="600">
                          <a:latin typeface="Calibri"/>
                          <a:cs typeface="Calibri"/>
                        </a:rPr>
                        <a:t> </a:t>
                      </a:r>
                      <a:r>
                        <a:rPr sz="600" spc="-5">
                          <a:latin typeface="Calibri"/>
                          <a:cs typeface="Calibri"/>
                        </a:rPr>
                        <a:t>Reflect</a:t>
                      </a:r>
                      <a:r>
                        <a:rPr sz="600" spc="10">
                          <a:latin typeface="Calibri"/>
                          <a:cs typeface="Calibri"/>
                        </a:rPr>
                        <a:t> </a:t>
                      </a:r>
                      <a:r>
                        <a:rPr sz="600" spc="-5">
                          <a:latin typeface="Calibri"/>
                          <a:cs typeface="Calibri"/>
                        </a:rPr>
                        <a:t>Absorb</a:t>
                      </a:r>
                      <a:r>
                        <a:rPr sz="600">
                          <a:latin typeface="Calibri"/>
                          <a:cs typeface="Calibri"/>
                        </a:rPr>
                        <a:t> </a:t>
                      </a:r>
                      <a:r>
                        <a:rPr sz="600" spc="-5">
                          <a:latin typeface="Calibri"/>
                          <a:cs typeface="Calibri"/>
                        </a:rPr>
                        <a:t>Emitted</a:t>
                      </a:r>
                      <a:r>
                        <a:rPr sz="600" spc="10">
                          <a:latin typeface="Calibri"/>
                          <a:cs typeface="Calibri"/>
                        </a:rPr>
                        <a:t> </a:t>
                      </a:r>
                      <a:r>
                        <a:rPr sz="600" spc="-5">
                          <a:latin typeface="Calibri"/>
                          <a:cs typeface="Calibri"/>
                        </a:rPr>
                        <a:t>Scattered</a:t>
                      </a:r>
                      <a:r>
                        <a:rPr sz="600" spc="5">
                          <a:latin typeface="Calibri"/>
                          <a:cs typeface="Calibri"/>
                        </a:rPr>
                        <a:t> </a:t>
                      </a:r>
                      <a:r>
                        <a:rPr sz="600" spc="-5">
                          <a:latin typeface="Calibri"/>
                          <a:cs typeface="Calibri"/>
                        </a:rPr>
                        <a:t>Refraction</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717">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1012743">
                <a:tc gridSpan="2"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spc="-5">
                          <a:latin typeface="Calibri"/>
                          <a:cs typeface="Calibri"/>
                        </a:rPr>
                        <a:t>Thomas</a:t>
                      </a:r>
                      <a:r>
                        <a:rPr sz="600" b="1" spc="-30">
                          <a:latin typeface="Calibri"/>
                          <a:cs typeface="Calibri"/>
                        </a:rPr>
                        <a:t> </a:t>
                      </a:r>
                      <a:r>
                        <a:rPr sz="600" b="1" spc="-5">
                          <a:latin typeface="Calibri"/>
                          <a:cs typeface="Calibri"/>
                        </a:rPr>
                        <a:t>Young</a:t>
                      </a:r>
                      <a:endParaRPr sz="600">
                        <a:latin typeface="Calibri"/>
                        <a:cs typeface="Calibri"/>
                      </a:endParaRPr>
                    </a:p>
                    <a:p>
                      <a:pPr marL="67945">
                        <a:lnSpc>
                          <a:spcPct val="100000"/>
                        </a:lnSpc>
                        <a:spcBef>
                          <a:spcPts val="15"/>
                        </a:spcBef>
                      </a:pPr>
                      <a:r>
                        <a:rPr sz="600" spc="-5">
                          <a:latin typeface="Calibri"/>
                          <a:cs typeface="Calibri"/>
                        </a:rPr>
                        <a:t>(Wave</a:t>
                      </a:r>
                      <a:r>
                        <a:rPr sz="600" spc="-20">
                          <a:latin typeface="Calibri"/>
                          <a:cs typeface="Calibri"/>
                        </a:rPr>
                        <a:t> </a:t>
                      </a:r>
                      <a:r>
                        <a:rPr sz="600" spc="-5">
                          <a:latin typeface="Calibri"/>
                          <a:cs typeface="Calibri"/>
                        </a:rPr>
                        <a:t>Theory</a:t>
                      </a:r>
                      <a:r>
                        <a:rPr sz="600" spc="-1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Light)</a:t>
                      </a:r>
                      <a:endParaRPr sz="600">
                        <a:latin typeface="Calibri"/>
                        <a:cs typeface="Calibri"/>
                      </a:endParaRPr>
                    </a:p>
                    <a:p>
                      <a:pPr>
                        <a:lnSpc>
                          <a:spcPct val="100000"/>
                        </a:lnSpc>
                      </a:pPr>
                      <a:endParaRPr sz="700">
                        <a:latin typeface="Times New Roman"/>
                        <a:cs typeface="Times New Roman"/>
                      </a:endParaRPr>
                    </a:p>
                    <a:p>
                      <a:pPr marL="67945">
                        <a:lnSpc>
                          <a:spcPct val="100000"/>
                        </a:lnSpc>
                        <a:spcBef>
                          <a:spcPts val="5"/>
                        </a:spcBef>
                      </a:pPr>
                      <a:r>
                        <a:rPr sz="600" b="1" spc="-5">
                          <a:latin typeface="Calibri"/>
                          <a:cs typeface="Calibri"/>
                        </a:rPr>
                        <a:t>Ibn</a:t>
                      </a:r>
                      <a:r>
                        <a:rPr sz="600" b="1" spc="-15">
                          <a:latin typeface="Calibri"/>
                          <a:cs typeface="Calibri"/>
                        </a:rPr>
                        <a:t> </a:t>
                      </a:r>
                      <a:r>
                        <a:rPr sz="600" b="1" spc="-5">
                          <a:latin typeface="Calibri"/>
                          <a:cs typeface="Calibri"/>
                        </a:rPr>
                        <a:t>al-Haytham</a:t>
                      </a:r>
                      <a:r>
                        <a:rPr sz="600" b="1" spc="-20">
                          <a:latin typeface="Calibri"/>
                          <a:cs typeface="Calibri"/>
                        </a:rPr>
                        <a:t> </a:t>
                      </a:r>
                      <a:r>
                        <a:rPr sz="600" b="1" spc="-5">
                          <a:latin typeface="Calibri"/>
                          <a:cs typeface="Calibri"/>
                        </a:rPr>
                        <a:t>(Alhazen)</a:t>
                      </a:r>
                      <a:endParaRPr sz="600">
                        <a:latin typeface="Calibri"/>
                        <a:cs typeface="Calibri"/>
                      </a:endParaRPr>
                    </a:p>
                    <a:p>
                      <a:pPr marL="67945">
                        <a:lnSpc>
                          <a:spcPct val="100000"/>
                        </a:lnSpc>
                        <a:spcBef>
                          <a:spcPts val="20"/>
                        </a:spcBef>
                      </a:pPr>
                      <a:r>
                        <a:rPr sz="600" spc="-5">
                          <a:latin typeface="Calibri"/>
                          <a:cs typeface="Calibri"/>
                        </a:rPr>
                        <a:t>(Light</a:t>
                      </a:r>
                      <a:r>
                        <a:rPr sz="600" spc="-2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our</a:t>
                      </a:r>
                      <a:r>
                        <a:rPr sz="600" spc="-15">
                          <a:latin typeface="Calibri"/>
                          <a:cs typeface="Calibri"/>
                        </a:rPr>
                        <a:t> </a:t>
                      </a:r>
                      <a:r>
                        <a:rPr sz="600" spc="-5">
                          <a:latin typeface="Calibri"/>
                          <a:cs typeface="Calibri"/>
                        </a:rPr>
                        <a:t>Eyes)</a:t>
                      </a:r>
                      <a:endParaRPr sz="600">
                        <a:latin typeface="Calibri"/>
                        <a:cs typeface="Calibri"/>
                      </a:endParaRPr>
                    </a:p>
                    <a:p>
                      <a:pPr>
                        <a:lnSpc>
                          <a:spcPct val="100000"/>
                        </a:lnSpc>
                        <a:spcBef>
                          <a:spcPts val="50"/>
                        </a:spcBef>
                      </a:pPr>
                      <a:endParaRPr sz="600">
                        <a:latin typeface="Times New Roman"/>
                        <a:cs typeface="Times New Roman"/>
                      </a:endParaRPr>
                    </a:p>
                    <a:p>
                      <a:pPr marL="67945" marR="1216660">
                        <a:lnSpc>
                          <a:spcPct val="101400"/>
                        </a:lnSpc>
                      </a:pPr>
                      <a:r>
                        <a:rPr sz="600" spc="-5">
                          <a:latin typeface="Calibri"/>
                          <a:cs typeface="Calibri"/>
                        </a:rPr>
                        <a:t>Percy Shaw </a:t>
                      </a:r>
                      <a:r>
                        <a:rPr sz="600">
                          <a:latin typeface="Calibri"/>
                          <a:cs typeface="Calibri"/>
                        </a:rPr>
                        <a:t> </a:t>
                      </a:r>
                      <a:r>
                        <a:rPr sz="600" spc="-5">
                          <a:latin typeface="Calibri"/>
                          <a:cs typeface="Calibri"/>
                        </a:rPr>
                        <a:t>(The</a:t>
                      </a:r>
                      <a:r>
                        <a:rPr sz="600" spc="-35">
                          <a:latin typeface="Calibri"/>
                          <a:cs typeface="Calibri"/>
                        </a:rPr>
                        <a:t> </a:t>
                      </a:r>
                      <a:r>
                        <a:rPr sz="600" spc="-5">
                          <a:latin typeface="Calibri"/>
                          <a:cs typeface="Calibri"/>
                        </a:rPr>
                        <a:t>Cats</a:t>
                      </a:r>
                      <a:r>
                        <a:rPr sz="600" spc="-30">
                          <a:latin typeface="Calibri"/>
                          <a:cs typeface="Calibri"/>
                        </a:rPr>
                        <a:t> </a:t>
                      </a:r>
                      <a:r>
                        <a:rPr sz="600" spc="-10">
                          <a:latin typeface="Calibri"/>
                          <a:cs typeface="Calibri"/>
                        </a:rPr>
                        <a:t>Eye)</a:t>
                      </a:r>
                      <a:endParaRPr sz="600">
                        <a:latin typeface="Calibri"/>
                        <a:cs typeface="Calibri"/>
                      </a:endParaRPr>
                    </a:p>
                  </a:txBody>
                  <a:tcPr marL="0" marR="0" marT="460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6675">
                        <a:lnSpc>
                          <a:spcPct val="100000"/>
                        </a:lnSpc>
                      </a:pPr>
                      <a:r>
                        <a:rPr sz="600" b="1" i="1" spc="-5">
                          <a:latin typeface="Calibri"/>
                          <a:cs typeface="Calibri"/>
                        </a:rPr>
                        <a:t>Letters</a:t>
                      </a:r>
                      <a:r>
                        <a:rPr sz="600" b="1" i="1" spc="-15">
                          <a:latin typeface="Calibri"/>
                          <a:cs typeface="Calibri"/>
                        </a:rPr>
                        <a:t> </a:t>
                      </a:r>
                      <a:r>
                        <a:rPr sz="600" b="1" i="1" spc="-5">
                          <a:latin typeface="Calibri"/>
                          <a:cs typeface="Calibri"/>
                        </a:rPr>
                        <a:t>from</a:t>
                      </a:r>
                      <a:r>
                        <a:rPr sz="600" b="1" i="1" spc="-10">
                          <a:latin typeface="Calibri"/>
                          <a:cs typeface="Calibri"/>
                        </a:rPr>
                        <a:t> </a:t>
                      </a:r>
                      <a:r>
                        <a:rPr sz="600" b="1" i="1" spc="-5">
                          <a:latin typeface="Calibri"/>
                          <a:cs typeface="Calibri"/>
                        </a:rPr>
                        <a:t>the</a:t>
                      </a:r>
                      <a:r>
                        <a:rPr sz="600" b="1" i="1" spc="-10">
                          <a:latin typeface="Calibri"/>
                          <a:cs typeface="Calibri"/>
                        </a:rPr>
                        <a:t> </a:t>
                      </a:r>
                      <a:r>
                        <a:rPr sz="600" b="1" i="1" spc="-5">
                          <a:latin typeface="Calibri"/>
                          <a:cs typeface="Calibri"/>
                        </a:rPr>
                        <a:t>Lighthouse</a:t>
                      </a:r>
                      <a:endParaRPr sz="600">
                        <a:latin typeface="Calibri"/>
                        <a:cs typeface="Calibri"/>
                      </a:endParaRPr>
                    </a:p>
                    <a:p>
                      <a:pPr marL="66675">
                        <a:lnSpc>
                          <a:spcPct val="100000"/>
                        </a:lnSpc>
                        <a:spcBef>
                          <a:spcPts val="15"/>
                        </a:spcBef>
                      </a:pPr>
                      <a:r>
                        <a:rPr sz="600" i="1" spc="-5">
                          <a:latin typeface="Calibri"/>
                          <a:cs typeface="Calibri"/>
                        </a:rPr>
                        <a:t>(Emma</a:t>
                      </a:r>
                      <a:r>
                        <a:rPr sz="600" i="1" spc="-30">
                          <a:latin typeface="Calibri"/>
                          <a:cs typeface="Calibri"/>
                        </a:rPr>
                        <a:t> </a:t>
                      </a:r>
                      <a:r>
                        <a:rPr sz="600" i="1" spc="-5">
                          <a:latin typeface="Calibri"/>
                          <a:cs typeface="Calibri"/>
                        </a:rPr>
                        <a:t>Carroll)</a:t>
                      </a:r>
                      <a:endParaRPr sz="600">
                        <a:latin typeface="Calibri"/>
                        <a:cs typeface="Calibri"/>
                      </a:endParaRPr>
                    </a:p>
                    <a:p>
                      <a:pPr>
                        <a:lnSpc>
                          <a:spcPct val="100000"/>
                        </a:lnSpc>
                      </a:pPr>
                      <a:endParaRPr sz="700">
                        <a:latin typeface="Times New Roman"/>
                        <a:cs typeface="Times New Roman"/>
                      </a:endParaRPr>
                    </a:p>
                    <a:p>
                      <a:pPr marL="66675">
                        <a:lnSpc>
                          <a:spcPct val="100000"/>
                        </a:lnSpc>
                        <a:spcBef>
                          <a:spcPts val="5"/>
                        </a:spcBef>
                      </a:pPr>
                      <a:r>
                        <a:rPr sz="600" b="1" i="1" spc="-5">
                          <a:latin typeface="Calibri"/>
                          <a:cs typeface="Calibri"/>
                        </a:rPr>
                        <a:t>The</a:t>
                      </a:r>
                      <a:r>
                        <a:rPr sz="600" b="1" i="1" spc="-25">
                          <a:latin typeface="Calibri"/>
                          <a:cs typeface="Calibri"/>
                        </a:rPr>
                        <a:t> </a:t>
                      </a:r>
                      <a:r>
                        <a:rPr sz="600" b="1" i="1" spc="-5">
                          <a:latin typeface="Calibri"/>
                          <a:cs typeface="Calibri"/>
                        </a:rPr>
                        <a:t>Gruffalo’s</a:t>
                      </a:r>
                      <a:r>
                        <a:rPr sz="600" b="1" i="1" spc="-20">
                          <a:latin typeface="Calibri"/>
                          <a:cs typeface="Calibri"/>
                        </a:rPr>
                        <a:t> </a:t>
                      </a:r>
                      <a:r>
                        <a:rPr sz="600" b="1" i="1" spc="-5">
                          <a:latin typeface="Calibri"/>
                          <a:cs typeface="Calibri"/>
                        </a:rPr>
                        <a:t>Child</a:t>
                      </a:r>
                      <a:endParaRPr sz="600">
                        <a:latin typeface="Calibri"/>
                        <a:cs typeface="Calibri"/>
                      </a:endParaRPr>
                    </a:p>
                    <a:p>
                      <a:pPr marL="66675">
                        <a:lnSpc>
                          <a:spcPct val="100000"/>
                        </a:lnSpc>
                        <a:spcBef>
                          <a:spcPts val="20"/>
                        </a:spcBef>
                      </a:pPr>
                      <a:r>
                        <a:rPr sz="600" i="1" spc="-5">
                          <a:latin typeface="Calibri"/>
                          <a:cs typeface="Calibri"/>
                        </a:rPr>
                        <a:t>(Julia</a:t>
                      </a:r>
                      <a:r>
                        <a:rPr sz="600" i="1" spc="-25">
                          <a:latin typeface="Calibri"/>
                          <a:cs typeface="Calibri"/>
                        </a:rPr>
                        <a:t> </a:t>
                      </a:r>
                      <a:r>
                        <a:rPr sz="600" i="1" spc="-5">
                          <a:latin typeface="Calibri"/>
                          <a:cs typeface="Calibri"/>
                        </a:rPr>
                        <a:t>Donaldson)</a:t>
                      </a:r>
                      <a:endParaRPr sz="600">
                        <a:latin typeface="Calibri"/>
                        <a:cs typeface="Calibri"/>
                      </a:endParaRPr>
                    </a:p>
                    <a:p>
                      <a:pPr>
                        <a:lnSpc>
                          <a:spcPct val="100000"/>
                        </a:lnSpc>
                        <a:spcBef>
                          <a:spcPts val="5"/>
                        </a:spcBef>
                      </a:pPr>
                      <a:endParaRPr sz="700">
                        <a:latin typeface="Times New Roman"/>
                        <a:cs typeface="Times New Roman"/>
                      </a:endParaRPr>
                    </a:p>
                    <a:p>
                      <a:pPr marL="66675">
                        <a:lnSpc>
                          <a:spcPct val="100000"/>
                        </a:lnSpc>
                      </a:pPr>
                      <a:r>
                        <a:rPr sz="600" b="1" i="1" spc="-5">
                          <a:latin typeface="Calibri"/>
                          <a:cs typeface="Calibri"/>
                        </a:rPr>
                        <a:t>The</a:t>
                      </a:r>
                      <a:r>
                        <a:rPr sz="600" b="1" i="1" spc="-10">
                          <a:latin typeface="Calibri"/>
                          <a:cs typeface="Calibri"/>
                        </a:rPr>
                        <a:t> </a:t>
                      </a:r>
                      <a:r>
                        <a:rPr sz="600" b="1" i="1" spc="-5">
                          <a:latin typeface="Calibri"/>
                          <a:cs typeface="Calibri"/>
                        </a:rPr>
                        <a:t>King Who Banned</a:t>
                      </a:r>
                      <a:r>
                        <a:rPr sz="600" b="1" i="1" spc="-10">
                          <a:latin typeface="Calibri"/>
                          <a:cs typeface="Calibri"/>
                        </a:rPr>
                        <a:t> the</a:t>
                      </a:r>
                      <a:r>
                        <a:rPr sz="600" b="1" i="1" spc="-5">
                          <a:latin typeface="Calibri"/>
                          <a:cs typeface="Calibri"/>
                        </a:rPr>
                        <a:t> Dark</a:t>
                      </a:r>
                      <a:endParaRPr sz="600">
                        <a:latin typeface="Calibri"/>
                        <a:cs typeface="Calibri"/>
                      </a:endParaRPr>
                    </a:p>
                    <a:p>
                      <a:pPr marL="66675">
                        <a:lnSpc>
                          <a:spcPct val="100000"/>
                        </a:lnSpc>
                        <a:spcBef>
                          <a:spcPts val="10"/>
                        </a:spcBef>
                      </a:pPr>
                      <a:r>
                        <a:rPr sz="600" i="1" spc="-5">
                          <a:latin typeface="Calibri"/>
                          <a:cs typeface="Calibri"/>
                        </a:rPr>
                        <a:t>(Emily</a:t>
                      </a:r>
                      <a:r>
                        <a:rPr sz="600" i="1" spc="-15">
                          <a:latin typeface="Calibri"/>
                          <a:cs typeface="Calibri"/>
                        </a:rPr>
                        <a:t> </a:t>
                      </a:r>
                      <a:r>
                        <a:rPr sz="600" i="1" spc="-5">
                          <a:latin typeface="Calibri"/>
                          <a:cs typeface="Calibri"/>
                        </a:rPr>
                        <a:t>Haworth-Booth)</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201053">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78320">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LKS2</a:t>
                      </a:r>
                      <a:r>
                        <a:rPr sz="600" b="1" spc="-15">
                          <a:latin typeface="Calibri"/>
                          <a:cs typeface="Calibri"/>
                        </a:rPr>
                        <a:t> </a:t>
                      </a:r>
                      <a:r>
                        <a:rPr sz="600" b="1" spc="-5">
                          <a:latin typeface="Calibri"/>
                          <a:cs typeface="Calibri"/>
                        </a:rPr>
                        <a:t>children</a:t>
                      </a:r>
                      <a:r>
                        <a:rPr sz="600" b="1" spc="-15">
                          <a:latin typeface="Calibri"/>
                          <a:cs typeface="Calibri"/>
                        </a:rPr>
                        <a:t> </a:t>
                      </a:r>
                      <a:r>
                        <a:rPr sz="600" b="1" spc="-5">
                          <a:latin typeface="Calibri"/>
                          <a:cs typeface="Calibri"/>
                        </a:rPr>
                        <a:t>should:</a:t>
                      </a:r>
                      <a:endParaRPr sz="600">
                        <a:latin typeface="Calibri"/>
                        <a:cs typeface="Calibri"/>
                      </a:endParaRPr>
                    </a:p>
                    <a:p>
                      <a:pPr marL="525780" marR="174625" indent="-228600">
                        <a:lnSpc>
                          <a:spcPct val="101400"/>
                        </a:lnSpc>
                        <a:spcBef>
                          <a:spcPts val="145"/>
                        </a:spcBef>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they</a:t>
                      </a:r>
                      <a:r>
                        <a:rPr sz="600" b="1" spc="5">
                          <a:latin typeface="Calibri"/>
                          <a:cs typeface="Calibri"/>
                        </a:rPr>
                        <a:t> </a:t>
                      </a:r>
                      <a:r>
                        <a:rPr sz="600" b="1" spc="-5">
                          <a:latin typeface="Calibri"/>
                          <a:cs typeface="Calibri"/>
                        </a:rPr>
                        <a:t>need light</a:t>
                      </a:r>
                      <a:r>
                        <a:rPr sz="600" b="1">
                          <a:latin typeface="Calibri"/>
                          <a:cs typeface="Calibri"/>
                        </a:rPr>
                        <a:t> in</a:t>
                      </a:r>
                      <a:r>
                        <a:rPr sz="600" b="1" spc="-5">
                          <a:latin typeface="Calibri"/>
                          <a:cs typeface="Calibri"/>
                        </a:rPr>
                        <a:t> order</a:t>
                      </a:r>
                      <a:r>
                        <a:rPr sz="600" b="1" spc="5">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see</a:t>
                      </a:r>
                      <a:r>
                        <a:rPr sz="600" b="1">
                          <a:latin typeface="Calibri"/>
                          <a:cs typeface="Calibri"/>
                        </a:rPr>
                        <a:t> </a:t>
                      </a:r>
                      <a:r>
                        <a:rPr sz="600" b="1" spc="-5">
                          <a:latin typeface="Calibri"/>
                          <a:cs typeface="Calibri"/>
                        </a:rPr>
                        <a:t>things </a:t>
                      </a:r>
                      <a:r>
                        <a:rPr sz="600" b="1">
                          <a:latin typeface="Calibri"/>
                          <a:cs typeface="Calibri"/>
                        </a:rPr>
                        <a:t>and </a:t>
                      </a:r>
                      <a:r>
                        <a:rPr sz="600" b="1" spc="-140">
                          <a:latin typeface="Calibri"/>
                          <a:cs typeface="Calibri"/>
                        </a:rPr>
                        <a:t> </a:t>
                      </a:r>
                      <a:r>
                        <a:rPr sz="600" b="1" spc="-5">
                          <a:latin typeface="Calibri"/>
                          <a:cs typeface="Calibri"/>
                        </a:rPr>
                        <a:t>that</a:t>
                      </a:r>
                      <a:r>
                        <a:rPr sz="600" b="1" spc="-10">
                          <a:latin typeface="Calibri"/>
                          <a:cs typeface="Calibri"/>
                        </a:rPr>
                        <a:t> </a:t>
                      </a:r>
                      <a:r>
                        <a:rPr sz="600" b="1" spc="-5">
                          <a:latin typeface="Calibri"/>
                          <a:cs typeface="Calibri"/>
                        </a:rPr>
                        <a:t>dark is</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absence</a:t>
                      </a:r>
                      <a:r>
                        <a:rPr sz="600" b="1" spc="5">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light.</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Notice</a:t>
                      </a:r>
                      <a:r>
                        <a:rPr sz="600" b="1">
                          <a:latin typeface="Calibri"/>
                          <a:cs typeface="Calibri"/>
                        </a:rPr>
                        <a:t> </a:t>
                      </a:r>
                      <a:r>
                        <a:rPr sz="600" b="1" spc="-5">
                          <a:latin typeface="Calibri"/>
                          <a:cs typeface="Calibri"/>
                        </a:rPr>
                        <a:t>that light </a:t>
                      </a:r>
                      <a:r>
                        <a:rPr sz="600" b="1">
                          <a:latin typeface="Calibri"/>
                          <a:cs typeface="Calibri"/>
                        </a:rPr>
                        <a:t>is</a:t>
                      </a:r>
                      <a:r>
                        <a:rPr sz="600" b="1" spc="-5">
                          <a:latin typeface="Calibri"/>
                          <a:cs typeface="Calibri"/>
                        </a:rPr>
                        <a:t> reflected</a:t>
                      </a:r>
                      <a:r>
                        <a:rPr sz="600" b="1" spc="5">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surfaces.</a:t>
                      </a:r>
                      <a:endParaRPr sz="600">
                        <a:latin typeface="Calibri"/>
                        <a:cs typeface="Calibri"/>
                      </a:endParaRPr>
                    </a:p>
                    <a:p>
                      <a:pPr marL="525780" marR="203835" indent="-228600">
                        <a:lnSpc>
                          <a:spcPct val="101400"/>
                        </a:lnSpc>
                        <a:spcBef>
                          <a:spcPts val="135"/>
                        </a:spcBef>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light from </a:t>
                      </a:r>
                      <a:r>
                        <a:rPr sz="600" b="1">
                          <a:latin typeface="Calibri"/>
                          <a:cs typeface="Calibri"/>
                        </a:rPr>
                        <a:t>the </a:t>
                      </a:r>
                      <a:r>
                        <a:rPr sz="600" b="1" spc="-5">
                          <a:latin typeface="Calibri"/>
                          <a:cs typeface="Calibri"/>
                        </a:rPr>
                        <a:t>sun</a:t>
                      </a:r>
                      <a:r>
                        <a:rPr sz="600" b="1" spc="5">
                          <a:latin typeface="Calibri"/>
                          <a:cs typeface="Calibri"/>
                        </a:rPr>
                        <a:t> </a:t>
                      </a:r>
                      <a:r>
                        <a:rPr sz="600" b="1" spc="-5">
                          <a:latin typeface="Calibri"/>
                          <a:cs typeface="Calibri"/>
                        </a:rPr>
                        <a:t>can</a:t>
                      </a:r>
                      <a:r>
                        <a:rPr sz="600" b="1">
                          <a:latin typeface="Calibri"/>
                          <a:cs typeface="Calibri"/>
                        </a:rPr>
                        <a:t> be </a:t>
                      </a:r>
                      <a:r>
                        <a:rPr sz="600" b="1" spc="-5">
                          <a:latin typeface="Calibri"/>
                          <a:cs typeface="Calibri"/>
                        </a:rPr>
                        <a:t>dangerous and </a:t>
                      </a:r>
                      <a:r>
                        <a:rPr sz="600" b="1" spc="-140">
                          <a:latin typeface="Calibri"/>
                          <a:cs typeface="Calibri"/>
                        </a:rPr>
                        <a:t> </a:t>
                      </a:r>
                      <a:r>
                        <a:rPr sz="600" b="1" spc="-5">
                          <a:latin typeface="Calibri"/>
                          <a:cs typeface="Calibri"/>
                        </a:rPr>
                        <a:t>that there are ways</a:t>
                      </a:r>
                      <a:r>
                        <a:rPr sz="600" b="1" spc="5">
                          <a:latin typeface="Calibri"/>
                          <a:cs typeface="Calibri"/>
                        </a:rPr>
                        <a:t> </a:t>
                      </a:r>
                      <a:r>
                        <a:rPr sz="600" b="1" spc="-5">
                          <a:latin typeface="Calibri"/>
                          <a:cs typeface="Calibri"/>
                        </a:rPr>
                        <a:t>to protect their</a:t>
                      </a:r>
                      <a:r>
                        <a:rPr sz="600" b="1" spc="10">
                          <a:latin typeface="Calibri"/>
                          <a:cs typeface="Calibri"/>
                        </a:rPr>
                        <a:t> </a:t>
                      </a:r>
                      <a:r>
                        <a:rPr sz="600" b="1" spc="-5">
                          <a:latin typeface="Calibri"/>
                          <a:cs typeface="Calibri"/>
                        </a:rPr>
                        <a:t>eyes.</a:t>
                      </a:r>
                      <a:endParaRPr sz="600">
                        <a:latin typeface="Calibri"/>
                        <a:cs typeface="Calibri"/>
                      </a:endParaRPr>
                    </a:p>
                    <a:p>
                      <a:pPr marL="525780" marR="115570" indent="-228600">
                        <a:lnSpc>
                          <a:spcPct val="101400"/>
                        </a:lnSpc>
                        <a:spcBef>
                          <a:spcPts val="145"/>
                        </a:spcBef>
                        <a:buSzPct val="114285"/>
                        <a:buFont typeface="Symbol"/>
                        <a:buChar char=""/>
                        <a:tabLst>
                          <a:tab pos="525145" algn="l"/>
                          <a:tab pos="525780" algn="l"/>
                        </a:tabLst>
                      </a:pPr>
                      <a:r>
                        <a:rPr sz="600" b="1" spc="-5">
                          <a:latin typeface="Calibri"/>
                          <a:cs typeface="Calibri"/>
                        </a:rPr>
                        <a:t>Recognise that</a:t>
                      </a:r>
                      <a:r>
                        <a:rPr sz="600" b="1">
                          <a:latin typeface="Calibri"/>
                          <a:cs typeface="Calibri"/>
                        </a:rPr>
                        <a:t> </a:t>
                      </a:r>
                      <a:r>
                        <a:rPr sz="600" b="1" spc="-5">
                          <a:latin typeface="Calibri"/>
                          <a:cs typeface="Calibri"/>
                        </a:rPr>
                        <a:t>shadows are</a:t>
                      </a:r>
                      <a:r>
                        <a:rPr sz="600" b="1">
                          <a:latin typeface="Calibri"/>
                          <a:cs typeface="Calibri"/>
                        </a:rPr>
                        <a:t> </a:t>
                      </a:r>
                      <a:r>
                        <a:rPr sz="600" b="1" spc="-5">
                          <a:latin typeface="Calibri"/>
                          <a:cs typeface="Calibri"/>
                        </a:rPr>
                        <a:t>formed</a:t>
                      </a:r>
                      <a:r>
                        <a:rPr sz="600" b="1">
                          <a:latin typeface="Calibri"/>
                          <a:cs typeface="Calibri"/>
                        </a:rPr>
                        <a:t> </a:t>
                      </a:r>
                      <a:r>
                        <a:rPr sz="600" b="1" spc="-5">
                          <a:latin typeface="Calibri"/>
                          <a:cs typeface="Calibri"/>
                        </a:rPr>
                        <a:t>when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light</a:t>
                      </a:r>
                      <a:r>
                        <a:rPr sz="600" b="1" spc="10">
                          <a:latin typeface="Calibri"/>
                          <a:cs typeface="Calibri"/>
                        </a:rPr>
                        <a:t> </a:t>
                      </a:r>
                      <a:r>
                        <a:rPr sz="600" b="1" spc="-5">
                          <a:latin typeface="Calibri"/>
                          <a:cs typeface="Calibri"/>
                        </a:rPr>
                        <a:t>from</a:t>
                      </a:r>
                      <a:r>
                        <a:rPr sz="600" b="1" spc="5">
                          <a:latin typeface="Calibri"/>
                          <a:cs typeface="Calibri"/>
                        </a:rPr>
                        <a:t> </a:t>
                      </a:r>
                      <a:r>
                        <a:rPr sz="600" b="1" spc="-5">
                          <a:latin typeface="Calibri"/>
                          <a:cs typeface="Calibri"/>
                        </a:rPr>
                        <a:t>a </a:t>
                      </a:r>
                      <a:r>
                        <a:rPr sz="600" b="1" spc="-140">
                          <a:latin typeface="Calibri"/>
                          <a:cs typeface="Calibri"/>
                        </a:rPr>
                        <a:t> </a:t>
                      </a:r>
                      <a:r>
                        <a:rPr sz="600" b="1" spc="-5">
                          <a:latin typeface="Calibri"/>
                          <a:cs typeface="Calibri"/>
                        </a:rPr>
                        <a:t>light</a:t>
                      </a:r>
                      <a:r>
                        <a:rPr sz="600" b="1" spc="-10">
                          <a:latin typeface="Calibri"/>
                          <a:cs typeface="Calibri"/>
                        </a:rPr>
                        <a:t> </a:t>
                      </a:r>
                      <a:r>
                        <a:rPr sz="600" b="1" spc="-5">
                          <a:latin typeface="Calibri"/>
                          <a:cs typeface="Calibri"/>
                        </a:rPr>
                        <a:t>source</a:t>
                      </a:r>
                      <a:r>
                        <a:rPr sz="600" b="1" spc="5">
                          <a:latin typeface="Calibri"/>
                          <a:cs typeface="Calibri"/>
                        </a:rPr>
                        <a:t> </a:t>
                      </a:r>
                      <a:r>
                        <a:rPr sz="600" b="1" spc="-5">
                          <a:latin typeface="Calibri"/>
                          <a:cs typeface="Calibri"/>
                        </a:rPr>
                        <a:t>is</a:t>
                      </a:r>
                      <a:r>
                        <a:rPr sz="600" b="1" spc="5">
                          <a:latin typeface="Calibri"/>
                          <a:cs typeface="Calibri"/>
                        </a:rPr>
                        <a:t> </a:t>
                      </a:r>
                      <a:r>
                        <a:rPr sz="600" b="1" spc="-5">
                          <a:latin typeface="Calibri"/>
                          <a:cs typeface="Calibri"/>
                        </a:rPr>
                        <a:t>blocked by</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solid</a:t>
                      </a:r>
                      <a:r>
                        <a:rPr sz="600" b="1" spc="5">
                          <a:latin typeface="Calibri"/>
                          <a:cs typeface="Calibri"/>
                        </a:rPr>
                        <a:t> </a:t>
                      </a:r>
                      <a:r>
                        <a:rPr sz="600" b="1" spc="-5">
                          <a:latin typeface="Calibri"/>
                          <a:cs typeface="Calibri"/>
                        </a:rPr>
                        <a:t>object.</a:t>
                      </a:r>
                      <a:endParaRPr sz="600">
                        <a:latin typeface="Calibri"/>
                        <a:cs typeface="Calibri"/>
                      </a:endParaRPr>
                    </a:p>
                    <a:p>
                      <a:pPr marL="525780" indent="-228600">
                        <a:lnSpc>
                          <a:spcPct val="100000"/>
                        </a:lnSpc>
                        <a:spcBef>
                          <a:spcPts val="155"/>
                        </a:spcBef>
                        <a:buSzPct val="114285"/>
                        <a:buFont typeface="Symbol"/>
                        <a:buChar char=""/>
                        <a:tabLst>
                          <a:tab pos="525145" algn="l"/>
                          <a:tab pos="525780" algn="l"/>
                        </a:tabLst>
                      </a:pPr>
                      <a:r>
                        <a:rPr sz="600" b="1" spc="-5">
                          <a:latin typeface="Calibri"/>
                          <a:cs typeface="Calibri"/>
                        </a:rPr>
                        <a:t>Find patterns</a:t>
                      </a:r>
                      <a:r>
                        <a:rPr sz="600" b="1" spc="5">
                          <a:latin typeface="Calibri"/>
                          <a:cs typeface="Calibri"/>
                        </a:rPr>
                        <a:t> </a:t>
                      </a:r>
                      <a:r>
                        <a:rPr sz="600" b="1" spc="-5">
                          <a:latin typeface="Calibri"/>
                          <a:cs typeface="Calibri"/>
                        </a:rPr>
                        <a:t>in </a:t>
                      </a:r>
                      <a:r>
                        <a:rPr sz="600" b="1">
                          <a:latin typeface="Calibri"/>
                          <a:cs typeface="Calibri"/>
                        </a:rPr>
                        <a:t>the</a:t>
                      </a:r>
                      <a:r>
                        <a:rPr sz="600" b="1" spc="5">
                          <a:latin typeface="Calibri"/>
                          <a:cs typeface="Calibri"/>
                        </a:rPr>
                        <a:t> </a:t>
                      </a:r>
                      <a:r>
                        <a:rPr sz="600" b="1" spc="-5">
                          <a:latin typeface="Calibri"/>
                          <a:cs typeface="Calibri"/>
                        </a:rPr>
                        <a:t>way</a:t>
                      </a:r>
                      <a:r>
                        <a:rPr sz="600" b="1">
                          <a:latin typeface="Calibri"/>
                          <a:cs typeface="Calibri"/>
                        </a:rPr>
                        <a:t> </a:t>
                      </a:r>
                      <a:r>
                        <a:rPr sz="600" b="1" spc="-5">
                          <a:latin typeface="Calibri"/>
                          <a:cs typeface="Calibri"/>
                        </a:rPr>
                        <a:t>that </a:t>
                      </a:r>
                      <a:r>
                        <a:rPr sz="600" b="1">
                          <a:latin typeface="Calibri"/>
                          <a:cs typeface="Calibri"/>
                        </a:rPr>
                        <a:t>the </a:t>
                      </a:r>
                      <a:r>
                        <a:rPr sz="600" b="1" spc="-5">
                          <a:latin typeface="Calibri"/>
                          <a:cs typeface="Calibri"/>
                        </a:rPr>
                        <a:t>sizes </a:t>
                      </a:r>
                      <a:r>
                        <a:rPr sz="600" b="1">
                          <a:latin typeface="Calibri"/>
                          <a:cs typeface="Calibri"/>
                        </a:rPr>
                        <a:t>of</a:t>
                      </a:r>
                      <a:r>
                        <a:rPr sz="600" b="1" spc="-10">
                          <a:latin typeface="Calibri"/>
                          <a:cs typeface="Calibri"/>
                        </a:rPr>
                        <a:t> </a:t>
                      </a:r>
                      <a:r>
                        <a:rPr sz="600" b="1" spc="-5">
                          <a:latin typeface="Calibri"/>
                          <a:cs typeface="Calibri"/>
                        </a:rPr>
                        <a:t>shadows</a:t>
                      </a:r>
                      <a:r>
                        <a:rPr sz="600" b="1">
                          <a:latin typeface="Calibri"/>
                          <a:cs typeface="Calibri"/>
                        </a:rPr>
                        <a:t> </a:t>
                      </a:r>
                      <a:r>
                        <a:rPr sz="600" b="1" spc="-5">
                          <a:latin typeface="Calibri"/>
                          <a:cs typeface="Calibri"/>
                        </a:rPr>
                        <a:t>change.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55"/>
                        </a:spcBef>
                      </a:pPr>
                      <a:endParaRPr sz="800">
                        <a:latin typeface="Times New Roman"/>
                        <a:cs typeface="Times New Roman"/>
                      </a:endParaRPr>
                    </a:p>
                    <a:p>
                      <a:pPr marL="525780" indent="-229870">
                        <a:lnSpc>
                          <a:spcPct val="100000"/>
                        </a:lnSpc>
                        <a:buSzPct val="133333"/>
                        <a:buFont typeface="Symbol"/>
                        <a:buChar char=""/>
                        <a:tabLst>
                          <a:tab pos="525780" algn="l"/>
                          <a:tab pos="526415" algn="l"/>
                        </a:tabLst>
                      </a:pPr>
                      <a:r>
                        <a:rPr sz="500" spc="-5">
                          <a:latin typeface="Calibri"/>
                          <a:cs typeface="Calibri"/>
                        </a:rPr>
                        <a:t>How</a:t>
                      </a:r>
                      <a:r>
                        <a:rPr sz="500" spc="-10">
                          <a:latin typeface="Calibri"/>
                          <a:cs typeface="Calibri"/>
                        </a:rPr>
                        <a:t> </a:t>
                      </a:r>
                      <a:r>
                        <a:rPr sz="500" spc="-5">
                          <a:latin typeface="Calibri"/>
                          <a:cs typeface="Calibri"/>
                        </a:rPr>
                        <a:t>does</a:t>
                      </a:r>
                      <a:r>
                        <a:rPr sz="500">
                          <a:latin typeface="Calibri"/>
                          <a:cs typeface="Calibri"/>
                        </a:rPr>
                        <a:t> </a:t>
                      </a:r>
                      <a:r>
                        <a:rPr sz="500" spc="-5">
                          <a:latin typeface="Calibri"/>
                          <a:cs typeface="Calibri"/>
                        </a:rPr>
                        <a:t>the </a:t>
                      </a:r>
                      <a:r>
                        <a:rPr sz="500">
                          <a:latin typeface="Calibri"/>
                          <a:cs typeface="Calibri"/>
                        </a:rPr>
                        <a:t>size</a:t>
                      </a:r>
                      <a:r>
                        <a:rPr sz="500" spc="-5">
                          <a:latin typeface="Calibri"/>
                          <a:cs typeface="Calibri"/>
                        </a:rPr>
                        <a:t> of</a:t>
                      </a:r>
                      <a:r>
                        <a:rPr sz="500" spc="-15">
                          <a:latin typeface="Calibri"/>
                          <a:cs typeface="Calibri"/>
                        </a:rPr>
                        <a:t> </a:t>
                      </a:r>
                      <a:r>
                        <a:rPr sz="500">
                          <a:latin typeface="Calibri"/>
                          <a:cs typeface="Calibri"/>
                        </a:rPr>
                        <a:t>an</a:t>
                      </a:r>
                      <a:r>
                        <a:rPr sz="500" spc="5">
                          <a:latin typeface="Calibri"/>
                          <a:cs typeface="Calibri"/>
                        </a:rPr>
                        <a:t> </a:t>
                      </a:r>
                      <a:r>
                        <a:rPr sz="500" spc="-5">
                          <a:latin typeface="Calibri"/>
                          <a:cs typeface="Calibri"/>
                        </a:rPr>
                        <a:t>object </a:t>
                      </a:r>
                      <a:r>
                        <a:rPr sz="500">
                          <a:latin typeface="Calibri"/>
                          <a:cs typeface="Calibri"/>
                        </a:rPr>
                        <a:t>affect</a:t>
                      </a:r>
                      <a:r>
                        <a:rPr sz="500" spc="-5">
                          <a:latin typeface="Calibri"/>
                          <a:cs typeface="Calibri"/>
                        </a:rPr>
                        <a:t> the </a:t>
                      </a:r>
                      <a:r>
                        <a:rPr sz="500">
                          <a:latin typeface="Calibri"/>
                          <a:cs typeface="Calibri"/>
                        </a:rPr>
                        <a:t>size</a:t>
                      </a:r>
                      <a:r>
                        <a:rPr sz="500" spc="-10">
                          <a:latin typeface="Calibri"/>
                          <a:cs typeface="Calibri"/>
                        </a:rPr>
                        <a:t> </a:t>
                      </a:r>
                      <a:r>
                        <a:rPr sz="500" spc="-5">
                          <a:latin typeface="Calibri"/>
                          <a:cs typeface="Calibri"/>
                        </a:rPr>
                        <a:t>of</a:t>
                      </a:r>
                      <a:r>
                        <a:rPr sz="500" spc="-10">
                          <a:latin typeface="Calibri"/>
                          <a:cs typeface="Calibri"/>
                        </a:rPr>
                        <a:t> </a:t>
                      </a:r>
                      <a:r>
                        <a:rPr sz="500">
                          <a:latin typeface="Calibri"/>
                          <a:cs typeface="Calibri"/>
                        </a:rPr>
                        <a:t>a</a:t>
                      </a:r>
                      <a:r>
                        <a:rPr sz="500" spc="5">
                          <a:latin typeface="Calibri"/>
                          <a:cs typeface="Calibri"/>
                        </a:rPr>
                        <a:t> </a:t>
                      </a:r>
                      <a:r>
                        <a:rPr sz="500" spc="-5">
                          <a:latin typeface="Calibri"/>
                          <a:cs typeface="Calibri"/>
                        </a:rPr>
                        <a:t>shadow?</a:t>
                      </a:r>
                      <a:endParaRPr sz="500">
                        <a:latin typeface="Calibri"/>
                        <a:cs typeface="Calibri"/>
                      </a:endParaRPr>
                    </a:p>
                    <a:p>
                      <a:pPr marL="525780" marR="255270" indent="-229235">
                        <a:lnSpc>
                          <a:spcPct val="103299"/>
                        </a:lnSpc>
                        <a:spcBef>
                          <a:spcPts val="215"/>
                        </a:spcBef>
                        <a:buSzPct val="133333"/>
                        <a:buFont typeface="Symbol"/>
                        <a:buChar char=""/>
                        <a:tabLst>
                          <a:tab pos="525780" algn="l"/>
                          <a:tab pos="526415" algn="l"/>
                        </a:tabLst>
                      </a:pPr>
                      <a:r>
                        <a:rPr sz="500" spc="-5">
                          <a:latin typeface="Calibri"/>
                          <a:cs typeface="Calibri"/>
                        </a:rPr>
                        <a:t>How</a:t>
                      </a:r>
                      <a:r>
                        <a:rPr sz="500">
                          <a:latin typeface="Calibri"/>
                          <a:cs typeface="Calibri"/>
                        </a:rPr>
                        <a:t> </a:t>
                      </a:r>
                      <a:r>
                        <a:rPr sz="500" spc="-5">
                          <a:latin typeface="Calibri"/>
                          <a:cs typeface="Calibri"/>
                        </a:rPr>
                        <a:t>does</a:t>
                      </a:r>
                      <a:r>
                        <a:rPr sz="500" spc="5">
                          <a:latin typeface="Calibri"/>
                          <a:cs typeface="Calibri"/>
                        </a:rPr>
                        <a:t> </a:t>
                      </a:r>
                      <a:r>
                        <a:rPr sz="500" spc="-5">
                          <a:latin typeface="Calibri"/>
                          <a:cs typeface="Calibri"/>
                        </a:rPr>
                        <a:t>the</a:t>
                      </a:r>
                      <a:r>
                        <a:rPr sz="500">
                          <a:latin typeface="Calibri"/>
                          <a:cs typeface="Calibri"/>
                        </a:rPr>
                        <a:t> </a:t>
                      </a:r>
                      <a:r>
                        <a:rPr sz="500" spc="-5">
                          <a:latin typeface="Calibri"/>
                          <a:cs typeface="Calibri"/>
                        </a:rPr>
                        <a:t>distance</a:t>
                      </a:r>
                      <a:r>
                        <a:rPr sz="500">
                          <a:latin typeface="Calibri"/>
                          <a:cs typeface="Calibri"/>
                        </a:rPr>
                        <a:t> </a:t>
                      </a:r>
                      <a:r>
                        <a:rPr sz="500" spc="-5">
                          <a:latin typeface="Calibri"/>
                          <a:cs typeface="Calibri"/>
                        </a:rPr>
                        <a:t>between the</a:t>
                      </a:r>
                      <a:r>
                        <a:rPr sz="500">
                          <a:latin typeface="Calibri"/>
                          <a:cs typeface="Calibri"/>
                        </a:rPr>
                        <a:t> light </a:t>
                      </a:r>
                      <a:r>
                        <a:rPr sz="500" spc="-5">
                          <a:latin typeface="Calibri"/>
                          <a:cs typeface="Calibri"/>
                        </a:rPr>
                        <a:t>and</a:t>
                      </a:r>
                      <a:r>
                        <a:rPr sz="500" spc="-10">
                          <a:latin typeface="Calibri"/>
                          <a:cs typeface="Calibri"/>
                        </a:rPr>
                        <a:t> </a:t>
                      </a:r>
                      <a:r>
                        <a:rPr sz="500" spc="-5">
                          <a:latin typeface="Calibri"/>
                          <a:cs typeface="Calibri"/>
                        </a:rPr>
                        <a:t>the</a:t>
                      </a:r>
                      <a:r>
                        <a:rPr sz="500" spc="25">
                          <a:latin typeface="Calibri"/>
                          <a:cs typeface="Calibri"/>
                        </a:rPr>
                        <a:t> </a:t>
                      </a:r>
                      <a:r>
                        <a:rPr sz="500" spc="-5">
                          <a:latin typeface="Calibri"/>
                          <a:cs typeface="Calibri"/>
                        </a:rPr>
                        <a:t>object</a:t>
                      </a:r>
                      <a:r>
                        <a:rPr sz="500">
                          <a:latin typeface="Calibri"/>
                          <a:cs typeface="Calibri"/>
                        </a:rPr>
                        <a:t> </a:t>
                      </a:r>
                      <a:r>
                        <a:rPr sz="500" spc="-5">
                          <a:latin typeface="Calibri"/>
                          <a:cs typeface="Calibri"/>
                        </a:rPr>
                        <a:t>change</a:t>
                      </a:r>
                      <a:r>
                        <a:rPr sz="500">
                          <a:latin typeface="Calibri"/>
                          <a:cs typeface="Calibri"/>
                        </a:rPr>
                        <a:t> </a:t>
                      </a:r>
                      <a:r>
                        <a:rPr sz="500" spc="-5">
                          <a:latin typeface="Calibri"/>
                          <a:cs typeface="Calibri"/>
                        </a:rPr>
                        <a:t>the</a:t>
                      </a:r>
                      <a:r>
                        <a:rPr sz="500">
                          <a:latin typeface="Calibri"/>
                          <a:cs typeface="Calibri"/>
                        </a:rPr>
                        <a:t> size </a:t>
                      </a:r>
                      <a:r>
                        <a:rPr sz="500" spc="-5">
                          <a:latin typeface="Calibri"/>
                          <a:cs typeface="Calibri"/>
                        </a:rPr>
                        <a:t>of </a:t>
                      </a:r>
                      <a:r>
                        <a:rPr sz="500">
                          <a:latin typeface="Calibri"/>
                          <a:cs typeface="Calibri"/>
                        </a:rPr>
                        <a:t>a </a:t>
                      </a:r>
                      <a:r>
                        <a:rPr sz="500" spc="-125">
                          <a:latin typeface="Calibri"/>
                          <a:cs typeface="Calibri"/>
                        </a:rPr>
                        <a:t> </a:t>
                      </a:r>
                      <a:r>
                        <a:rPr sz="500" spc="-5">
                          <a:latin typeface="Calibri"/>
                          <a:cs typeface="Calibri"/>
                        </a:rPr>
                        <a:t>shadow?</a:t>
                      </a:r>
                      <a:endParaRPr sz="500">
                        <a:latin typeface="Calibri"/>
                        <a:cs typeface="Calibri"/>
                      </a:endParaRPr>
                    </a:p>
                    <a:p>
                      <a:pPr marL="525780" marR="165100" indent="-229235">
                        <a:lnSpc>
                          <a:spcPct val="101699"/>
                        </a:lnSpc>
                        <a:spcBef>
                          <a:spcPts val="229"/>
                        </a:spcBef>
                        <a:buSzPct val="133333"/>
                        <a:buFont typeface="Symbol"/>
                        <a:buChar char=""/>
                        <a:tabLst>
                          <a:tab pos="525780" algn="l"/>
                          <a:tab pos="526415" algn="l"/>
                        </a:tabLst>
                      </a:pPr>
                      <a:r>
                        <a:rPr sz="500" spc="-5">
                          <a:latin typeface="Calibri"/>
                          <a:cs typeface="Calibri"/>
                        </a:rPr>
                        <a:t>How</a:t>
                      </a:r>
                      <a:r>
                        <a:rPr sz="500">
                          <a:latin typeface="Calibri"/>
                          <a:cs typeface="Calibri"/>
                        </a:rPr>
                        <a:t> </a:t>
                      </a:r>
                      <a:r>
                        <a:rPr sz="500" spc="-5">
                          <a:latin typeface="Calibri"/>
                          <a:cs typeface="Calibri"/>
                        </a:rPr>
                        <a:t>does</a:t>
                      </a:r>
                      <a:r>
                        <a:rPr sz="500" spc="5">
                          <a:latin typeface="Calibri"/>
                          <a:cs typeface="Calibri"/>
                        </a:rPr>
                        <a:t> </a:t>
                      </a:r>
                      <a:r>
                        <a:rPr sz="500" spc="-5">
                          <a:latin typeface="Calibri"/>
                          <a:cs typeface="Calibri"/>
                        </a:rPr>
                        <a:t>the</a:t>
                      </a:r>
                      <a:r>
                        <a:rPr sz="500">
                          <a:latin typeface="Calibri"/>
                          <a:cs typeface="Calibri"/>
                        </a:rPr>
                        <a:t> </a:t>
                      </a:r>
                      <a:r>
                        <a:rPr sz="500" spc="-5">
                          <a:latin typeface="Calibri"/>
                          <a:cs typeface="Calibri"/>
                        </a:rPr>
                        <a:t>distance</a:t>
                      </a:r>
                      <a:r>
                        <a:rPr sz="500" spc="5">
                          <a:latin typeface="Calibri"/>
                          <a:cs typeface="Calibri"/>
                        </a:rPr>
                        <a:t> </a:t>
                      </a:r>
                      <a:r>
                        <a:rPr sz="500" spc="-5">
                          <a:latin typeface="Calibri"/>
                          <a:cs typeface="Calibri"/>
                        </a:rPr>
                        <a:t>between the</a:t>
                      </a:r>
                      <a:r>
                        <a:rPr sz="500">
                          <a:latin typeface="Calibri"/>
                          <a:cs typeface="Calibri"/>
                        </a:rPr>
                        <a:t> </a:t>
                      </a:r>
                      <a:r>
                        <a:rPr sz="500" spc="-5">
                          <a:latin typeface="Calibri"/>
                          <a:cs typeface="Calibri"/>
                        </a:rPr>
                        <a:t>object</a:t>
                      </a:r>
                      <a:r>
                        <a:rPr sz="500">
                          <a:latin typeface="Calibri"/>
                          <a:cs typeface="Calibri"/>
                        </a:rPr>
                        <a:t> </a:t>
                      </a:r>
                      <a:r>
                        <a:rPr sz="500" spc="-5">
                          <a:latin typeface="Calibri"/>
                          <a:cs typeface="Calibri"/>
                        </a:rPr>
                        <a:t>and</a:t>
                      </a:r>
                      <a:r>
                        <a:rPr sz="500">
                          <a:latin typeface="Calibri"/>
                          <a:cs typeface="Calibri"/>
                        </a:rPr>
                        <a:t> the size</a:t>
                      </a:r>
                      <a:r>
                        <a:rPr sz="500" spc="10">
                          <a:latin typeface="Calibri"/>
                          <a:cs typeface="Calibri"/>
                        </a:rPr>
                        <a:t> </a:t>
                      </a:r>
                      <a:r>
                        <a:rPr sz="500" spc="-5">
                          <a:latin typeface="Calibri"/>
                          <a:cs typeface="Calibri"/>
                        </a:rPr>
                        <a:t>of the</a:t>
                      </a:r>
                      <a:r>
                        <a:rPr sz="500" spc="5">
                          <a:latin typeface="Calibri"/>
                          <a:cs typeface="Calibri"/>
                        </a:rPr>
                        <a:t> </a:t>
                      </a:r>
                      <a:r>
                        <a:rPr sz="500" spc="-5">
                          <a:latin typeface="Calibri"/>
                          <a:cs typeface="Calibri"/>
                        </a:rPr>
                        <a:t>screen affect</a:t>
                      </a:r>
                      <a:r>
                        <a:rPr sz="500">
                          <a:latin typeface="Calibri"/>
                          <a:cs typeface="Calibri"/>
                        </a:rPr>
                        <a:t> </a:t>
                      </a:r>
                      <a:r>
                        <a:rPr sz="500" spc="-5">
                          <a:latin typeface="Calibri"/>
                          <a:cs typeface="Calibri"/>
                        </a:rPr>
                        <a:t>the </a:t>
                      </a:r>
                      <a:r>
                        <a:rPr sz="500">
                          <a:latin typeface="Calibri"/>
                          <a:cs typeface="Calibri"/>
                        </a:rPr>
                        <a:t> size</a:t>
                      </a:r>
                      <a:r>
                        <a:rPr sz="500" spc="-10">
                          <a:latin typeface="Calibri"/>
                          <a:cs typeface="Calibri"/>
                        </a:rPr>
                        <a:t> </a:t>
                      </a:r>
                      <a:r>
                        <a:rPr sz="500" spc="-5">
                          <a:latin typeface="Calibri"/>
                          <a:cs typeface="Calibri"/>
                        </a:rPr>
                        <a:t>of</a:t>
                      </a:r>
                      <a:r>
                        <a:rPr sz="500" spc="-10">
                          <a:latin typeface="Calibri"/>
                          <a:cs typeface="Calibri"/>
                        </a:rPr>
                        <a:t> </a:t>
                      </a:r>
                      <a:r>
                        <a:rPr sz="500">
                          <a:latin typeface="Calibri"/>
                          <a:cs typeface="Calibri"/>
                        </a:rPr>
                        <a:t>a</a:t>
                      </a:r>
                      <a:r>
                        <a:rPr sz="500" spc="-5">
                          <a:latin typeface="Calibri"/>
                          <a:cs typeface="Calibri"/>
                        </a:rPr>
                        <a:t> shadow?</a:t>
                      </a:r>
                      <a:endParaRPr sz="500">
                        <a:latin typeface="Calibri"/>
                        <a:cs typeface="Calibri"/>
                      </a:endParaRPr>
                    </a:p>
                    <a:p>
                      <a:pPr marL="525780" indent="-229870">
                        <a:lnSpc>
                          <a:spcPct val="100000"/>
                        </a:lnSpc>
                        <a:spcBef>
                          <a:spcPts val="240"/>
                        </a:spcBef>
                        <a:buSzPct val="133333"/>
                        <a:buFont typeface="Symbol"/>
                        <a:buChar char=""/>
                        <a:tabLst>
                          <a:tab pos="525780" algn="l"/>
                          <a:tab pos="526415" algn="l"/>
                        </a:tabLst>
                      </a:pPr>
                      <a:r>
                        <a:rPr sz="500" spc="-5">
                          <a:latin typeface="Calibri"/>
                          <a:cs typeface="Calibri"/>
                        </a:rPr>
                        <a:t>How</a:t>
                      </a:r>
                      <a:r>
                        <a:rPr sz="500" spc="-10">
                          <a:latin typeface="Calibri"/>
                          <a:cs typeface="Calibri"/>
                        </a:rPr>
                        <a:t> </a:t>
                      </a:r>
                      <a:r>
                        <a:rPr sz="500" spc="-5">
                          <a:latin typeface="Calibri"/>
                          <a:cs typeface="Calibri"/>
                        </a:rPr>
                        <a:t>would</a:t>
                      </a:r>
                      <a:r>
                        <a:rPr sz="500" spc="-15">
                          <a:latin typeface="Calibri"/>
                          <a:cs typeface="Calibri"/>
                        </a:rPr>
                        <a:t> </a:t>
                      </a:r>
                      <a:r>
                        <a:rPr sz="500">
                          <a:latin typeface="Calibri"/>
                          <a:cs typeface="Calibri"/>
                        </a:rPr>
                        <a:t>a</a:t>
                      </a:r>
                      <a:r>
                        <a:rPr sz="500" spc="-10">
                          <a:latin typeface="Calibri"/>
                          <a:cs typeface="Calibri"/>
                        </a:rPr>
                        <a:t> </a:t>
                      </a:r>
                      <a:r>
                        <a:rPr sz="500">
                          <a:latin typeface="Calibri"/>
                          <a:cs typeface="Calibri"/>
                        </a:rPr>
                        <a:t>solar</a:t>
                      </a:r>
                      <a:r>
                        <a:rPr sz="500" spc="-10">
                          <a:latin typeface="Calibri"/>
                          <a:cs typeface="Calibri"/>
                        </a:rPr>
                        <a:t> </a:t>
                      </a:r>
                      <a:r>
                        <a:rPr sz="500">
                          <a:latin typeface="Calibri"/>
                          <a:cs typeface="Calibri"/>
                        </a:rPr>
                        <a:t>eclipse</a:t>
                      </a:r>
                      <a:r>
                        <a:rPr sz="500" spc="-10">
                          <a:latin typeface="Calibri"/>
                          <a:cs typeface="Calibri"/>
                        </a:rPr>
                        <a:t> </a:t>
                      </a:r>
                      <a:r>
                        <a:rPr sz="500" spc="-5">
                          <a:latin typeface="Calibri"/>
                          <a:cs typeface="Calibri"/>
                        </a:rPr>
                        <a:t>be</a:t>
                      </a:r>
                      <a:r>
                        <a:rPr sz="500" spc="-10">
                          <a:latin typeface="Calibri"/>
                          <a:cs typeface="Calibri"/>
                        </a:rPr>
                        <a:t> </a:t>
                      </a:r>
                      <a:r>
                        <a:rPr sz="500" spc="-5">
                          <a:latin typeface="Calibri"/>
                          <a:cs typeface="Calibri"/>
                        </a:rPr>
                        <a:t>different </a:t>
                      </a:r>
                      <a:r>
                        <a:rPr sz="500">
                          <a:latin typeface="Calibri"/>
                          <a:cs typeface="Calibri"/>
                        </a:rPr>
                        <a:t>if:</a:t>
                      </a:r>
                    </a:p>
                    <a:p>
                      <a:pPr marL="565785" lvl="1" indent="-40005">
                        <a:lnSpc>
                          <a:spcPct val="100000"/>
                        </a:lnSpc>
                        <a:spcBef>
                          <a:spcPts val="25"/>
                        </a:spcBef>
                        <a:buChar char="-"/>
                        <a:tabLst>
                          <a:tab pos="565785" algn="l"/>
                        </a:tabLst>
                      </a:pPr>
                      <a:r>
                        <a:rPr sz="500" spc="-5">
                          <a:latin typeface="Calibri"/>
                          <a:cs typeface="Calibri"/>
                        </a:rPr>
                        <a:t>The</a:t>
                      </a:r>
                      <a:r>
                        <a:rPr sz="500" spc="-15">
                          <a:latin typeface="Calibri"/>
                          <a:cs typeface="Calibri"/>
                        </a:rPr>
                        <a:t> </a:t>
                      </a:r>
                      <a:r>
                        <a:rPr sz="500">
                          <a:latin typeface="Calibri"/>
                          <a:cs typeface="Calibri"/>
                        </a:rPr>
                        <a:t>moon</a:t>
                      </a:r>
                      <a:r>
                        <a:rPr sz="500" spc="-15">
                          <a:latin typeface="Calibri"/>
                          <a:cs typeface="Calibri"/>
                        </a:rPr>
                        <a:t> </a:t>
                      </a:r>
                      <a:r>
                        <a:rPr sz="500">
                          <a:latin typeface="Calibri"/>
                          <a:cs typeface="Calibri"/>
                        </a:rPr>
                        <a:t>was</a:t>
                      </a:r>
                      <a:r>
                        <a:rPr sz="500" spc="-10">
                          <a:latin typeface="Calibri"/>
                          <a:cs typeface="Calibri"/>
                        </a:rPr>
                        <a:t> </a:t>
                      </a:r>
                      <a:r>
                        <a:rPr sz="500">
                          <a:latin typeface="Calibri"/>
                          <a:cs typeface="Calibri"/>
                        </a:rPr>
                        <a:t>a</a:t>
                      </a:r>
                      <a:r>
                        <a:rPr sz="500" spc="-15">
                          <a:latin typeface="Calibri"/>
                          <a:cs typeface="Calibri"/>
                        </a:rPr>
                        <a:t> </a:t>
                      </a:r>
                      <a:r>
                        <a:rPr sz="500" spc="-5">
                          <a:latin typeface="Calibri"/>
                          <a:cs typeface="Calibri"/>
                        </a:rPr>
                        <a:t>different</a:t>
                      </a:r>
                      <a:r>
                        <a:rPr sz="500" spc="-10">
                          <a:latin typeface="Calibri"/>
                          <a:cs typeface="Calibri"/>
                        </a:rPr>
                        <a:t> </a:t>
                      </a:r>
                      <a:r>
                        <a:rPr sz="500">
                          <a:latin typeface="Calibri"/>
                          <a:cs typeface="Calibri"/>
                        </a:rPr>
                        <a:t>size?</a:t>
                      </a:r>
                    </a:p>
                    <a:p>
                      <a:pPr marL="565785" lvl="1" indent="-40005">
                        <a:lnSpc>
                          <a:spcPct val="100000"/>
                        </a:lnSpc>
                        <a:spcBef>
                          <a:spcPts val="15"/>
                        </a:spcBef>
                        <a:buChar char="-"/>
                        <a:tabLst>
                          <a:tab pos="565785" algn="l"/>
                        </a:tabLst>
                      </a:pPr>
                      <a:r>
                        <a:rPr sz="500" spc="-5">
                          <a:latin typeface="Calibri"/>
                          <a:cs typeface="Calibri"/>
                        </a:rPr>
                        <a:t>The</a:t>
                      </a:r>
                      <a:r>
                        <a:rPr sz="500" spc="-15">
                          <a:latin typeface="Calibri"/>
                          <a:cs typeface="Calibri"/>
                        </a:rPr>
                        <a:t> </a:t>
                      </a:r>
                      <a:r>
                        <a:rPr sz="500">
                          <a:latin typeface="Calibri"/>
                          <a:cs typeface="Calibri"/>
                        </a:rPr>
                        <a:t>earth</a:t>
                      </a:r>
                      <a:r>
                        <a:rPr sz="500" spc="-15">
                          <a:latin typeface="Calibri"/>
                          <a:cs typeface="Calibri"/>
                        </a:rPr>
                        <a:t> </a:t>
                      </a:r>
                      <a:r>
                        <a:rPr sz="500" spc="-5">
                          <a:latin typeface="Calibri"/>
                          <a:cs typeface="Calibri"/>
                        </a:rPr>
                        <a:t>span </a:t>
                      </a:r>
                      <a:r>
                        <a:rPr sz="500">
                          <a:latin typeface="Calibri"/>
                          <a:cs typeface="Calibri"/>
                        </a:rPr>
                        <a:t>faster</a:t>
                      </a:r>
                      <a:r>
                        <a:rPr sz="500" spc="-15">
                          <a:latin typeface="Calibri"/>
                          <a:cs typeface="Calibri"/>
                        </a:rPr>
                        <a:t> </a:t>
                      </a:r>
                      <a:r>
                        <a:rPr sz="500" spc="-5">
                          <a:latin typeface="Calibri"/>
                          <a:cs typeface="Calibri"/>
                        </a:rPr>
                        <a:t>or slower?</a:t>
                      </a:r>
                      <a:endParaRPr sz="500">
                        <a:latin typeface="Calibri"/>
                        <a:cs typeface="Calibri"/>
                      </a:endParaRPr>
                    </a:p>
                    <a:p>
                      <a:pPr marL="565785" lvl="1" indent="-40005">
                        <a:lnSpc>
                          <a:spcPct val="100000"/>
                        </a:lnSpc>
                        <a:spcBef>
                          <a:spcPts val="10"/>
                        </a:spcBef>
                        <a:buChar char="-"/>
                        <a:tabLst>
                          <a:tab pos="565785" algn="l"/>
                        </a:tabLst>
                      </a:pPr>
                      <a:r>
                        <a:rPr sz="500" spc="-5">
                          <a:latin typeface="Calibri"/>
                          <a:cs typeface="Calibri"/>
                        </a:rPr>
                        <a:t>The</a:t>
                      </a:r>
                      <a:r>
                        <a:rPr sz="500" spc="-20">
                          <a:latin typeface="Calibri"/>
                          <a:cs typeface="Calibri"/>
                        </a:rPr>
                        <a:t> </a:t>
                      </a:r>
                      <a:r>
                        <a:rPr sz="500">
                          <a:latin typeface="Calibri"/>
                          <a:cs typeface="Calibri"/>
                        </a:rPr>
                        <a:t>sun</a:t>
                      </a:r>
                      <a:r>
                        <a:rPr sz="500" spc="-20">
                          <a:latin typeface="Calibri"/>
                          <a:cs typeface="Calibri"/>
                        </a:rPr>
                        <a:t> </a:t>
                      </a:r>
                      <a:r>
                        <a:rPr sz="500">
                          <a:latin typeface="Calibri"/>
                          <a:cs typeface="Calibri"/>
                        </a:rPr>
                        <a:t>was</a:t>
                      </a:r>
                      <a:r>
                        <a:rPr sz="500" spc="-10">
                          <a:latin typeface="Calibri"/>
                          <a:cs typeface="Calibri"/>
                        </a:rPr>
                        <a:t> </a:t>
                      </a:r>
                      <a:r>
                        <a:rPr sz="500">
                          <a:latin typeface="Calibri"/>
                          <a:cs typeface="Calibri"/>
                        </a:rPr>
                        <a:t>larger</a:t>
                      </a:r>
                      <a:r>
                        <a:rPr sz="500" spc="-25">
                          <a:latin typeface="Calibri"/>
                          <a:cs typeface="Calibri"/>
                        </a:rPr>
                        <a:t> </a:t>
                      </a:r>
                      <a:r>
                        <a:rPr sz="500" spc="-5">
                          <a:latin typeface="Calibri"/>
                          <a:cs typeface="Calibri"/>
                        </a:rPr>
                        <a:t>or</a:t>
                      </a:r>
                      <a:r>
                        <a:rPr sz="500" spc="-10">
                          <a:latin typeface="Calibri"/>
                          <a:cs typeface="Calibri"/>
                        </a:rPr>
                        <a:t> </a:t>
                      </a:r>
                      <a:r>
                        <a:rPr sz="500">
                          <a:latin typeface="Calibri"/>
                          <a:cs typeface="Calibri"/>
                        </a:rPr>
                        <a:t>smaller?</a:t>
                      </a:r>
                    </a:p>
                    <a:p>
                      <a:pPr marL="565785" lvl="1" indent="-40005">
                        <a:lnSpc>
                          <a:spcPct val="100000"/>
                        </a:lnSpc>
                        <a:spcBef>
                          <a:spcPts val="10"/>
                        </a:spcBef>
                        <a:buChar char="-"/>
                        <a:tabLst>
                          <a:tab pos="565785" algn="l"/>
                        </a:tabLst>
                      </a:pPr>
                      <a:r>
                        <a:rPr sz="500">
                          <a:latin typeface="Calibri"/>
                          <a:cs typeface="Calibri"/>
                        </a:rPr>
                        <a:t>If</a:t>
                      </a:r>
                      <a:r>
                        <a:rPr sz="500" spc="-10">
                          <a:latin typeface="Calibri"/>
                          <a:cs typeface="Calibri"/>
                        </a:rPr>
                        <a:t> </a:t>
                      </a:r>
                      <a:r>
                        <a:rPr sz="500" spc="-5">
                          <a:latin typeface="Calibri"/>
                          <a:cs typeface="Calibri"/>
                        </a:rPr>
                        <a:t>the earth</a:t>
                      </a:r>
                      <a:r>
                        <a:rPr sz="500">
                          <a:latin typeface="Calibri"/>
                          <a:cs typeface="Calibri"/>
                        </a:rPr>
                        <a:t> </a:t>
                      </a:r>
                      <a:r>
                        <a:rPr sz="500" spc="-5">
                          <a:latin typeface="Calibri"/>
                          <a:cs typeface="Calibri"/>
                        </a:rPr>
                        <a:t>and</a:t>
                      </a:r>
                      <a:r>
                        <a:rPr sz="500" spc="-10">
                          <a:latin typeface="Calibri"/>
                          <a:cs typeface="Calibri"/>
                        </a:rPr>
                        <a:t> </a:t>
                      </a:r>
                      <a:r>
                        <a:rPr sz="500">
                          <a:latin typeface="Calibri"/>
                          <a:cs typeface="Calibri"/>
                        </a:rPr>
                        <a:t>moon</a:t>
                      </a:r>
                      <a:r>
                        <a:rPr sz="500" spc="5">
                          <a:latin typeface="Calibri"/>
                          <a:cs typeface="Calibri"/>
                        </a:rPr>
                        <a:t> </a:t>
                      </a:r>
                      <a:r>
                        <a:rPr sz="500" spc="-5">
                          <a:latin typeface="Calibri"/>
                          <a:cs typeface="Calibri"/>
                        </a:rPr>
                        <a:t>where the </a:t>
                      </a:r>
                      <a:r>
                        <a:rPr sz="500">
                          <a:latin typeface="Calibri"/>
                          <a:cs typeface="Calibri"/>
                        </a:rPr>
                        <a:t>same</a:t>
                      </a:r>
                      <a:r>
                        <a:rPr sz="500" spc="-5">
                          <a:latin typeface="Calibri"/>
                          <a:cs typeface="Calibri"/>
                        </a:rPr>
                        <a:t> </a:t>
                      </a:r>
                      <a:r>
                        <a:rPr sz="500">
                          <a:latin typeface="Calibri"/>
                          <a:cs typeface="Calibri"/>
                        </a:rPr>
                        <a:t>size </a:t>
                      </a:r>
                      <a:r>
                        <a:rPr sz="500" spc="-5">
                          <a:latin typeface="Calibri"/>
                          <a:cs typeface="Calibri"/>
                        </a:rPr>
                        <a:t>but further</a:t>
                      </a:r>
                      <a:r>
                        <a:rPr sz="500" spc="-10">
                          <a:latin typeface="Calibri"/>
                          <a:cs typeface="Calibri"/>
                        </a:rPr>
                        <a:t> </a:t>
                      </a:r>
                      <a:r>
                        <a:rPr sz="500">
                          <a:latin typeface="Calibri"/>
                          <a:cs typeface="Calibri"/>
                        </a:rPr>
                        <a:t>away in</a:t>
                      </a:r>
                      <a:r>
                        <a:rPr sz="500" spc="-5">
                          <a:latin typeface="Calibri"/>
                          <a:cs typeface="Calibri"/>
                        </a:rPr>
                        <a:t> the </a:t>
                      </a:r>
                      <a:r>
                        <a:rPr sz="500">
                          <a:latin typeface="Calibri"/>
                          <a:cs typeface="Calibri"/>
                        </a:rPr>
                        <a:t>solar</a:t>
                      </a:r>
                      <a:r>
                        <a:rPr sz="500" spc="-10">
                          <a:latin typeface="Calibri"/>
                          <a:cs typeface="Calibri"/>
                        </a:rPr>
                        <a:t> </a:t>
                      </a:r>
                      <a:r>
                        <a:rPr sz="500">
                          <a:latin typeface="Calibri"/>
                          <a:cs typeface="Calibri"/>
                        </a:rPr>
                        <a:t>system?</a:t>
                      </a:r>
                    </a:p>
                    <a:p>
                      <a:pPr marL="525780" marR="291465" indent="-229235">
                        <a:lnSpc>
                          <a:spcPct val="101699"/>
                        </a:lnSpc>
                        <a:spcBef>
                          <a:spcPts val="229"/>
                        </a:spcBef>
                        <a:buSzPct val="133333"/>
                        <a:buFont typeface="Symbol"/>
                        <a:buChar char=""/>
                        <a:tabLst>
                          <a:tab pos="525780" algn="l"/>
                          <a:tab pos="526415" algn="l"/>
                        </a:tabLst>
                      </a:pPr>
                      <a:r>
                        <a:rPr sz="500" spc="-5">
                          <a:latin typeface="Calibri"/>
                          <a:cs typeface="Calibri"/>
                        </a:rPr>
                        <a:t>How does</a:t>
                      </a:r>
                      <a:r>
                        <a:rPr sz="500" spc="5">
                          <a:latin typeface="Calibri"/>
                          <a:cs typeface="Calibri"/>
                        </a:rPr>
                        <a:t> </a:t>
                      </a:r>
                      <a:r>
                        <a:rPr sz="500" spc="-5">
                          <a:latin typeface="Calibri"/>
                          <a:cs typeface="Calibri"/>
                        </a:rPr>
                        <a:t>the amount</a:t>
                      </a:r>
                      <a:r>
                        <a:rPr sz="500">
                          <a:latin typeface="Calibri"/>
                          <a:cs typeface="Calibri"/>
                        </a:rPr>
                        <a:t> of</a:t>
                      </a:r>
                      <a:r>
                        <a:rPr sz="500" spc="-10">
                          <a:latin typeface="Calibri"/>
                          <a:cs typeface="Calibri"/>
                        </a:rPr>
                        <a:t> </a:t>
                      </a:r>
                      <a:r>
                        <a:rPr sz="500">
                          <a:latin typeface="Calibri"/>
                          <a:cs typeface="Calibri"/>
                        </a:rPr>
                        <a:t>aluminium </a:t>
                      </a:r>
                      <a:r>
                        <a:rPr sz="500" spc="-5">
                          <a:latin typeface="Calibri"/>
                          <a:cs typeface="Calibri"/>
                        </a:rPr>
                        <a:t>foil</a:t>
                      </a:r>
                      <a:r>
                        <a:rPr sz="500">
                          <a:latin typeface="Calibri"/>
                          <a:cs typeface="Calibri"/>
                        </a:rPr>
                        <a:t> </a:t>
                      </a:r>
                      <a:r>
                        <a:rPr sz="500" spc="-5">
                          <a:latin typeface="Calibri"/>
                          <a:cs typeface="Calibri"/>
                        </a:rPr>
                        <a:t>scrunched affect </a:t>
                      </a:r>
                      <a:r>
                        <a:rPr sz="500">
                          <a:latin typeface="Calibri"/>
                          <a:cs typeface="Calibri"/>
                        </a:rPr>
                        <a:t>how </a:t>
                      </a:r>
                      <a:r>
                        <a:rPr sz="500" spc="-5">
                          <a:latin typeface="Calibri"/>
                          <a:cs typeface="Calibri"/>
                        </a:rPr>
                        <a:t>much</a:t>
                      </a:r>
                      <a:r>
                        <a:rPr sz="500" spc="5">
                          <a:latin typeface="Calibri"/>
                          <a:cs typeface="Calibri"/>
                        </a:rPr>
                        <a:t> </a:t>
                      </a:r>
                      <a:r>
                        <a:rPr sz="500">
                          <a:latin typeface="Calibri"/>
                          <a:cs typeface="Calibri"/>
                        </a:rPr>
                        <a:t>light</a:t>
                      </a:r>
                      <a:r>
                        <a:rPr sz="500" spc="-5">
                          <a:latin typeface="Calibri"/>
                          <a:cs typeface="Calibri"/>
                        </a:rPr>
                        <a:t> </a:t>
                      </a:r>
                      <a:r>
                        <a:rPr sz="500">
                          <a:latin typeface="Calibri"/>
                          <a:cs typeface="Calibri"/>
                        </a:rPr>
                        <a:t>is </a:t>
                      </a:r>
                      <a:r>
                        <a:rPr sz="500" spc="-120">
                          <a:latin typeface="Calibri"/>
                          <a:cs typeface="Calibri"/>
                        </a:rPr>
                        <a:t> </a:t>
                      </a:r>
                      <a:r>
                        <a:rPr sz="500" spc="-5">
                          <a:latin typeface="Calibri"/>
                          <a:cs typeface="Calibri"/>
                        </a:rPr>
                        <a:t>scatters?</a:t>
                      </a:r>
                      <a:endParaRPr sz="500">
                        <a:latin typeface="Calibri"/>
                        <a:cs typeface="Calibri"/>
                      </a:endParaRPr>
                    </a:p>
                    <a:p>
                      <a:pPr marL="525780" indent="-229870">
                        <a:lnSpc>
                          <a:spcPct val="100000"/>
                        </a:lnSpc>
                        <a:spcBef>
                          <a:spcPts val="240"/>
                        </a:spcBef>
                        <a:buSzPct val="133333"/>
                        <a:buFont typeface="Symbol"/>
                        <a:buChar char=""/>
                        <a:tabLst>
                          <a:tab pos="525780" algn="l"/>
                          <a:tab pos="526415" algn="l"/>
                        </a:tabLst>
                      </a:pPr>
                      <a:r>
                        <a:rPr sz="500" spc="-5">
                          <a:latin typeface="Calibri"/>
                          <a:cs typeface="Calibri"/>
                        </a:rPr>
                        <a:t>How does</a:t>
                      </a:r>
                      <a:r>
                        <a:rPr sz="500">
                          <a:latin typeface="Calibri"/>
                          <a:cs typeface="Calibri"/>
                        </a:rPr>
                        <a:t> </a:t>
                      </a:r>
                      <a:r>
                        <a:rPr sz="500" spc="-5">
                          <a:latin typeface="Calibri"/>
                          <a:cs typeface="Calibri"/>
                        </a:rPr>
                        <a:t>the amount </a:t>
                      </a:r>
                      <a:r>
                        <a:rPr sz="500">
                          <a:latin typeface="Calibri"/>
                          <a:cs typeface="Calibri"/>
                        </a:rPr>
                        <a:t>of</a:t>
                      </a:r>
                      <a:r>
                        <a:rPr sz="500" spc="-10">
                          <a:latin typeface="Calibri"/>
                          <a:cs typeface="Calibri"/>
                        </a:rPr>
                        <a:t> </a:t>
                      </a:r>
                      <a:r>
                        <a:rPr sz="500">
                          <a:latin typeface="Calibri"/>
                          <a:cs typeface="Calibri"/>
                        </a:rPr>
                        <a:t>polishing </a:t>
                      </a:r>
                      <a:r>
                        <a:rPr sz="500" spc="-5">
                          <a:latin typeface="Calibri"/>
                          <a:cs typeface="Calibri"/>
                        </a:rPr>
                        <a:t>affect how </a:t>
                      </a:r>
                      <a:r>
                        <a:rPr sz="500">
                          <a:latin typeface="Calibri"/>
                          <a:cs typeface="Calibri"/>
                        </a:rPr>
                        <a:t>well</a:t>
                      </a:r>
                      <a:r>
                        <a:rPr sz="500" spc="-10">
                          <a:latin typeface="Calibri"/>
                          <a:cs typeface="Calibri"/>
                        </a:rPr>
                        <a:t> </a:t>
                      </a:r>
                      <a:r>
                        <a:rPr sz="500">
                          <a:latin typeface="Calibri"/>
                          <a:cs typeface="Calibri"/>
                        </a:rPr>
                        <a:t>a</a:t>
                      </a:r>
                      <a:r>
                        <a:rPr sz="500" spc="-5">
                          <a:latin typeface="Calibri"/>
                          <a:cs typeface="Calibri"/>
                        </a:rPr>
                        <a:t> </a:t>
                      </a:r>
                      <a:r>
                        <a:rPr sz="500">
                          <a:latin typeface="Calibri"/>
                          <a:cs typeface="Calibri"/>
                        </a:rPr>
                        <a:t>piece</a:t>
                      </a:r>
                      <a:r>
                        <a:rPr sz="500" spc="-5">
                          <a:latin typeface="Calibri"/>
                          <a:cs typeface="Calibri"/>
                        </a:rPr>
                        <a:t> of</a:t>
                      </a:r>
                      <a:r>
                        <a:rPr sz="500" spc="-10">
                          <a:latin typeface="Calibri"/>
                          <a:cs typeface="Calibri"/>
                        </a:rPr>
                        <a:t> </a:t>
                      </a:r>
                      <a:r>
                        <a:rPr sz="500">
                          <a:latin typeface="Calibri"/>
                          <a:cs typeface="Calibri"/>
                        </a:rPr>
                        <a:t>metal scatters light?</a:t>
                      </a:r>
                    </a:p>
                    <a:p>
                      <a:pPr marL="525780" indent="-229870">
                        <a:lnSpc>
                          <a:spcPct val="100000"/>
                        </a:lnSpc>
                        <a:spcBef>
                          <a:spcPts val="250"/>
                        </a:spcBef>
                        <a:buSzPct val="133333"/>
                        <a:buFont typeface="Symbol"/>
                        <a:buChar char=""/>
                        <a:tabLst>
                          <a:tab pos="525780" algn="l"/>
                          <a:tab pos="526415" algn="l"/>
                        </a:tabLst>
                      </a:pPr>
                      <a:r>
                        <a:rPr sz="500" spc="-5">
                          <a:latin typeface="Calibri"/>
                          <a:cs typeface="Calibri"/>
                        </a:rPr>
                        <a:t>How perfect</a:t>
                      </a:r>
                      <a:r>
                        <a:rPr sz="500">
                          <a:latin typeface="Calibri"/>
                          <a:cs typeface="Calibri"/>
                        </a:rPr>
                        <a:t> are our</a:t>
                      </a:r>
                      <a:r>
                        <a:rPr sz="500" spc="-5">
                          <a:latin typeface="Calibri"/>
                          <a:cs typeface="Calibri"/>
                        </a:rPr>
                        <a:t> mirrors? </a:t>
                      </a:r>
                      <a:r>
                        <a:rPr sz="500">
                          <a:latin typeface="Calibri"/>
                          <a:cs typeface="Calibri"/>
                        </a:rPr>
                        <a:t>Do</a:t>
                      </a:r>
                      <a:r>
                        <a:rPr sz="500" spc="-5">
                          <a:latin typeface="Calibri"/>
                          <a:cs typeface="Calibri"/>
                        </a:rPr>
                        <a:t> some</a:t>
                      </a:r>
                      <a:r>
                        <a:rPr sz="500">
                          <a:latin typeface="Calibri"/>
                          <a:cs typeface="Calibri"/>
                        </a:rPr>
                        <a:t> </a:t>
                      </a:r>
                      <a:r>
                        <a:rPr sz="500" spc="-5">
                          <a:latin typeface="Calibri"/>
                          <a:cs typeface="Calibri"/>
                        </a:rPr>
                        <a:t>scatter</a:t>
                      </a:r>
                      <a:r>
                        <a:rPr sz="500" spc="-10">
                          <a:latin typeface="Calibri"/>
                          <a:cs typeface="Calibri"/>
                        </a:rPr>
                        <a:t> </a:t>
                      </a:r>
                      <a:r>
                        <a:rPr sz="500">
                          <a:latin typeface="Calibri"/>
                          <a:cs typeface="Calibri"/>
                        </a:rPr>
                        <a:t>light </a:t>
                      </a:r>
                      <a:r>
                        <a:rPr sz="500" spc="-5">
                          <a:latin typeface="Calibri"/>
                          <a:cs typeface="Calibri"/>
                        </a:rPr>
                        <a:t>more</a:t>
                      </a:r>
                      <a:r>
                        <a:rPr sz="500">
                          <a:latin typeface="Calibri"/>
                          <a:cs typeface="Calibri"/>
                        </a:rPr>
                        <a:t> </a:t>
                      </a:r>
                      <a:r>
                        <a:rPr sz="500" spc="-5">
                          <a:latin typeface="Calibri"/>
                          <a:cs typeface="Calibri"/>
                        </a:rPr>
                        <a:t>than</a:t>
                      </a:r>
                      <a:r>
                        <a:rPr sz="500" spc="10">
                          <a:latin typeface="Calibri"/>
                          <a:cs typeface="Calibri"/>
                        </a:rPr>
                        <a:t> </a:t>
                      </a:r>
                      <a:r>
                        <a:rPr sz="500" spc="-5">
                          <a:latin typeface="Calibri"/>
                          <a:cs typeface="Calibri"/>
                        </a:rPr>
                        <a:t>others?</a:t>
                      </a:r>
                      <a:endParaRPr sz="500">
                        <a:latin typeface="Calibri"/>
                        <a:cs typeface="Calibri"/>
                      </a:endParaRPr>
                    </a:p>
                    <a:p>
                      <a:pPr marL="525780" marR="192405" indent="-229235">
                        <a:lnSpc>
                          <a:spcPct val="103299"/>
                        </a:lnSpc>
                        <a:spcBef>
                          <a:spcPts val="219"/>
                        </a:spcBef>
                        <a:buSzPct val="133333"/>
                        <a:buFont typeface="Symbol"/>
                        <a:buChar char=""/>
                        <a:tabLst>
                          <a:tab pos="525780" algn="l"/>
                          <a:tab pos="526415" algn="l"/>
                        </a:tabLst>
                      </a:pPr>
                      <a:r>
                        <a:rPr sz="500">
                          <a:latin typeface="Calibri"/>
                          <a:cs typeface="Calibri"/>
                        </a:rPr>
                        <a:t>What </a:t>
                      </a:r>
                      <a:r>
                        <a:rPr sz="500" spc="-5">
                          <a:latin typeface="Calibri"/>
                          <a:cs typeface="Calibri"/>
                        </a:rPr>
                        <a:t>happens </a:t>
                      </a:r>
                      <a:r>
                        <a:rPr sz="500">
                          <a:latin typeface="Calibri"/>
                          <a:cs typeface="Calibri"/>
                        </a:rPr>
                        <a:t>to light </a:t>
                      </a:r>
                      <a:r>
                        <a:rPr sz="500" spc="-5">
                          <a:latin typeface="Calibri"/>
                          <a:cs typeface="Calibri"/>
                        </a:rPr>
                        <a:t>when </a:t>
                      </a:r>
                      <a:r>
                        <a:rPr sz="500">
                          <a:latin typeface="Calibri"/>
                          <a:cs typeface="Calibri"/>
                        </a:rPr>
                        <a:t>it is </a:t>
                      </a:r>
                      <a:r>
                        <a:rPr sz="500" spc="-5">
                          <a:latin typeface="Calibri"/>
                          <a:cs typeface="Calibri"/>
                        </a:rPr>
                        <a:t>shone through </a:t>
                      </a:r>
                      <a:r>
                        <a:rPr sz="500">
                          <a:latin typeface="Calibri"/>
                          <a:cs typeface="Calibri"/>
                        </a:rPr>
                        <a:t>water? </a:t>
                      </a:r>
                      <a:r>
                        <a:rPr sz="500" spc="-5">
                          <a:latin typeface="Calibri"/>
                          <a:cs typeface="Calibri"/>
                        </a:rPr>
                        <a:t>How </a:t>
                      </a:r>
                      <a:r>
                        <a:rPr sz="500">
                          <a:latin typeface="Calibri"/>
                          <a:cs typeface="Calibri"/>
                        </a:rPr>
                        <a:t>is this </a:t>
                      </a:r>
                      <a:r>
                        <a:rPr sz="500" spc="-5">
                          <a:latin typeface="Calibri"/>
                          <a:cs typeface="Calibri"/>
                        </a:rPr>
                        <a:t>affected by </a:t>
                      </a:r>
                      <a:r>
                        <a:rPr sz="500" spc="-125">
                          <a:latin typeface="Calibri"/>
                          <a:cs typeface="Calibri"/>
                        </a:rPr>
                        <a:t> </a:t>
                      </a:r>
                      <a:r>
                        <a:rPr sz="500" spc="-5">
                          <a:latin typeface="Calibri"/>
                          <a:cs typeface="Calibri"/>
                        </a:rPr>
                        <a:t>putting</a:t>
                      </a:r>
                      <a:r>
                        <a:rPr sz="500">
                          <a:latin typeface="Calibri"/>
                          <a:cs typeface="Calibri"/>
                        </a:rPr>
                        <a:t> </a:t>
                      </a:r>
                      <a:r>
                        <a:rPr sz="500" spc="-5">
                          <a:latin typeface="Calibri"/>
                          <a:cs typeface="Calibri"/>
                        </a:rPr>
                        <a:t>glitter,</a:t>
                      </a:r>
                      <a:r>
                        <a:rPr sz="500">
                          <a:latin typeface="Calibri"/>
                          <a:cs typeface="Calibri"/>
                        </a:rPr>
                        <a:t> </a:t>
                      </a:r>
                      <a:r>
                        <a:rPr sz="500" spc="-5">
                          <a:latin typeface="Calibri"/>
                          <a:cs typeface="Calibri"/>
                        </a:rPr>
                        <a:t>salt or</a:t>
                      </a:r>
                      <a:r>
                        <a:rPr sz="500" spc="-10">
                          <a:latin typeface="Calibri"/>
                          <a:cs typeface="Calibri"/>
                        </a:rPr>
                        <a:t> </a:t>
                      </a:r>
                      <a:r>
                        <a:rPr sz="500">
                          <a:latin typeface="Calibri"/>
                          <a:cs typeface="Calibri"/>
                        </a:rPr>
                        <a:t>talc</a:t>
                      </a:r>
                      <a:r>
                        <a:rPr sz="500" spc="-10">
                          <a:latin typeface="Calibri"/>
                          <a:cs typeface="Calibri"/>
                        </a:rPr>
                        <a:t> </a:t>
                      </a:r>
                      <a:r>
                        <a:rPr sz="500">
                          <a:latin typeface="Calibri"/>
                          <a:cs typeface="Calibri"/>
                        </a:rPr>
                        <a:t>in</a:t>
                      </a:r>
                      <a:r>
                        <a:rPr sz="500" spc="-10">
                          <a:latin typeface="Calibri"/>
                          <a:cs typeface="Calibri"/>
                        </a:rPr>
                        <a:t> </a:t>
                      </a:r>
                      <a:r>
                        <a:rPr sz="500" spc="-5">
                          <a:latin typeface="Calibri"/>
                          <a:cs typeface="Calibri"/>
                        </a:rPr>
                        <a:t>the water?</a:t>
                      </a:r>
                      <a:endParaRPr sz="500">
                        <a:latin typeface="Calibri"/>
                        <a:cs typeface="Calibri"/>
                      </a:endParaRPr>
                    </a:p>
                    <a:p>
                      <a:pPr marL="525780" indent="-229870">
                        <a:lnSpc>
                          <a:spcPct val="100000"/>
                        </a:lnSpc>
                        <a:spcBef>
                          <a:spcPts val="240"/>
                        </a:spcBef>
                        <a:buSzPct val="133333"/>
                        <a:buFont typeface="Symbol"/>
                        <a:buChar char=""/>
                        <a:tabLst>
                          <a:tab pos="525780" algn="l"/>
                          <a:tab pos="526415" algn="l"/>
                        </a:tabLst>
                      </a:pPr>
                      <a:r>
                        <a:rPr sz="500" spc="-5">
                          <a:latin typeface="Calibri"/>
                          <a:cs typeface="Calibri"/>
                        </a:rPr>
                        <a:t>How does</a:t>
                      </a:r>
                      <a:r>
                        <a:rPr sz="500" spc="5">
                          <a:latin typeface="Calibri"/>
                          <a:cs typeface="Calibri"/>
                        </a:rPr>
                        <a:t> </a:t>
                      </a:r>
                      <a:r>
                        <a:rPr sz="500">
                          <a:latin typeface="Calibri"/>
                          <a:cs typeface="Calibri"/>
                        </a:rPr>
                        <a:t>a</a:t>
                      </a:r>
                      <a:r>
                        <a:rPr sz="500" spc="-5">
                          <a:latin typeface="Calibri"/>
                          <a:cs typeface="Calibri"/>
                        </a:rPr>
                        <a:t> periscope/microscope/telescope</a:t>
                      </a:r>
                      <a:r>
                        <a:rPr sz="500">
                          <a:latin typeface="Calibri"/>
                          <a:cs typeface="Calibri"/>
                        </a:rPr>
                        <a:t> work?</a:t>
                      </a: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In Key Stage</a:t>
                      </a:r>
                      <a:r>
                        <a:rPr sz="600" spc="10">
                          <a:latin typeface="Calibri"/>
                          <a:cs typeface="Calibri"/>
                        </a:rPr>
                        <a:t> </a:t>
                      </a:r>
                      <a:r>
                        <a:rPr sz="600" spc="-5">
                          <a:latin typeface="Calibri"/>
                          <a:cs typeface="Calibri"/>
                        </a:rPr>
                        <a:t>3,</a:t>
                      </a:r>
                      <a:r>
                        <a:rPr sz="600" spc="5">
                          <a:latin typeface="Calibri"/>
                          <a:cs typeface="Calibri"/>
                        </a:rPr>
                        <a:t> </a:t>
                      </a:r>
                      <a:r>
                        <a:rPr sz="600" spc="-5">
                          <a:latin typeface="Calibri"/>
                          <a:cs typeface="Calibri"/>
                        </a:rPr>
                        <a:t>children</a:t>
                      </a:r>
                      <a:r>
                        <a:rPr sz="600">
                          <a:latin typeface="Calibri"/>
                          <a:cs typeface="Calibri"/>
                        </a:rPr>
                        <a:t> </a:t>
                      </a:r>
                      <a:r>
                        <a:rPr sz="600" spc="-5">
                          <a:latin typeface="Calibri"/>
                          <a:cs typeface="Calibri"/>
                        </a:rPr>
                        <a:t>will learn</a:t>
                      </a:r>
                      <a:r>
                        <a:rPr sz="600">
                          <a:latin typeface="Calibri"/>
                          <a:cs typeface="Calibri"/>
                        </a:rPr>
                        <a:t> </a:t>
                      </a:r>
                      <a:r>
                        <a:rPr sz="600" spc="-5">
                          <a:latin typeface="Calibri"/>
                          <a:cs typeface="Calibri"/>
                        </a:rPr>
                        <a:t>about:</a:t>
                      </a:r>
                      <a:endParaRPr sz="600">
                        <a:latin typeface="Calibri"/>
                        <a:cs typeface="Calibri"/>
                      </a:endParaRPr>
                    </a:p>
                    <a:p>
                      <a:pPr marL="525780" indent="-229235">
                        <a:lnSpc>
                          <a:spcPct val="100000"/>
                        </a:lnSpc>
                        <a:spcBef>
                          <a:spcPts val="160"/>
                        </a:spcBef>
                        <a:buSzPct val="114285"/>
                        <a:buFont typeface="Symbol"/>
                        <a:buChar char=""/>
                        <a:tabLst>
                          <a:tab pos="525145" algn="l"/>
                          <a:tab pos="525780" algn="l"/>
                        </a:tabLst>
                      </a:pPr>
                      <a:r>
                        <a:rPr sz="600" spc="-5">
                          <a:latin typeface="Calibri"/>
                          <a:cs typeface="Calibri"/>
                        </a:rPr>
                        <a:t>the</a:t>
                      </a:r>
                      <a:r>
                        <a:rPr sz="600">
                          <a:latin typeface="Calibri"/>
                          <a:cs typeface="Calibri"/>
                        </a:rPr>
                        <a:t> </a:t>
                      </a:r>
                      <a:r>
                        <a:rPr sz="600" spc="-5">
                          <a:latin typeface="Calibri"/>
                          <a:cs typeface="Calibri"/>
                        </a:rPr>
                        <a:t>similarities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differences</a:t>
                      </a:r>
                      <a:r>
                        <a:rPr sz="600" spc="5">
                          <a:latin typeface="Calibri"/>
                          <a:cs typeface="Calibri"/>
                        </a:rPr>
                        <a:t> </a:t>
                      </a:r>
                      <a:r>
                        <a:rPr sz="600" spc="-5">
                          <a:latin typeface="Calibri"/>
                          <a:cs typeface="Calibri"/>
                        </a:rPr>
                        <a:t>between</a:t>
                      </a:r>
                      <a:r>
                        <a:rPr sz="600" spc="5">
                          <a:latin typeface="Calibri"/>
                          <a:cs typeface="Calibri"/>
                        </a:rPr>
                        <a:t> </a:t>
                      </a:r>
                      <a:r>
                        <a:rPr sz="600" spc="-5">
                          <a:latin typeface="Calibri"/>
                          <a:cs typeface="Calibri"/>
                        </a:rPr>
                        <a:t>light </a:t>
                      </a:r>
                      <a:r>
                        <a:rPr sz="600">
                          <a:latin typeface="Calibri"/>
                          <a:cs typeface="Calibri"/>
                        </a:rPr>
                        <a:t>waves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waves</a:t>
                      </a:r>
                      <a:r>
                        <a:rPr sz="600" spc="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matter</a:t>
                      </a:r>
                      <a:endParaRPr sz="600">
                        <a:latin typeface="Calibri"/>
                        <a:cs typeface="Calibri"/>
                      </a:endParaRPr>
                    </a:p>
                    <a:p>
                      <a:pPr marL="525780" indent="-229235">
                        <a:lnSpc>
                          <a:spcPct val="100000"/>
                        </a:lnSpc>
                        <a:spcBef>
                          <a:spcPts val="140"/>
                        </a:spcBef>
                        <a:buSzPct val="114285"/>
                        <a:buFont typeface="Symbol"/>
                        <a:buChar char=""/>
                        <a:tabLst>
                          <a:tab pos="525145" algn="l"/>
                          <a:tab pos="525780" algn="l"/>
                        </a:tabLst>
                      </a:pPr>
                      <a:r>
                        <a:rPr sz="600" spc="-5">
                          <a:latin typeface="Calibri"/>
                          <a:cs typeface="Calibri"/>
                        </a:rPr>
                        <a:t>light</a:t>
                      </a:r>
                      <a:r>
                        <a:rPr sz="600" spc="5">
                          <a:latin typeface="Calibri"/>
                          <a:cs typeface="Calibri"/>
                        </a:rPr>
                        <a:t> </a:t>
                      </a:r>
                      <a:r>
                        <a:rPr sz="600" spc="-5">
                          <a:latin typeface="Calibri"/>
                          <a:cs typeface="Calibri"/>
                        </a:rPr>
                        <a:t>waves</a:t>
                      </a:r>
                      <a:r>
                        <a:rPr sz="600">
                          <a:latin typeface="Calibri"/>
                          <a:cs typeface="Calibri"/>
                        </a:rPr>
                        <a:t> </a:t>
                      </a:r>
                      <a:r>
                        <a:rPr sz="600" spc="-5">
                          <a:latin typeface="Calibri"/>
                          <a:cs typeface="Calibri"/>
                        </a:rPr>
                        <a:t>travelling</a:t>
                      </a:r>
                      <a:r>
                        <a:rPr sz="600" spc="10">
                          <a:latin typeface="Calibri"/>
                          <a:cs typeface="Calibri"/>
                        </a:rPr>
                        <a:t> </a:t>
                      </a:r>
                      <a:r>
                        <a:rPr sz="600" spc="-5">
                          <a:latin typeface="Calibri"/>
                          <a:cs typeface="Calibri"/>
                        </a:rPr>
                        <a:t>through</a:t>
                      </a:r>
                      <a:r>
                        <a:rPr sz="600">
                          <a:latin typeface="Calibri"/>
                          <a:cs typeface="Calibri"/>
                        </a:rPr>
                        <a:t> </a:t>
                      </a:r>
                      <a:r>
                        <a:rPr sz="600" spc="-5">
                          <a:latin typeface="Calibri"/>
                          <a:cs typeface="Calibri"/>
                        </a:rPr>
                        <a:t>a vacuum;</a:t>
                      </a:r>
                      <a:r>
                        <a:rPr sz="600" spc="5">
                          <a:latin typeface="Calibri"/>
                          <a:cs typeface="Calibri"/>
                        </a:rPr>
                        <a:t> </a:t>
                      </a:r>
                      <a:r>
                        <a:rPr sz="600" spc="-5">
                          <a:latin typeface="Calibri"/>
                          <a:cs typeface="Calibri"/>
                        </a:rPr>
                        <a:t>speed</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light</a:t>
                      </a:r>
                      <a:endParaRPr sz="600">
                        <a:latin typeface="Calibri"/>
                        <a:cs typeface="Calibri"/>
                      </a:endParaRPr>
                    </a:p>
                    <a:p>
                      <a:pPr marL="525145" marR="215265" indent="-228600">
                        <a:lnSpc>
                          <a:spcPct val="101400"/>
                        </a:lnSpc>
                        <a:spcBef>
                          <a:spcPts val="145"/>
                        </a:spcBef>
                        <a:buSzPct val="114285"/>
                        <a:buFont typeface="Symbol"/>
                        <a:buChar char=""/>
                        <a:tabLst>
                          <a:tab pos="525145" algn="l"/>
                          <a:tab pos="525780" algn="l"/>
                        </a:tabLst>
                      </a:pPr>
                      <a:r>
                        <a:rPr sz="600" spc="-5">
                          <a:latin typeface="Calibri"/>
                          <a:cs typeface="Calibri"/>
                        </a:rPr>
                        <a:t>the</a:t>
                      </a:r>
                      <a:r>
                        <a:rPr sz="600" spc="5">
                          <a:latin typeface="Calibri"/>
                          <a:cs typeface="Calibri"/>
                        </a:rPr>
                        <a:t> </a:t>
                      </a:r>
                      <a:r>
                        <a:rPr sz="600" spc="-5">
                          <a:latin typeface="Calibri"/>
                          <a:cs typeface="Calibri"/>
                        </a:rPr>
                        <a:t>transmission</a:t>
                      </a:r>
                      <a:r>
                        <a:rPr sz="600" spc="1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light</a:t>
                      </a:r>
                      <a:r>
                        <a:rPr sz="600" spc="20">
                          <a:latin typeface="Calibri"/>
                          <a:cs typeface="Calibri"/>
                        </a:rPr>
                        <a:t> </a:t>
                      </a:r>
                      <a:r>
                        <a:rPr sz="600" spc="-5">
                          <a:latin typeface="Calibri"/>
                          <a:cs typeface="Calibri"/>
                        </a:rPr>
                        <a:t>through</a:t>
                      </a:r>
                      <a:r>
                        <a:rPr sz="600" spc="20">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absorption,</a:t>
                      </a:r>
                      <a:r>
                        <a:rPr sz="600" spc="20">
                          <a:latin typeface="Calibri"/>
                          <a:cs typeface="Calibri"/>
                        </a:rPr>
                        <a:t> </a:t>
                      </a:r>
                      <a:r>
                        <a:rPr sz="600" spc="-5">
                          <a:latin typeface="Calibri"/>
                          <a:cs typeface="Calibri"/>
                        </a:rPr>
                        <a:t>diffuse</a:t>
                      </a:r>
                      <a:r>
                        <a:rPr sz="600" spc="5">
                          <a:latin typeface="Calibri"/>
                          <a:cs typeface="Calibri"/>
                        </a:rPr>
                        <a:t> </a:t>
                      </a:r>
                      <a:r>
                        <a:rPr sz="600" spc="-5">
                          <a:latin typeface="Calibri"/>
                          <a:cs typeface="Calibri"/>
                        </a:rPr>
                        <a:t>scattering</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specular </a:t>
                      </a:r>
                      <a:r>
                        <a:rPr sz="600" spc="-140">
                          <a:latin typeface="Calibri"/>
                          <a:cs typeface="Calibri"/>
                        </a:rPr>
                        <a:t> </a:t>
                      </a:r>
                      <a:r>
                        <a:rPr sz="600" spc="-5">
                          <a:latin typeface="Calibri"/>
                          <a:cs typeface="Calibri"/>
                        </a:rPr>
                        <a:t>reflection at</a:t>
                      </a:r>
                      <a:r>
                        <a:rPr sz="600" spc="-10">
                          <a:latin typeface="Calibri"/>
                          <a:cs typeface="Calibri"/>
                        </a:rPr>
                        <a:t> </a:t>
                      </a:r>
                      <a:r>
                        <a:rPr sz="600" spc="-5">
                          <a:latin typeface="Calibri"/>
                          <a:cs typeface="Calibri"/>
                        </a:rPr>
                        <a:t>a</a:t>
                      </a:r>
                      <a:r>
                        <a:rPr sz="600" spc="10">
                          <a:latin typeface="Calibri"/>
                          <a:cs typeface="Calibri"/>
                        </a:rPr>
                        <a:t> </a:t>
                      </a:r>
                      <a:r>
                        <a:rPr sz="600" spc="-5">
                          <a:latin typeface="Calibri"/>
                          <a:cs typeface="Calibri"/>
                        </a:rPr>
                        <a:t>surface Science</a:t>
                      </a:r>
                      <a:endParaRPr sz="600">
                        <a:latin typeface="Calibri"/>
                        <a:cs typeface="Calibri"/>
                      </a:endParaRPr>
                    </a:p>
                    <a:p>
                      <a:pPr marL="525145" marR="122555" indent="-228600">
                        <a:lnSpc>
                          <a:spcPct val="101699"/>
                        </a:lnSpc>
                        <a:spcBef>
                          <a:spcPts val="145"/>
                        </a:spcBef>
                        <a:buSzPct val="114285"/>
                        <a:buFont typeface="Symbol"/>
                        <a:buChar char=""/>
                        <a:tabLst>
                          <a:tab pos="525145" algn="l"/>
                          <a:tab pos="525780" algn="l"/>
                        </a:tabLst>
                      </a:pPr>
                      <a:r>
                        <a:rPr sz="600" spc="-5">
                          <a:latin typeface="Calibri"/>
                          <a:cs typeface="Calibri"/>
                        </a:rPr>
                        <a:t>use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ray</a:t>
                      </a:r>
                      <a:r>
                        <a:rPr sz="600">
                          <a:latin typeface="Calibri"/>
                          <a:cs typeface="Calibri"/>
                        </a:rPr>
                        <a:t> </a:t>
                      </a:r>
                      <a:r>
                        <a:rPr sz="600" spc="-5">
                          <a:latin typeface="Calibri"/>
                          <a:cs typeface="Calibri"/>
                        </a:rPr>
                        <a:t>model</a:t>
                      </a:r>
                      <a:r>
                        <a:rPr sz="600">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explain</a:t>
                      </a:r>
                      <a:r>
                        <a:rPr sz="600" spc="5">
                          <a:latin typeface="Calibri"/>
                          <a:cs typeface="Calibri"/>
                        </a:rPr>
                        <a:t> </a:t>
                      </a:r>
                      <a:r>
                        <a:rPr sz="600" spc="-5">
                          <a:latin typeface="Calibri"/>
                          <a:cs typeface="Calibri"/>
                        </a:rPr>
                        <a:t>imaging</a:t>
                      </a:r>
                      <a:r>
                        <a:rPr sz="600">
                          <a:latin typeface="Calibri"/>
                          <a:cs typeface="Calibri"/>
                        </a:rPr>
                        <a:t> </a:t>
                      </a:r>
                      <a:r>
                        <a:rPr sz="600" spc="-10">
                          <a:latin typeface="Calibri"/>
                          <a:cs typeface="Calibri"/>
                        </a:rPr>
                        <a:t>in</a:t>
                      </a:r>
                      <a:r>
                        <a:rPr sz="600" spc="15">
                          <a:latin typeface="Calibri"/>
                          <a:cs typeface="Calibri"/>
                        </a:rPr>
                        <a:t> </a:t>
                      </a:r>
                      <a:r>
                        <a:rPr sz="600" spc="-5">
                          <a:latin typeface="Calibri"/>
                          <a:cs typeface="Calibri"/>
                        </a:rPr>
                        <a:t>mirrors,</a:t>
                      </a:r>
                      <a:r>
                        <a:rPr sz="600" spc="15">
                          <a:latin typeface="Calibri"/>
                          <a:cs typeface="Calibri"/>
                        </a:rPr>
                        <a:t> </a:t>
                      </a:r>
                      <a:r>
                        <a:rPr sz="600" spc="-5">
                          <a:latin typeface="Calibri"/>
                          <a:cs typeface="Calibri"/>
                        </a:rPr>
                        <a:t>the</a:t>
                      </a:r>
                      <a:r>
                        <a:rPr sz="600">
                          <a:latin typeface="Calibri"/>
                          <a:cs typeface="Calibri"/>
                        </a:rPr>
                        <a:t> pinhole </a:t>
                      </a:r>
                      <a:r>
                        <a:rPr sz="600" spc="-5">
                          <a:latin typeface="Calibri"/>
                          <a:cs typeface="Calibri"/>
                        </a:rPr>
                        <a:t>camera,</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refraction</a:t>
                      </a:r>
                      <a:r>
                        <a:rPr sz="600" spc="5">
                          <a:latin typeface="Calibri"/>
                          <a:cs typeface="Calibri"/>
                        </a:rPr>
                        <a:t> </a:t>
                      </a:r>
                      <a:r>
                        <a:rPr sz="600" spc="-5">
                          <a:latin typeface="Calibri"/>
                          <a:cs typeface="Calibri"/>
                        </a:rPr>
                        <a:t>of</a:t>
                      </a:r>
                      <a:r>
                        <a:rPr sz="600" spc="5">
                          <a:latin typeface="Calibri"/>
                          <a:cs typeface="Calibri"/>
                        </a:rPr>
                        <a:t> </a:t>
                      </a:r>
                      <a:r>
                        <a:rPr sz="600">
                          <a:latin typeface="Calibri"/>
                          <a:cs typeface="Calibri"/>
                        </a:rPr>
                        <a:t>light </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action</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convex lens</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focusing</a:t>
                      </a:r>
                      <a:r>
                        <a:rPr sz="600">
                          <a:latin typeface="Calibri"/>
                          <a:cs typeface="Calibri"/>
                        </a:rPr>
                        <a:t> </a:t>
                      </a:r>
                      <a:r>
                        <a:rPr sz="600" spc="-5">
                          <a:latin typeface="Calibri"/>
                          <a:cs typeface="Calibri"/>
                        </a:rPr>
                        <a:t>(qualitative);</a:t>
                      </a:r>
                      <a:r>
                        <a:rPr sz="600">
                          <a:latin typeface="Calibri"/>
                          <a:cs typeface="Calibri"/>
                        </a:rPr>
                        <a:t> </a:t>
                      </a:r>
                      <a:r>
                        <a:rPr sz="600" spc="-5">
                          <a:latin typeface="Calibri"/>
                          <a:cs typeface="Calibri"/>
                        </a:rPr>
                        <a:t>the human</a:t>
                      </a:r>
                      <a:r>
                        <a:rPr sz="600" spc="5">
                          <a:latin typeface="Calibri"/>
                          <a:cs typeface="Calibri"/>
                        </a:rPr>
                        <a:t> </a:t>
                      </a:r>
                      <a:r>
                        <a:rPr sz="600" spc="-5">
                          <a:latin typeface="Calibri"/>
                          <a:cs typeface="Calibri"/>
                        </a:rPr>
                        <a:t>eye</a:t>
                      </a:r>
                      <a:endParaRPr sz="600">
                        <a:latin typeface="Calibri"/>
                        <a:cs typeface="Calibri"/>
                      </a:endParaRPr>
                    </a:p>
                    <a:p>
                      <a:pPr marL="525145" marR="344170" indent="-228600">
                        <a:lnSpc>
                          <a:spcPct val="101400"/>
                        </a:lnSpc>
                        <a:spcBef>
                          <a:spcPts val="140"/>
                        </a:spcBef>
                        <a:buSzPct val="114285"/>
                        <a:buFont typeface="Symbol"/>
                        <a:buChar char=""/>
                        <a:tabLst>
                          <a:tab pos="525145" algn="l"/>
                          <a:tab pos="525780" algn="l"/>
                        </a:tabLst>
                      </a:pPr>
                      <a:r>
                        <a:rPr sz="600" spc="-5">
                          <a:latin typeface="Calibri"/>
                          <a:cs typeface="Calibri"/>
                        </a:rPr>
                        <a:t>light</a:t>
                      </a:r>
                      <a:r>
                        <a:rPr sz="600" spc="15">
                          <a:latin typeface="Calibri"/>
                          <a:cs typeface="Calibri"/>
                        </a:rPr>
                        <a:t> </a:t>
                      </a:r>
                      <a:r>
                        <a:rPr sz="600" spc="-5">
                          <a:latin typeface="Calibri"/>
                          <a:cs typeface="Calibri"/>
                        </a:rPr>
                        <a:t>transferring</a:t>
                      </a:r>
                      <a:r>
                        <a:rPr sz="600" spc="10">
                          <a:latin typeface="Calibri"/>
                          <a:cs typeface="Calibri"/>
                        </a:rPr>
                        <a:t> </a:t>
                      </a:r>
                      <a:r>
                        <a:rPr sz="600" spc="-5">
                          <a:latin typeface="Calibri"/>
                          <a:cs typeface="Calibri"/>
                        </a:rPr>
                        <a:t>energy</a:t>
                      </a:r>
                      <a:r>
                        <a:rPr sz="600" spc="5">
                          <a:latin typeface="Calibri"/>
                          <a:cs typeface="Calibri"/>
                        </a:rPr>
                        <a:t> </a:t>
                      </a:r>
                      <a:r>
                        <a:rPr sz="600">
                          <a:latin typeface="Calibri"/>
                          <a:cs typeface="Calibri"/>
                        </a:rPr>
                        <a:t>from</a:t>
                      </a:r>
                      <a:r>
                        <a:rPr sz="600" spc="5">
                          <a:latin typeface="Calibri"/>
                          <a:cs typeface="Calibri"/>
                        </a:rPr>
                        <a:t> </a:t>
                      </a:r>
                      <a:r>
                        <a:rPr sz="600" spc="-5">
                          <a:latin typeface="Calibri"/>
                          <a:cs typeface="Calibri"/>
                        </a:rPr>
                        <a:t>source</a:t>
                      </a:r>
                      <a:r>
                        <a:rPr sz="600" spc="1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absorber</a:t>
                      </a:r>
                      <a:r>
                        <a:rPr sz="600" spc="10">
                          <a:latin typeface="Calibri"/>
                          <a:cs typeface="Calibri"/>
                        </a:rPr>
                        <a:t> </a:t>
                      </a:r>
                      <a:r>
                        <a:rPr sz="600" spc="-5">
                          <a:latin typeface="Calibri"/>
                          <a:cs typeface="Calibri"/>
                        </a:rPr>
                        <a:t>leading</a:t>
                      </a:r>
                      <a:r>
                        <a:rPr sz="600" spc="5">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chemical</a:t>
                      </a:r>
                      <a:r>
                        <a:rPr sz="600" spc="5">
                          <a:latin typeface="Calibri"/>
                          <a:cs typeface="Calibri"/>
                        </a:rPr>
                        <a:t> </a:t>
                      </a:r>
                      <a:r>
                        <a:rPr sz="600" spc="-5">
                          <a:latin typeface="Calibri"/>
                          <a:cs typeface="Calibri"/>
                        </a:rPr>
                        <a:t>and</a:t>
                      </a:r>
                      <a:r>
                        <a:rPr sz="600" spc="15">
                          <a:latin typeface="Calibri"/>
                          <a:cs typeface="Calibri"/>
                        </a:rPr>
                        <a:t> </a:t>
                      </a:r>
                      <a:r>
                        <a:rPr sz="600" spc="-5">
                          <a:latin typeface="Calibri"/>
                          <a:cs typeface="Calibri"/>
                        </a:rPr>
                        <a:t>electrical </a:t>
                      </a:r>
                      <a:r>
                        <a:rPr sz="600" spc="-145">
                          <a:latin typeface="Calibri"/>
                          <a:cs typeface="Calibri"/>
                        </a:rPr>
                        <a:t> </a:t>
                      </a:r>
                      <a:r>
                        <a:rPr sz="600" spc="-5">
                          <a:latin typeface="Calibri"/>
                          <a:cs typeface="Calibri"/>
                        </a:rPr>
                        <a:t>effects;</a:t>
                      </a:r>
                      <a:r>
                        <a:rPr sz="600">
                          <a:latin typeface="Calibri"/>
                          <a:cs typeface="Calibri"/>
                        </a:rPr>
                        <a:t> </a:t>
                      </a:r>
                      <a:r>
                        <a:rPr sz="600" spc="-5">
                          <a:latin typeface="Calibri"/>
                          <a:cs typeface="Calibri"/>
                        </a:rPr>
                        <a:t>photo-sensitive</a:t>
                      </a:r>
                      <a:r>
                        <a:rPr sz="600" spc="10">
                          <a:latin typeface="Calibri"/>
                          <a:cs typeface="Calibri"/>
                        </a:rPr>
                        <a:t> </a:t>
                      </a:r>
                      <a:r>
                        <a:rPr sz="600" spc="-5">
                          <a:latin typeface="Calibri"/>
                          <a:cs typeface="Calibri"/>
                        </a:rPr>
                        <a:t>material</a:t>
                      </a:r>
                      <a:r>
                        <a:rPr sz="600" spc="5">
                          <a:latin typeface="Calibri"/>
                          <a:cs typeface="Calibri"/>
                        </a:rPr>
                        <a:t> </a:t>
                      </a:r>
                      <a:r>
                        <a:rPr sz="600" spc="-5">
                          <a:latin typeface="Calibri"/>
                          <a:cs typeface="Calibri"/>
                        </a:rPr>
                        <a:t>in</a:t>
                      </a:r>
                      <a:r>
                        <a:rPr sz="600">
                          <a:latin typeface="Calibri"/>
                          <a:cs typeface="Calibri"/>
                        </a:rPr>
                        <a:t> </a:t>
                      </a:r>
                      <a:r>
                        <a:rPr sz="600" spc="-5">
                          <a:latin typeface="Calibri"/>
                          <a:cs typeface="Calibri"/>
                        </a:rPr>
                        <a:t>the </a:t>
                      </a:r>
                      <a:r>
                        <a:rPr sz="600">
                          <a:latin typeface="Calibri"/>
                          <a:cs typeface="Calibri"/>
                        </a:rPr>
                        <a:t>retina </a:t>
                      </a:r>
                      <a:r>
                        <a:rPr sz="600" spc="-5">
                          <a:latin typeface="Calibri"/>
                          <a:cs typeface="Calibri"/>
                        </a:rPr>
                        <a:t>and</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cameras</a:t>
                      </a:r>
                      <a:endParaRPr sz="600">
                        <a:latin typeface="Calibri"/>
                        <a:cs typeface="Calibri"/>
                      </a:endParaRPr>
                    </a:p>
                    <a:p>
                      <a:pPr marL="525145" marR="224790" indent="-228600">
                        <a:lnSpc>
                          <a:spcPct val="101400"/>
                        </a:lnSpc>
                        <a:spcBef>
                          <a:spcPts val="145"/>
                        </a:spcBef>
                        <a:buSzPct val="114285"/>
                        <a:buFont typeface="Symbol"/>
                        <a:buChar char=""/>
                        <a:tabLst>
                          <a:tab pos="525145" algn="l"/>
                          <a:tab pos="525780" algn="l"/>
                        </a:tabLst>
                      </a:pPr>
                      <a:r>
                        <a:rPr sz="600" spc="-5">
                          <a:latin typeface="Calibri"/>
                          <a:cs typeface="Calibri"/>
                        </a:rPr>
                        <a:t>colours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different frequencies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light,</a:t>
                      </a:r>
                      <a:r>
                        <a:rPr sz="600" spc="10">
                          <a:latin typeface="Calibri"/>
                          <a:cs typeface="Calibri"/>
                        </a:rPr>
                        <a:t> </a:t>
                      </a:r>
                      <a:r>
                        <a:rPr sz="600" spc="-5">
                          <a:latin typeface="Calibri"/>
                          <a:cs typeface="Calibri"/>
                        </a:rPr>
                        <a:t>white</a:t>
                      </a:r>
                      <a:r>
                        <a:rPr sz="600" spc="5">
                          <a:latin typeface="Calibri"/>
                          <a:cs typeface="Calibri"/>
                        </a:rPr>
                        <a:t> </a:t>
                      </a:r>
                      <a:r>
                        <a:rPr sz="600" spc="-5">
                          <a:latin typeface="Calibri"/>
                          <a:cs typeface="Calibri"/>
                        </a:rPr>
                        <a:t>light and</a:t>
                      </a:r>
                      <a:r>
                        <a:rPr sz="600" spc="10">
                          <a:latin typeface="Calibri"/>
                          <a:cs typeface="Calibri"/>
                        </a:rPr>
                        <a:t> </a:t>
                      </a:r>
                      <a:r>
                        <a:rPr sz="600" spc="-5">
                          <a:latin typeface="Calibri"/>
                          <a:cs typeface="Calibri"/>
                        </a:rPr>
                        <a:t>prisms</a:t>
                      </a:r>
                      <a:r>
                        <a:rPr sz="600" spc="5">
                          <a:latin typeface="Calibri"/>
                          <a:cs typeface="Calibri"/>
                        </a:rPr>
                        <a:t> </a:t>
                      </a:r>
                      <a:r>
                        <a:rPr sz="600">
                          <a:latin typeface="Calibri"/>
                          <a:cs typeface="Calibri"/>
                        </a:rPr>
                        <a:t>(qualitative only); </a:t>
                      </a:r>
                      <a:r>
                        <a:rPr sz="600" spc="-140">
                          <a:latin typeface="Calibri"/>
                          <a:cs typeface="Calibri"/>
                        </a:rPr>
                        <a:t> </a:t>
                      </a:r>
                      <a:r>
                        <a:rPr sz="600" spc="-5">
                          <a:latin typeface="Calibri"/>
                          <a:cs typeface="Calibri"/>
                        </a:rPr>
                        <a:t>differential colour effects</a:t>
                      </a:r>
                      <a:r>
                        <a:rPr sz="60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absorption</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diffuse</a:t>
                      </a:r>
                      <a:r>
                        <a:rPr sz="600">
                          <a:latin typeface="Calibri"/>
                          <a:cs typeface="Calibri"/>
                        </a:rPr>
                        <a:t> </a:t>
                      </a:r>
                      <a:r>
                        <a:rPr sz="600" spc="-5">
                          <a:latin typeface="Calibri"/>
                          <a:cs typeface="Calibri"/>
                        </a:rPr>
                        <a:t>reflection.</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38354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84"/>
                        </a:spcBef>
                      </a:pPr>
                      <a:r>
                        <a:rPr sz="600" u="sng" spc="-5">
                          <a:uFill>
                            <a:solidFill>
                              <a:srgbClr val="000000"/>
                            </a:solidFill>
                          </a:uFill>
                          <a:latin typeface="Calibri"/>
                          <a:cs typeface="Calibri"/>
                        </a:rPr>
                        <a:t>Identify</a:t>
                      </a:r>
                      <a:r>
                        <a:rPr sz="600" u="sng" spc="-25">
                          <a:uFill>
                            <a:solidFill>
                              <a:srgbClr val="000000"/>
                            </a:solidFill>
                          </a:uFill>
                          <a:latin typeface="Calibri"/>
                          <a:cs typeface="Calibri"/>
                        </a:rPr>
                        <a:t> </a:t>
                      </a:r>
                      <a:r>
                        <a:rPr sz="600" u="sng" spc="-5">
                          <a:uFill>
                            <a:solidFill>
                              <a:srgbClr val="000000"/>
                            </a:solidFill>
                          </a:uFill>
                          <a:latin typeface="Calibri"/>
                          <a:cs typeface="Calibri"/>
                        </a:rPr>
                        <a:t>&amp;</a:t>
                      </a:r>
                      <a:r>
                        <a:rPr sz="600" u="sng" spc="-15">
                          <a:uFill>
                            <a:solidFill>
                              <a:srgbClr val="000000"/>
                            </a:solidFill>
                          </a:uFill>
                          <a:latin typeface="Calibri"/>
                          <a:cs typeface="Calibri"/>
                        </a:rPr>
                        <a:t> </a:t>
                      </a:r>
                      <a:r>
                        <a:rPr sz="600" u="sng" spc="-5">
                          <a:uFill>
                            <a:solidFill>
                              <a:srgbClr val="000000"/>
                            </a:solidFill>
                          </a:uFill>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5609">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695013">
                <a:tc>
                  <a:txBody>
                    <a:bodyPr/>
                    <a:lstStyle/>
                    <a:p>
                      <a:pPr>
                        <a:lnSpc>
                          <a:spcPct val="100000"/>
                        </a:lnSpc>
                        <a:spcBef>
                          <a:spcPts val="15"/>
                        </a:spcBef>
                      </a:pPr>
                      <a:endParaRPr sz="600">
                        <a:latin typeface="Times New Roman"/>
                        <a:cs typeface="Times New Roman"/>
                      </a:endParaRPr>
                    </a:p>
                    <a:p>
                      <a:pPr marL="68580" marR="75565" algn="just">
                        <a:lnSpc>
                          <a:spcPct val="102099"/>
                        </a:lnSpc>
                      </a:pPr>
                      <a:r>
                        <a:rPr sz="600" b="1" spc="-5">
                          <a:latin typeface="Calibri"/>
                          <a:cs typeface="Calibri"/>
                        </a:rPr>
                        <a:t>How does the angle that a light ray </a:t>
                      </a:r>
                      <a:r>
                        <a:rPr sz="600" b="1" spc="-145">
                          <a:latin typeface="Calibri"/>
                          <a:cs typeface="Calibri"/>
                        </a:rPr>
                        <a:t> </a:t>
                      </a:r>
                      <a:r>
                        <a:rPr sz="600" b="1" spc="-5">
                          <a:latin typeface="Calibri"/>
                          <a:cs typeface="Calibri"/>
                        </a:rPr>
                        <a:t>hits a plane mirror affect </a:t>
                      </a:r>
                      <a:r>
                        <a:rPr sz="600" b="1">
                          <a:latin typeface="Calibri"/>
                          <a:cs typeface="Calibri"/>
                        </a:rPr>
                        <a:t>the </a:t>
                      </a:r>
                      <a:r>
                        <a:rPr sz="600" b="1" spc="-5">
                          <a:latin typeface="Calibri"/>
                          <a:cs typeface="Calibri"/>
                        </a:rPr>
                        <a:t>angle </a:t>
                      </a:r>
                      <a:r>
                        <a:rPr sz="600" b="1" spc="-145">
                          <a:latin typeface="Calibri"/>
                          <a:cs typeface="Calibri"/>
                        </a:rPr>
                        <a:t> </a:t>
                      </a:r>
                      <a:r>
                        <a:rPr sz="600" b="1" spc="-5">
                          <a:latin typeface="Calibri"/>
                          <a:cs typeface="Calibri"/>
                        </a:rPr>
                        <a:t>at</a:t>
                      </a:r>
                      <a:r>
                        <a:rPr sz="600" b="1" spc="-10">
                          <a:latin typeface="Calibri"/>
                          <a:cs typeface="Calibri"/>
                        </a:rPr>
                        <a:t> </a:t>
                      </a:r>
                      <a:r>
                        <a:rPr sz="600" b="1" spc="-5">
                          <a:latin typeface="Calibri"/>
                          <a:cs typeface="Calibri"/>
                        </a:rPr>
                        <a:t>which</a:t>
                      </a:r>
                      <a:r>
                        <a:rPr sz="600" b="1">
                          <a:latin typeface="Calibri"/>
                          <a:cs typeface="Calibri"/>
                        </a:rPr>
                        <a:t> </a:t>
                      </a:r>
                      <a:r>
                        <a:rPr sz="600" b="1" spc="-5">
                          <a:latin typeface="Calibri"/>
                          <a:cs typeface="Calibri"/>
                        </a:rPr>
                        <a:t>it reflects</a:t>
                      </a:r>
                      <a:r>
                        <a:rPr sz="600" b="1">
                          <a:latin typeface="Calibri"/>
                          <a:cs typeface="Calibri"/>
                        </a:rPr>
                        <a:t> </a:t>
                      </a:r>
                      <a:r>
                        <a:rPr sz="600" b="1" spc="-5">
                          <a:latin typeface="Calibri"/>
                          <a:cs typeface="Calibri"/>
                        </a:rPr>
                        <a:t>off</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surface?</a:t>
                      </a:r>
                      <a:endParaRPr sz="600">
                        <a:latin typeface="Calibri"/>
                        <a:cs typeface="Calibri"/>
                      </a:endParaRPr>
                    </a:p>
                    <a:p>
                      <a:pPr>
                        <a:lnSpc>
                          <a:spcPct val="100000"/>
                        </a:lnSpc>
                      </a:pPr>
                      <a:endParaRPr sz="700">
                        <a:latin typeface="Times New Roman"/>
                        <a:cs typeface="Times New Roman"/>
                      </a:endParaRPr>
                    </a:p>
                    <a:p>
                      <a:pPr marL="68580" algn="just">
                        <a:lnSpc>
                          <a:spcPct val="100000"/>
                        </a:lnSpc>
                      </a:pPr>
                      <a:r>
                        <a:rPr sz="600" b="1" spc="-5">
                          <a:latin typeface="Calibri"/>
                          <a:cs typeface="Calibri"/>
                        </a:rPr>
                        <a:t>Which</a:t>
                      </a:r>
                      <a:r>
                        <a:rPr sz="600" b="1" spc="-10">
                          <a:latin typeface="Calibri"/>
                          <a:cs typeface="Calibri"/>
                        </a:rPr>
                        <a:t> </a:t>
                      </a:r>
                      <a:r>
                        <a:rPr sz="600" b="1" spc="-5">
                          <a:latin typeface="Calibri"/>
                          <a:cs typeface="Calibri"/>
                        </a:rPr>
                        <a:t>material is most</a:t>
                      </a:r>
                      <a:r>
                        <a:rPr sz="600" b="1" spc="-15">
                          <a:latin typeface="Calibri"/>
                          <a:cs typeface="Calibri"/>
                        </a:rPr>
                        <a:t> </a:t>
                      </a:r>
                      <a:r>
                        <a:rPr sz="600" b="1" spc="-5">
                          <a:latin typeface="Calibri"/>
                          <a:cs typeface="Calibri"/>
                        </a:rPr>
                        <a:t>reflective?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8580">
                        <a:lnSpc>
                          <a:spcPct val="100000"/>
                        </a:lnSpc>
                        <a:spcBef>
                          <a:spcPts val="5"/>
                        </a:spcBef>
                      </a:pPr>
                      <a:r>
                        <a:rPr sz="600" spc="-5">
                          <a:latin typeface="Calibri"/>
                          <a:cs typeface="Calibri"/>
                        </a:rPr>
                        <a:t>Can</a:t>
                      </a:r>
                      <a:r>
                        <a:rPr sz="600" spc="-15">
                          <a:latin typeface="Calibri"/>
                          <a:cs typeface="Calibri"/>
                        </a:rPr>
                        <a:t> </a:t>
                      </a:r>
                      <a:r>
                        <a:rPr sz="600" spc="-5">
                          <a:latin typeface="Calibri"/>
                          <a:cs typeface="Calibri"/>
                        </a:rPr>
                        <a:t>you</a:t>
                      </a:r>
                      <a:r>
                        <a:rPr sz="600" spc="-15">
                          <a:latin typeface="Calibri"/>
                          <a:cs typeface="Calibri"/>
                        </a:rPr>
                        <a:t> </a:t>
                      </a:r>
                      <a:r>
                        <a:rPr sz="600" spc="-5">
                          <a:latin typeface="Calibri"/>
                          <a:cs typeface="Calibri"/>
                        </a:rPr>
                        <a:t>identify</a:t>
                      </a:r>
                      <a:r>
                        <a:rPr sz="600" spc="-15">
                          <a:latin typeface="Calibri"/>
                          <a:cs typeface="Calibri"/>
                        </a:rPr>
                        <a:t> </a:t>
                      </a:r>
                      <a:r>
                        <a:rPr sz="600">
                          <a:latin typeface="Calibri"/>
                          <a:cs typeface="Calibri"/>
                        </a:rPr>
                        <a:t>all</a:t>
                      </a:r>
                      <a:r>
                        <a:rPr sz="600" spc="-15">
                          <a:latin typeface="Calibri"/>
                          <a:cs typeface="Calibri"/>
                        </a:rPr>
                        <a:t> </a:t>
                      </a:r>
                      <a:r>
                        <a:rPr sz="600" spc="-5">
                          <a:latin typeface="Calibri"/>
                          <a:cs typeface="Calibri"/>
                        </a:rPr>
                        <a:t>the</a:t>
                      </a:r>
                      <a:endParaRPr sz="600">
                        <a:latin typeface="Calibri"/>
                        <a:cs typeface="Calibri"/>
                      </a:endParaRPr>
                    </a:p>
                    <a:p>
                      <a:pPr marL="68580" marR="113664">
                        <a:lnSpc>
                          <a:spcPct val="101400"/>
                        </a:lnSpc>
                        <a:spcBef>
                          <a:spcPts val="10"/>
                        </a:spcBef>
                      </a:pPr>
                      <a:r>
                        <a:rPr sz="600" spc="-5">
                          <a:latin typeface="Calibri"/>
                          <a:cs typeface="Calibri"/>
                        </a:rPr>
                        <a:t>colours of light that make white </a:t>
                      </a:r>
                      <a:r>
                        <a:rPr sz="600">
                          <a:latin typeface="Calibri"/>
                          <a:cs typeface="Calibri"/>
                        </a:rPr>
                        <a:t> </a:t>
                      </a:r>
                      <a:r>
                        <a:rPr sz="600" spc="-5">
                          <a:latin typeface="Calibri"/>
                          <a:cs typeface="Calibri"/>
                        </a:rPr>
                        <a:t>light</a:t>
                      </a:r>
                      <a:r>
                        <a:rPr sz="600">
                          <a:latin typeface="Calibri"/>
                          <a:cs typeface="Calibri"/>
                        </a:rPr>
                        <a:t> </a:t>
                      </a:r>
                      <a:r>
                        <a:rPr sz="600" spc="-5">
                          <a:latin typeface="Calibri"/>
                          <a:cs typeface="Calibri"/>
                        </a:rPr>
                        <a:t>when</a:t>
                      </a:r>
                      <a:r>
                        <a:rPr sz="600">
                          <a:latin typeface="Calibri"/>
                          <a:cs typeface="Calibri"/>
                        </a:rPr>
                        <a:t> </a:t>
                      </a:r>
                      <a:r>
                        <a:rPr sz="600" spc="-10">
                          <a:latin typeface="Calibri"/>
                          <a:cs typeface="Calibri"/>
                        </a:rPr>
                        <a:t>mixed</a:t>
                      </a:r>
                      <a:r>
                        <a:rPr sz="600" spc="5">
                          <a:latin typeface="Calibri"/>
                          <a:cs typeface="Calibri"/>
                        </a:rPr>
                        <a:t> </a:t>
                      </a:r>
                      <a:r>
                        <a:rPr sz="600" spc="-5">
                          <a:latin typeface="Calibri"/>
                          <a:cs typeface="Calibri"/>
                        </a:rPr>
                        <a:t>together?</a:t>
                      </a:r>
                      <a:r>
                        <a:rPr sz="600" spc="5">
                          <a:latin typeface="Calibri"/>
                          <a:cs typeface="Calibri"/>
                        </a:rPr>
                        <a:t> </a:t>
                      </a:r>
                      <a:r>
                        <a:rPr sz="600" spc="-5">
                          <a:latin typeface="Calibri"/>
                          <a:cs typeface="Calibri"/>
                        </a:rPr>
                        <a:t>What </a:t>
                      </a:r>
                      <a:r>
                        <a:rPr sz="600">
                          <a:latin typeface="Calibri"/>
                          <a:cs typeface="Calibri"/>
                        </a:rPr>
                        <a:t> </a:t>
                      </a:r>
                      <a:r>
                        <a:rPr sz="600" spc="-5">
                          <a:latin typeface="Calibri"/>
                          <a:cs typeface="Calibri"/>
                        </a:rPr>
                        <a:t>colours do</a:t>
                      </a:r>
                      <a:r>
                        <a:rPr sz="600">
                          <a:latin typeface="Calibri"/>
                          <a:cs typeface="Calibri"/>
                        </a:rPr>
                        <a:t> </a:t>
                      </a:r>
                      <a:r>
                        <a:rPr sz="600" spc="-5">
                          <a:latin typeface="Calibri"/>
                          <a:cs typeface="Calibri"/>
                        </a:rPr>
                        <a:t>you get </a:t>
                      </a:r>
                      <a:r>
                        <a:rPr sz="600" spc="-10">
                          <a:latin typeface="Calibri"/>
                          <a:cs typeface="Calibri"/>
                        </a:rPr>
                        <a:t>if</a:t>
                      </a:r>
                      <a:r>
                        <a:rPr sz="600" spc="-5">
                          <a:latin typeface="Calibri"/>
                          <a:cs typeface="Calibri"/>
                        </a:rPr>
                        <a:t> you</a:t>
                      </a:r>
                      <a:r>
                        <a:rPr sz="600">
                          <a:latin typeface="Calibri"/>
                          <a:cs typeface="Calibri"/>
                        </a:rPr>
                        <a:t> </a:t>
                      </a:r>
                      <a:r>
                        <a:rPr sz="600" spc="-5">
                          <a:latin typeface="Calibri"/>
                          <a:cs typeface="Calibri"/>
                        </a:rPr>
                        <a:t>mix </a:t>
                      </a:r>
                      <a:r>
                        <a:rPr sz="600">
                          <a:latin typeface="Calibri"/>
                          <a:cs typeface="Calibri"/>
                        </a:rPr>
                        <a:t> </a:t>
                      </a:r>
                      <a:r>
                        <a:rPr sz="600" spc="-5">
                          <a:latin typeface="Calibri"/>
                          <a:cs typeface="Calibri"/>
                        </a:rPr>
                        <a:t>different</a:t>
                      </a:r>
                      <a:r>
                        <a:rPr sz="600" spc="-15">
                          <a:latin typeface="Calibri"/>
                          <a:cs typeface="Calibri"/>
                        </a:rPr>
                        <a:t> </a:t>
                      </a:r>
                      <a:r>
                        <a:rPr sz="600" spc="-5">
                          <a:latin typeface="Calibri"/>
                          <a:cs typeface="Calibri"/>
                        </a:rPr>
                        <a:t>colours</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light</a:t>
                      </a:r>
                      <a:r>
                        <a:rPr sz="600">
                          <a:latin typeface="Calibri"/>
                          <a:cs typeface="Calibri"/>
                        </a:rPr>
                        <a:t> </a:t>
                      </a:r>
                      <a:r>
                        <a:rPr sz="600" spc="-5">
                          <a:latin typeface="Calibri"/>
                          <a:cs typeface="Calibri"/>
                        </a:rPr>
                        <a:t>together?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227329">
                        <a:lnSpc>
                          <a:spcPct val="102899"/>
                        </a:lnSpc>
                        <a:spcBef>
                          <a:spcPts val="5"/>
                        </a:spcBef>
                      </a:pPr>
                      <a:r>
                        <a:rPr sz="600" spc="-5">
                          <a:latin typeface="Calibri"/>
                          <a:cs typeface="Calibri"/>
                        </a:rPr>
                        <a:t>Does the temperature of a light </a:t>
                      </a:r>
                      <a:r>
                        <a:rPr sz="600" spc="-145">
                          <a:latin typeface="Calibri"/>
                          <a:cs typeface="Calibri"/>
                        </a:rPr>
                        <a:t> </a:t>
                      </a:r>
                      <a:r>
                        <a:rPr sz="600" spc="-5">
                          <a:latin typeface="Calibri"/>
                          <a:cs typeface="Calibri"/>
                        </a:rPr>
                        <a:t>bulb go up</a:t>
                      </a:r>
                      <a:r>
                        <a:rPr sz="60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longer</a:t>
                      </a:r>
                      <a:r>
                        <a:rPr sz="600" spc="-10">
                          <a:latin typeface="Calibri"/>
                          <a:cs typeface="Calibri"/>
                        </a:rPr>
                        <a:t> </a:t>
                      </a:r>
                      <a:r>
                        <a:rPr sz="600">
                          <a:latin typeface="Calibri"/>
                          <a:cs typeface="Calibri"/>
                        </a:rPr>
                        <a:t>it</a:t>
                      </a:r>
                      <a:r>
                        <a:rPr sz="600" spc="-10">
                          <a:latin typeface="Calibri"/>
                          <a:cs typeface="Calibri"/>
                        </a:rPr>
                        <a:t> is</a:t>
                      </a:r>
                      <a:r>
                        <a:rPr sz="600" spc="-5">
                          <a:latin typeface="Calibri"/>
                          <a:cs typeface="Calibri"/>
                        </a:rPr>
                        <a:t> on?</a:t>
                      </a:r>
                      <a:endParaRPr sz="600">
                        <a:latin typeface="Calibri"/>
                        <a:cs typeface="Calibri"/>
                      </a:endParaRPr>
                    </a:p>
                    <a:p>
                      <a:pPr>
                        <a:lnSpc>
                          <a:spcPct val="100000"/>
                        </a:lnSpc>
                        <a:spcBef>
                          <a:spcPts val="45"/>
                        </a:spcBef>
                      </a:pPr>
                      <a:endParaRPr sz="600">
                        <a:latin typeface="Times New Roman"/>
                        <a:cs typeface="Times New Roman"/>
                      </a:endParaRPr>
                    </a:p>
                    <a:p>
                      <a:pPr marL="68580" marR="112395">
                        <a:lnSpc>
                          <a:spcPct val="101400"/>
                        </a:lnSpc>
                      </a:pPr>
                      <a:r>
                        <a:rPr sz="600" spc="-5">
                          <a:latin typeface="Calibri"/>
                          <a:cs typeface="Calibri"/>
                        </a:rPr>
                        <a:t>How does </a:t>
                      </a:r>
                      <a:r>
                        <a:rPr sz="600" spc="-10">
                          <a:latin typeface="Calibri"/>
                          <a:cs typeface="Calibri"/>
                        </a:rPr>
                        <a:t>my </a:t>
                      </a:r>
                      <a:r>
                        <a:rPr sz="600" spc="-5">
                          <a:latin typeface="Calibri"/>
                          <a:cs typeface="Calibri"/>
                        </a:rPr>
                        <a:t>shadow change over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day?</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7945" marR="82550">
                        <a:lnSpc>
                          <a:spcPct val="101899"/>
                        </a:lnSpc>
                      </a:pPr>
                      <a:r>
                        <a:rPr sz="600" spc="-5">
                          <a:latin typeface="Calibri"/>
                          <a:cs typeface="Calibri"/>
                        </a:rPr>
                        <a:t>Is there a</a:t>
                      </a:r>
                      <a:r>
                        <a:rPr sz="600" spc="-10">
                          <a:latin typeface="Calibri"/>
                          <a:cs typeface="Calibri"/>
                        </a:rPr>
                        <a:t> </a:t>
                      </a:r>
                      <a:r>
                        <a:rPr sz="600" spc="-5">
                          <a:latin typeface="Calibri"/>
                          <a:cs typeface="Calibri"/>
                        </a:rPr>
                        <a:t>pattern</a:t>
                      </a:r>
                      <a:r>
                        <a:rPr sz="600">
                          <a:latin typeface="Calibri"/>
                          <a:cs typeface="Calibri"/>
                        </a:rPr>
                        <a:t> </a:t>
                      </a:r>
                      <a:r>
                        <a:rPr sz="600" spc="-10">
                          <a:latin typeface="Calibri"/>
                          <a:cs typeface="Calibri"/>
                        </a:rPr>
                        <a:t>to</a:t>
                      </a:r>
                      <a:r>
                        <a:rPr sz="600">
                          <a:latin typeface="Calibri"/>
                          <a:cs typeface="Calibri"/>
                        </a:rPr>
                        <a:t> </a:t>
                      </a:r>
                      <a:r>
                        <a:rPr sz="600" spc="-5">
                          <a:latin typeface="Calibri"/>
                          <a:cs typeface="Calibri"/>
                        </a:rPr>
                        <a:t>how bright</a:t>
                      </a:r>
                      <a:r>
                        <a:rPr sz="600" spc="5">
                          <a:latin typeface="Calibri"/>
                          <a:cs typeface="Calibri"/>
                        </a:rPr>
                        <a:t> </a:t>
                      </a:r>
                      <a:r>
                        <a:rPr sz="600" spc="-10">
                          <a:latin typeface="Calibri"/>
                          <a:cs typeface="Calibri"/>
                        </a:rPr>
                        <a:t>it</a:t>
                      </a:r>
                      <a:r>
                        <a:rPr sz="600" spc="5">
                          <a:latin typeface="Calibri"/>
                          <a:cs typeface="Calibri"/>
                        </a:rPr>
                        <a:t> </a:t>
                      </a:r>
                      <a:r>
                        <a:rPr sz="600" spc="-10">
                          <a:latin typeface="Calibri"/>
                          <a:cs typeface="Calibri"/>
                        </a:rPr>
                        <a:t>is </a:t>
                      </a:r>
                      <a:r>
                        <a:rPr sz="600" spc="-145">
                          <a:latin typeface="Calibri"/>
                          <a:cs typeface="Calibri"/>
                        </a:rPr>
                        <a:t> </a:t>
                      </a:r>
                      <a:r>
                        <a:rPr sz="600" spc="-5">
                          <a:latin typeface="Calibri"/>
                          <a:cs typeface="Calibri"/>
                        </a:rPr>
                        <a:t>in</a:t>
                      </a:r>
                      <a:r>
                        <a:rPr sz="600" spc="15">
                          <a:latin typeface="Calibri"/>
                          <a:cs typeface="Calibri"/>
                        </a:rPr>
                        <a:t> </a:t>
                      </a:r>
                      <a:r>
                        <a:rPr sz="600" spc="-5">
                          <a:latin typeface="Calibri"/>
                          <a:cs typeface="Calibri"/>
                        </a:rPr>
                        <a:t>school</a:t>
                      </a:r>
                      <a:r>
                        <a:rPr sz="600" spc="15">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day?</a:t>
                      </a:r>
                      <a:r>
                        <a:rPr sz="600" spc="15">
                          <a:latin typeface="Calibri"/>
                          <a:cs typeface="Calibri"/>
                        </a:rPr>
                        <a:t> </a:t>
                      </a:r>
                      <a:r>
                        <a:rPr sz="600">
                          <a:latin typeface="Calibri"/>
                          <a:cs typeface="Calibri"/>
                        </a:rPr>
                        <a:t>And,</a:t>
                      </a:r>
                      <a:r>
                        <a:rPr sz="600" spc="20">
                          <a:latin typeface="Calibri"/>
                          <a:cs typeface="Calibri"/>
                        </a:rPr>
                        <a:t> </a:t>
                      </a:r>
                      <a:r>
                        <a:rPr sz="600" spc="-10">
                          <a:latin typeface="Calibri"/>
                          <a:cs typeface="Calibri"/>
                        </a:rPr>
                        <a:t>if </a:t>
                      </a:r>
                      <a:r>
                        <a:rPr sz="600" spc="-5">
                          <a:latin typeface="Calibri"/>
                          <a:cs typeface="Calibri"/>
                        </a:rPr>
                        <a:t> there</a:t>
                      </a:r>
                      <a:r>
                        <a:rPr sz="600" spc="-10">
                          <a:latin typeface="Calibri"/>
                          <a:cs typeface="Calibri"/>
                        </a:rPr>
                        <a:t> is</a:t>
                      </a:r>
                      <a:r>
                        <a:rPr sz="600">
                          <a:latin typeface="Calibri"/>
                          <a:cs typeface="Calibri"/>
                        </a:rPr>
                        <a:t> </a:t>
                      </a:r>
                      <a:r>
                        <a:rPr sz="600" spc="-5">
                          <a:latin typeface="Calibri"/>
                          <a:cs typeface="Calibri"/>
                        </a:rPr>
                        <a:t>a pattern,</a:t>
                      </a:r>
                      <a:r>
                        <a:rPr sz="600" spc="5">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it</a:t>
                      </a:r>
                      <a:r>
                        <a:rPr sz="600">
                          <a:latin typeface="Calibri"/>
                          <a:cs typeface="Calibri"/>
                        </a:rPr>
                        <a:t> </a:t>
                      </a:r>
                      <a:r>
                        <a:rPr sz="600" spc="-5">
                          <a:latin typeface="Calibri"/>
                          <a:cs typeface="Calibri"/>
                        </a:rPr>
                        <a:t>the same</a:t>
                      </a:r>
                      <a:r>
                        <a:rPr sz="600" spc="10">
                          <a:latin typeface="Calibri"/>
                          <a:cs typeface="Calibri"/>
                        </a:rPr>
                        <a:t> </a:t>
                      </a:r>
                      <a:r>
                        <a:rPr sz="600" spc="-5">
                          <a:latin typeface="Calibri"/>
                          <a:cs typeface="Calibri"/>
                        </a:rPr>
                        <a:t>in </a:t>
                      </a:r>
                      <a:r>
                        <a:rPr sz="600">
                          <a:latin typeface="Calibri"/>
                          <a:cs typeface="Calibri"/>
                        </a:rPr>
                        <a:t> </a:t>
                      </a:r>
                      <a:r>
                        <a:rPr sz="600" spc="-5">
                          <a:latin typeface="Calibri"/>
                          <a:cs typeface="Calibri"/>
                        </a:rPr>
                        <a:t>every</a:t>
                      </a:r>
                      <a:r>
                        <a:rPr sz="600" spc="-10">
                          <a:latin typeface="Calibri"/>
                          <a:cs typeface="Calibri"/>
                        </a:rPr>
                        <a:t> </a:t>
                      </a:r>
                      <a:r>
                        <a:rPr sz="600" spc="-5">
                          <a:latin typeface="Calibri"/>
                          <a:cs typeface="Calibri"/>
                        </a:rPr>
                        <a:t>classroom?</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7945" marR="98425">
                        <a:lnSpc>
                          <a:spcPct val="102899"/>
                        </a:lnSpc>
                        <a:spcBef>
                          <a:spcPts val="5"/>
                        </a:spcBef>
                      </a:pPr>
                      <a:r>
                        <a:rPr sz="600" spc="-5">
                          <a:latin typeface="Calibri"/>
                          <a:cs typeface="Calibri"/>
                        </a:rPr>
                        <a:t>Why</a:t>
                      </a:r>
                      <a:r>
                        <a:rPr sz="600" spc="-10">
                          <a:latin typeface="Calibri"/>
                          <a:cs typeface="Calibri"/>
                        </a:rPr>
                        <a:t> </a:t>
                      </a:r>
                      <a:r>
                        <a:rPr sz="600" spc="-5">
                          <a:latin typeface="Calibri"/>
                          <a:cs typeface="Calibri"/>
                        </a:rPr>
                        <a:t>do</a:t>
                      </a:r>
                      <a:r>
                        <a:rPr sz="600">
                          <a:latin typeface="Calibri"/>
                          <a:cs typeface="Calibri"/>
                        </a:rPr>
                        <a:t> </a:t>
                      </a:r>
                      <a:r>
                        <a:rPr sz="600" spc="-5">
                          <a:latin typeface="Calibri"/>
                          <a:cs typeface="Calibri"/>
                        </a:rPr>
                        <a:t>some</a:t>
                      </a:r>
                      <a:r>
                        <a:rPr sz="600" spc="-10">
                          <a:latin typeface="Calibri"/>
                          <a:cs typeface="Calibri"/>
                        </a:rPr>
                        <a:t> </a:t>
                      </a:r>
                      <a:r>
                        <a:rPr sz="600" spc="-5">
                          <a:latin typeface="Calibri"/>
                          <a:cs typeface="Calibri"/>
                        </a:rPr>
                        <a:t>people need</a:t>
                      </a:r>
                      <a:r>
                        <a:rPr sz="600">
                          <a:latin typeface="Calibri"/>
                          <a:cs typeface="Calibri"/>
                        </a:rPr>
                        <a:t> </a:t>
                      </a:r>
                      <a:r>
                        <a:rPr sz="600" spc="-10">
                          <a:latin typeface="Calibri"/>
                          <a:cs typeface="Calibri"/>
                        </a:rPr>
                        <a:t>to</a:t>
                      </a:r>
                      <a:r>
                        <a:rPr sz="600" spc="-5">
                          <a:latin typeface="Calibri"/>
                          <a:cs typeface="Calibri"/>
                        </a:rPr>
                        <a:t> wear </a:t>
                      </a:r>
                      <a:r>
                        <a:rPr sz="600" spc="-140">
                          <a:latin typeface="Calibri"/>
                          <a:cs typeface="Calibri"/>
                        </a:rPr>
                        <a:t> </a:t>
                      </a:r>
                      <a:r>
                        <a:rPr sz="600" spc="-5">
                          <a:latin typeface="Calibri"/>
                          <a:cs typeface="Calibri"/>
                        </a:rPr>
                        <a:t>glasses </a:t>
                      </a:r>
                      <a:r>
                        <a:rPr sz="600" spc="-10">
                          <a:latin typeface="Calibri"/>
                          <a:cs typeface="Calibri"/>
                        </a:rPr>
                        <a:t>to</a:t>
                      </a:r>
                      <a:r>
                        <a:rPr sz="600">
                          <a:latin typeface="Calibri"/>
                          <a:cs typeface="Calibri"/>
                        </a:rPr>
                        <a:t> </a:t>
                      </a:r>
                      <a:r>
                        <a:rPr sz="600" spc="-5">
                          <a:latin typeface="Calibri"/>
                          <a:cs typeface="Calibri"/>
                        </a:rPr>
                        <a:t>see clearly?</a:t>
                      </a:r>
                      <a:endParaRPr sz="600">
                        <a:latin typeface="Calibri"/>
                        <a:cs typeface="Calibri"/>
                      </a:endParaRPr>
                    </a:p>
                    <a:p>
                      <a:pPr>
                        <a:lnSpc>
                          <a:spcPct val="100000"/>
                        </a:lnSpc>
                        <a:spcBef>
                          <a:spcPts val="45"/>
                        </a:spcBef>
                      </a:pPr>
                      <a:endParaRPr sz="600">
                        <a:latin typeface="Times New Roman"/>
                        <a:cs typeface="Times New Roman"/>
                      </a:endParaRPr>
                    </a:p>
                    <a:p>
                      <a:pPr marL="67945" marR="94615">
                        <a:lnSpc>
                          <a:spcPct val="101400"/>
                        </a:lnSpc>
                      </a:pPr>
                      <a:r>
                        <a:rPr sz="600" spc="-5">
                          <a:latin typeface="Calibri"/>
                          <a:cs typeface="Calibri"/>
                        </a:rPr>
                        <a:t>How do our eyes </a:t>
                      </a:r>
                      <a:r>
                        <a:rPr sz="600">
                          <a:latin typeface="Calibri"/>
                          <a:cs typeface="Calibri"/>
                        </a:rPr>
                        <a:t>adapt </a:t>
                      </a:r>
                      <a:r>
                        <a:rPr sz="600" spc="-10">
                          <a:latin typeface="Calibri"/>
                          <a:cs typeface="Calibri"/>
                        </a:rPr>
                        <a:t>to </a:t>
                      </a:r>
                      <a:r>
                        <a:rPr sz="600" spc="-5">
                          <a:latin typeface="Calibri"/>
                          <a:cs typeface="Calibri"/>
                        </a:rPr>
                        <a:t>different </a:t>
                      </a:r>
                      <a:r>
                        <a:rPr sz="600" spc="-145">
                          <a:latin typeface="Calibri"/>
                          <a:cs typeface="Calibri"/>
                        </a:rPr>
                        <a:t> </a:t>
                      </a:r>
                      <a:r>
                        <a:rPr sz="600" spc="-5">
                          <a:latin typeface="Calibri"/>
                          <a:cs typeface="Calibri"/>
                        </a:rPr>
                        <a:t>conditions?</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spcBef>
                          <a:spcPts val="5"/>
                        </a:spcBef>
                      </a:pPr>
                      <a:r>
                        <a:rPr sz="600" spc="-5">
                          <a:latin typeface="Calibri"/>
                          <a:cs typeface="Calibri"/>
                        </a:rPr>
                        <a:t>Why does</a:t>
                      </a:r>
                      <a:r>
                        <a:rPr sz="600" spc="5">
                          <a:latin typeface="Calibri"/>
                          <a:cs typeface="Calibri"/>
                        </a:rPr>
                        <a:t> </a:t>
                      </a:r>
                      <a:r>
                        <a:rPr sz="600" spc="-10">
                          <a:latin typeface="Calibri"/>
                          <a:cs typeface="Calibri"/>
                        </a:rPr>
                        <a:t>my</a:t>
                      </a:r>
                      <a:r>
                        <a:rPr sz="600">
                          <a:latin typeface="Calibri"/>
                          <a:cs typeface="Calibri"/>
                        </a:rPr>
                        <a:t> </a:t>
                      </a:r>
                      <a:r>
                        <a:rPr sz="600" spc="-5">
                          <a:latin typeface="Calibri"/>
                          <a:cs typeface="Calibri"/>
                        </a:rPr>
                        <a:t>shadow</a:t>
                      </a:r>
                      <a:r>
                        <a:rPr sz="600" spc="5">
                          <a:latin typeface="Calibri"/>
                          <a:cs typeface="Calibri"/>
                        </a:rPr>
                        <a:t> </a:t>
                      </a:r>
                      <a:r>
                        <a:rPr sz="600" spc="-5">
                          <a:latin typeface="Calibri"/>
                          <a:cs typeface="Calibri"/>
                        </a:rPr>
                        <a:t>change length</a:t>
                      </a:r>
                      <a:r>
                        <a:rPr sz="600" spc="5">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course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day?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60B8C602-0263-4D4B-B348-02FE7D4982A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 (by progression)</a:t>
            </a:r>
          </a:p>
          <a:p>
            <a:r>
              <a:rPr lang="en-GB" b="1">
                <a:solidFill>
                  <a:srgbClr val="0070C0"/>
                </a:solidFill>
                <a:latin typeface="+mj-lt"/>
              </a:rPr>
              <a:t>Materials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1E12B2AA-EC00-C586-7B6D-AC36F69A6E5B}"/>
              </a:ext>
            </a:extLst>
          </p:cNvPr>
          <p:cNvPicPr>
            <a:picLocks noChangeAspect="1"/>
          </p:cNvPicPr>
          <p:nvPr/>
        </p:nvPicPr>
        <p:blipFill>
          <a:blip r:embed="rId4"/>
          <a:stretch>
            <a:fillRect/>
          </a:stretch>
        </p:blipFill>
        <p:spPr>
          <a:xfrm>
            <a:off x="8141110" y="0"/>
            <a:ext cx="1742767" cy="6869304"/>
          </a:xfrm>
          <a:prstGeom prst="rect">
            <a:avLst/>
          </a:prstGeom>
        </p:spPr>
      </p:pic>
      <p:sp>
        <p:nvSpPr>
          <p:cNvPr id="7" name="TextBox 6">
            <a:extLst>
              <a:ext uri="{FF2B5EF4-FFF2-40B4-BE49-F238E27FC236}">
                <a16:creationId xmlns:a16="http://schemas.microsoft.com/office/drawing/2014/main" id="{D02C3694-41EF-057B-8945-D692824E7CDC}"/>
              </a:ext>
            </a:extLst>
          </p:cNvPr>
          <p:cNvSpPr txBox="1"/>
          <p:nvPr/>
        </p:nvSpPr>
        <p:spPr>
          <a:xfrm>
            <a:off x="911688" y="6184490"/>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216398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a:solidFill>
                  <a:srgbClr val="0070C0"/>
                </a:solidFill>
                <a:latin typeface="+mj-lt"/>
              </a:rPr>
              <a:t>Subject Intent</a:t>
            </a:r>
          </a:p>
          <a:p>
            <a:pPr marL="0" indent="0">
              <a:buNone/>
            </a:pPr>
            <a:r>
              <a:rPr lang="en-GB" sz="1600">
                <a:latin typeface="+mj-lt"/>
              </a:rPr>
              <a:t>At </a:t>
            </a:r>
            <a:r>
              <a:rPr lang="en-GB" sz="1600" err="1">
                <a:latin typeface="+mj-lt"/>
              </a:rPr>
              <a:t>Lugwardine</a:t>
            </a:r>
            <a:r>
              <a:rPr lang="en-GB" sz="1600">
                <a:latin typeface="+mj-lt"/>
              </a:rPr>
              <a:t> Primary Academy it is our intention to recognise the importance of Science in every aspect of daily life. As one of the core subjects taught in primary education, we ensure we give the teaching and learning of Science the prominence it requires through a fun, practical and highly engaging curriculum that inspires, supports and includes all our pupils to succeed and excel in science. Our progressive science curriculum is concerned with increasing pupils' knowledge and understanding of our world, whilst developing skills associated with Science as a process of enquiry. Science will develop pupils' natural curiosity and encourage respect for living organisms and the physical environment, leading them to be equipped for life to ask and answer scientific questions about the world around them. We intend to build a Science curriculum which develops learning, acquisition and retention of knowledge, whilst developing an enthusiasm and enjoyment of scientific learning and enquiry.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F5E466-E012-47DB-9638-850D1BF0DC79}"/>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374178706"/>
              </p:ext>
            </p:extLst>
          </p:nvPr>
        </p:nvGraphicFramePr>
        <p:xfrm>
          <a:off x="503995" y="829409"/>
          <a:ext cx="8833634" cy="5499158"/>
        </p:xfrm>
        <a:graphic>
          <a:graphicData uri="http://schemas.openxmlformats.org/drawingml/2006/table">
            <a:tbl>
              <a:tblPr firstRow="1" bandRow="1">
                <a:tableStyleId>{2D5ABB26-0587-4C30-8999-92F81FD0307C}</a:tableStyleId>
              </a:tblPr>
              <a:tblGrid>
                <a:gridCol w="1369873">
                  <a:extLst>
                    <a:ext uri="{9D8B030D-6E8A-4147-A177-3AD203B41FA5}">
                      <a16:colId xmlns:a16="http://schemas.microsoft.com/office/drawing/2014/main" val="20000"/>
                    </a:ext>
                  </a:extLst>
                </a:gridCol>
                <a:gridCol w="1281196">
                  <a:extLst>
                    <a:ext uri="{9D8B030D-6E8A-4147-A177-3AD203B41FA5}">
                      <a16:colId xmlns:a16="http://schemas.microsoft.com/office/drawing/2014/main" val="20001"/>
                    </a:ext>
                  </a:extLst>
                </a:gridCol>
                <a:gridCol w="86949">
                  <a:extLst>
                    <a:ext uri="{9D8B030D-6E8A-4147-A177-3AD203B41FA5}">
                      <a16:colId xmlns:a16="http://schemas.microsoft.com/office/drawing/2014/main" val="20002"/>
                    </a:ext>
                  </a:extLst>
                </a:gridCol>
                <a:gridCol w="1368145">
                  <a:extLst>
                    <a:ext uri="{9D8B030D-6E8A-4147-A177-3AD203B41FA5}">
                      <a16:colId xmlns:a16="http://schemas.microsoft.com/office/drawing/2014/main" val="20003"/>
                    </a:ext>
                  </a:extLst>
                </a:gridCol>
                <a:gridCol w="1368145">
                  <a:extLst>
                    <a:ext uri="{9D8B030D-6E8A-4147-A177-3AD203B41FA5}">
                      <a16:colId xmlns:a16="http://schemas.microsoft.com/office/drawing/2014/main" val="20004"/>
                    </a:ext>
                  </a:extLst>
                </a:gridCol>
                <a:gridCol w="171018">
                  <a:extLst>
                    <a:ext uri="{9D8B030D-6E8A-4147-A177-3AD203B41FA5}">
                      <a16:colId xmlns:a16="http://schemas.microsoft.com/office/drawing/2014/main" val="20005"/>
                    </a:ext>
                  </a:extLst>
                </a:gridCol>
                <a:gridCol w="1197703">
                  <a:extLst>
                    <a:ext uri="{9D8B030D-6E8A-4147-A177-3AD203B41FA5}">
                      <a16:colId xmlns:a16="http://schemas.microsoft.com/office/drawing/2014/main" val="20006"/>
                    </a:ext>
                  </a:extLst>
                </a:gridCol>
                <a:gridCol w="512479">
                  <a:extLst>
                    <a:ext uri="{9D8B030D-6E8A-4147-A177-3AD203B41FA5}">
                      <a16:colId xmlns:a16="http://schemas.microsoft.com/office/drawing/2014/main" val="20007"/>
                    </a:ext>
                  </a:extLst>
                </a:gridCol>
                <a:gridCol w="1478126">
                  <a:extLst>
                    <a:ext uri="{9D8B030D-6E8A-4147-A177-3AD203B41FA5}">
                      <a16:colId xmlns:a16="http://schemas.microsoft.com/office/drawing/2014/main" val="20008"/>
                    </a:ext>
                  </a:extLst>
                </a:gridCol>
              </a:tblGrid>
              <a:tr h="247026">
                <a:tc gridSpan="9">
                  <a:txBody>
                    <a:bodyPr/>
                    <a:lstStyle/>
                    <a:p>
                      <a:pPr>
                        <a:lnSpc>
                          <a:spcPct val="100000"/>
                        </a:lnSpc>
                        <a:spcBef>
                          <a:spcPts val="40"/>
                        </a:spcBef>
                      </a:pPr>
                      <a:endParaRPr sz="700">
                        <a:latin typeface="Times New Roman"/>
                        <a:cs typeface="Times New Roman"/>
                      </a:endParaRPr>
                    </a:p>
                    <a:p>
                      <a:pPr marL="635" algn="ctr">
                        <a:lnSpc>
                          <a:spcPct val="100000"/>
                        </a:lnSpc>
                        <a:spcBef>
                          <a:spcPts val="5"/>
                        </a:spcBef>
                      </a:pPr>
                      <a:r>
                        <a:rPr sz="1000" b="1" u="sng">
                          <a:solidFill>
                            <a:schemeClr val="bg1"/>
                          </a:solidFill>
                          <a:uFill>
                            <a:solidFill>
                              <a:srgbClr val="000000"/>
                            </a:solidFill>
                          </a:uFill>
                          <a:latin typeface="Calibri"/>
                          <a:cs typeface="Calibri"/>
                        </a:rPr>
                        <a:t>Year</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1</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3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Materials</a:t>
                      </a:r>
                      <a:endParaRPr sz="1000">
                        <a:solidFill>
                          <a:schemeClr val="bg1"/>
                        </a:solidFill>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85190">
                        <a:lnSpc>
                          <a:spcPct val="100000"/>
                        </a:lnSpc>
                        <a:spcBef>
                          <a:spcPts val="4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a:latin typeface="Calibri"/>
                          <a:cs typeface="Calibri"/>
                        </a:rPr>
                        <a:t> </a:t>
                      </a:r>
                      <a:r>
                        <a:rPr sz="600" b="1" spc="-5">
                          <a:latin typeface="Calibri"/>
                          <a:cs typeface="Calibri"/>
                        </a:rPr>
                        <a:t>Objectives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4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0"/>
                        </a:spcBef>
                      </a:pPr>
                      <a:r>
                        <a:rPr sz="600" b="1" spc="-5">
                          <a:latin typeface="Calibri"/>
                          <a:cs typeface="Calibri"/>
                        </a:rPr>
                        <a:t>Vocabulary</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19772">
                <a:tc rowSpan="3" gridSpan="2">
                  <a:txBody>
                    <a:bodyPr/>
                    <a:lstStyle/>
                    <a:p>
                      <a:pPr>
                        <a:lnSpc>
                          <a:spcPct val="100000"/>
                        </a:lnSpc>
                        <a:spcBef>
                          <a:spcPts val="40"/>
                        </a:spcBef>
                      </a:pPr>
                      <a:endParaRPr sz="600">
                        <a:latin typeface="Times New Roman"/>
                        <a:cs typeface="Times New Roman"/>
                      </a:endParaRPr>
                    </a:p>
                    <a:p>
                      <a:pPr marL="525145" marR="79375" indent="-228600">
                        <a:lnSpc>
                          <a:spcPct val="102899"/>
                        </a:lnSpc>
                        <a:buFont typeface="Symbol"/>
                        <a:buChar char=""/>
                      </a:pPr>
                      <a:r>
                        <a:rPr sz="600" b="1" spc="-5">
                          <a:latin typeface="Calibri"/>
                          <a:cs typeface="Calibri"/>
                        </a:rPr>
                        <a:t>Distinguish</a:t>
                      </a:r>
                      <a:r>
                        <a:rPr sz="600" b="1" spc="5">
                          <a:latin typeface="Calibri"/>
                          <a:cs typeface="Calibri"/>
                        </a:rPr>
                        <a:t> </a:t>
                      </a:r>
                      <a:r>
                        <a:rPr sz="600" b="1" spc="-5">
                          <a:latin typeface="Calibri"/>
                          <a:cs typeface="Calibri"/>
                        </a:rPr>
                        <a:t>between </a:t>
                      </a:r>
                      <a:r>
                        <a:rPr lang="en-US" sz="600" b="1" spc="-5">
                          <a:latin typeface="Calibri"/>
                          <a:cs typeface="Calibri"/>
                        </a:rPr>
                        <a:t>an</a:t>
                      </a:r>
                      <a:r>
                        <a:rPr lang="en-US" sz="600" b="1" spc="10">
                          <a:latin typeface="Calibri"/>
                          <a:cs typeface="Calibri"/>
                        </a:rPr>
                        <a:t> </a:t>
                      </a:r>
                      <a:r>
                        <a:rPr sz="600" b="1" spc="-5">
                          <a:latin typeface="Calibri"/>
                          <a:cs typeface="Calibri"/>
                        </a:rPr>
                        <a:t>object </a:t>
                      </a:r>
                      <a:r>
                        <a:rPr sz="600" b="1">
                          <a:latin typeface="Calibri"/>
                          <a:cs typeface="Calibri"/>
                        </a:rPr>
                        <a:t>and</a:t>
                      </a:r>
                      <a:r>
                        <a:rPr sz="600" b="1" spc="-5">
                          <a:latin typeface="Calibri"/>
                          <a:cs typeface="Calibri"/>
                        </a:rPr>
                        <a:t> the</a:t>
                      </a:r>
                      <a:r>
                        <a:rPr sz="600" b="1" spc="10">
                          <a:latin typeface="Calibri"/>
                          <a:cs typeface="Calibri"/>
                        </a:rPr>
                        <a:t> </a:t>
                      </a:r>
                      <a:r>
                        <a:rPr sz="600" b="1" spc="-5">
                          <a:latin typeface="Calibri"/>
                          <a:cs typeface="Calibri"/>
                        </a:rPr>
                        <a:t>material</a:t>
                      </a:r>
                      <a:r>
                        <a:rPr sz="600" b="1" spc="5">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which</a:t>
                      </a:r>
                      <a:r>
                        <a:rPr sz="600" b="1" spc="5">
                          <a:latin typeface="Calibri"/>
                          <a:cs typeface="Calibri"/>
                        </a:rPr>
                        <a:t> </a:t>
                      </a:r>
                      <a:r>
                        <a:rPr sz="600" b="1" spc="-5">
                          <a:latin typeface="Calibri"/>
                          <a:cs typeface="Calibri"/>
                        </a:rPr>
                        <a:t>it</a:t>
                      </a:r>
                      <a:r>
                        <a:rPr lang="en-US" sz="600" b="1" spc="-5">
                          <a:latin typeface="Calibri"/>
                          <a:cs typeface="Calibri"/>
                        </a:rPr>
                        <a:t> </a:t>
                      </a:r>
                      <a:r>
                        <a:rPr sz="600" b="1" spc="-145">
                          <a:latin typeface="Calibri"/>
                          <a:cs typeface="Calibri"/>
                        </a:rPr>
                        <a:t> </a:t>
                      </a:r>
                      <a:r>
                        <a:rPr sz="600" b="1" spc="-5">
                          <a:latin typeface="Calibri"/>
                          <a:cs typeface="Calibri"/>
                        </a:rPr>
                        <a:t>is</a:t>
                      </a:r>
                      <a:r>
                        <a:rPr sz="600" b="1" spc="-10">
                          <a:latin typeface="Calibri"/>
                          <a:cs typeface="Calibri"/>
                        </a:rPr>
                        <a:t> </a:t>
                      </a:r>
                      <a:r>
                        <a:rPr sz="600" b="1" spc="-5">
                          <a:latin typeface="Calibri"/>
                          <a:cs typeface="Calibri"/>
                        </a:rPr>
                        <a:t>made.</a:t>
                      </a:r>
                      <a:endParaRPr sz="600">
                        <a:latin typeface="Calibri"/>
                        <a:cs typeface="Calibri"/>
                      </a:endParaRPr>
                    </a:p>
                    <a:p>
                      <a:pPr marL="525145" marR="176530" indent="-228600">
                        <a:lnSpc>
                          <a:spcPct val="101400"/>
                        </a:lnSpc>
                        <a:spcBef>
                          <a:spcPts val="35"/>
                        </a:spcBef>
                        <a:buFont typeface="Symbol"/>
                        <a:buChar char=""/>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a:t>
                      </a:r>
                      <a:r>
                        <a:rPr sz="600" b="1" spc="-10">
                          <a:latin typeface="Calibri"/>
                          <a:cs typeface="Calibri"/>
                        </a:rPr>
                        <a:t> </a:t>
                      </a:r>
                      <a:r>
                        <a:rPr sz="600" b="1" spc="-5">
                          <a:latin typeface="Calibri"/>
                          <a:cs typeface="Calibri"/>
                        </a:rPr>
                        <a:t>a</a:t>
                      </a:r>
                      <a:r>
                        <a:rPr sz="600" b="1" spc="15">
                          <a:latin typeface="Calibri"/>
                          <a:cs typeface="Calibri"/>
                        </a:rPr>
                        <a:t> </a:t>
                      </a:r>
                      <a:r>
                        <a:rPr sz="600" b="1" spc="-5">
                          <a:latin typeface="Calibri"/>
                          <a:cs typeface="Calibri"/>
                        </a:rPr>
                        <a:t>variety</a:t>
                      </a:r>
                      <a:r>
                        <a:rPr sz="600" b="1" spc="5">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everyday</a:t>
                      </a:r>
                      <a:r>
                        <a:rPr sz="600" b="1" spc="15">
                          <a:latin typeface="Calibri"/>
                          <a:cs typeface="Calibri"/>
                        </a:rPr>
                        <a:t> </a:t>
                      </a:r>
                      <a:r>
                        <a:rPr sz="600" b="1" spc="-5">
                          <a:latin typeface="Calibri"/>
                          <a:cs typeface="Calibri"/>
                        </a:rPr>
                        <a:t>materials,</a:t>
                      </a:r>
                      <a:r>
                        <a:rPr sz="600" b="1" spc="10">
                          <a:latin typeface="Calibri"/>
                          <a:cs typeface="Calibri"/>
                        </a:rPr>
                        <a:t> </a:t>
                      </a:r>
                      <a:r>
                        <a:rPr sz="600" b="1" spc="-5">
                          <a:latin typeface="Calibri"/>
                          <a:cs typeface="Calibri"/>
                        </a:rPr>
                        <a:t>including</a:t>
                      </a:r>
                      <a:r>
                        <a:rPr lang="en-US" sz="600" b="1" spc="-5">
                          <a:latin typeface="Calibri"/>
                          <a:cs typeface="Calibri"/>
                        </a:rPr>
                        <a:t> </a:t>
                      </a:r>
                      <a:r>
                        <a:rPr sz="600" b="1" spc="-145">
                          <a:latin typeface="Calibri"/>
                          <a:cs typeface="Calibri"/>
                        </a:rPr>
                        <a:t> </a:t>
                      </a:r>
                      <a:r>
                        <a:rPr sz="600" b="1" spc="-5">
                          <a:latin typeface="Calibri"/>
                          <a:cs typeface="Calibri"/>
                        </a:rPr>
                        <a:t>wood,</a:t>
                      </a:r>
                      <a:r>
                        <a:rPr sz="600" b="1" spc="-10">
                          <a:latin typeface="Calibri"/>
                          <a:cs typeface="Calibri"/>
                        </a:rPr>
                        <a:t> </a:t>
                      </a:r>
                      <a:r>
                        <a:rPr sz="600" b="1" spc="-5">
                          <a:latin typeface="Calibri"/>
                          <a:cs typeface="Calibri"/>
                        </a:rPr>
                        <a:t>metal, plastic, glass,</a:t>
                      </a:r>
                      <a:r>
                        <a:rPr sz="600" b="1" spc="15">
                          <a:latin typeface="Calibri"/>
                          <a:cs typeface="Calibri"/>
                        </a:rPr>
                        <a:t> </a:t>
                      </a:r>
                      <a:r>
                        <a:rPr sz="600" b="1" spc="-5">
                          <a:latin typeface="Calibri"/>
                          <a:cs typeface="Calibri"/>
                        </a:rPr>
                        <a:t>water</a:t>
                      </a:r>
                      <a:r>
                        <a:rPr sz="600" b="1">
                          <a:latin typeface="Calibri"/>
                          <a:cs typeface="Calibri"/>
                        </a:rPr>
                        <a:t> and</a:t>
                      </a:r>
                      <a:r>
                        <a:rPr sz="600" b="1" spc="-5">
                          <a:latin typeface="Calibri"/>
                          <a:cs typeface="Calibri"/>
                        </a:rPr>
                        <a:t> rock,</a:t>
                      </a:r>
                      <a:endParaRPr sz="600">
                        <a:latin typeface="Calibri"/>
                        <a:cs typeface="Calibri"/>
                      </a:endParaRPr>
                    </a:p>
                    <a:p>
                      <a:pPr marL="525145" marR="409575" indent="-228600">
                        <a:lnSpc>
                          <a:spcPct val="102899"/>
                        </a:lnSpc>
                        <a:spcBef>
                          <a:spcPts val="25"/>
                        </a:spcBef>
                        <a:buFont typeface="Symbol"/>
                        <a:buChar char=""/>
                      </a:pPr>
                      <a:r>
                        <a:rPr sz="600" b="1" spc="-5">
                          <a:latin typeface="Calibri"/>
                          <a:cs typeface="Calibri"/>
                        </a:rPr>
                        <a:t>Describe the simple physical</a:t>
                      </a:r>
                      <a:r>
                        <a:rPr sz="600" b="1" spc="5">
                          <a:latin typeface="Calibri"/>
                          <a:cs typeface="Calibri"/>
                        </a:rPr>
                        <a:t> </a:t>
                      </a:r>
                      <a:r>
                        <a:rPr sz="600" b="1" spc="-5">
                          <a:latin typeface="Calibri"/>
                          <a:cs typeface="Calibri"/>
                        </a:rPr>
                        <a:t>properties </a:t>
                      </a:r>
                      <a:r>
                        <a:rPr sz="600" b="1">
                          <a:latin typeface="Calibri"/>
                          <a:cs typeface="Calibri"/>
                        </a:rPr>
                        <a:t>of</a:t>
                      </a:r>
                      <a:r>
                        <a:rPr sz="600" b="1" spc="10">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a:t>
                      </a:r>
                      <a:r>
                        <a:rPr sz="600" b="1">
                          <a:latin typeface="Calibri"/>
                          <a:cs typeface="Calibri"/>
                        </a:rPr>
                        <a:t> of</a:t>
                      </a:r>
                      <a:r>
                        <a:rPr lang="en-US" sz="600" b="1">
                          <a:latin typeface="Calibri"/>
                          <a:cs typeface="Calibri"/>
                        </a:rPr>
                        <a:t> </a:t>
                      </a:r>
                      <a:r>
                        <a:rPr sz="600" b="1" spc="-145">
                          <a:latin typeface="Calibri"/>
                          <a:cs typeface="Calibri"/>
                        </a:rPr>
                        <a:t> </a:t>
                      </a:r>
                      <a:r>
                        <a:rPr sz="600" b="1" spc="-5">
                          <a:latin typeface="Calibri"/>
                          <a:cs typeface="Calibri"/>
                        </a:rPr>
                        <a:t>everyday materials.</a:t>
                      </a:r>
                      <a:endParaRPr sz="600">
                        <a:latin typeface="Calibri"/>
                        <a:cs typeface="Calibri"/>
                      </a:endParaRPr>
                    </a:p>
                    <a:p>
                      <a:pPr marL="525145" marR="157480" indent="-228600">
                        <a:lnSpc>
                          <a:spcPct val="101400"/>
                        </a:lnSpc>
                        <a:spcBef>
                          <a:spcPts val="35"/>
                        </a:spcBef>
                        <a:buFont typeface="Symbol"/>
                        <a:buChar char=""/>
                      </a:pPr>
                      <a:r>
                        <a:rPr sz="600" b="1" spc="-5">
                          <a:latin typeface="Calibri"/>
                          <a:cs typeface="Calibri"/>
                        </a:rPr>
                        <a:t>Compare </a:t>
                      </a:r>
                      <a:r>
                        <a:rPr sz="600" b="1">
                          <a:latin typeface="Calibri"/>
                          <a:cs typeface="Calibri"/>
                        </a:rPr>
                        <a:t>and</a:t>
                      </a:r>
                      <a:r>
                        <a:rPr sz="600" b="1" spc="-5">
                          <a:latin typeface="Calibri"/>
                          <a:cs typeface="Calibri"/>
                        </a:rPr>
                        <a:t> group together</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a:t>
                      </a:r>
                      <a:r>
                        <a:rPr sz="600" b="1" spc="20">
                          <a:latin typeface="Calibri"/>
                          <a:cs typeface="Calibri"/>
                        </a:rPr>
                        <a:t> </a:t>
                      </a:r>
                      <a:r>
                        <a:rPr sz="600" b="1" spc="-5">
                          <a:latin typeface="Calibri"/>
                          <a:cs typeface="Calibri"/>
                        </a:rPr>
                        <a:t>everyday</a:t>
                      </a:r>
                      <a:r>
                        <a:rPr sz="600" b="1">
                          <a:latin typeface="Calibri"/>
                          <a:cs typeface="Calibri"/>
                        </a:rPr>
                        <a:t> </a:t>
                      </a:r>
                      <a:r>
                        <a:rPr sz="600" b="1" spc="-5">
                          <a:latin typeface="Calibri"/>
                          <a:cs typeface="Calibri"/>
                        </a:rPr>
                        <a:t>materials</a:t>
                      </a:r>
                      <a:r>
                        <a:rPr lang="en-US" sz="600" b="1" spc="-5">
                          <a:latin typeface="Calibri"/>
                          <a:cs typeface="Calibri"/>
                        </a:rPr>
                        <a:t> </a:t>
                      </a:r>
                      <a:r>
                        <a:rPr sz="600" b="1" spc="-145">
                          <a:latin typeface="Calibri"/>
                          <a:cs typeface="Calibri"/>
                        </a:rPr>
                        <a:t> </a:t>
                      </a:r>
                      <a:r>
                        <a:rPr sz="600" b="1" spc="-5">
                          <a:latin typeface="Calibri"/>
                          <a:cs typeface="Calibri"/>
                        </a:rPr>
                        <a:t>on</a:t>
                      </a:r>
                      <a:r>
                        <a:rPr sz="600" b="1" spc="-10">
                          <a:latin typeface="Calibri"/>
                          <a:cs typeface="Calibri"/>
                        </a:rPr>
                        <a:t> </a:t>
                      </a:r>
                      <a:r>
                        <a:rPr sz="600" b="1" spc="-5">
                          <a:latin typeface="Calibri"/>
                          <a:cs typeface="Calibri"/>
                        </a:rPr>
                        <a:t>the basis </a:t>
                      </a:r>
                      <a:r>
                        <a:rPr sz="600" b="1">
                          <a:latin typeface="Calibri"/>
                          <a:cs typeface="Calibri"/>
                        </a:rPr>
                        <a:t>of</a:t>
                      </a:r>
                      <a:r>
                        <a:rPr sz="600" b="1" spc="-10">
                          <a:latin typeface="Calibri"/>
                          <a:cs typeface="Calibri"/>
                        </a:rPr>
                        <a:t> </a:t>
                      </a:r>
                      <a:r>
                        <a:rPr sz="600" b="1" spc="-5">
                          <a:latin typeface="Calibri"/>
                          <a:cs typeface="Calibri"/>
                        </a:rPr>
                        <a:t>their</a:t>
                      </a:r>
                      <a:r>
                        <a:rPr sz="600" b="1" spc="10">
                          <a:latin typeface="Calibri"/>
                          <a:cs typeface="Calibri"/>
                        </a:rPr>
                        <a:t> </a:t>
                      </a:r>
                      <a:r>
                        <a:rPr sz="600" b="1" spc="-5">
                          <a:latin typeface="Calibri"/>
                          <a:cs typeface="Calibri"/>
                        </a:rPr>
                        <a:t>simple</a:t>
                      </a:r>
                      <a:r>
                        <a:rPr sz="600" b="1" spc="5">
                          <a:latin typeface="Calibri"/>
                          <a:cs typeface="Calibri"/>
                        </a:rPr>
                        <a:t> </a:t>
                      </a:r>
                      <a:r>
                        <a:rPr sz="600" b="1" spc="-5">
                          <a:latin typeface="Calibri"/>
                          <a:cs typeface="Calibri"/>
                        </a:rPr>
                        <a:t>properties</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40"/>
                        </a:spcBef>
                      </a:pPr>
                      <a:endParaRPr sz="600">
                        <a:latin typeface="Times New Roman"/>
                        <a:cs typeface="Times New Roman"/>
                      </a:endParaRPr>
                    </a:p>
                    <a:p>
                      <a:pPr marL="525780" marR="215900" indent="-228600">
                        <a:lnSpc>
                          <a:spcPct val="102899"/>
                        </a:lnSpc>
                        <a:buFont typeface="Symbol"/>
                        <a:buChar char=""/>
                      </a:pPr>
                      <a:r>
                        <a:rPr sz="600" spc="-5">
                          <a:latin typeface="Calibri"/>
                          <a:cs typeface="Calibri"/>
                        </a:rPr>
                        <a:t>There</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many</a:t>
                      </a:r>
                      <a:r>
                        <a:rPr sz="600" spc="5">
                          <a:latin typeface="Calibri"/>
                          <a:cs typeface="Calibri"/>
                        </a:rPr>
                        <a:t> </a:t>
                      </a:r>
                      <a:r>
                        <a:rPr sz="600" spc="-5">
                          <a:latin typeface="Calibri"/>
                          <a:cs typeface="Calibri"/>
                        </a:rPr>
                        <a:t>different</a:t>
                      </a:r>
                      <a:r>
                        <a:rPr sz="600" spc="5">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that have</a:t>
                      </a:r>
                      <a:r>
                        <a:rPr sz="600">
                          <a:latin typeface="Calibri"/>
                          <a:cs typeface="Calibri"/>
                        </a:rPr>
                        <a:t> </a:t>
                      </a:r>
                      <a:r>
                        <a:rPr sz="600" spc="-5">
                          <a:latin typeface="Calibri"/>
                          <a:cs typeface="Calibri"/>
                        </a:rPr>
                        <a:t>different</a:t>
                      </a:r>
                      <a:r>
                        <a:rPr sz="600">
                          <a:latin typeface="Calibri"/>
                          <a:cs typeface="Calibri"/>
                        </a:rPr>
                        <a:t> describable </a:t>
                      </a:r>
                      <a:r>
                        <a:rPr sz="600" spc="-5">
                          <a:latin typeface="Calibri"/>
                          <a:cs typeface="Calibri"/>
                        </a:rPr>
                        <a:t>and</a:t>
                      </a:r>
                      <a:r>
                        <a:rPr lang="en-US" sz="600" spc="-5">
                          <a:latin typeface="Calibri"/>
                          <a:cs typeface="Calibri"/>
                        </a:rPr>
                        <a:t> </a:t>
                      </a:r>
                      <a:r>
                        <a:rPr sz="600" spc="-145">
                          <a:latin typeface="Calibri"/>
                          <a:cs typeface="Calibri"/>
                        </a:rPr>
                        <a:t> </a:t>
                      </a:r>
                      <a:r>
                        <a:rPr sz="600" spc="-5">
                          <a:latin typeface="Calibri"/>
                          <a:cs typeface="Calibri"/>
                        </a:rPr>
                        <a:t>measurable</a:t>
                      </a:r>
                      <a:r>
                        <a:rPr sz="600" spc="-10">
                          <a:latin typeface="Calibri"/>
                          <a:cs typeface="Calibri"/>
                        </a:rPr>
                        <a:t> </a:t>
                      </a:r>
                      <a:r>
                        <a:rPr sz="600" spc="-5">
                          <a:latin typeface="Calibri"/>
                          <a:cs typeface="Calibri"/>
                        </a:rPr>
                        <a:t>properties.</a:t>
                      </a:r>
                      <a:endParaRPr sz="600">
                        <a:latin typeface="Calibri"/>
                        <a:cs typeface="Calibri"/>
                      </a:endParaRPr>
                    </a:p>
                    <a:p>
                      <a:pPr marL="525780" marR="266700" indent="-228600">
                        <a:lnSpc>
                          <a:spcPct val="101400"/>
                        </a:lnSpc>
                        <a:spcBef>
                          <a:spcPts val="35"/>
                        </a:spcBef>
                        <a:buFont typeface="Symbol"/>
                        <a:buChar char=""/>
                      </a:pPr>
                      <a:r>
                        <a:rPr sz="600" spc="-5">
                          <a:latin typeface="Calibri"/>
                          <a:cs typeface="Calibri"/>
                        </a:rPr>
                        <a:t>Materials</a:t>
                      </a:r>
                      <a:r>
                        <a:rPr sz="600" spc="10">
                          <a:latin typeface="Calibri"/>
                          <a:cs typeface="Calibri"/>
                        </a:rPr>
                        <a:t> </a:t>
                      </a:r>
                      <a:r>
                        <a:rPr sz="600" spc="-5">
                          <a:latin typeface="Calibri"/>
                          <a:cs typeface="Calibri"/>
                        </a:rPr>
                        <a:t>that have</a:t>
                      </a:r>
                      <a:r>
                        <a:rPr sz="600">
                          <a:latin typeface="Calibri"/>
                          <a:cs typeface="Calibri"/>
                        </a:rPr>
                        <a:t> </a:t>
                      </a:r>
                      <a:r>
                        <a:rPr sz="600" spc="-5">
                          <a:latin typeface="Calibri"/>
                          <a:cs typeface="Calibri"/>
                        </a:rPr>
                        <a:t>similar</a:t>
                      </a:r>
                      <a:r>
                        <a:rPr sz="600" spc="10">
                          <a:latin typeface="Calibri"/>
                          <a:cs typeface="Calibri"/>
                        </a:rPr>
                        <a:t> </a:t>
                      </a:r>
                      <a:r>
                        <a:rPr sz="600" spc="-5">
                          <a:latin typeface="Calibri"/>
                          <a:cs typeface="Calibri"/>
                        </a:rPr>
                        <a:t>properties</a:t>
                      </a:r>
                      <a:r>
                        <a:rPr sz="600" spc="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grouped</a:t>
                      </a:r>
                      <a:r>
                        <a:rPr sz="600" spc="10">
                          <a:latin typeface="Calibri"/>
                          <a:cs typeface="Calibri"/>
                        </a:rPr>
                        <a:t> </a:t>
                      </a:r>
                      <a:r>
                        <a:rPr sz="600" spc="-5">
                          <a:latin typeface="Calibri"/>
                          <a:cs typeface="Calibri"/>
                        </a:rPr>
                        <a:t>into</a:t>
                      </a:r>
                      <a:r>
                        <a:rPr sz="600" spc="5">
                          <a:latin typeface="Calibri"/>
                          <a:cs typeface="Calibri"/>
                        </a:rPr>
                        <a:t> </a:t>
                      </a:r>
                      <a:r>
                        <a:rPr sz="600" spc="-5">
                          <a:latin typeface="Calibri"/>
                          <a:cs typeface="Calibri"/>
                        </a:rPr>
                        <a:t>metals,</a:t>
                      </a:r>
                      <a:r>
                        <a:rPr sz="600" spc="10">
                          <a:latin typeface="Calibri"/>
                          <a:cs typeface="Calibri"/>
                        </a:rPr>
                        <a:t> </a:t>
                      </a:r>
                      <a:r>
                        <a:rPr sz="600" spc="-5">
                          <a:latin typeface="Calibri"/>
                          <a:cs typeface="Calibri"/>
                        </a:rPr>
                        <a:t>rocks,</a:t>
                      </a:r>
                      <a:r>
                        <a:rPr lang="en-US" sz="600" spc="-5">
                          <a:latin typeface="Calibri"/>
                          <a:cs typeface="Calibri"/>
                        </a:rPr>
                        <a:t> </a:t>
                      </a:r>
                      <a:r>
                        <a:rPr sz="600" spc="-145">
                          <a:latin typeface="Calibri"/>
                          <a:cs typeface="Calibri"/>
                        </a:rPr>
                        <a:t> </a:t>
                      </a:r>
                      <a:r>
                        <a:rPr sz="600" spc="-5">
                          <a:latin typeface="Calibri"/>
                          <a:cs typeface="Calibri"/>
                        </a:rPr>
                        <a:t>fabrics,</a:t>
                      </a:r>
                      <a:r>
                        <a:rPr sz="600" spc="5">
                          <a:latin typeface="Calibri"/>
                          <a:cs typeface="Calibri"/>
                        </a:rPr>
                        <a:t> </a:t>
                      </a:r>
                      <a:r>
                        <a:rPr sz="600" spc="-5">
                          <a:latin typeface="Calibri"/>
                          <a:cs typeface="Calibri"/>
                        </a:rPr>
                        <a:t>wood,</a:t>
                      </a:r>
                      <a:r>
                        <a:rPr sz="600" spc="5">
                          <a:latin typeface="Calibri"/>
                          <a:cs typeface="Calibri"/>
                        </a:rPr>
                        <a:t> </a:t>
                      </a:r>
                      <a:r>
                        <a:rPr sz="600" spc="-5">
                          <a:latin typeface="Calibri"/>
                          <a:cs typeface="Calibri"/>
                        </a:rPr>
                        <a:t>plastic</a:t>
                      </a:r>
                      <a:r>
                        <a:rPr sz="600">
                          <a:latin typeface="Calibri"/>
                          <a:cs typeface="Calibri"/>
                        </a:rPr>
                        <a:t> </a:t>
                      </a:r>
                      <a:r>
                        <a:rPr sz="600" spc="-5">
                          <a:latin typeface="Calibri"/>
                          <a:cs typeface="Calibri"/>
                        </a:rPr>
                        <a:t>and</a:t>
                      </a:r>
                      <a:r>
                        <a:rPr sz="600">
                          <a:latin typeface="Calibri"/>
                          <a:cs typeface="Calibri"/>
                        </a:rPr>
                        <a:t> </a:t>
                      </a:r>
                      <a:r>
                        <a:rPr sz="600" spc="-5">
                          <a:latin typeface="Calibri"/>
                          <a:cs typeface="Calibri"/>
                        </a:rPr>
                        <a:t>ceramics</a:t>
                      </a:r>
                      <a:r>
                        <a:rPr sz="600">
                          <a:latin typeface="Calibri"/>
                          <a:cs typeface="Calibri"/>
                        </a:rPr>
                        <a:t> </a:t>
                      </a:r>
                      <a:r>
                        <a:rPr sz="600" spc="-5">
                          <a:latin typeface="Calibri"/>
                          <a:cs typeface="Calibri"/>
                        </a:rPr>
                        <a:t>(including glass).</a:t>
                      </a:r>
                      <a:endParaRPr sz="600">
                        <a:latin typeface="Calibri"/>
                        <a:cs typeface="Calibri"/>
                      </a:endParaRPr>
                    </a:p>
                    <a:p>
                      <a:pPr marL="525780" marR="226060" indent="-228600">
                        <a:lnSpc>
                          <a:spcPct val="102899"/>
                        </a:lnSpc>
                        <a:spcBef>
                          <a:spcPts val="25"/>
                        </a:spcBef>
                        <a:buFont typeface="Symbol"/>
                        <a:buChar char=""/>
                      </a:pPr>
                      <a:r>
                        <a:rPr sz="600" spc="-5">
                          <a:latin typeface="Calibri"/>
                          <a:cs typeface="Calibri"/>
                        </a:rPr>
                        <a:t>The</a:t>
                      </a:r>
                      <a:r>
                        <a:rPr sz="600">
                          <a:latin typeface="Calibri"/>
                          <a:cs typeface="Calibri"/>
                        </a:rPr>
                        <a:t> </a:t>
                      </a:r>
                      <a:r>
                        <a:rPr sz="600" spc="-5">
                          <a:latin typeface="Calibri"/>
                          <a:cs typeface="Calibri"/>
                        </a:rPr>
                        <a:t>properties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a</a:t>
                      </a:r>
                      <a:r>
                        <a:rPr sz="600" spc="20">
                          <a:latin typeface="Calibri"/>
                          <a:cs typeface="Calibri"/>
                        </a:rPr>
                        <a:t> </a:t>
                      </a:r>
                      <a:r>
                        <a:rPr sz="600" spc="-5">
                          <a:latin typeface="Calibri"/>
                          <a:cs typeface="Calibri"/>
                        </a:rPr>
                        <a:t>material</a:t>
                      </a:r>
                      <a:r>
                        <a:rPr sz="600" spc="5">
                          <a:latin typeface="Calibri"/>
                          <a:cs typeface="Calibri"/>
                        </a:rPr>
                        <a:t> </a:t>
                      </a:r>
                      <a:r>
                        <a:rPr sz="600" spc="-5">
                          <a:latin typeface="Calibri"/>
                          <a:cs typeface="Calibri"/>
                        </a:rPr>
                        <a:t>determine</a:t>
                      </a:r>
                      <a:r>
                        <a:rPr sz="600">
                          <a:latin typeface="Calibri"/>
                          <a:cs typeface="Calibri"/>
                        </a:rPr>
                        <a:t> </a:t>
                      </a:r>
                      <a:r>
                        <a:rPr sz="600" spc="-5">
                          <a:latin typeface="Calibri"/>
                          <a:cs typeface="Calibri"/>
                        </a:rPr>
                        <a:t>whether</a:t>
                      </a:r>
                      <a:r>
                        <a:rPr sz="600" spc="5">
                          <a:latin typeface="Calibri"/>
                          <a:cs typeface="Calibri"/>
                        </a:rPr>
                        <a:t> </a:t>
                      </a:r>
                      <a:r>
                        <a:rPr sz="600" spc="-5">
                          <a:latin typeface="Calibri"/>
                          <a:cs typeface="Calibri"/>
                        </a:rPr>
                        <a:t>they</a:t>
                      </a:r>
                      <a:r>
                        <a:rPr sz="600" spc="15">
                          <a:latin typeface="Calibri"/>
                          <a:cs typeface="Calibri"/>
                        </a:rPr>
                        <a:t> </a:t>
                      </a:r>
                      <a:r>
                        <a:rPr sz="600" spc="-5">
                          <a:latin typeface="Calibri"/>
                          <a:cs typeface="Calibri"/>
                        </a:rPr>
                        <a:t>are</a:t>
                      </a:r>
                      <a:r>
                        <a:rPr sz="600">
                          <a:latin typeface="Calibri"/>
                          <a:cs typeface="Calibri"/>
                        </a:rPr>
                        <a:t> </a:t>
                      </a:r>
                      <a:r>
                        <a:rPr sz="600" spc="-5">
                          <a:latin typeface="Calibri"/>
                          <a:cs typeface="Calibri"/>
                        </a:rPr>
                        <a:t>suitable</a:t>
                      </a:r>
                      <a:r>
                        <a:rPr sz="600" spc="20">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a</a:t>
                      </a:r>
                      <a:r>
                        <a:rPr lang="en-US" sz="600" spc="-5">
                          <a:latin typeface="Calibri"/>
                          <a:cs typeface="Calibri"/>
                        </a:rPr>
                        <a:t> </a:t>
                      </a:r>
                      <a:r>
                        <a:rPr sz="600" spc="-145">
                          <a:latin typeface="Calibri"/>
                          <a:cs typeface="Calibri"/>
                        </a:rPr>
                        <a:t> </a:t>
                      </a:r>
                      <a:r>
                        <a:rPr sz="600" spc="-5">
                          <a:latin typeface="Calibri"/>
                          <a:cs typeface="Calibri"/>
                        </a:rPr>
                        <a:t>purpose.</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8580" marR="311150">
                        <a:lnSpc>
                          <a:spcPct val="101400"/>
                        </a:lnSpc>
                        <a:spcBef>
                          <a:spcPts val="5"/>
                        </a:spcBef>
                      </a:pPr>
                      <a:r>
                        <a:rPr sz="600" spc="-5">
                          <a:latin typeface="Calibri"/>
                          <a:cs typeface="Calibri"/>
                        </a:rPr>
                        <a:t>Hard,</a:t>
                      </a:r>
                      <a:r>
                        <a:rPr sz="600" spc="15">
                          <a:latin typeface="Calibri"/>
                          <a:cs typeface="Calibri"/>
                        </a:rPr>
                        <a:t> </a:t>
                      </a:r>
                      <a:r>
                        <a:rPr sz="600" spc="-5">
                          <a:latin typeface="Calibri"/>
                          <a:cs typeface="Calibri"/>
                        </a:rPr>
                        <a:t>soft,</a:t>
                      </a:r>
                      <a:r>
                        <a:rPr sz="600" spc="15">
                          <a:latin typeface="Calibri"/>
                          <a:cs typeface="Calibri"/>
                        </a:rPr>
                        <a:t> </a:t>
                      </a:r>
                      <a:r>
                        <a:rPr sz="600" spc="-5">
                          <a:latin typeface="Calibri"/>
                          <a:cs typeface="Calibri"/>
                        </a:rPr>
                        <a:t>stretchy,</a:t>
                      </a:r>
                      <a:r>
                        <a:rPr sz="600" spc="15">
                          <a:latin typeface="Calibri"/>
                          <a:cs typeface="Calibri"/>
                        </a:rPr>
                        <a:t> </a:t>
                      </a:r>
                      <a:r>
                        <a:rPr sz="600" spc="-5">
                          <a:latin typeface="Calibri"/>
                          <a:cs typeface="Calibri"/>
                        </a:rPr>
                        <a:t>stiff,</a:t>
                      </a:r>
                      <a:r>
                        <a:rPr sz="600" spc="15">
                          <a:latin typeface="Calibri"/>
                          <a:cs typeface="Calibri"/>
                        </a:rPr>
                        <a:t> </a:t>
                      </a:r>
                      <a:r>
                        <a:rPr sz="600" spc="-5">
                          <a:latin typeface="Calibri"/>
                          <a:cs typeface="Calibri"/>
                        </a:rPr>
                        <a:t>shiny,</a:t>
                      </a:r>
                      <a:r>
                        <a:rPr sz="600" spc="20">
                          <a:latin typeface="Calibri"/>
                          <a:cs typeface="Calibri"/>
                        </a:rPr>
                        <a:t> </a:t>
                      </a:r>
                      <a:r>
                        <a:rPr sz="600" spc="-5">
                          <a:latin typeface="Calibri"/>
                          <a:cs typeface="Calibri"/>
                        </a:rPr>
                        <a:t>dull,</a:t>
                      </a:r>
                      <a:r>
                        <a:rPr sz="600" spc="15">
                          <a:latin typeface="Calibri"/>
                          <a:cs typeface="Calibri"/>
                        </a:rPr>
                        <a:t> </a:t>
                      </a:r>
                      <a:r>
                        <a:rPr sz="600" spc="-5">
                          <a:latin typeface="Calibri"/>
                          <a:cs typeface="Calibri"/>
                        </a:rPr>
                        <a:t>rough,</a:t>
                      </a:r>
                      <a:r>
                        <a:rPr sz="600">
                          <a:latin typeface="Calibri"/>
                          <a:cs typeface="Calibri"/>
                        </a:rPr>
                        <a:t> </a:t>
                      </a:r>
                      <a:r>
                        <a:rPr sz="600" spc="-5">
                          <a:latin typeface="Calibri"/>
                          <a:cs typeface="Calibri"/>
                        </a:rPr>
                        <a:t>smooth,</a:t>
                      </a:r>
                      <a:r>
                        <a:rPr sz="600" spc="15">
                          <a:latin typeface="Calibri"/>
                          <a:cs typeface="Calibri"/>
                        </a:rPr>
                        <a:t> </a:t>
                      </a:r>
                      <a:r>
                        <a:rPr sz="600" spc="-5">
                          <a:latin typeface="Calibri"/>
                          <a:cs typeface="Calibri"/>
                        </a:rPr>
                        <a:t>bendy/not</a:t>
                      </a:r>
                      <a:r>
                        <a:rPr sz="600">
                          <a:latin typeface="Calibri"/>
                          <a:cs typeface="Calibri"/>
                        </a:rPr>
                        <a:t> </a:t>
                      </a:r>
                      <a:r>
                        <a:rPr sz="600" spc="-5">
                          <a:latin typeface="Calibri"/>
                          <a:cs typeface="Calibri"/>
                        </a:rPr>
                        <a:t>bendy,</a:t>
                      </a:r>
                      <a:r>
                        <a:rPr sz="600" spc="20">
                          <a:latin typeface="Calibri"/>
                          <a:cs typeface="Calibri"/>
                        </a:rPr>
                        <a:t> </a:t>
                      </a:r>
                      <a:r>
                        <a:rPr sz="600" spc="-5">
                          <a:latin typeface="Calibri"/>
                          <a:cs typeface="Calibri"/>
                        </a:rPr>
                        <a:t>waterproof/not</a:t>
                      </a:r>
                      <a:r>
                        <a:rPr lang="en-US" sz="600" spc="-5">
                          <a:latin typeface="Calibri"/>
                          <a:cs typeface="Calibri"/>
                        </a:rPr>
                        <a:t> </a:t>
                      </a:r>
                      <a:r>
                        <a:rPr sz="600" spc="-145">
                          <a:latin typeface="Calibri"/>
                          <a:cs typeface="Calibri"/>
                        </a:rPr>
                        <a:t> </a:t>
                      </a:r>
                      <a:r>
                        <a:rPr sz="600" spc="-5">
                          <a:latin typeface="Calibri"/>
                          <a:cs typeface="Calibri"/>
                        </a:rPr>
                        <a:t>waterproof,</a:t>
                      </a:r>
                      <a:r>
                        <a:rPr sz="600">
                          <a:latin typeface="Calibri"/>
                          <a:cs typeface="Calibri"/>
                        </a:rPr>
                        <a:t> </a:t>
                      </a:r>
                      <a:r>
                        <a:rPr sz="600" spc="-5">
                          <a:latin typeface="Calibri"/>
                          <a:cs typeface="Calibri"/>
                        </a:rPr>
                        <a:t>absorbent,</a:t>
                      </a:r>
                      <a:r>
                        <a:rPr sz="600" spc="5">
                          <a:latin typeface="Calibri"/>
                          <a:cs typeface="Calibri"/>
                        </a:rPr>
                        <a:t> </a:t>
                      </a:r>
                      <a:r>
                        <a:rPr sz="600" spc="-5">
                          <a:latin typeface="Calibri"/>
                          <a:cs typeface="Calibri"/>
                        </a:rPr>
                        <a:t>opaque,</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8580">
                        <a:lnSpc>
                          <a:spcPts val="83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3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508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marR="1010285">
                        <a:lnSpc>
                          <a:spcPct val="101400"/>
                        </a:lnSpc>
                      </a:pPr>
                      <a:r>
                        <a:rPr sz="600" spc="-5">
                          <a:latin typeface="Calibri"/>
                          <a:cs typeface="Calibri"/>
                        </a:rPr>
                        <a:t>William Addis</a:t>
                      </a:r>
                      <a:r>
                        <a:rPr lang="en-US" sz="600" spc="-5">
                          <a:latin typeface="Calibri"/>
                          <a:cs typeface="Calibri"/>
                        </a:rPr>
                        <a:t> </a:t>
                      </a:r>
                      <a:r>
                        <a:rPr sz="600">
                          <a:latin typeface="Calibri"/>
                          <a:cs typeface="Calibri"/>
                        </a:rPr>
                        <a:t> (</a:t>
                      </a:r>
                      <a:r>
                        <a:rPr sz="600" spc="-5">
                          <a:latin typeface="Calibri"/>
                          <a:cs typeface="Calibri"/>
                        </a:rPr>
                        <a:t>T</a:t>
                      </a:r>
                      <a:r>
                        <a:rPr sz="600">
                          <a:latin typeface="Calibri"/>
                          <a:cs typeface="Calibri"/>
                        </a:rPr>
                        <a:t>oo</a:t>
                      </a:r>
                      <a:r>
                        <a:rPr sz="600" spc="-5">
                          <a:latin typeface="Calibri"/>
                          <a:cs typeface="Calibri"/>
                        </a:rPr>
                        <a:t>t</a:t>
                      </a:r>
                      <a:r>
                        <a:rPr sz="600" spc="5">
                          <a:latin typeface="Calibri"/>
                          <a:cs typeface="Calibri"/>
                        </a:rPr>
                        <a:t>hb</a:t>
                      </a:r>
                      <a:r>
                        <a:rPr sz="600" spc="-5">
                          <a:latin typeface="Calibri"/>
                          <a:cs typeface="Calibri"/>
                        </a:rPr>
                        <a:t>r</a:t>
                      </a:r>
                      <a:r>
                        <a:rPr sz="600" spc="5">
                          <a:latin typeface="Calibri"/>
                          <a:cs typeface="Calibri"/>
                        </a:rPr>
                        <a:t>u</a:t>
                      </a:r>
                      <a:r>
                        <a:rPr sz="600">
                          <a:latin typeface="Calibri"/>
                          <a:cs typeface="Calibri"/>
                        </a:rPr>
                        <a:t>sh </a:t>
                      </a:r>
                      <a:r>
                        <a:rPr sz="600" spc="-10">
                          <a:latin typeface="Calibri"/>
                          <a:cs typeface="Calibri"/>
                        </a:rPr>
                        <a:t>I</a:t>
                      </a:r>
                      <a:r>
                        <a:rPr sz="600" spc="5">
                          <a:latin typeface="Calibri"/>
                          <a:cs typeface="Calibri"/>
                        </a:rPr>
                        <a:t>n</a:t>
                      </a:r>
                      <a:r>
                        <a:rPr sz="600" spc="-5">
                          <a:latin typeface="Calibri"/>
                          <a:cs typeface="Calibri"/>
                        </a:rPr>
                        <a:t>v</a:t>
                      </a:r>
                      <a:r>
                        <a:rPr sz="600">
                          <a:latin typeface="Calibri"/>
                          <a:cs typeface="Calibri"/>
                        </a:rPr>
                        <a:t>e</a:t>
                      </a:r>
                      <a:r>
                        <a:rPr sz="600" spc="5">
                          <a:latin typeface="Calibri"/>
                          <a:cs typeface="Calibri"/>
                        </a:rPr>
                        <a:t>n</a:t>
                      </a:r>
                      <a:r>
                        <a:rPr sz="600" spc="-5">
                          <a:latin typeface="Calibri"/>
                          <a:cs typeface="Calibri"/>
                        </a:rPr>
                        <a:t>t</a:t>
                      </a:r>
                      <a:r>
                        <a:rPr sz="600">
                          <a:latin typeface="Calibri"/>
                          <a:cs typeface="Calibri"/>
                        </a:rPr>
                        <a:t>o</a:t>
                      </a:r>
                      <a:r>
                        <a:rPr sz="600" spc="-5">
                          <a:latin typeface="Calibri"/>
                          <a:cs typeface="Calibri"/>
                        </a:rPr>
                        <a:t>r</a:t>
                      </a:r>
                      <a:r>
                        <a:rPr sz="600">
                          <a:latin typeface="Calibri"/>
                          <a:cs typeface="Calibri"/>
                        </a:rPr>
                        <a:t>)</a:t>
                      </a:r>
                    </a:p>
                    <a:p>
                      <a:pPr>
                        <a:lnSpc>
                          <a:spcPct val="100000"/>
                        </a:lnSpc>
                        <a:spcBef>
                          <a:spcPts val="50"/>
                        </a:spcBef>
                      </a:pPr>
                      <a:endParaRPr sz="600">
                        <a:latin typeface="Times New Roman"/>
                        <a:cs typeface="Times New Roman"/>
                      </a:endParaRPr>
                    </a:p>
                    <a:p>
                      <a:pPr marL="68580" marR="1103630">
                        <a:lnSpc>
                          <a:spcPct val="101400"/>
                        </a:lnSpc>
                      </a:pPr>
                      <a:r>
                        <a:rPr sz="600" spc="-5">
                          <a:latin typeface="Calibri"/>
                          <a:cs typeface="Calibri"/>
                        </a:rPr>
                        <a:t>C</a:t>
                      </a:r>
                      <a:r>
                        <a:rPr sz="600" spc="5">
                          <a:latin typeface="Calibri"/>
                          <a:cs typeface="Calibri"/>
                        </a:rPr>
                        <a:t>h</a:t>
                      </a:r>
                      <a:r>
                        <a:rPr sz="600">
                          <a:latin typeface="Calibri"/>
                          <a:cs typeface="Calibri"/>
                        </a:rPr>
                        <a:t>a</a:t>
                      </a:r>
                      <a:r>
                        <a:rPr sz="600" spc="-5">
                          <a:latin typeface="Calibri"/>
                          <a:cs typeface="Calibri"/>
                        </a:rPr>
                        <a:t>rl</a:t>
                      </a:r>
                      <a:r>
                        <a:rPr sz="600">
                          <a:latin typeface="Calibri"/>
                          <a:cs typeface="Calibri"/>
                        </a:rPr>
                        <a:t>es Ma</a:t>
                      </a:r>
                      <a:r>
                        <a:rPr sz="600" spc="5">
                          <a:latin typeface="Calibri"/>
                          <a:cs typeface="Calibri"/>
                        </a:rPr>
                        <a:t>c</a:t>
                      </a:r>
                      <a:r>
                        <a:rPr sz="600" spc="-5">
                          <a:latin typeface="Calibri"/>
                          <a:cs typeface="Calibri"/>
                        </a:rPr>
                        <a:t>ki</a:t>
                      </a:r>
                      <a:r>
                        <a:rPr sz="600" spc="5">
                          <a:latin typeface="Calibri"/>
                          <a:cs typeface="Calibri"/>
                        </a:rPr>
                        <a:t>n</a:t>
                      </a:r>
                      <a:r>
                        <a:rPr sz="600" spc="-5">
                          <a:latin typeface="Calibri"/>
                          <a:cs typeface="Calibri"/>
                        </a:rPr>
                        <a:t>t</a:t>
                      </a:r>
                      <a:r>
                        <a:rPr sz="600">
                          <a:latin typeface="Calibri"/>
                          <a:cs typeface="Calibri"/>
                        </a:rPr>
                        <a:t>osh</a:t>
                      </a:r>
                      <a:r>
                        <a:rPr lang="en-US" sz="600">
                          <a:latin typeface="Calibri"/>
                          <a:cs typeface="Calibri"/>
                        </a:rPr>
                        <a:t> </a:t>
                      </a:r>
                      <a:r>
                        <a:rPr sz="600">
                          <a:latin typeface="Calibri"/>
                          <a:cs typeface="Calibri"/>
                        </a:rPr>
                        <a:t> </a:t>
                      </a:r>
                      <a:r>
                        <a:rPr sz="600" spc="-5">
                          <a:latin typeface="Calibri"/>
                          <a:cs typeface="Calibri"/>
                        </a:rPr>
                        <a:t>(Waterproof</a:t>
                      </a:r>
                      <a:r>
                        <a:rPr sz="600" spc="-20">
                          <a:latin typeface="Calibri"/>
                          <a:cs typeface="Calibri"/>
                        </a:rPr>
                        <a:t> </a:t>
                      </a:r>
                      <a:r>
                        <a:rPr sz="600" spc="-5">
                          <a:latin typeface="Calibri"/>
                          <a:cs typeface="Calibri"/>
                        </a:rPr>
                        <a:t>coat)</a:t>
                      </a:r>
                      <a:endParaRPr sz="600">
                        <a:latin typeface="Calibri"/>
                        <a:cs typeface="Calibri"/>
                      </a:endParaRPr>
                    </a:p>
                    <a:p>
                      <a:pPr>
                        <a:lnSpc>
                          <a:spcPct val="100000"/>
                        </a:lnSpc>
                      </a:pPr>
                      <a:endParaRPr sz="700">
                        <a:latin typeface="Times New Roman"/>
                        <a:cs typeface="Times New Roman"/>
                      </a:endParaRPr>
                    </a:p>
                    <a:p>
                      <a:pPr marL="68580" marR="1252220">
                        <a:lnSpc>
                          <a:spcPct val="101400"/>
                        </a:lnSpc>
                      </a:pPr>
                      <a:r>
                        <a:rPr sz="600" spc="5">
                          <a:latin typeface="Calibri"/>
                          <a:cs typeface="Calibri"/>
                        </a:rPr>
                        <a:t>J</a:t>
                      </a:r>
                      <a:r>
                        <a:rPr sz="600">
                          <a:latin typeface="Calibri"/>
                          <a:cs typeface="Calibri"/>
                        </a:rPr>
                        <a:t>o</a:t>
                      </a:r>
                      <a:r>
                        <a:rPr sz="600" spc="5">
                          <a:latin typeface="Calibri"/>
                          <a:cs typeface="Calibri"/>
                        </a:rPr>
                        <a:t>h</a:t>
                      </a:r>
                      <a:r>
                        <a:rPr sz="600">
                          <a:latin typeface="Calibri"/>
                          <a:cs typeface="Calibri"/>
                        </a:rPr>
                        <a:t>n </a:t>
                      </a:r>
                      <a:r>
                        <a:rPr sz="600" err="1">
                          <a:latin typeface="Calibri"/>
                          <a:cs typeface="Calibri"/>
                        </a:rPr>
                        <a:t>M</a:t>
                      </a:r>
                      <a:r>
                        <a:rPr sz="600" spc="-10" err="1">
                          <a:latin typeface="Calibri"/>
                          <a:cs typeface="Calibri"/>
                        </a:rPr>
                        <a:t>a</a:t>
                      </a:r>
                      <a:r>
                        <a:rPr sz="600" spc="5" err="1">
                          <a:latin typeface="Calibri"/>
                          <a:cs typeface="Calibri"/>
                        </a:rPr>
                        <a:t>c</a:t>
                      </a:r>
                      <a:r>
                        <a:rPr sz="600" err="1">
                          <a:latin typeface="Calibri"/>
                          <a:cs typeface="Calibri"/>
                        </a:rPr>
                        <a:t>A</a:t>
                      </a:r>
                      <a:r>
                        <a:rPr sz="600" spc="5" err="1">
                          <a:latin typeface="Calibri"/>
                          <a:cs typeface="Calibri"/>
                        </a:rPr>
                        <a:t>da</a:t>
                      </a:r>
                      <a:r>
                        <a:rPr sz="600" err="1">
                          <a:latin typeface="Calibri"/>
                          <a:cs typeface="Calibri"/>
                        </a:rPr>
                        <a:t>m</a:t>
                      </a:r>
                      <a:r>
                        <a:rPr lang="en-US" sz="600">
                          <a:latin typeface="Calibri"/>
                          <a:cs typeface="Calibri"/>
                        </a:rPr>
                        <a:t> </a:t>
                      </a:r>
                      <a:r>
                        <a:rPr sz="600">
                          <a:latin typeface="Calibri"/>
                          <a:cs typeface="Calibri"/>
                        </a:rPr>
                        <a:t> </a:t>
                      </a:r>
                      <a:r>
                        <a:rPr sz="600" spc="-5">
                          <a:latin typeface="Calibri"/>
                          <a:cs typeface="Calibri"/>
                        </a:rPr>
                        <a:t>(roads)</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0"/>
                        </a:spcBef>
                      </a:pPr>
                      <a:endParaRPr sz="600">
                        <a:latin typeface="Times New Roman"/>
                        <a:cs typeface="Times New Roman"/>
                      </a:endParaRPr>
                    </a:p>
                    <a:p>
                      <a:pPr marL="68580">
                        <a:lnSpc>
                          <a:spcPct val="100000"/>
                        </a:lnSpc>
                      </a:pPr>
                      <a:r>
                        <a:rPr sz="600" b="1" i="1" spc="-5">
                          <a:latin typeface="Calibri"/>
                          <a:cs typeface="Calibri"/>
                        </a:rPr>
                        <a:t>The</a:t>
                      </a:r>
                      <a:r>
                        <a:rPr sz="600" b="1" i="1" spc="-15">
                          <a:latin typeface="Calibri"/>
                          <a:cs typeface="Calibri"/>
                        </a:rPr>
                        <a:t> </a:t>
                      </a:r>
                      <a:r>
                        <a:rPr sz="600" b="1" i="1" spc="-5">
                          <a:latin typeface="Calibri"/>
                          <a:cs typeface="Calibri"/>
                        </a:rPr>
                        <a:t>Great</a:t>
                      </a:r>
                      <a:r>
                        <a:rPr sz="600" b="1" i="1" spc="-15">
                          <a:latin typeface="Calibri"/>
                          <a:cs typeface="Calibri"/>
                        </a:rPr>
                        <a:t> </a:t>
                      </a:r>
                      <a:r>
                        <a:rPr sz="600" b="1" i="1" spc="-5">
                          <a:latin typeface="Calibri"/>
                          <a:cs typeface="Calibri"/>
                        </a:rPr>
                        <a:t>Paper</a:t>
                      </a:r>
                      <a:r>
                        <a:rPr sz="600" b="1" i="1" spc="-20">
                          <a:latin typeface="Calibri"/>
                          <a:cs typeface="Calibri"/>
                        </a:rPr>
                        <a:t> </a:t>
                      </a:r>
                      <a:r>
                        <a:rPr sz="600" b="1" i="1" spc="-5">
                          <a:latin typeface="Calibri"/>
                          <a:cs typeface="Calibri"/>
                        </a:rPr>
                        <a:t>Caper</a:t>
                      </a:r>
                      <a:endParaRPr sz="600">
                        <a:latin typeface="Calibri"/>
                        <a:cs typeface="Calibri"/>
                      </a:endParaRPr>
                    </a:p>
                    <a:p>
                      <a:pPr marL="68580">
                        <a:lnSpc>
                          <a:spcPct val="100000"/>
                        </a:lnSpc>
                        <a:spcBef>
                          <a:spcPts val="15"/>
                        </a:spcBef>
                      </a:pPr>
                      <a:r>
                        <a:rPr sz="600" i="1" spc="-5">
                          <a:latin typeface="Calibri"/>
                          <a:cs typeface="Calibri"/>
                        </a:rPr>
                        <a:t>(Oliver</a:t>
                      </a:r>
                      <a:r>
                        <a:rPr sz="600" i="1" spc="-30">
                          <a:latin typeface="Calibri"/>
                          <a:cs typeface="Calibri"/>
                        </a:rPr>
                        <a:t> </a:t>
                      </a:r>
                      <a:r>
                        <a:rPr sz="600" i="1" spc="-5">
                          <a:latin typeface="Calibri"/>
                          <a:cs typeface="Calibri"/>
                        </a:rPr>
                        <a:t>Jeffers)</a:t>
                      </a:r>
                      <a:endParaRPr sz="600">
                        <a:latin typeface="Calibri"/>
                        <a:cs typeface="Calibri"/>
                      </a:endParaRPr>
                    </a:p>
                    <a:p>
                      <a:pPr>
                        <a:lnSpc>
                          <a:spcPct val="100000"/>
                        </a:lnSpc>
                      </a:pPr>
                      <a:endParaRPr sz="700">
                        <a:latin typeface="Times New Roman"/>
                        <a:cs typeface="Times New Roman"/>
                      </a:endParaRPr>
                    </a:p>
                    <a:p>
                      <a:pPr marL="68580">
                        <a:lnSpc>
                          <a:spcPct val="100000"/>
                        </a:lnSpc>
                        <a:spcBef>
                          <a:spcPts val="5"/>
                        </a:spcBef>
                      </a:pPr>
                      <a:r>
                        <a:rPr sz="600" b="1" i="1" spc="-5">
                          <a:latin typeface="Calibri"/>
                          <a:cs typeface="Calibri"/>
                        </a:rPr>
                        <a:t>Who</a:t>
                      </a:r>
                      <a:r>
                        <a:rPr sz="600" b="1" i="1" spc="-15">
                          <a:latin typeface="Calibri"/>
                          <a:cs typeface="Calibri"/>
                        </a:rPr>
                        <a:t> </a:t>
                      </a:r>
                      <a:r>
                        <a:rPr sz="600" b="1" i="1" spc="-5">
                          <a:latin typeface="Calibri"/>
                          <a:cs typeface="Calibri"/>
                        </a:rPr>
                        <a:t>Sank</a:t>
                      </a:r>
                      <a:r>
                        <a:rPr sz="600" b="1" i="1" spc="-20">
                          <a:latin typeface="Calibri"/>
                          <a:cs typeface="Calibri"/>
                        </a:rPr>
                        <a:t> </a:t>
                      </a:r>
                      <a:r>
                        <a:rPr sz="600" b="1" i="1" spc="-5">
                          <a:latin typeface="Calibri"/>
                          <a:cs typeface="Calibri"/>
                        </a:rPr>
                        <a:t>the</a:t>
                      </a:r>
                      <a:r>
                        <a:rPr sz="600" b="1" i="1" spc="-15">
                          <a:latin typeface="Calibri"/>
                          <a:cs typeface="Calibri"/>
                        </a:rPr>
                        <a:t> </a:t>
                      </a:r>
                      <a:r>
                        <a:rPr sz="600" b="1" i="1" spc="-5">
                          <a:latin typeface="Calibri"/>
                          <a:cs typeface="Calibri"/>
                        </a:rPr>
                        <a:t>Boat</a:t>
                      </a:r>
                      <a:endParaRPr sz="600">
                        <a:latin typeface="Calibri"/>
                        <a:cs typeface="Calibri"/>
                      </a:endParaRPr>
                    </a:p>
                    <a:p>
                      <a:pPr marL="68580">
                        <a:lnSpc>
                          <a:spcPct val="100000"/>
                        </a:lnSpc>
                        <a:spcBef>
                          <a:spcPts val="10"/>
                        </a:spcBef>
                      </a:pPr>
                      <a:r>
                        <a:rPr sz="600" i="1" spc="-5">
                          <a:latin typeface="Calibri"/>
                          <a:cs typeface="Calibri"/>
                        </a:rPr>
                        <a:t>(Pamela</a:t>
                      </a:r>
                      <a:r>
                        <a:rPr sz="600" i="1" spc="-30">
                          <a:latin typeface="Calibri"/>
                          <a:cs typeface="Calibri"/>
                        </a:rPr>
                        <a:t> </a:t>
                      </a:r>
                      <a:r>
                        <a:rPr sz="600" i="1" spc="-5">
                          <a:latin typeface="Calibri"/>
                          <a:cs typeface="Calibri"/>
                        </a:rPr>
                        <a:t>Allen)</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b="1" i="1" spc="-5">
                          <a:latin typeface="Calibri"/>
                          <a:cs typeface="Calibri"/>
                        </a:rPr>
                        <a:t>The</a:t>
                      </a:r>
                      <a:r>
                        <a:rPr sz="600" b="1" i="1" spc="-15">
                          <a:latin typeface="Calibri"/>
                          <a:cs typeface="Calibri"/>
                        </a:rPr>
                        <a:t> </a:t>
                      </a:r>
                      <a:r>
                        <a:rPr sz="600" b="1" i="1" spc="-5">
                          <a:latin typeface="Calibri"/>
                          <a:cs typeface="Calibri"/>
                        </a:rPr>
                        <a:t>Story</a:t>
                      </a:r>
                      <a:r>
                        <a:rPr sz="600" b="1" i="1" spc="-15">
                          <a:latin typeface="Calibri"/>
                          <a:cs typeface="Calibri"/>
                        </a:rPr>
                        <a:t> </a:t>
                      </a:r>
                      <a:r>
                        <a:rPr sz="600" b="1" i="1" spc="-5">
                          <a:latin typeface="Calibri"/>
                          <a:cs typeface="Calibri"/>
                        </a:rPr>
                        <a:t>of</a:t>
                      </a:r>
                      <a:r>
                        <a:rPr sz="600" b="1" i="1" spc="-25">
                          <a:latin typeface="Calibri"/>
                          <a:cs typeface="Calibri"/>
                        </a:rPr>
                        <a:t> </a:t>
                      </a:r>
                      <a:r>
                        <a:rPr sz="600" b="1" i="1" spc="-5">
                          <a:latin typeface="Calibri"/>
                          <a:cs typeface="Calibri"/>
                        </a:rPr>
                        <a:t>Cinderella</a:t>
                      </a:r>
                      <a:endParaRPr sz="600">
                        <a:latin typeface="Calibri"/>
                        <a:cs typeface="Calibri"/>
                      </a:endParaRPr>
                    </a:p>
                    <a:p>
                      <a:pPr marL="68580">
                        <a:lnSpc>
                          <a:spcPct val="100000"/>
                        </a:lnSpc>
                        <a:spcBef>
                          <a:spcPts val="10"/>
                        </a:spcBef>
                      </a:pPr>
                      <a:r>
                        <a:rPr sz="600" i="1">
                          <a:latin typeface="Calibri"/>
                          <a:cs typeface="Calibri"/>
                        </a:rPr>
                        <a:t>(Wa</a:t>
                      </a:r>
                      <a:r>
                        <a:rPr sz="600" i="1" spc="-5">
                          <a:latin typeface="Calibri"/>
                          <a:cs typeface="Calibri"/>
                        </a:rPr>
                        <a:t>l</a:t>
                      </a:r>
                      <a:r>
                        <a:rPr sz="600" i="1">
                          <a:latin typeface="Calibri"/>
                          <a:cs typeface="Calibri"/>
                        </a:rPr>
                        <a:t>t</a:t>
                      </a:r>
                      <a:r>
                        <a:rPr sz="600" i="1" spc="-10">
                          <a:latin typeface="Calibri"/>
                          <a:cs typeface="Calibri"/>
                        </a:rPr>
                        <a:t> </a:t>
                      </a:r>
                      <a:r>
                        <a:rPr sz="600" i="1">
                          <a:latin typeface="Calibri"/>
                          <a:cs typeface="Calibri"/>
                        </a:rPr>
                        <a:t>D</a:t>
                      </a:r>
                      <a:r>
                        <a:rPr sz="600" i="1" spc="-5">
                          <a:latin typeface="Calibri"/>
                          <a:cs typeface="Calibri"/>
                        </a:rPr>
                        <a:t>i</a:t>
                      </a:r>
                      <a:r>
                        <a:rPr sz="600" i="1">
                          <a:latin typeface="Calibri"/>
                          <a:cs typeface="Calibri"/>
                        </a:rPr>
                        <a:t>sne</a:t>
                      </a:r>
                      <a:r>
                        <a:rPr sz="600" i="1" spc="-5">
                          <a:latin typeface="Calibri"/>
                          <a:cs typeface="Calibri"/>
                        </a:rPr>
                        <a:t>y)</a:t>
                      </a:r>
                      <a:endParaRPr sz="600">
                        <a:latin typeface="Calibri"/>
                        <a:cs typeface="Calibri"/>
                      </a:endParaRPr>
                    </a:p>
                  </a:txBody>
                  <a:tcPr marL="0" marR="0" marT="4607"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3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3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3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152874">
                <a:tc gridSpan="2">
                  <a:txBody>
                    <a:bodyPr/>
                    <a:lstStyle/>
                    <a:p>
                      <a:pPr>
                        <a:lnSpc>
                          <a:spcPct val="100000"/>
                        </a:lnSpc>
                        <a:spcBef>
                          <a:spcPts val="40"/>
                        </a:spcBef>
                      </a:pPr>
                      <a:endParaRPr sz="600">
                        <a:latin typeface="Times New Roman"/>
                        <a:cs typeface="Times New Roman"/>
                      </a:endParaRPr>
                    </a:p>
                    <a:p>
                      <a:pPr marL="67945">
                        <a:lnSpc>
                          <a:spcPct val="100000"/>
                        </a:lnSpc>
                      </a:pPr>
                      <a:r>
                        <a:rPr sz="600" b="1">
                          <a:latin typeface="Calibri"/>
                          <a:cs typeface="Calibri"/>
                        </a:rPr>
                        <a:t>In</a:t>
                      </a:r>
                      <a:r>
                        <a:rPr sz="600" b="1" spc="-15">
                          <a:latin typeface="Calibri"/>
                          <a:cs typeface="Calibri"/>
                        </a:rPr>
                        <a:t> </a:t>
                      </a:r>
                      <a:r>
                        <a:rPr sz="600" b="1" spc="-5">
                          <a:latin typeface="Calibri"/>
                          <a:cs typeface="Calibri"/>
                        </a:rPr>
                        <a:t>Early Years</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be</a:t>
                      </a:r>
                      <a:r>
                        <a:rPr sz="600" b="1">
                          <a:latin typeface="Calibri"/>
                          <a:cs typeface="Calibri"/>
                        </a:rPr>
                        <a:t> </a:t>
                      </a:r>
                      <a:r>
                        <a:rPr sz="600" b="1" spc="-5">
                          <a:latin typeface="Calibri"/>
                          <a:cs typeface="Calibri"/>
                        </a:rPr>
                        <a:t>able</a:t>
                      </a:r>
                      <a:r>
                        <a:rPr sz="600" b="1">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ask</a:t>
                      </a:r>
                      <a:r>
                        <a:rPr sz="600" b="1">
                          <a:latin typeface="Calibri"/>
                          <a:cs typeface="Calibri"/>
                        </a:rPr>
                        <a:t> </a:t>
                      </a:r>
                      <a:r>
                        <a:rPr sz="600" b="1" spc="-5">
                          <a:latin typeface="Calibri"/>
                          <a:cs typeface="Calibri"/>
                        </a:rPr>
                        <a:t>questions</a:t>
                      </a:r>
                      <a:r>
                        <a:rPr sz="600" b="1">
                          <a:latin typeface="Calibri"/>
                          <a:cs typeface="Calibri"/>
                        </a:rPr>
                        <a:t> </a:t>
                      </a:r>
                      <a:r>
                        <a:rPr sz="600" b="1" spc="-5">
                          <a:latin typeface="Calibri"/>
                          <a:cs typeface="Calibri"/>
                        </a:rPr>
                        <a:t>about</a:t>
                      </a:r>
                      <a:r>
                        <a:rPr sz="600" b="1">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place</a:t>
                      </a:r>
                      <a:r>
                        <a:rPr sz="600" b="1" spc="10">
                          <a:latin typeface="Calibri"/>
                          <a:cs typeface="Calibri"/>
                        </a:rPr>
                        <a:t> </a:t>
                      </a:r>
                      <a:r>
                        <a:rPr sz="600" b="1" spc="-5">
                          <a:latin typeface="Calibri"/>
                          <a:cs typeface="Calibri"/>
                        </a:rPr>
                        <a:t>they</a:t>
                      </a:r>
                      <a:r>
                        <a:rPr sz="600" b="1" spc="5">
                          <a:latin typeface="Calibri"/>
                          <a:cs typeface="Calibri"/>
                        </a:rPr>
                        <a:t> </a:t>
                      </a:r>
                      <a:r>
                        <a:rPr sz="600" b="1" spc="-5">
                          <a:latin typeface="Calibri"/>
                          <a:cs typeface="Calibri"/>
                        </a:rPr>
                        <a:t>live.</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Talk about</a:t>
                      </a:r>
                      <a:r>
                        <a:rPr sz="600" b="1" spc="5">
                          <a:latin typeface="Calibri"/>
                          <a:cs typeface="Calibri"/>
                        </a:rPr>
                        <a:t> </a:t>
                      </a:r>
                      <a:r>
                        <a:rPr sz="600" b="1" spc="-5">
                          <a:latin typeface="Calibri"/>
                          <a:cs typeface="Calibri"/>
                        </a:rPr>
                        <a:t>why</a:t>
                      </a:r>
                      <a:r>
                        <a:rPr sz="600" b="1">
                          <a:latin typeface="Calibri"/>
                          <a:cs typeface="Calibri"/>
                        </a:rPr>
                        <a:t> </a:t>
                      </a:r>
                      <a:r>
                        <a:rPr sz="600" b="1" spc="-5">
                          <a:latin typeface="Calibri"/>
                          <a:cs typeface="Calibri"/>
                        </a:rPr>
                        <a:t>things</a:t>
                      </a:r>
                      <a:r>
                        <a:rPr sz="600" b="1" spc="10">
                          <a:latin typeface="Calibri"/>
                          <a:cs typeface="Calibri"/>
                        </a:rPr>
                        <a:t> </a:t>
                      </a:r>
                      <a:r>
                        <a:rPr sz="600" b="1" spc="-5">
                          <a:latin typeface="Calibri"/>
                          <a:cs typeface="Calibri"/>
                        </a:rPr>
                        <a:t>happen and</a:t>
                      </a:r>
                      <a:r>
                        <a:rPr sz="600" b="1" spc="5">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things work.</a:t>
                      </a:r>
                      <a:endParaRPr sz="600">
                        <a:latin typeface="Calibri"/>
                        <a:cs typeface="Calibri"/>
                      </a:endParaRPr>
                    </a:p>
                    <a:p>
                      <a:pPr marL="525145" marR="252095" indent="-228600">
                        <a:lnSpc>
                          <a:spcPct val="102899"/>
                        </a:lnSpc>
                        <a:spcBef>
                          <a:spcPts val="20"/>
                        </a:spcBef>
                        <a:buFont typeface="Symbol"/>
                        <a:buChar char=""/>
                      </a:pPr>
                      <a:r>
                        <a:rPr sz="600" b="1" spc="-5">
                          <a:latin typeface="Calibri"/>
                          <a:cs typeface="Calibri"/>
                        </a:rPr>
                        <a:t>Discuss the</a:t>
                      </a:r>
                      <a:r>
                        <a:rPr sz="600" b="1">
                          <a:latin typeface="Calibri"/>
                          <a:cs typeface="Calibri"/>
                        </a:rPr>
                        <a:t> </a:t>
                      </a:r>
                      <a:r>
                        <a:rPr sz="600" b="1" spc="-5">
                          <a:latin typeface="Calibri"/>
                          <a:cs typeface="Calibri"/>
                        </a:rPr>
                        <a:t>things they</a:t>
                      </a:r>
                      <a:r>
                        <a:rPr sz="600" b="1" spc="5">
                          <a:latin typeface="Calibri"/>
                          <a:cs typeface="Calibri"/>
                        </a:rPr>
                        <a:t> </a:t>
                      </a:r>
                      <a:r>
                        <a:rPr sz="600" b="1" spc="-5">
                          <a:latin typeface="Calibri"/>
                          <a:cs typeface="Calibri"/>
                        </a:rPr>
                        <a:t>have</a:t>
                      </a:r>
                      <a:r>
                        <a:rPr sz="600" b="1" spc="10">
                          <a:latin typeface="Calibri"/>
                          <a:cs typeface="Calibri"/>
                        </a:rPr>
                        <a:t> </a:t>
                      </a:r>
                      <a:r>
                        <a:rPr sz="600" b="1" spc="-5">
                          <a:latin typeface="Calibri"/>
                          <a:cs typeface="Calibri"/>
                        </a:rPr>
                        <a:t>observed</a:t>
                      </a:r>
                      <a:r>
                        <a:rPr sz="600" b="1" spc="10">
                          <a:latin typeface="Calibri"/>
                          <a:cs typeface="Calibri"/>
                        </a:rPr>
                        <a:t> </a:t>
                      </a:r>
                      <a:r>
                        <a:rPr sz="600" b="1">
                          <a:latin typeface="Calibri"/>
                          <a:cs typeface="Calibri"/>
                        </a:rPr>
                        <a:t>such</a:t>
                      </a:r>
                      <a:r>
                        <a:rPr sz="600" b="1" spc="-5">
                          <a:latin typeface="Calibri"/>
                          <a:cs typeface="Calibri"/>
                        </a:rPr>
                        <a:t> as</a:t>
                      </a:r>
                      <a:r>
                        <a:rPr sz="600" b="1">
                          <a:latin typeface="Calibri"/>
                          <a:cs typeface="Calibri"/>
                        </a:rPr>
                        <a:t> </a:t>
                      </a:r>
                      <a:r>
                        <a:rPr sz="600" b="1" spc="-5">
                          <a:latin typeface="Calibri"/>
                          <a:cs typeface="Calibri"/>
                        </a:rPr>
                        <a:t>natural </a:t>
                      </a:r>
                      <a:r>
                        <a:rPr sz="600" b="1">
                          <a:latin typeface="Calibri"/>
                          <a:cs typeface="Calibri"/>
                        </a:rPr>
                        <a:t>and</a:t>
                      </a:r>
                      <a:r>
                        <a:rPr lang="en-US" sz="600" b="1">
                          <a:latin typeface="Calibri"/>
                          <a:cs typeface="Calibri"/>
                        </a:rPr>
                        <a:t> </a:t>
                      </a:r>
                      <a:r>
                        <a:rPr sz="600" b="1" spc="-140">
                          <a:latin typeface="Calibri"/>
                          <a:cs typeface="Calibri"/>
                        </a:rPr>
                        <a:t> </a:t>
                      </a:r>
                      <a:r>
                        <a:rPr sz="600" b="1" spc="-5">
                          <a:latin typeface="Calibri"/>
                          <a:cs typeface="Calibri"/>
                        </a:rPr>
                        <a:t>found</a:t>
                      </a:r>
                      <a:r>
                        <a:rPr sz="600" b="1" spc="-10">
                          <a:latin typeface="Calibri"/>
                          <a:cs typeface="Calibri"/>
                        </a:rPr>
                        <a:t> </a:t>
                      </a:r>
                      <a:r>
                        <a:rPr sz="600" b="1" spc="-5">
                          <a:latin typeface="Calibri"/>
                          <a:cs typeface="Calibri"/>
                        </a:rPr>
                        <a:t>objects.</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Manipulates</a:t>
                      </a:r>
                      <a:r>
                        <a:rPr sz="600" b="1" spc="5">
                          <a:latin typeface="Calibri"/>
                          <a:cs typeface="Calibri"/>
                        </a:rPr>
                        <a:t> </a:t>
                      </a:r>
                      <a:r>
                        <a:rPr sz="600" b="1" spc="-5">
                          <a:latin typeface="Calibri"/>
                          <a:cs typeface="Calibri"/>
                        </a:rPr>
                        <a:t>materials</a:t>
                      </a:r>
                      <a:r>
                        <a:rPr sz="600" b="1">
                          <a:latin typeface="Calibri"/>
                          <a:cs typeface="Calibri"/>
                        </a:rPr>
                        <a:t> </a:t>
                      </a:r>
                      <a:r>
                        <a:rPr sz="600" b="1" spc="-5">
                          <a:latin typeface="Calibri"/>
                          <a:cs typeface="Calibri"/>
                        </a:rPr>
                        <a:t>to</a:t>
                      </a:r>
                      <a:r>
                        <a:rPr sz="600" b="1">
                          <a:latin typeface="Calibri"/>
                          <a:cs typeface="Calibri"/>
                        </a:rPr>
                        <a:t> </a:t>
                      </a:r>
                      <a:r>
                        <a:rPr sz="600" b="1" spc="-5">
                          <a:latin typeface="Calibri"/>
                          <a:cs typeface="Calibri"/>
                        </a:rPr>
                        <a:t>achieve</a:t>
                      </a:r>
                      <a:r>
                        <a:rPr sz="600" b="1">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planned effect.</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5"/>
                        </a:spcBef>
                      </a:pPr>
                      <a:endParaRPr sz="500">
                        <a:latin typeface="Times New Roman"/>
                        <a:cs typeface="Times New Roman"/>
                      </a:endParaRPr>
                    </a:p>
                    <a:p>
                      <a:pPr marL="68580" marR="116205">
                        <a:lnSpc>
                          <a:spcPct val="102000"/>
                        </a:lnSpc>
                        <a:spcBef>
                          <a:spcPts val="5"/>
                        </a:spcBef>
                      </a:pPr>
                      <a:r>
                        <a:rPr sz="500">
                          <a:latin typeface="Calibri"/>
                          <a:cs typeface="Calibri"/>
                        </a:rPr>
                        <a:t>It</a:t>
                      </a:r>
                      <a:r>
                        <a:rPr sz="500" spc="-10">
                          <a:latin typeface="Calibri"/>
                          <a:cs typeface="Calibri"/>
                        </a:rPr>
                        <a:t> </a:t>
                      </a:r>
                      <a:r>
                        <a:rPr sz="500">
                          <a:latin typeface="Calibri"/>
                          <a:cs typeface="Calibri"/>
                        </a:rPr>
                        <a:t>is</a:t>
                      </a:r>
                      <a:r>
                        <a:rPr sz="500" spc="5">
                          <a:latin typeface="Calibri"/>
                          <a:cs typeface="Calibri"/>
                        </a:rPr>
                        <a:t> </a:t>
                      </a:r>
                      <a:r>
                        <a:rPr sz="500" spc="-5">
                          <a:latin typeface="Calibri"/>
                          <a:cs typeface="Calibri"/>
                        </a:rPr>
                        <a:t>recommended</a:t>
                      </a:r>
                      <a:r>
                        <a:rPr sz="500">
                          <a:latin typeface="Calibri"/>
                          <a:cs typeface="Calibri"/>
                        </a:rPr>
                        <a:t> that</a:t>
                      </a:r>
                      <a:r>
                        <a:rPr sz="500" spc="-5">
                          <a:latin typeface="Calibri"/>
                          <a:cs typeface="Calibri"/>
                        </a:rPr>
                        <a:t> materials</a:t>
                      </a:r>
                      <a:r>
                        <a:rPr sz="500" spc="5">
                          <a:latin typeface="Calibri"/>
                          <a:cs typeface="Calibri"/>
                        </a:rPr>
                        <a:t> </a:t>
                      </a:r>
                      <a:r>
                        <a:rPr sz="500" spc="-10">
                          <a:latin typeface="Calibri"/>
                          <a:cs typeface="Calibri"/>
                        </a:rPr>
                        <a:t>be</a:t>
                      </a:r>
                      <a:r>
                        <a:rPr sz="500" spc="10">
                          <a:latin typeface="Calibri"/>
                          <a:cs typeface="Calibri"/>
                        </a:rPr>
                        <a:t> </a:t>
                      </a:r>
                      <a:r>
                        <a:rPr sz="500" spc="-5">
                          <a:latin typeface="Calibri"/>
                          <a:cs typeface="Calibri"/>
                        </a:rPr>
                        <a:t>taught three</a:t>
                      </a:r>
                      <a:r>
                        <a:rPr sz="500" spc="10">
                          <a:latin typeface="Calibri"/>
                          <a:cs typeface="Calibri"/>
                        </a:rPr>
                        <a:t> </a:t>
                      </a:r>
                      <a:r>
                        <a:rPr sz="500" spc="-5">
                          <a:latin typeface="Calibri"/>
                          <a:cs typeface="Calibri"/>
                        </a:rPr>
                        <a:t>times</a:t>
                      </a:r>
                      <a:r>
                        <a:rPr sz="500">
                          <a:latin typeface="Calibri"/>
                          <a:cs typeface="Calibri"/>
                        </a:rPr>
                        <a:t> </a:t>
                      </a:r>
                      <a:r>
                        <a:rPr sz="500" spc="-5">
                          <a:latin typeface="Calibri"/>
                          <a:cs typeface="Calibri"/>
                        </a:rPr>
                        <a:t>through KS1.</a:t>
                      </a:r>
                      <a:r>
                        <a:rPr sz="500">
                          <a:latin typeface="Calibri"/>
                          <a:cs typeface="Calibri"/>
                        </a:rPr>
                        <a:t> Give</a:t>
                      </a:r>
                      <a:r>
                        <a:rPr sz="500" spc="10">
                          <a:latin typeface="Calibri"/>
                          <a:cs typeface="Calibri"/>
                        </a:rPr>
                        <a:t> </a:t>
                      </a:r>
                      <a:r>
                        <a:rPr sz="500">
                          <a:latin typeface="Calibri"/>
                          <a:cs typeface="Calibri"/>
                        </a:rPr>
                        <a:t>a</a:t>
                      </a:r>
                      <a:r>
                        <a:rPr sz="500" spc="5">
                          <a:latin typeface="Calibri"/>
                          <a:cs typeface="Calibri"/>
                        </a:rPr>
                        <a:t> </a:t>
                      </a:r>
                      <a:r>
                        <a:rPr sz="500" spc="-5">
                          <a:latin typeface="Calibri"/>
                          <a:cs typeface="Calibri"/>
                        </a:rPr>
                        <a:t>theme</a:t>
                      </a:r>
                      <a:r>
                        <a:rPr sz="500" spc="10">
                          <a:latin typeface="Calibri"/>
                          <a:cs typeface="Calibri"/>
                        </a:rPr>
                        <a:t> </a:t>
                      </a:r>
                      <a:r>
                        <a:rPr sz="500" spc="-5">
                          <a:latin typeface="Calibri"/>
                          <a:cs typeface="Calibri"/>
                        </a:rPr>
                        <a:t>for</a:t>
                      </a:r>
                      <a:r>
                        <a:rPr sz="500">
                          <a:latin typeface="Calibri"/>
                          <a:cs typeface="Calibri"/>
                        </a:rPr>
                        <a:t> each</a:t>
                      </a:r>
                      <a:r>
                        <a:rPr sz="500" spc="-5">
                          <a:latin typeface="Calibri"/>
                          <a:cs typeface="Calibri"/>
                        </a:rPr>
                        <a:t> topic e.g.</a:t>
                      </a:r>
                      <a:r>
                        <a:rPr sz="500">
                          <a:latin typeface="Calibri"/>
                          <a:cs typeface="Calibri"/>
                        </a:rPr>
                        <a:t> </a:t>
                      </a:r>
                      <a:r>
                        <a:rPr sz="500" spc="-5">
                          <a:latin typeface="Calibri"/>
                          <a:cs typeface="Calibri"/>
                        </a:rPr>
                        <a:t>buildings,</a:t>
                      </a:r>
                      <a:r>
                        <a:rPr lang="en-US" sz="500" spc="-5">
                          <a:latin typeface="Calibri"/>
                          <a:cs typeface="Calibri"/>
                        </a:rPr>
                        <a:t> </a:t>
                      </a:r>
                      <a:r>
                        <a:rPr sz="500">
                          <a:latin typeface="Calibri"/>
                          <a:cs typeface="Calibri"/>
                        </a:rPr>
                        <a:t> </a:t>
                      </a:r>
                      <a:r>
                        <a:rPr sz="500" spc="-5">
                          <a:latin typeface="Calibri"/>
                          <a:cs typeface="Calibri"/>
                        </a:rPr>
                        <a:t>exploration,</a:t>
                      </a:r>
                      <a:r>
                        <a:rPr sz="500" spc="20">
                          <a:latin typeface="Calibri"/>
                          <a:cs typeface="Calibri"/>
                        </a:rPr>
                        <a:t> </a:t>
                      </a:r>
                      <a:r>
                        <a:rPr sz="500" spc="-5">
                          <a:latin typeface="Calibri"/>
                          <a:cs typeface="Calibri"/>
                        </a:rPr>
                        <a:t>toys,</a:t>
                      </a:r>
                      <a:r>
                        <a:rPr sz="500" spc="20">
                          <a:latin typeface="Calibri"/>
                          <a:cs typeface="Calibri"/>
                        </a:rPr>
                        <a:t> </a:t>
                      </a:r>
                      <a:r>
                        <a:rPr sz="500" spc="-5">
                          <a:latin typeface="Calibri"/>
                          <a:cs typeface="Calibri"/>
                        </a:rPr>
                        <a:t>the</a:t>
                      </a:r>
                      <a:r>
                        <a:rPr sz="500" spc="15">
                          <a:latin typeface="Calibri"/>
                          <a:cs typeface="Calibri"/>
                        </a:rPr>
                        <a:t> </a:t>
                      </a:r>
                      <a:r>
                        <a:rPr sz="500" spc="-5">
                          <a:latin typeface="Calibri"/>
                          <a:cs typeface="Calibri"/>
                        </a:rPr>
                        <a:t>seaside.</a:t>
                      </a:r>
                      <a:r>
                        <a:rPr sz="500" spc="10">
                          <a:latin typeface="Calibri"/>
                          <a:cs typeface="Calibri"/>
                        </a:rPr>
                        <a:t> </a:t>
                      </a:r>
                      <a:r>
                        <a:rPr sz="500" spc="-5">
                          <a:latin typeface="Calibri"/>
                          <a:cs typeface="Calibri"/>
                        </a:rPr>
                        <a:t>Plan</a:t>
                      </a:r>
                      <a:r>
                        <a:rPr sz="500" spc="5">
                          <a:latin typeface="Calibri"/>
                          <a:cs typeface="Calibri"/>
                        </a:rPr>
                        <a:t> </a:t>
                      </a:r>
                      <a:r>
                        <a:rPr sz="500">
                          <a:latin typeface="Calibri"/>
                          <a:cs typeface="Calibri"/>
                        </a:rPr>
                        <a:t>to </a:t>
                      </a:r>
                      <a:r>
                        <a:rPr sz="500" spc="-5">
                          <a:latin typeface="Calibri"/>
                          <a:cs typeface="Calibri"/>
                        </a:rPr>
                        <a:t>investigate</a:t>
                      </a:r>
                      <a:r>
                        <a:rPr sz="500" spc="5">
                          <a:latin typeface="Calibri"/>
                          <a:cs typeface="Calibri"/>
                        </a:rPr>
                        <a:t> </a:t>
                      </a:r>
                      <a:r>
                        <a:rPr sz="500">
                          <a:latin typeface="Calibri"/>
                          <a:cs typeface="Calibri"/>
                        </a:rPr>
                        <a:t>a </a:t>
                      </a:r>
                      <a:r>
                        <a:rPr sz="500" spc="-5">
                          <a:latin typeface="Calibri"/>
                          <a:cs typeface="Calibri"/>
                        </a:rPr>
                        <a:t>couple</a:t>
                      </a:r>
                      <a:r>
                        <a:rPr sz="500" spc="5">
                          <a:latin typeface="Calibri"/>
                          <a:cs typeface="Calibri"/>
                        </a:rPr>
                        <a:t> </a:t>
                      </a:r>
                      <a:r>
                        <a:rPr sz="500" spc="-10">
                          <a:latin typeface="Calibri"/>
                          <a:cs typeface="Calibri"/>
                        </a:rPr>
                        <a:t>of</a:t>
                      </a:r>
                      <a:r>
                        <a:rPr sz="500" spc="15">
                          <a:latin typeface="Calibri"/>
                          <a:cs typeface="Calibri"/>
                        </a:rPr>
                        <a:t> </a:t>
                      </a:r>
                      <a:r>
                        <a:rPr sz="500" spc="-5">
                          <a:latin typeface="Calibri"/>
                          <a:cs typeface="Calibri"/>
                        </a:rPr>
                        <a:t>classes</a:t>
                      </a:r>
                      <a:r>
                        <a:rPr sz="500" spc="5">
                          <a:latin typeface="Calibri"/>
                          <a:cs typeface="Calibri"/>
                        </a:rPr>
                        <a:t> </a:t>
                      </a:r>
                      <a:r>
                        <a:rPr sz="500" spc="-5">
                          <a:latin typeface="Calibri"/>
                          <a:cs typeface="Calibri"/>
                        </a:rPr>
                        <a:t>of</a:t>
                      </a:r>
                      <a:r>
                        <a:rPr sz="500" spc="5">
                          <a:latin typeface="Calibri"/>
                          <a:cs typeface="Calibri"/>
                        </a:rPr>
                        <a:t> </a:t>
                      </a:r>
                      <a:r>
                        <a:rPr sz="500" spc="-5">
                          <a:latin typeface="Calibri"/>
                          <a:cs typeface="Calibri"/>
                        </a:rPr>
                        <a:t>materials</a:t>
                      </a:r>
                      <a:r>
                        <a:rPr sz="500" spc="10">
                          <a:latin typeface="Calibri"/>
                          <a:cs typeface="Calibri"/>
                        </a:rPr>
                        <a:t> </a:t>
                      </a:r>
                      <a:r>
                        <a:rPr sz="500" spc="-5">
                          <a:latin typeface="Calibri"/>
                          <a:cs typeface="Calibri"/>
                        </a:rPr>
                        <a:t>and</a:t>
                      </a:r>
                      <a:r>
                        <a:rPr sz="500" spc="15">
                          <a:latin typeface="Calibri"/>
                          <a:cs typeface="Calibri"/>
                        </a:rPr>
                        <a:t> </a:t>
                      </a:r>
                      <a:r>
                        <a:rPr sz="500" spc="-5">
                          <a:latin typeface="Calibri"/>
                          <a:cs typeface="Calibri"/>
                        </a:rPr>
                        <a:t>properties</a:t>
                      </a:r>
                      <a:r>
                        <a:rPr sz="500">
                          <a:latin typeface="Calibri"/>
                          <a:cs typeface="Calibri"/>
                        </a:rPr>
                        <a:t> in </a:t>
                      </a:r>
                      <a:r>
                        <a:rPr sz="500" spc="-5">
                          <a:latin typeface="Calibri"/>
                          <a:cs typeface="Calibri"/>
                        </a:rPr>
                        <a:t>each</a:t>
                      </a:r>
                      <a:r>
                        <a:rPr sz="500" spc="15">
                          <a:latin typeface="Calibri"/>
                          <a:cs typeface="Calibri"/>
                        </a:rPr>
                        <a:t> </a:t>
                      </a:r>
                      <a:r>
                        <a:rPr sz="500" spc="-5">
                          <a:latin typeface="Calibri"/>
                          <a:cs typeface="Calibri"/>
                        </a:rPr>
                        <a:t>topic</a:t>
                      </a:r>
                      <a:r>
                        <a:rPr sz="500" spc="5">
                          <a:latin typeface="Calibri"/>
                          <a:cs typeface="Calibri"/>
                        </a:rPr>
                        <a:t> </a:t>
                      </a:r>
                      <a:r>
                        <a:rPr sz="500" spc="-5">
                          <a:latin typeface="Calibri"/>
                          <a:cs typeface="Calibri"/>
                        </a:rPr>
                        <a:t>so</a:t>
                      </a:r>
                      <a:r>
                        <a:rPr sz="500" spc="5">
                          <a:latin typeface="Calibri"/>
                          <a:cs typeface="Calibri"/>
                        </a:rPr>
                        <a:t> </a:t>
                      </a:r>
                      <a:r>
                        <a:rPr sz="500" spc="-5">
                          <a:latin typeface="Calibri"/>
                          <a:cs typeface="Calibri"/>
                        </a:rPr>
                        <a:t>children</a:t>
                      </a:r>
                      <a:r>
                        <a:rPr lang="en-US" sz="500" spc="-5">
                          <a:latin typeface="Calibri"/>
                          <a:cs typeface="Calibri"/>
                        </a:rPr>
                        <a:t> </a:t>
                      </a:r>
                      <a:r>
                        <a:rPr sz="500">
                          <a:latin typeface="Calibri"/>
                          <a:cs typeface="Calibri"/>
                        </a:rPr>
                        <a:t> get</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depth</a:t>
                      </a:r>
                      <a:r>
                        <a:rPr sz="500" spc="5">
                          <a:latin typeface="Calibri"/>
                          <a:cs typeface="Calibri"/>
                        </a:rPr>
                        <a:t> </a:t>
                      </a:r>
                      <a:r>
                        <a:rPr sz="500" spc="-5">
                          <a:latin typeface="Calibri"/>
                          <a:cs typeface="Calibri"/>
                        </a:rPr>
                        <a:t>of</a:t>
                      </a:r>
                      <a:r>
                        <a:rPr sz="500">
                          <a:latin typeface="Calibri"/>
                          <a:cs typeface="Calibri"/>
                        </a:rPr>
                        <a:t> </a:t>
                      </a:r>
                      <a:r>
                        <a:rPr sz="500" spc="-5">
                          <a:latin typeface="Calibri"/>
                          <a:cs typeface="Calibri"/>
                        </a:rPr>
                        <a:t>experience</a:t>
                      </a:r>
                      <a:r>
                        <a:rPr sz="500" spc="5">
                          <a:latin typeface="Calibri"/>
                          <a:cs typeface="Calibri"/>
                        </a:rPr>
                        <a:t> </a:t>
                      </a:r>
                      <a:r>
                        <a:rPr sz="500" spc="-5">
                          <a:latin typeface="Calibri"/>
                          <a:cs typeface="Calibri"/>
                        </a:rPr>
                        <a:t>each</a:t>
                      </a:r>
                      <a:r>
                        <a:rPr sz="500" spc="-10">
                          <a:latin typeface="Calibri"/>
                          <a:cs typeface="Calibri"/>
                        </a:rPr>
                        <a:t> </a:t>
                      </a:r>
                      <a:r>
                        <a:rPr sz="500" spc="-5">
                          <a:latin typeface="Calibri"/>
                          <a:cs typeface="Calibri"/>
                        </a:rPr>
                        <a:t>topic</a:t>
                      </a:r>
                      <a:r>
                        <a:rPr sz="500">
                          <a:latin typeface="Calibri"/>
                          <a:cs typeface="Calibri"/>
                        </a:rPr>
                        <a:t> and</a:t>
                      </a:r>
                      <a:r>
                        <a:rPr sz="500" spc="-10">
                          <a:latin typeface="Calibri"/>
                          <a:cs typeface="Calibri"/>
                        </a:rPr>
                        <a:t> </a:t>
                      </a:r>
                      <a:r>
                        <a:rPr sz="500" spc="-5">
                          <a:latin typeface="Calibri"/>
                          <a:cs typeface="Calibri"/>
                        </a:rPr>
                        <a:t>cover all</a:t>
                      </a:r>
                      <a:r>
                        <a:rPr sz="500" spc="15">
                          <a:latin typeface="Calibri"/>
                          <a:cs typeface="Calibri"/>
                        </a:rPr>
                        <a:t> </a:t>
                      </a:r>
                      <a:r>
                        <a:rPr sz="500" spc="-5">
                          <a:latin typeface="Calibri"/>
                          <a:cs typeface="Calibri"/>
                        </a:rPr>
                        <a:t>the classes</a:t>
                      </a:r>
                      <a:r>
                        <a:rPr sz="500">
                          <a:latin typeface="Calibri"/>
                          <a:cs typeface="Calibri"/>
                        </a:rPr>
                        <a:t> </a:t>
                      </a:r>
                      <a:r>
                        <a:rPr sz="500" spc="-5">
                          <a:latin typeface="Calibri"/>
                          <a:cs typeface="Calibri"/>
                        </a:rPr>
                        <a:t>of materials</a:t>
                      </a:r>
                      <a:r>
                        <a:rPr sz="500" spc="5">
                          <a:latin typeface="Calibri"/>
                          <a:cs typeface="Calibri"/>
                        </a:rPr>
                        <a:t> </a:t>
                      </a:r>
                      <a:r>
                        <a:rPr sz="500" spc="-5">
                          <a:latin typeface="Calibri"/>
                          <a:cs typeface="Calibri"/>
                        </a:rPr>
                        <a:t>over</a:t>
                      </a:r>
                      <a:r>
                        <a:rPr sz="500" spc="10">
                          <a:latin typeface="Calibri"/>
                          <a:cs typeface="Calibri"/>
                        </a:rPr>
                        <a:t> </a:t>
                      </a:r>
                      <a:r>
                        <a:rPr sz="500" spc="-5">
                          <a:latin typeface="Calibri"/>
                          <a:cs typeface="Calibri"/>
                        </a:rPr>
                        <a:t>the</a:t>
                      </a:r>
                      <a:r>
                        <a:rPr sz="500" spc="5">
                          <a:latin typeface="Calibri"/>
                          <a:cs typeface="Calibri"/>
                        </a:rPr>
                        <a:t> </a:t>
                      </a:r>
                      <a:r>
                        <a:rPr sz="500" spc="-5">
                          <a:latin typeface="Calibri"/>
                          <a:cs typeface="Calibri"/>
                        </a:rPr>
                        <a:t>key</a:t>
                      </a:r>
                      <a:r>
                        <a:rPr sz="500" spc="10">
                          <a:latin typeface="Calibri"/>
                          <a:cs typeface="Calibri"/>
                        </a:rPr>
                        <a:t> </a:t>
                      </a:r>
                      <a:r>
                        <a:rPr sz="500" spc="-5">
                          <a:latin typeface="Calibri"/>
                          <a:cs typeface="Calibri"/>
                        </a:rPr>
                        <a:t>stage</a:t>
                      </a:r>
                      <a:endParaRPr sz="500">
                        <a:latin typeface="Calibri"/>
                        <a:cs typeface="Calibri"/>
                      </a:endParaRPr>
                    </a:p>
                    <a:p>
                      <a:pPr>
                        <a:lnSpc>
                          <a:spcPct val="100000"/>
                        </a:lnSpc>
                        <a:spcBef>
                          <a:spcPts val="45"/>
                        </a:spcBef>
                      </a:pPr>
                      <a:endParaRPr sz="500">
                        <a:latin typeface="Times New Roman"/>
                        <a:cs typeface="Times New Roman"/>
                      </a:endParaRPr>
                    </a:p>
                    <a:p>
                      <a:pPr marL="68580">
                        <a:lnSpc>
                          <a:spcPct val="100000"/>
                        </a:lnSpc>
                      </a:pPr>
                      <a:r>
                        <a:rPr sz="500" u="sng" spc="-5">
                          <a:uFill>
                            <a:solidFill>
                              <a:srgbClr val="000000"/>
                            </a:solidFill>
                          </a:uFill>
                          <a:latin typeface="Calibri"/>
                          <a:cs typeface="Calibri"/>
                        </a:rPr>
                        <a:t>Building</a:t>
                      </a:r>
                      <a:r>
                        <a:rPr sz="500" spc="-5">
                          <a:latin typeface="Calibri"/>
                          <a:cs typeface="Calibri"/>
                        </a:rPr>
                        <a:t>s</a:t>
                      </a:r>
                      <a:endParaRPr sz="500">
                        <a:latin typeface="Calibri"/>
                        <a:cs typeface="Calibri"/>
                      </a:endParaRPr>
                    </a:p>
                    <a:p>
                      <a:pPr marL="525780" indent="-229235">
                        <a:lnSpc>
                          <a:spcPct val="100000"/>
                        </a:lnSpc>
                        <a:spcBef>
                          <a:spcPts val="40"/>
                        </a:spcBef>
                        <a:buFont typeface="Symbol"/>
                        <a:buChar char=""/>
                        <a:tabLst>
                          <a:tab pos="525780" algn="l"/>
                          <a:tab pos="526415" algn="l"/>
                        </a:tabLst>
                      </a:pPr>
                      <a:r>
                        <a:rPr sz="500">
                          <a:latin typeface="Calibri"/>
                          <a:cs typeface="Calibri"/>
                        </a:rPr>
                        <a:t>Which</a:t>
                      </a:r>
                      <a:r>
                        <a:rPr sz="500" spc="-15">
                          <a:latin typeface="Calibri"/>
                          <a:cs typeface="Calibri"/>
                        </a:rPr>
                        <a:t> </a:t>
                      </a:r>
                      <a:r>
                        <a:rPr sz="500">
                          <a:latin typeface="Calibri"/>
                          <a:cs typeface="Calibri"/>
                        </a:rPr>
                        <a:t>rocks</a:t>
                      </a:r>
                      <a:r>
                        <a:rPr sz="500" spc="-20">
                          <a:latin typeface="Calibri"/>
                          <a:cs typeface="Calibri"/>
                        </a:rPr>
                        <a:t> </a:t>
                      </a:r>
                      <a:r>
                        <a:rPr sz="500" spc="-5">
                          <a:latin typeface="Calibri"/>
                          <a:cs typeface="Calibri"/>
                        </a:rPr>
                        <a:t>are</a:t>
                      </a:r>
                      <a:r>
                        <a:rPr sz="500">
                          <a:latin typeface="Calibri"/>
                          <a:cs typeface="Calibri"/>
                        </a:rPr>
                        <a:t> </a:t>
                      </a:r>
                      <a:r>
                        <a:rPr sz="500" spc="-5">
                          <a:latin typeface="Calibri"/>
                          <a:cs typeface="Calibri"/>
                        </a:rPr>
                        <a:t>the</a:t>
                      </a:r>
                      <a:r>
                        <a:rPr sz="500" spc="-10">
                          <a:latin typeface="Calibri"/>
                          <a:cs typeface="Calibri"/>
                        </a:rPr>
                        <a:t> </a:t>
                      </a:r>
                      <a:r>
                        <a:rPr sz="500" spc="-5">
                          <a:latin typeface="Calibri"/>
                          <a:cs typeface="Calibri"/>
                        </a:rPr>
                        <a:t>least</a:t>
                      </a:r>
                      <a:r>
                        <a:rPr sz="500" spc="-15">
                          <a:latin typeface="Calibri"/>
                          <a:cs typeface="Calibri"/>
                        </a:rPr>
                        <a:t> </a:t>
                      </a:r>
                      <a:r>
                        <a:rPr sz="500" spc="-5">
                          <a:latin typeface="Calibri"/>
                          <a:cs typeface="Calibri"/>
                        </a:rPr>
                        <a:t>crumbly?</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materials</a:t>
                      </a:r>
                      <a:r>
                        <a:rPr sz="500">
                          <a:latin typeface="Calibri"/>
                          <a:cs typeface="Calibri"/>
                        </a:rPr>
                        <a:t> </a:t>
                      </a:r>
                      <a:r>
                        <a:rPr sz="500" spc="-5">
                          <a:latin typeface="Calibri"/>
                          <a:cs typeface="Calibri"/>
                        </a:rPr>
                        <a:t>absorb</a:t>
                      </a:r>
                      <a:r>
                        <a:rPr sz="500" spc="5">
                          <a:latin typeface="Calibri"/>
                          <a:cs typeface="Calibri"/>
                        </a:rPr>
                        <a:t> </a:t>
                      </a:r>
                      <a:r>
                        <a:rPr sz="500" spc="-5">
                          <a:latin typeface="Calibri"/>
                          <a:cs typeface="Calibri"/>
                        </a:rPr>
                        <a:t>the most</a:t>
                      </a:r>
                      <a:r>
                        <a:rPr sz="500" spc="-10">
                          <a:latin typeface="Calibri"/>
                          <a:cs typeface="Calibri"/>
                        </a:rPr>
                        <a:t> </a:t>
                      </a:r>
                      <a:r>
                        <a:rPr sz="500" spc="-5">
                          <a:latin typeface="Calibri"/>
                          <a:cs typeface="Calibri"/>
                        </a:rPr>
                        <a:t>water?</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a:latin typeface="Calibri"/>
                          <a:cs typeface="Calibri"/>
                        </a:rPr>
                        <a:t>type</a:t>
                      </a:r>
                      <a:r>
                        <a:rPr sz="500" spc="-5">
                          <a:latin typeface="Calibri"/>
                          <a:cs typeface="Calibri"/>
                        </a:rPr>
                        <a:t> of brick</a:t>
                      </a:r>
                      <a:r>
                        <a:rPr sz="500" spc="-10">
                          <a:latin typeface="Calibri"/>
                          <a:cs typeface="Calibri"/>
                        </a:rPr>
                        <a:t> </a:t>
                      </a:r>
                      <a:r>
                        <a:rPr sz="500">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easiest</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drag</a:t>
                      </a:r>
                      <a:r>
                        <a:rPr sz="500" spc="5">
                          <a:latin typeface="Calibri"/>
                          <a:cs typeface="Calibri"/>
                        </a:rPr>
                        <a:t> </a:t>
                      </a:r>
                      <a:r>
                        <a:rPr sz="500">
                          <a:latin typeface="Calibri"/>
                          <a:cs typeface="Calibri"/>
                        </a:rPr>
                        <a:t>to</a:t>
                      </a:r>
                      <a:r>
                        <a:rPr sz="500" spc="-20">
                          <a:latin typeface="Calibri"/>
                          <a:cs typeface="Calibri"/>
                        </a:rPr>
                        <a:t> </a:t>
                      </a:r>
                      <a:r>
                        <a:rPr sz="500">
                          <a:latin typeface="Calibri"/>
                          <a:cs typeface="Calibri"/>
                        </a:rPr>
                        <a:t>make</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pyramid?</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material </a:t>
                      </a:r>
                      <a:r>
                        <a:rPr sz="500">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strongest</a:t>
                      </a:r>
                      <a:r>
                        <a:rPr sz="500" spc="5">
                          <a:latin typeface="Calibri"/>
                          <a:cs typeface="Calibri"/>
                        </a:rPr>
                        <a:t> </a:t>
                      </a:r>
                      <a:r>
                        <a:rPr sz="500">
                          <a:latin typeface="Calibri"/>
                          <a:cs typeface="Calibri"/>
                        </a:rPr>
                        <a:t>to</a:t>
                      </a:r>
                      <a:r>
                        <a:rPr sz="500" spc="-10">
                          <a:latin typeface="Calibri"/>
                          <a:cs typeface="Calibri"/>
                        </a:rPr>
                        <a:t> </a:t>
                      </a:r>
                      <a:r>
                        <a:rPr sz="500" spc="-5">
                          <a:latin typeface="Calibri"/>
                          <a:cs typeface="Calibri"/>
                        </a:rPr>
                        <a:t>use</a:t>
                      </a:r>
                      <a:r>
                        <a:rPr sz="500">
                          <a:latin typeface="Calibri"/>
                          <a:cs typeface="Calibri"/>
                        </a:rPr>
                        <a:t> as</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floor</a:t>
                      </a:r>
                      <a:r>
                        <a:rPr sz="500" spc="10">
                          <a:latin typeface="Calibri"/>
                          <a:cs typeface="Calibri"/>
                        </a:rPr>
                        <a:t> </a:t>
                      </a:r>
                      <a:r>
                        <a:rPr sz="500" spc="-5">
                          <a:latin typeface="Calibri"/>
                          <a:cs typeface="Calibri"/>
                        </a:rPr>
                        <a:t>tile?</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68580">
                        <a:lnSpc>
                          <a:spcPct val="100000"/>
                        </a:lnSpc>
                      </a:pPr>
                      <a:r>
                        <a:rPr sz="500" u="sng">
                          <a:uFill>
                            <a:solidFill>
                              <a:srgbClr val="000000"/>
                            </a:solidFill>
                          </a:uFill>
                          <a:latin typeface="Calibri"/>
                          <a:cs typeface="Calibri"/>
                        </a:rPr>
                        <a:t>Toys</a:t>
                      </a:r>
                      <a:r>
                        <a:rPr sz="500" u="sng" spc="-30">
                          <a:uFill>
                            <a:solidFill>
                              <a:srgbClr val="000000"/>
                            </a:solidFill>
                          </a:uFill>
                          <a:latin typeface="Calibri"/>
                          <a:cs typeface="Calibri"/>
                        </a:rPr>
                        <a:t> </a:t>
                      </a:r>
                      <a:r>
                        <a:rPr sz="500" u="sng">
                          <a:uFill>
                            <a:solidFill>
                              <a:srgbClr val="000000"/>
                            </a:solidFill>
                          </a:uFill>
                          <a:latin typeface="Calibri"/>
                          <a:cs typeface="Calibri"/>
                        </a:rPr>
                        <a:t>&amp;</a:t>
                      </a:r>
                      <a:r>
                        <a:rPr sz="500" u="sng" spc="-10">
                          <a:uFill>
                            <a:solidFill>
                              <a:srgbClr val="000000"/>
                            </a:solidFill>
                          </a:uFill>
                          <a:latin typeface="Calibri"/>
                          <a:cs typeface="Calibri"/>
                        </a:rPr>
                        <a:t> </a:t>
                      </a:r>
                      <a:r>
                        <a:rPr sz="500" u="sng" spc="-5">
                          <a:uFill>
                            <a:solidFill>
                              <a:srgbClr val="000000"/>
                            </a:solidFill>
                          </a:uFill>
                          <a:latin typeface="Calibri"/>
                          <a:cs typeface="Calibri"/>
                        </a:rPr>
                        <a:t>Nice</a:t>
                      </a:r>
                      <a:r>
                        <a:rPr sz="500" u="sng" spc="-15">
                          <a:uFill>
                            <a:solidFill>
                              <a:srgbClr val="000000"/>
                            </a:solidFill>
                          </a:uFill>
                          <a:latin typeface="Calibri"/>
                          <a:cs typeface="Calibri"/>
                        </a:rPr>
                        <a:t> </a:t>
                      </a:r>
                      <a:r>
                        <a:rPr sz="500" u="sng" spc="-5">
                          <a:uFill>
                            <a:solidFill>
                              <a:srgbClr val="000000"/>
                            </a:solidFill>
                          </a:uFill>
                          <a:latin typeface="Calibri"/>
                          <a:cs typeface="Calibri"/>
                        </a:rPr>
                        <a:t>thing</a:t>
                      </a:r>
                      <a:r>
                        <a:rPr sz="500" spc="-5">
                          <a:latin typeface="Calibri"/>
                          <a:cs typeface="Calibri"/>
                        </a:rPr>
                        <a:t>s</a:t>
                      </a:r>
                      <a:endParaRPr sz="500">
                        <a:latin typeface="Calibri"/>
                        <a:cs typeface="Calibri"/>
                      </a:endParaRPr>
                    </a:p>
                    <a:p>
                      <a:pPr marL="525780" indent="-229235">
                        <a:lnSpc>
                          <a:spcPct val="100000"/>
                        </a:lnSpc>
                        <a:spcBef>
                          <a:spcPts val="40"/>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fabric would </a:t>
                      </a:r>
                      <a:r>
                        <a:rPr sz="500">
                          <a:latin typeface="Calibri"/>
                          <a:cs typeface="Calibri"/>
                        </a:rPr>
                        <a:t>make</a:t>
                      </a:r>
                      <a:r>
                        <a:rPr sz="500" spc="-5">
                          <a:latin typeface="Calibri"/>
                          <a:cs typeface="Calibri"/>
                        </a:rPr>
                        <a:t> </a:t>
                      </a:r>
                      <a:r>
                        <a:rPr sz="500">
                          <a:latin typeface="Calibri"/>
                          <a:cs typeface="Calibri"/>
                        </a:rPr>
                        <a:t>the</a:t>
                      </a:r>
                      <a:r>
                        <a:rPr sz="500" spc="-10">
                          <a:latin typeface="Calibri"/>
                          <a:cs typeface="Calibri"/>
                        </a:rPr>
                        <a:t> </a:t>
                      </a:r>
                      <a:r>
                        <a:rPr sz="500" spc="-5">
                          <a:latin typeface="Calibri"/>
                          <a:cs typeface="Calibri"/>
                        </a:rPr>
                        <a:t>softest blanket?</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The</a:t>
                      </a:r>
                      <a:r>
                        <a:rPr sz="500" spc="-10">
                          <a:latin typeface="Calibri"/>
                          <a:cs typeface="Calibri"/>
                        </a:rPr>
                        <a:t> </a:t>
                      </a:r>
                      <a:r>
                        <a:rPr sz="500" spc="-5">
                          <a:latin typeface="Calibri"/>
                          <a:cs typeface="Calibri"/>
                        </a:rPr>
                        <a:t>baby has</a:t>
                      </a:r>
                      <a:r>
                        <a:rPr sz="500">
                          <a:latin typeface="Calibri"/>
                          <a:cs typeface="Calibri"/>
                        </a:rPr>
                        <a:t> </a:t>
                      </a:r>
                      <a:r>
                        <a:rPr sz="500" spc="-5">
                          <a:latin typeface="Calibri"/>
                          <a:cs typeface="Calibri"/>
                        </a:rPr>
                        <a:t>spilt</a:t>
                      </a:r>
                      <a:r>
                        <a:rPr sz="500" spc="10">
                          <a:latin typeface="Calibri"/>
                          <a:cs typeface="Calibri"/>
                        </a:rPr>
                        <a:t> </a:t>
                      </a:r>
                      <a:r>
                        <a:rPr sz="500" spc="-5">
                          <a:latin typeface="Calibri"/>
                          <a:cs typeface="Calibri"/>
                        </a:rPr>
                        <a:t>her</a:t>
                      </a:r>
                      <a:r>
                        <a:rPr sz="500">
                          <a:latin typeface="Calibri"/>
                          <a:cs typeface="Calibri"/>
                        </a:rPr>
                        <a:t> </a:t>
                      </a:r>
                      <a:r>
                        <a:rPr sz="500" spc="-5">
                          <a:latin typeface="Calibri"/>
                          <a:cs typeface="Calibri"/>
                        </a:rPr>
                        <a:t>drink,</a:t>
                      </a:r>
                      <a:r>
                        <a:rPr sz="500" spc="15">
                          <a:latin typeface="Calibri"/>
                          <a:cs typeface="Calibri"/>
                        </a:rPr>
                        <a:t> </a:t>
                      </a:r>
                      <a:r>
                        <a:rPr sz="500" spc="-5">
                          <a:latin typeface="Calibri"/>
                          <a:cs typeface="Calibri"/>
                        </a:rPr>
                        <a:t>which</a:t>
                      </a:r>
                      <a:r>
                        <a:rPr sz="500" spc="-20">
                          <a:latin typeface="Calibri"/>
                          <a:cs typeface="Calibri"/>
                        </a:rPr>
                        <a:t> </a:t>
                      </a:r>
                      <a:r>
                        <a:rPr sz="500">
                          <a:latin typeface="Calibri"/>
                          <a:cs typeface="Calibri"/>
                        </a:rPr>
                        <a:t>material </a:t>
                      </a:r>
                      <a:r>
                        <a:rPr sz="500" spc="-5">
                          <a:latin typeface="Calibri"/>
                          <a:cs typeface="Calibri"/>
                        </a:rPr>
                        <a:t>would absorb</a:t>
                      </a:r>
                      <a:r>
                        <a:rPr sz="500" spc="-10">
                          <a:latin typeface="Calibri"/>
                          <a:cs typeface="Calibri"/>
                        </a:rPr>
                        <a:t> </a:t>
                      </a:r>
                      <a:r>
                        <a:rPr sz="500" spc="-5">
                          <a:latin typeface="Calibri"/>
                          <a:cs typeface="Calibri"/>
                        </a:rPr>
                        <a:t>the</a:t>
                      </a:r>
                      <a:r>
                        <a:rPr sz="500" spc="10">
                          <a:latin typeface="Calibri"/>
                          <a:cs typeface="Calibri"/>
                        </a:rPr>
                        <a:t> </a:t>
                      </a:r>
                      <a:r>
                        <a:rPr sz="500" spc="-5">
                          <a:latin typeface="Calibri"/>
                          <a:cs typeface="Calibri"/>
                        </a:rPr>
                        <a:t>drink </a:t>
                      </a:r>
                      <a:r>
                        <a:rPr sz="500">
                          <a:latin typeface="Calibri"/>
                          <a:cs typeface="Calibri"/>
                        </a:rPr>
                        <a:t>the</a:t>
                      </a:r>
                      <a:r>
                        <a:rPr sz="500" spc="-10">
                          <a:latin typeface="Calibri"/>
                          <a:cs typeface="Calibri"/>
                        </a:rPr>
                        <a:t> </a:t>
                      </a:r>
                      <a:r>
                        <a:rPr sz="500" spc="-5">
                          <a:latin typeface="Calibri"/>
                          <a:cs typeface="Calibri"/>
                        </a:rPr>
                        <a:t>best?</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We</a:t>
                      </a:r>
                      <a:r>
                        <a:rPr sz="500" spc="10">
                          <a:latin typeface="Calibri"/>
                          <a:cs typeface="Calibri"/>
                        </a:rPr>
                        <a:t> </a:t>
                      </a:r>
                      <a:r>
                        <a:rPr sz="500" spc="-5">
                          <a:latin typeface="Calibri"/>
                          <a:cs typeface="Calibri"/>
                        </a:rPr>
                        <a:t>want </a:t>
                      </a:r>
                      <a:r>
                        <a:rPr sz="500">
                          <a:latin typeface="Calibri"/>
                          <a:cs typeface="Calibri"/>
                        </a:rPr>
                        <a:t>to</a:t>
                      </a:r>
                      <a:r>
                        <a:rPr sz="500" spc="-5">
                          <a:latin typeface="Calibri"/>
                          <a:cs typeface="Calibri"/>
                        </a:rPr>
                        <a:t> </a:t>
                      </a:r>
                      <a:r>
                        <a:rPr sz="500">
                          <a:latin typeface="Calibri"/>
                          <a:cs typeface="Calibri"/>
                        </a:rPr>
                        <a:t>make a</a:t>
                      </a:r>
                      <a:r>
                        <a:rPr sz="500" spc="-5">
                          <a:latin typeface="Calibri"/>
                          <a:cs typeface="Calibri"/>
                        </a:rPr>
                        <a:t> really </a:t>
                      </a:r>
                      <a:r>
                        <a:rPr sz="500" spc="-5" err="1">
                          <a:latin typeface="Calibri"/>
                          <a:cs typeface="Calibri"/>
                        </a:rPr>
                        <a:t>slippy</a:t>
                      </a:r>
                      <a:r>
                        <a:rPr sz="500" spc="-5">
                          <a:latin typeface="Calibri"/>
                          <a:cs typeface="Calibri"/>
                        </a:rPr>
                        <a:t> slide,</a:t>
                      </a:r>
                      <a:r>
                        <a:rPr sz="500" spc="5">
                          <a:latin typeface="Calibri"/>
                          <a:cs typeface="Calibri"/>
                        </a:rPr>
                        <a:t> </a:t>
                      </a:r>
                      <a:r>
                        <a:rPr sz="500" spc="-5">
                          <a:latin typeface="Calibri"/>
                          <a:cs typeface="Calibri"/>
                        </a:rPr>
                        <a:t>which liquid would</a:t>
                      </a:r>
                      <a:r>
                        <a:rPr sz="500" spc="10">
                          <a:latin typeface="Calibri"/>
                          <a:cs typeface="Calibri"/>
                        </a:rPr>
                        <a:t> </a:t>
                      </a:r>
                      <a:r>
                        <a:rPr sz="500" spc="-10">
                          <a:latin typeface="Calibri"/>
                          <a:cs typeface="Calibri"/>
                        </a:rPr>
                        <a:t>be</a:t>
                      </a:r>
                      <a:r>
                        <a:rPr sz="500">
                          <a:latin typeface="Calibri"/>
                          <a:cs typeface="Calibri"/>
                        </a:rPr>
                        <a:t> </a:t>
                      </a:r>
                      <a:r>
                        <a:rPr sz="500" spc="-5">
                          <a:latin typeface="Calibri"/>
                          <a:cs typeface="Calibri"/>
                        </a:rPr>
                        <a:t>best</a:t>
                      </a:r>
                      <a:r>
                        <a:rPr sz="500" spc="10">
                          <a:latin typeface="Calibri"/>
                          <a:cs typeface="Calibri"/>
                        </a:rPr>
                        <a:t> </a:t>
                      </a:r>
                      <a:r>
                        <a:rPr sz="500">
                          <a:latin typeface="Calibri"/>
                          <a:cs typeface="Calibri"/>
                        </a:rPr>
                        <a:t>to</a:t>
                      </a:r>
                      <a:r>
                        <a:rPr sz="500" spc="-5">
                          <a:latin typeface="Calibri"/>
                          <a:cs typeface="Calibri"/>
                        </a:rPr>
                        <a:t> </a:t>
                      </a:r>
                      <a:r>
                        <a:rPr sz="500" spc="-10">
                          <a:latin typeface="Calibri"/>
                          <a:cs typeface="Calibri"/>
                        </a:rPr>
                        <a:t>use?</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chocolate</a:t>
                      </a:r>
                      <a:r>
                        <a:rPr sz="500">
                          <a:latin typeface="Calibri"/>
                          <a:cs typeface="Calibri"/>
                        </a:rPr>
                        <a:t> </a:t>
                      </a:r>
                      <a:r>
                        <a:rPr sz="500" spc="-5">
                          <a:latin typeface="Calibri"/>
                          <a:cs typeface="Calibri"/>
                        </a:rPr>
                        <a:t>will</a:t>
                      </a:r>
                      <a:r>
                        <a:rPr sz="500" spc="-10">
                          <a:latin typeface="Calibri"/>
                          <a:cs typeface="Calibri"/>
                        </a:rPr>
                        <a:t> </a:t>
                      </a:r>
                      <a:r>
                        <a:rPr sz="500">
                          <a:latin typeface="Calibri"/>
                          <a:cs typeface="Calibri"/>
                        </a:rPr>
                        <a:t>melt</a:t>
                      </a:r>
                      <a:r>
                        <a:rPr sz="500" spc="-5">
                          <a:latin typeface="Calibri"/>
                          <a:cs typeface="Calibri"/>
                        </a:rPr>
                        <a:t> </a:t>
                      </a:r>
                      <a:r>
                        <a:rPr sz="500">
                          <a:latin typeface="Calibri"/>
                          <a:cs typeface="Calibri"/>
                        </a:rPr>
                        <a:t>the</a:t>
                      </a:r>
                      <a:r>
                        <a:rPr sz="500" spc="-5">
                          <a:latin typeface="Calibri"/>
                          <a:cs typeface="Calibri"/>
                        </a:rPr>
                        <a:t> fastest on</a:t>
                      </a:r>
                      <a:r>
                        <a:rPr sz="500" spc="5">
                          <a:latin typeface="Calibri"/>
                          <a:cs typeface="Calibri"/>
                        </a:rPr>
                        <a:t> </a:t>
                      </a:r>
                      <a:r>
                        <a:rPr sz="500">
                          <a:latin typeface="Calibri"/>
                          <a:cs typeface="Calibri"/>
                        </a:rPr>
                        <a:t>a</a:t>
                      </a:r>
                      <a:r>
                        <a:rPr sz="500" spc="-5">
                          <a:latin typeface="Calibri"/>
                          <a:cs typeface="Calibri"/>
                        </a:rPr>
                        <a:t> warm</a:t>
                      </a:r>
                      <a:r>
                        <a:rPr sz="500">
                          <a:latin typeface="Calibri"/>
                          <a:cs typeface="Calibri"/>
                        </a:rPr>
                        <a:t> </a:t>
                      </a:r>
                      <a:r>
                        <a:rPr sz="500" spc="-5">
                          <a:latin typeface="Calibri"/>
                          <a:cs typeface="Calibri"/>
                        </a:rPr>
                        <a:t>plate</a:t>
                      </a:r>
                      <a:r>
                        <a:rPr sz="500">
                          <a:latin typeface="Calibri"/>
                          <a:cs typeface="Calibri"/>
                        </a:rPr>
                        <a:t> (a</a:t>
                      </a:r>
                      <a:r>
                        <a:rPr sz="500" spc="-5">
                          <a:latin typeface="Calibri"/>
                          <a:cs typeface="Calibri"/>
                        </a:rPr>
                        <a:t> model</a:t>
                      </a:r>
                      <a:r>
                        <a:rPr sz="500" spc="15">
                          <a:latin typeface="Calibri"/>
                          <a:cs typeface="Calibri"/>
                        </a:rPr>
                        <a:t> </a:t>
                      </a:r>
                      <a:r>
                        <a:rPr sz="500" spc="-10">
                          <a:latin typeface="Calibri"/>
                          <a:cs typeface="Calibri"/>
                        </a:rPr>
                        <a:t>of</a:t>
                      </a:r>
                      <a:r>
                        <a:rPr sz="500" spc="10">
                          <a:latin typeface="Calibri"/>
                          <a:cs typeface="Calibri"/>
                        </a:rPr>
                        <a:t> </a:t>
                      </a:r>
                      <a:r>
                        <a:rPr sz="500">
                          <a:latin typeface="Calibri"/>
                          <a:cs typeface="Calibri"/>
                        </a:rPr>
                        <a:t>a</a:t>
                      </a:r>
                      <a:r>
                        <a:rPr sz="500" spc="-5">
                          <a:latin typeface="Calibri"/>
                          <a:cs typeface="Calibri"/>
                        </a:rPr>
                        <a:t> </a:t>
                      </a:r>
                      <a:r>
                        <a:rPr sz="500">
                          <a:latin typeface="Calibri"/>
                          <a:cs typeface="Calibri"/>
                        </a:rPr>
                        <a:t>warm </a:t>
                      </a:r>
                      <a:r>
                        <a:rPr sz="500" spc="-5">
                          <a:latin typeface="Calibri"/>
                          <a:cs typeface="Calibri"/>
                        </a:rPr>
                        <a:t>hand)</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5">
                          <a:latin typeface="Calibri"/>
                          <a:cs typeface="Calibri"/>
                        </a:rPr>
                        <a:t> wrapping</a:t>
                      </a:r>
                      <a:r>
                        <a:rPr sz="500">
                          <a:latin typeface="Calibri"/>
                          <a:cs typeface="Calibri"/>
                        </a:rPr>
                        <a:t> </a:t>
                      </a:r>
                      <a:r>
                        <a:rPr sz="500" spc="-5">
                          <a:latin typeface="Calibri"/>
                          <a:cs typeface="Calibri"/>
                        </a:rPr>
                        <a:t>papers</a:t>
                      </a:r>
                      <a:r>
                        <a:rPr sz="500">
                          <a:latin typeface="Calibri"/>
                          <a:cs typeface="Calibri"/>
                        </a:rPr>
                        <a:t> </a:t>
                      </a:r>
                      <a:r>
                        <a:rPr sz="500" spc="-5">
                          <a:latin typeface="Calibri"/>
                          <a:cs typeface="Calibri"/>
                        </a:rPr>
                        <a:t>are</a:t>
                      </a:r>
                      <a:r>
                        <a:rPr sz="500">
                          <a:latin typeface="Calibri"/>
                          <a:cs typeface="Calibri"/>
                        </a:rPr>
                        <a:t> </a:t>
                      </a:r>
                      <a:r>
                        <a:rPr sz="500" spc="-5">
                          <a:latin typeface="Calibri"/>
                          <a:cs typeface="Calibri"/>
                        </a:rPr>
                        <a:t>strong</a:t>
                      </a:r>
                      <a:r>
                        <a:rPr sz="500">
                          <a:latin typeface="Calibri"/>
                          <a:cs typeface="Calibri"/>
                        </a:rPr>
                        <a:t> </a:t>
                      </a:r>
                      <a:r>
                        <a:rPr sz="500" spc="-5">
                          <a:latin typeface="Calibri"/>
                          <a:cs typeface="Calibri"/>
                        </a:rPr>
                        <a:t>enough</a:t>
                      </a:r>
                      <a:r>
                        <a:rPr sz="500" spc="-10">
                          <a:latin typeface="Calibri"/>
                          <a:cs typeface="Calibri"/>
                        </a:rPr>
                        <a:t> </a:t>
                      </a:r>
                      <a:r>
                        <a:rPr sz="500">
                          <a:latin typeface="Calibri"/>
                          <a:cs typeface="Calibri"/>
                        </a:rPr>
                        <a:t>to</a:t>
                      </a:r>
                      <a:r>
                        <a:rPr sz="500" spc="5">
                          <a:latin typeface="Calibri"/>
                          <a:cs typeface="Calibri"/>
                        </a:rPr>
                        <a:t> </a:t>
                      </a:r>
                      <a:r>
                        <a:rPr sz="500" spc="-5">
                          <a:latin typeface="Calibri"/>
                          <a:cs typeface="Calibri"/>
                        </a:rPr>
                        <a:t>wrap </a:t>
                      </a:r>
                      <a:r>
                        <a:rPr sz="500">
                          <a:latin typeface="Calibri"/>
                          <a:cs typeface="Calibri"/>
                        </a:rPr>
                        <a:t>and</a:t>
                      </a:r>
                      <a:r>
                        <a:rPr sz="500" spc="5">
                          <a:latin typeface="Calibri"/>
                          <a:cs typeface="Calibri"/>
                        </a:rPr>
                        <a:t> </a:t>
                      </a:r>
                      <a:r>
                        <a:rPr sz="500" spc="-5">
                          <a:latin typeface="Calibri"/>
                          <a:cs typeface="Calibri"/>
                        </a:rPr>
                        <a:t>send</a:t>
                      </a:r>
                      <a:r>
                        <a:rPr sz="500" spc="10">
                          <a:latin typeface="Calibri"/>
                          <a:cs typeface="Calibri"/>
                        </a:rPr>
                        <a:t> </a:t>
                      </a:r>
                      <a:r>
                        <a:rPr sz="500">
                          <a:latin typeface="Calibri"/>
                          <a:cs typeface="Calibri"/>
                        </a:rPr>
                        <a:t>a</a:t>
                      </a:r>
                      <a:r>
                        <a:rPr sz="500" spc="5">
                          <a:latin typeface="Calibri"/>
                          <a:cs typeface="Calibri"/>
                        </a:rPr>
                        <a:t> </a:t>
                      </a:r>
                      <a:r>
                        <a:rPr sz="500" spc="-5">
                          <a:latin typeface="Calibri"/>
                          <a:cs typeface="Calibri"/>
                        </a:rPr>
                        <a:t>present?</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68580">
                        <a:lnSpc>
                          <a:spcPct val="100000"/>
                        </a:lnSpc>
                      </a:pPr>
                      <a:r>
                        <a:rPr sz="500" u="sng" spc="-5">
                          <a:uFill>
                            <a:solidFill>
                              <a:srgbClr val="000000"/>
                            </a:solidFill>
                          </a:uFill>
                          <a:latin typeface="Calibri"/>
                          <a:cs typeface="Calibri"/>
                        </a:rPr>
                        <a:t>Clothing</a:t>
                      </a:r>
                      <a:r>
                        <a:rPr sz="500" u="sng" spc="-15">
                          <a:uFill>
                            <a:solidFill>
                              <a:srgbClr val="000000"/>
                            </a:solidFill>
                          </a:uFill>
                          <a:latin typeface="Calibri"/>
                          <a:cs typeface="Calibri"/>
                        </a:rPr>
                        <a:t> </a:t>
                      </a:r>
                      <a:r>
                        <a:rPr sz="500" u="sng">
                          <a:uFill>
                            <a:solidFill>
                              <a:srgbClr val="000000"/>
                            </a:solidFill>
                          </a:uFill>
                          <a:latin typeface="Calibri"/>
                          <a:cs typeface="Calibri"/>
                        </a:rPr>
                        <a:t>&amp;</a:t>
                      </a:r>
                      <a:r>
                        <a:rPr sz="500" u="sng" spc="-10">
                          <a:uFill>
                            <a:solidFill>
                              <a:srgbClr val="000000"/>
                            </a:solidFill>
                          </a:uFill>
                          <a:latin typeface="Calibri"/>
                          <a:cs typeface="Calibri"/>
                        </a:rPr>
                        <a:t> </a:t>
                      </a:r>
                      <a:r>
                        <a:rPr sz="500" u="sng" spc="-5">
                          <a:uFill>
                            <a:solidFill>
                              <a:srgbClr val="000000"/>
                            </a:solidFill>
                          </a:uFill>
                          <a:latin typeface="Calibri"/>
                          <a:cs typeface="Calibri"/>
                        </a:rPr>
                        <a:t>Material</a:t>
                      </a:r>
                      <a:r>
                        <a:rPr sz="500" spc="-5">
                          <a:latin typeface="Calibri"/>
                          <a:cs typeface="Calibri"/>
                        </a:rPr>
                        <a:t>s</a:t>
                      </a:r>
                      <a:endParaRPr sz="500">
                        <a:latin typeface="Calibri"/>
                        <a:cs typeface="Calibri"/>
                      </a:endParaRPr>
                    </a:p>
                    <a:p>
                      <a:pPr marL="525780" marR="117475" indent="-228600">
                        <a:lnSpc>
                          <a:spcPct val="102000"/>
                        </a:lnSpc>
                        <a:spcBef>
                          <a:spcPts val="25"/>
                        </a:spcBef>
                        <a:buFont typeface="Symbol"/>
                        <a:buChar char=""/>
                      </a:pPr>
                      <a:r>
                        <a:rPr sz="500">
                          <a:latin typeface="Calibri"/>
                          <a:cs typeface="Calibri"/>
                        </a:rPr>
                        <a:t>Which</a:t>
                      </a:r>
                      <a:r>
                        <a:rPr sz="500" spc="-5">
                          <a:latin typeface="Calibri"/>
                          <a:cs typeface="Calibri"/>
                        </a:rPr>
                        <a:t> material</a:t>
                      </a:r>
                      <a:r>
                        <a:rPr sz="500">
                          <a:latin typeface="Calibri"/>
                          <a:cs typeface="Calibri"/>
                        </a:rPr>
                        <a:t> </a:t>
                      </a:r>
                      <a:r>
                        <a:rPr sz="500" spc="-5">
                          <a:latin typeface="Calibri"/>
                          <a:cs typeface="Calibri"/>
                        </a:rPr>
                        <a:t>could</a:t>
                      </a:r>
                      <a:r>
                        <a:rPr sz="500" spc="10">
                          <a:latin typeface="Calibri"/>
                          <a:cs typeface="Calibri"/>
                        </a:rPr>
                        <a:t> </a:t>
                      </a:r>
                      <a:r>
                        <a:rPr sz="500" spc="-10">
                          <a:latin typeface="Calibri"/>
                          <a:cs typeface="Calibri"/>
                        </a:rPr>
                        <a:t>be</a:t>
                      </a:r>
                      <a:r>
                        <a:rPr sz="500" spc="10">
                          <a:latin typeface="Calibri"/>
                          <a:cs typeface="Calibri"/>
                        </a:rPr>
                        <a:t> </a:t>
                      </a:r>
                      <a:r>
                        <a:rPr sz="500" spc="-5">
                          <a:latin typeface="Calibri"/>
                          <a:cs typeface="Calibri"/>
                        </a:rPr>
                        <a:t>used</a:t>
                      </a:r>
                      <a:r>
                        <a:rPr sz="500">
                          <a:latin typeface="Calibri"/>
                          <a:cs typeface="Calibri"/>
                        </a:rPr>
                        <a:t> to</a:t>
                      </a:r>
                      <a:r>
                        <a:rPr sz="500" spc="-5">
                          <a:latin typeface="Calibri"/>
                          <a:cs typeface="Calibri"/>
                        </a:rPr>
                        <a:t> make</a:t>
                      </a:r>
                      <a:r>
                        <a:rPr sz="500" spc="10">
                          <a:latin typeface="Calibri"/>
                          <a:cs typeface="Calibri"/>
                        </a:rPr>
                        <a:t> </a:t>
                      </a:r>
                      <a:r>
                        <a:rPr sz="500">
                          <a:latin typeface="Calibri"/>
                          <a:cs typeface="Calibri"/>
                        </a:rPr>
                        <a:t>a</a:t>
                      </a:r>
                      <a:r>
                        <a:rPr sz="500" spc="-5">
                          <a:latin typeface="Calibri"/>
                          <a:cs typeface="Calibri"/>
                        </a:rPr>
                        <a:t> waterproof</a:t>
                      </a:r>
                      <a:r>
                        <a:rPr sz="500" spc="15">
                          <a:latin typeface="Calibri"/>
                          <a:cs typeface="Calibri"/>
                        </a:rPr>
                        <a:t> </a:t>
                      </a:r>
                      <a:r>
                        <a:rPr sz="500" spc="-5">
                          <a:latin typeface="Calibri"/>
                          <a:cs typeface="Calibri"/>
                        </a:rPr>
                        <a:t>hat</a:t>
                      </a:r>
                      <a:r>
                        <a:rPr sz="500" spc="5">
                          <a:latin typeface="Calibri"/>
                          <a:cs typeface="Calibri"/>
                        </a:rPr>
                        <a:t> </a:t>
                      </a:r>
                      <a:r>
                        <a:rPr sz="500" spc="-5">
                          <a:latin typeface="Calibri"/>
                          <a:cs typeface="Calibri"/>
                        </a:rPr>
                        <a:t>for</a:t>
                      </a:r>
                      <a:r>
                        <a:rPr sz="500">
                          <a:latin typeface="Calibri"/>
                          <a:cs typeface="Calibri"/>
                        </a:rPr>
                        <a:t> the</a:t>
                      </a:r>
                      <a:r>
                        <a:rPr sz="500" spc="10">
                          <a:latin typeface="Calibri"/>
                          <a:cs typeface="Calibri"/>
                        </a:rPr>
                        <a:t> </a:t>
                      </a:r>
                      <a:r>
                        <a:rPr sz="500" spc="-5">
                          <a:latin typeface="Calibri"/>
                          <a:cs typeface="Calibri"/>
                        </a:rPr>
                        <a:t>teacher</a:t>
                      </a:r>
                      <a:r>
                        <a:rPr sz="500" spc="15">
                          <a:latin typeface="Calibri"/>
                          <a:cs typeface="Calibri"/>
                        </a:rPr>
                        <a:t> </a:t>
                      </a:r>
                      <a:r>
                        <a:rPr sz="500" spc="-5">
                          <a:latin typeface="Calibri"/>
                          <a:cs typeface="Calibri"/>
                        </a:rPr>
                        <a:t>when</a:t>
                      </a:r>
                      <a:r>
                        <a:rPr sz="500" spc="15">
                          <a:latin typeface="Calibri"/>
                          <a:cs typeface="Calibri"/>
                        </a:rPr>
                        <a:t> </a:t>
                      </a:r>
                      <a:r>
                        <a:rPr sz="500" spc="-5">
                          <a:latin typeface="Calibri"/>
                          <a:cs typeface="Calibri"/>
                        </a:rPr>
                        <a:t>she</a:t>
                      </a:r>
                      <a:r>
                        <a:rPr sz="500" spc="-20">
                          <a:latin typeface="Calibri"/>
                          <a:cs typeface="Calibri"/>
                        </a:rPr>
                        <a:t> </a:t>
                      </a:r>
                      <a:r>
                        <a:rPr sz="500">
                          <a:latin typeface="Calibri"/>
                          <a:cs typeface="Calibri"/>
                        </a:rPr>
                        <a:t>is</a:t>
                      </a:r>
                      <a:r>
                        <a:rPr sz="500" spc="10">
                          <a:latin typeface="Calibri"/>
                          <a:cs typeface="Calibri"/>
                        </a:rPr>
                        <a:t> </a:t>
                      </a:r>
                      <a:r>
                        <a:rPr sz="500" spc="-5">
                          <a:latin typeface="Calibri"/>
                          <a:cs typeface="Calibri"/>
                        </a:rPr>
                        <a:t>on </a:t>
                      </a:r>
                      <a:r>
                        <a:rPr sz="500">
                          <a:latin typeface="Calibri"/>
                          <a:cs typeface="Calibri"/>
                        </a:rPr>
                        <a:t>the</a:t>
                      </a:r>
                      <a:r>
                        <a:rPr sz="500" spc="-5">
                          <a:latin typeface="Calibri"/>
                          <a:cs typeface="Calibri"/>
                        </a:rPr>
                        <a:t> playground</a:t>
                      </a:r>
                      <a:r>
                        <a:rPr lang="en-US" sz="500" spc="-5">
                          <a:latin typeface="Calibri"/>
                          <a:cs typeface="Calibri"/>
                        </a:rPr>
                        <a:t> </a:t>
                      </a:r>
                      <a:r>
                        <a:rPr sz="500">
                          <a:latin typeface="Calibri"/>
                          <a:cs typeface="Calibri"/>
                        </a:rPr>
                        <a:t> at</a:t>
                      </a:r>
                      <a:r>
                        <a:rPr sz="500" spc="-5">
                          <a:latin typeface="Calibri"/>
                          <a:cs typeface="Calibri"/>
                        </a:rPr>
                        <a:t> playtime?</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plastic</a:t>
                      </a:r>
                      <a:r>
                        <a:rPr sz="500" spc="5">
                          <a:latin typeface="Calibri"/>
                          <a:cs typeface="Calibri"/>
                        </a:rPr>
                        <a:t> </a:t>
                      </a:r>
                      <a:r>
                        <a:rPr sz="500" spc="-5">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spc="-5">
                          <a:latin typeface="Calibri"/>
                          <a:cs typeface="Calibri"/>
                        </a:rPr>
                        <a:t>flexible</a:t>
                      </a:r>
                      <a:r>
                        <a:rPr sz="500">
                          <a:latin typeface="Calibri"/>
                          <a:cs typeface="Calibri"/>
                        </a:rPr>
                        <a:t> enough</a:t>
                      </a:r>
                      <a:r>
                        <a:rPr sz="500" spc="-10">
                          <a:latin typeface="Calibri"/>
                          <a:cs typeface="Calibri"/>
                        </a:rPr>
                        <a:t> </a:t>
                      </a:r>
                      <a:r>
                        <a:rPr sz="500">
                          <a:latin typeface="Calibri"/>
                          <a:cs typeface="Calibri"/>
                        </a:rPr>
                        <a:t>to</a:t>
                      </a:r>
                      <a:r>
                        <a:rPr sz="500" spc="-5">
                          <a:latin typeface="Calibri"/>
                          <a:cs typeface="Calibri"/>
                        </a:rPr>
                        <a:t> make</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belt?</a:t>
                      </a:r>
                      <a:endParaRPr sz="500">
                        <a:latin typeface="Calibri"/>
                        <a:cs typeface="Calibri"/>
                      </a:endParaRPr>
                    </a:p>
                    <a:p>
                      <a:pPr marL="525780" marR="282575" indent="-228600">
                        <a:lnSpc>
                          <a:spcPct val="102000"/>
                        </a:lnSpc>
                        <a:spcBef>
                          <a:spcPts val="25"/>
                        </a:spcBef>
                        <a:buFont typeface="Symbol"/>
                        <a:buChar char=""/>
                      </a:pPr>
                      <a:r>
                        <a:rPr sz="500">
                          <a:latin typeface="Calibri"/>
                          <a:cs typeface="Calibri"/>
                        </a:rPr>
                        <a:t>Which</a:t>
                      </a:r>
                      <a:r>
                        <a:rPr sz="500" spc="-10">
                          <a:latin typeface="Calibri"/>
                          <a:cs typeface="Calibri"/>
                        </a:rPr>
                        <a:t> </a:t>
                      </a:r>
                      <a:r>
                        <a:rPr sz="500" spc="-5">
                          <a:latin typeface="Calibri"/>
                          <a:cs typeface="Calibri"/>
                        </a:rPr>
                        <a:t>material</a:t>
                      </a:r>
                      <a:r>
                        <a:rPr sz="500">
                          <a:latin typeface="Calibri"/>
                          <a:cs typeface="Calibri"/>
                        </a:rPr>
                        <a:t> </a:t>
                      </a:r>
                      <a:r>
                        <a:rPr sz="500" spc="-5">
                          <a:latin typeface="Calibri"/>
                          <a:cs typeface="Calibri"/>
                        </a:rPr>
                        <a:t>could</a:t>
                      </a:r>
                      <a:r>
                        <a:rPr sz="500" spc="-10">
                          <a:latin typeface="Calibri"/>
                          <a:cs typeface="Calibri"/>
                        </a:rPr>
                        <a:t> </a:t>
                      </a:r>
                      <a:r>
                        <a:rPr sz="500">
                          <a:latin typeface="Calibri"/>
                          <a:cs typeface="Calibri"/>
                        </a:rPr>
                        <a:t>I</a:t>
                      </a:r>
                      <a:r>
                        <a:rPr sz="500" spc="15">
                          <a:latin typeface="Calibri"/>
                          <a:cs typeface="Calibri"/>
                        </a:rPr>
                        <a:t> </a:t>
                      </a:r>
                      <a:r>
                        <a:rPr sz="500" spc="-5">
                          <a:latin typeface="Calibri"/>
                          <a:cs typeface="Calibri"/>
                        </a:rPr>
                        <a:t>wrap</a:t>
                      </a:r>
                      <a:r>
                        <a:rPr sz="500" spc="-10">
                          <a:latin typeface="Calibri"/>
                          <a:cs typeface="Calibri"/>
                        </a:rPr>
                        <a:t> </a:t>
                      </a:r>
                      <a:r>
                        <a:rPr sz="500" spc="-5">
                          <a:latin typeface="Calibri"/>
                          <a:cs typeface="Calibri"/>
                        </a:rPr>
                        <a:t>my</a:t>
                      </a:r>
                      <a:r>
                        <a:rPr sz="500">
                          <a:latin typeface="Calibri"/>
                          <a:cs typeface="Calibri"/>
                        </a:rPr>
                        <a:t> ice </a:t>
                      </a:r>
                      <a:r>
                        <a:rPr sz="500" spc="-5">
                          <a:latin typeface="Calibri"/>
                          <a:cs typeface="Calibri"/>
                        </a:rPr>
                        <a:t>egg</a:t>
                      </a:r>
                      <a:r>
                        <a:rPr sz="500" spc="5">
                          <a:latin typeface="Calibri"/>
                          <a:cs typeface="Calibri"/>
                        </a:rPr>
                        <a:t> </a:t>
                      </a:r>
                      <a:r>
                        <a:rPr sz="500">
                          <a:latin typeface="Calibri"/>
                          <a:cs typeface="Calibri"/>
                        </a:rPr>
                        <a:t>/</a:t>
                      </a:r>
                      <a:r>
                        <a:rPr sz="500" spc="-5">
                          <a:latin typeface="Calibri"/>
                          <a:cs typeface="Calibri"/>
                        </a:rPr>
                        <a:t> snowman</a:t>
                      </a:r>
                      <a:r>
                        <a:rPr sz="500" spc="-10">
                          <a:latin typeface="Calibri"/>
                          <a:cs typeface="Calibri"/>
                        </a:rPr>
                        <a:t> </a:t>
                      </a:r>
                      <a:r>
                        <a:rPr sz="500">
                          <a:latin typeface="Calibri"/>
                          <a:cs typeface="Calibri"/>
                        </a:rPr>
                        <a:t>in</a:t>
                      </a:r>
                      <a:r>
                        <a:rPr sz="500" spc="-5">
                          <a:latin typeface="Calibri"/>
                          <a:cs typeface="Calibri"/>
                        </a:rPr>
                        <a:t> </a:t>
                      </a:r>
                      <a:r>
                        <a:rPr sz="500">
                          <a:latin typeface="Calibri"/>
                          <a:cs typeface="Calibri"/>
                        </a:rPr>
                        <a:t>to</a:t>
                      </a:r>
                      <a:r>
                        <a:rPr sz="500" spc="5">
                          <a:latin typeface="Calibri"/>
                          <a:cs typeface="Calibri"/>
                        </a:rPr>
                        <a:t> </a:t>
                      </a:r>
                      <a:r>
                        <a:rPr sz="500" spc="-5">
                          <a:latin typeface="Calibri"/>
                          <a:cs typeface="Calibri"/>
                        </a:rPr>
                        <a:t>stop</a:t>
                      </a:r>
                      <a:r>
                        <a:rPr sz="500" spc="5">
                          <a:latin typeface="Calibri"/>
                          <a:cs typeface="Calibri"/>
                        </a:rPr>
                        <a:t> </a:t>
                      </a:r>
                      <a:r>
                        <a:rPr sz="500">
                          <a:latin typeface="Calibri"/>
                          <a:cs typeface="Calibri"/>
                        </a:rPr>
                        <a:t>it</a:t>
                      </a:r>
                      <a:r>
                        <a:rPr sz="500" spc="-5">
                          <a:latin typeface="Calibri"/>
                          <a:cs typeface="Calibri"/>
                        </a:rPr>
                        <a:t> melting,</a:t>
                      </a:r>
                      <a:r>
                        <a:rPr sz="500" spc="10">
                          <a:latin typeface="Calibri"/>
                          <a:cs typeface="Calibri"/>
                        </a:rPr>
                        <a:t> </a:t>
                      </a:r>
                      <a:r>
                        <a:rPr sz="500" spc="-10">
                          <a:latin typeface="Calibri"/>
                          <a:cs typeface="Calibri"/>
                        </a:rPr>
                        <a:t>or</a:t>
                      </a:r>
                      <a:r>
                        <a:rPr sz="500">
                          <a:latin typeface="Calibri"/>
                          <a:cs typeface="Calibri"/>
                        </a:rPr>
                        <a:t> would</a:t>
                      </a:r>
                      <a:r>
                        <a:rPr sz="500" spc="-5">
                          <a:latin typeface="Calibri"/>
                          <a:cs typeface="Calibri"/>
                        </a:rPr>
                        <a:t> </a:t>
                      </a:r>
                      <a:r>
                        <a:rPr sz="500">
                          <a:latin typeface="Calibri"/>
                          <a:cs typeface="Calibri"/>
                        </a:rPr>
                        <a:t>it</a:t>
                      </a:r>
                      <a:r>
                        <a:rPr sz="500" spc="-20">
                          <a:latin typeface="Calibri"/>
                          <a:cs typeface="Calibri"/>
                        </a:rPr>
                        <a:t> </a:t>
                      </a:r>
                      <a:r>
                        <a:rPr sz="500">
                          <a:latin typeface="Calibri"/>
                          <a:cs typeface="Calibri"/>
                        </a:rPr>
                        <a:t>make it</a:t>
                      </a:r>
                      <a:r>
                        <a:rPr sz="500" spc="-10">
                          <a:latin typeface="Calibri"/>
                          <a:cs typeface="Calibri"/>
                        </a:rPr>
                        <a:t> </a:t>
                      </a:r>
                      <a:r>
                        <a:rPr sz="500" spc="-5">
                          <a:latin typeface="Calibri"/>
                          <a:cs typeface="Calibri"/>
                        </a:rPr>
                        <a:t>melt</a:t>
                      </a:r>
                      <a:r>
                        <a:rPr lang="en-US" sz="500" spc="-5">
                          <a:latin typeface="Calibri"/>
                          <a:cs typeface="Calibri"/>
                        </a:rPr>
                        <a:t> </a:t>
                      </a:r>
                      <a:r>
                        <a:rPr sz="500">
                          <a:latin typeface="Calibri"/>
                          <a:cs typeface="Calibri"/>
                        </a:rPr>
                        <a:t> </a:t>
                      </a:r>
                      <a:r>
                        <a:rPr sz="500" spc="-5">
                          <a:latin typeface="Calibri"/>
                          <a:cs typeface="Calibri"/>
                        </a:rPr>
                        <a:t>quicker?</a:t>
                      </a:r>
                      <a:endParaRPr sz="500">
                        <a:latin typeface="Calibri"/>
                        <a:cs typeface="Calibri"/>
                      </a:endParaRPr>
                    </a:p>
                    <a:p>
                      <a:pPr marL="525780" indent="-229235">
                        <a:lnSpc>
                          <a:spcPct val="100000"/>
                        </a:lnSpc>
                        <a:spcBef>
                          <a:spcPts val="35"/>
                        </a:spcBef>
                        <a:buFont typeface="Symbol"/>
                        <a:buChar char=""/>
                        <a:tabLst>
                          <a:tab pos="525780" algn="l"/>
                          <a:tab pos="526415" algn="l"/>
                        </a:tabLst>
                      </a:pPr>
                      <a:r>
                        <a:rPr sz="500" spc="-5">
                          <a:latin typeface="Calibri"/>
                          <a:cs typeface="Calibri"/>
                        </a:rPr>
                        <a:t>What</a:t>
                      </a:r>
                      <a:r>
                        <a:rPr sz="500" spc="5">
                          <a:latin typeface="Calibri"/>
                          <a:cs typeface="Calibri"/>
                        </a:rPr>
                        <a:t> </a:t>
                      </a:r>
                      <a:r>
                        <a:rPr sz="500" spc="-5">
                          <a:latin typeface="Calibri"/>
                          <a:cs typeface="Calibri"/>
                        </a:rPr>
                        <a:t>could </a:t>
                      </a:r>
                      <a:r>
                        <a:rPr sz="500">
                          <a:latin typeface="Calibri"/>
                          <a:cs typeface="Calibri"/>
                        </a:rPr>
                        <a:t>I wrap</a:t>
                      </a:r>
                      <a:r>
                        <a:rPr sz="500" spc="-10">
                          <a:latin typeface="Calibri"/>
                          <a:cs typeface="Calibri"/>
                        </a:rPr>
                        <a:t> </a:t>
                      </a:r>
                      <a:r>
                        <a:rPr sz="500">
                          <a:latin typeface="Calibri"/>
                          <a:cs typeface="Calibri"/>
                        </a:rPr>
                        <a:t>a</a:t>
                      </a:r>
                      <a:r>
                        <a:rPr sz="500" spc="-5">
                          <a:latin typeface="Calibri"/>
                          <a:cs typeface="Calibri"/>
                        </a:rPr>
                        <a:t> chicken egg </a:t>
                      </a:r>
                      <a:r>
                        <a:rPr sz="500">
                          <a:latin typeface="Calibri"/>
                          <a:cs typeface="Calibri"/>
                        </a:rPr>
                        <a:t>in</a:t>
                      </a:r>
                      <a:r>
                        <a:rPr sz="500" spc="-5">
                          <a:latin typeface="Calibri"/>
                          <a:cs typeface="Calibri"/>
                        </a:rPr>
                        <a:t> </a:t>
                      </a:r>
                      <a:r>
                        <a:rPr sz="500">
                          <a:latin typeface="Calibri"/>
                          <a:cs typeface="Calibri"/>
                        </a:rPr>
                        <a:t>to</a:t>
                      </a:r>
                      <a:r>
                        <a:rPr sz="500" spc="5">
                          <a:latin typeface="Calibri"/>
                          <a:cs typeface="Calibri"/>
                        </a:rPr>
                        <a:t> </a:t>
                      </a:r>
                      <a:r>
                        <a:rPr sz="500" spc="-5">
                          <a:latin typeface="Calibri"/>
                          <a:cs typeface="Calibri"/>
                        </a:rPr>
                        <a:t>keep </a:t>
                      </a:r>
                      <a:r>
                        <a:rPr sz="500">
                          <a:latin typeface="Calibri"/>
                          <a:cs typeface="Calibri"/>
                        </a:rPr>
                        <a:t>it</a:t>
                      </a:r>
                      <a:r>
                        <a:rPr sz="500" spc="-5">
                          <a:latin typeface="Calibri"/>
                          <a:cs typeface="Calibri"/>
                        </a:rPr>
                        <a:t> warm</a:t>
                      </a:r>
                      <a:r>
                        <a:rPr sz="500">
                          <a:latin typeface="Calibri"/>
                          <a:cs typeface="Calibri"/>
                        </a:rPr>
                        <a:t> when</a:t>
                      </a:r>
                      <a:r>
                        <a:rPr sz="500" spc="-10">
                          <a:latin typeface="Calibri"/>
                          <a:cs typeface="Calibri"/>
                        </a:rPr>
                        <a:t> </a:t>
                      </a:r>
                      <a:r>
                        <a:rPr sz="500">
                          <a:latin typeface="Calibri"/>
                          <a:cs typeface="Calibri"/>
                        </a:rPr>
                        <a:t>it</a:t>
                      </a:r>
                      <a:r>
                        <a:rPr sz="500" spc="-5">
                          <a:latin typeface="Calibri"/>
                          <a:cs typeface="Calibri"/>
                        </a:rPr>
                        <a:t> is</a:t>
                      </a:r>
                      <a:r>
                        <a:rPr sz="500" spc="5">
                          <a:latin typeface="Calibri"/>
                          <a:cs typeface="Calibri"/>
                        </a:rPr>
                        <a:t> </a:t>
                      </a:r>
                      <a:r>
                        <a:rPr sz="500" spc="-5">
                          <a:latin typeface="Calibri"/>
                          <a:cs typeface="Calibri"/>
                        </a:rPr>
                        <a:t>waiting </a:t>
                      </a:r>
                      <a:r>
                        <a:rPr sz="500">
                          <a:latin typeface="Calibri"/>
                          <a:cs typeface="Calibri"/>
                        </a:rPr>
                        <a:t>to</a:t>
                      </a:r>
                      <a:r>
                        <a:rPr sz="500" spc="5">
                          <a:latin typeface="Calibri"/>
                          <a:cs typeface="Calibri"/>
                        </a:rPr>
                        <a:t> </a:t>
                      </a:r>
                      <a:r>
                        <a:rPr sz="500" spc="-5">
                          <a:latin typeface="Calibri"/>
                          <a:cs typeface="Calibri"/>
                        </a:rPr>
                        <a:t>hatch?</a:t>
                      </a:r>
                      <a:endParaRPr sz="500">
                        <a:latin typeface="Calibri"/>
                        <a:cs typeface="Calibri"/>
                      </a:endParaRPr>
                    </a:p>
                    <a:p>
                      <a:pPr marL="525780" marR="114935" indent="-228600">
                        <a:lnSpc>
                          <a:spcPct val="102000"/>
                        </a:lnSpc>
                        <a:spcBef>
                          <a:spcPts val="25"/>
                        </a:spcBef>
                        <a:buFont typeface="Symbol"/>
                        <a:buChar char=""/>
                      </a:pPr>
                      <a:r>
                        <a:rPr sz="500" spc="-5">
                          <a:latin typeface="Calibri"/>
                          <a:cs typeface="Calibri"/>
                        </a:rPr>
                        <a:t>What</a:t>
                      </a:r>
                      <a:r>
                        <a:rPr sz="500" spc="10">
                          <a:latin typeface="Calibri"/>
                          <a:cs typeface="Calibri"/>
                        </a:rPr>
                        <a:t> </a:t>
                      </a:r>
                      <a:r>
                        <a:rPr sz="500" spc="-5">
                          <a:latin typeface="Calibri"/>
                          <a:cs typeface="Calibri"/>
                        </a:rPr>
                        <a:t>could</a:t>
                      </a:r>
                      <a:r>
                        <a:rPr sz="500" spc="5">
                          <a:latin typeface="Calibri"/>
                          <a:cs typeface="Calibri"/>
                        </a:rPr>
                        <a:t> </a:t>
                      </a:r>
                      <a:r>
                        <a:rPr sz="500" spc="-5">
                          <a:latin typeface="Calibri"/>
                          <a:cs typeface="Calibri"/>
                        </a:rPr>
                        <a:t>you</a:t>
                      </a:r>
                      <a:r>
                        <a:rPr sz="500" spc="10">
                          <a:latin typeface="Calibri"/>
                          <a:cs typeface="Calibri"/>
                        </a:rPr>
                        <a:t> </a:t>
                      </a:r>
                      <a:r>
                        <a:rPr sz="500" spc="-5">
                          <a:latin typeface="Calibri"/>
                          <a:cs typeface="Calibri"/>
                        </a:rPr>
                        <a:t>paint on</a:t>
                      </a:r>
                      <a:r>
                        <a:rPr sz="500" spc="10">
                          <a:latin typeface="Calibri"/>
                          <a:cs typeface="Calibri"/>
                        </a:rPr>
                        <a:t> </a:t>
                      </a:r>
                      <a:r>
                        <a:rPr sz="500" spc="-5">
                          <a:latin typeface="Calibri"/>
                          <a:cs typeface="Calibri"/>
                        </a:rPr>
                        <a:t>the</a:t>
                      </a:r>
                      <a:r>
                        <a:rPr sz="500">
                          <a:latin typeface="Calibri"/>
                          <a:cs typeface="Calibri"/>
                        </a:rPr>
                        <a:t> </a:t>
                      </a:r>
                      <a:r>
                        <a:rPr sz="500" spc="-5">
                          <a:latin typeface="Calibri"/>
                          <a:cs typeface="Calibri"/>
                        </a:rPr>
                        <a:t>runaway gingerbread </a:t>
                      </a:r>
                      <a:r>
                        <a:rPr sz="500">
                          <a:latin typeface="Calibri"/>
                          <a:cs typeface="Calibri"/>
                        </a:rPr>
                        <a:t>man</a:t>
                      </a:r>
                      <a:r>
                        <a:rPr sz="500" spc="-5">
                          <a:latin typeface="Calibri"/>
                          <a:cs typeface="Calibri"/>
                        </a:rPr>
                        <a:t> </a:t>
                      </a:r>
                      <a:r>
                        <a:rPr sz="500">
                          <a:latin typeface="Calibri"/>
                          <a:cs typeface="Calibri"/>
                        </a:rPr>
                        <a:t>that</a:t>
                      </a:r>
                      <a:r>
                        <a:rPr sz="500" spc="-5">
                          <a:latin typeface="Calibri"/>
                          <a:cs typeface="Calibri"/>
                        </a:rPr>
                        <a:t> </a:t>
                      </a:r>
                      <a:r>
                        <a:rPr sz="500">
                          <a:latin typeface="Calibri"/>
                          <a:cs typeface="Calibri"/>
                        </a:rPr>
                        <a:t>would</a:t>
                      </a:r>
                      <a:r>
                        <a:rPr sz="500" spc="-5">
                          <a:latin typeface="Calibri"/>
                          <a:cs typeface="Calibri"/>
                        </a:rPr>
                        <a:t> allow</a:t>
                      </a:r>
                      <a:r>
                        <a:rPr sz="500">
                          <a:latin typeface="Calibri"/>
                          <a:cs typeface="Calibri"/>
                        </a:rPr>
                        <a:t> </a:t>
                      </a:r>
                      <a:r>
                        <a:rPr sz="500" spc="-5">
                          <a:latin typeface="Calibri"/>
                          <a:cs typeface="Calibri"/>
                        </a:rPr>
                        <a:t>him </a:t>
                      </a:r>
                      <a:r>
                        <a:rPr sz="500">
                          <a:latin typeface="Calibri"/>
                          <a:cs typeface="Calibri"/>
                        </a:rPr>
                        <a:t>to</a:t>
                      </a:r>
                      <a:r>
                        <a:rPr sz="500" spc="5">
                          <a:latin typeface="Calibri"/>
                          <a:cs typeface="Calibri"/>
                        </a:rPr>
                        <a:t> </a:t>
                      </a:r>
                      <a:r>
                        <a:rPr sz="500" spc="-5">
                          <a:latin typeface="Calibri"/>
                          <a:cs typeface="Calibri"/>
                        </a:rPr>
                        <a:t>swim</a:t>
                      </a:r>
                      <a:r>
                        <a:rPr sz="500">
                          <a:latin typeface="Calibri"/>
                          <a:cs typeface="Calibri"/>
                        </a:rPr>
                        <a:t> the</a:t>
                      </a:r>
                      <a:r>
                        <a:rPr sz="500" spc="-5">
                          <a:latin typeface="Calibri"/>
                          <a:cs typeface="Calibri"/>
                        </a:rPr>
                        <a:t> river</a:t>
                      </a:r>
                      <a:r>
                        <a:rPr sz="500" spc="15">
                          <a:latin typeface="Calibri"/>
                          <a:cs typeface="Calibri"/>
                        </a:rPr>
                        <a:t> </a:t>
                      </a:r>
                      <a:r>
                        <a:rPr sz="500" spc="-5">
                          <a:latin typeface="Calibri"/>
                          <a:cs typeface="Calibri"/>
                        </a:rPr>
                        <a:t>and </a:t>
                      </a:r>
                      <a:r>
                        <a:rPr sz="500">
                          <a:latin typeface="Calibri"/>
                          <a:cs typeface="Calibri"/>
                        </a:rPr>
                        <a:t>get</a:t>
                      </a:r>
                      <a:r>
                        <a:rPr lang="en-US" sz="500">
                          <a:latin typeface="Calibri"/>
                          <a:cs typeface="Calibri"/>
                        </a:rPr>
                        <a:t> </a:t>
                      </a:r>
                      <a:r>
                        <a:rPr sz="500" spc="5">
                          <a:latin typeface="Calibri"/>
                          <a:cs typeface="Calibri"/>
                        </a:rPr>
                        <a:t> </a:t>
                      </a:r>
                      <a:r>
                        <a:rPr sz="500">
                          <a:latin typeface="Calibri"/>
                          <a:cs typeface="Calibri"/>
                        </a:rPr>
                        <a:t>away</a:t>
                      </a:r>
                      <a:r>
                        <a:rPr sz="500" spc="-5">
                          <a:latin typeface="Calibri"/>
                          <a:cs typeface="Calibri"/>
                        </a:rPr>
                        <a:t> from</a:t>
                      </a:r>
                      <a:r>
                        <a:rPr sz="500" spc="10">
                          <a:latin typeface="Calibri"/>
                          <a:cs typeface="Calibri"/>
                        </a:rPr>
                        <a:t> </a:t>
                      </a:r>
                      <a:r>
                        <a:rPr sz="500" spc="-5">
                          <a:latin typeface="Calibri"/>
                          <a:cs typeface="Calibri"/>
                        </a:rPr>
                        <a:t>the</a:t>
                      </a:r>
                      <a:r>
                        <a:rPr sz="500" spc="5">
                          <a:latin typeface="Calibri"/>
                          <a:cs typeface="Calibri"/>
                        </a:rPr>
                        <a:t> </a:t>
                      </a:r>
                      <a:r>
                        <a:rPr sz="500">
                          <a:latin typeface="Calibri"/>
                          <a:cs typeface="Calibri"/>
                        </a:rPr>
                        <a:t>fox</a:t>
                      </a:r>
                      <a:r>
                        <a:rPr sz="500" spc="-10">
                          <a:latin typeface="Calibri"/>
                          <a:cs typeface="Calibri"/>
                        </a:rPr>
                        <a:t> </a:t>
                      </a:r>
                      <a:r>
                        <a:rPr sz="500">
                          <a:latin typeface="Calibri"/>
                          <a:cs typeface="Calibri"/>
                        </a:rPr>
                        <a:t>and</a:t>
                      </a:r>
                      <a:r>
                        <a:rPr sz="500" spc="-10">
                          <a:latin typeface="Calibri"/>
                          <a:cs typeface="Calibri"/>
                        </a:rPr>
                        <a:t> </a:t>
                      </a:r>
                      <a:r>
                        <a:rPr sz="500" spc="-5">
                          <a:latin typeface="Calibri"/>
                          <a:cs typeface="Calibri"/>
                        </a:rPr>
                        <a:t>not</a:t>
                      </a:r>
                      <a:r>
                        <a:rPr sz="500" spc="-10">
                          <a:latin typeface="Calibri"/>
                          <a:cs typeface="Calibri"/>
                        </a:rPr>
                        <a:t> </a:t>
                      </a:r>
                      <a:r>
                        <a:rPr sz="500">
                          <a:latin typeface="Calibri"/>
                          <a:cs typeface="Calibri"/>
                        </a:rPr>
                        <a:t>turn</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mush?</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5"/>
                        </a:spcBef>
                      </a:pPr>
                      <a:endParaRPr sz="700">
                        <a:latin typeface="Times New Roman"/>
                        <a:cs typeface="Times New Roman"/>
                      </a:endParaRPr>
                    </a:p>
                    <a:p>
                      <a:pPr marL="525780" marR="105410" indent="-228600">
                        <a:lnSpc>
                          <a:spcPct val="101400"/>
                        </a:lnSpc>
                        <a:spcBef>
                          <a:spcPts val="5"/>
                        </a:spcBef>
                        <a:buFont typeface="Symbol"/>
                        <a:buChar char=""/>
                      </a:pPr>
                      <a:r>
                        <a:rPr sz="600" spc="-5">
                          <a:latin typeface="Calibri"/>
                          <a:cs typeface="Calibri"/>
                        </a:rPr>
                        <a:t>Identify</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compare</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suitability</a:t>
                      </a:r>
                      <a:r>
                        <a:rPr sz="600" spc="1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a</a:t>
                      </a:r>
                      <a:r>
                        <a:rPr sz="600" spc="5">
                          <a:latin typeface="Calibri"/>
                          <a:cs typeface="Calibri"/>
                        </a:rPr>
                        <a:t> </a:t>
                      </a:r>
                      <a:r>
                        <a:rPr sz="600" spc="-5">
                          <a:latin typeface="Calibri"/>
                          <a:cs typeface="Calibri"/>
                        </a:rPr>
                        <a:t>variety</a:t>
                      </a:r>
                      <a:r>
                        <a:rPr sz="600" spc="5">
                          <a:latin typeface="Calibri"/>
                          <a:cs typeface="Calibri"/>
                        </a:rPr>
                        <a:t> </a:t>
                      </a:r>
                      <a:r>
                        <a:rPr sz="600" spc="-5">
                          <a:latin typeface="Calibri"/>
                          <a:cs typeface="Calibri"/>
                        </a:rPr>
                        <a:t>of</a:t>
                      </a:r>
                      <a:r>
                        <a:rPr sz="600" spc="15">
                          <a:latin typeface="Calibri"/>
                          <a:cs typeface="Calibri"/>
                        </a:rPr>
                        <a:t> </a:t>
                      </a:r>
                      <a:r>
                        <a:rPr sz="600" spc="-5">
                          <a:latin typeface="Calibri"/>
                          <a:cs typeface="Calibri"/>
                        </a:rPr>
                        <a:t>everyday</a:t>
                      </a:r>
                      <a:r>
                        <a:rPr sz="600" spc="15">
                          <a:latin typeface="Calibri"/>
                          <a:cs typeface="Calibri"/>
                        </a:rPr>
                        <a:t> </a:t>
                      </a:r>
                      <a:r>
                        <a:rPr sz="600" spc="-5">
                          <a:latin typeface="Calibri"/>
                          <a:cs typeface="Calibri"/>
                        </a:rPr>
                        <a:t>materials,</a:t>
                      </a:r>
                      <a:r>
                        <a:rPr sz="600" spc="15">
                          <a:latin typeface="Calibri"/>
                          <a:cs typeface="Calibri"/>
                        </a:rPr>
                        <a:t> </a:t>
                      </a:r>
                      <a:r>
                        <a:rPr sz="600" spc="-5">
                          <a:latin typeface="Calibri"/>
                          <a:cs typeface="Calibri"/>
                        </a:rPr>
                        <a:t>including</a:t>
                      </a:r>
                      <a:r>
                        <a:rPr lang="en-US" sz="600" spc="-5">
                          <a:latin typeface="Calibri"/>
                          <a:cs typeface="Calibri"/>
                        </a:rPr>
                        <a:t> </a:t>
                      </a:r>
                      <a:r>
                        <a:rPr sz="600" spc="-145">
                          <a:latin typeface="Calibri"/>
                          <a:cs typeface="Calibri"/>
                        </a:rPr>
                        <a:t> </a:t>
                      </a:r>
                      <a:r>
                        <a:rPr sz="600" spc="-5">
                          <a:latin typeface="Calibri"/>
                          <a:cs typeface="Calibri"/>
                        </a:rPr>
                        <a:t>wood,</a:t>
                      </a:r>
                      <a:r>
                        <a:rPr sz="600" spc="10">
                          <a:latin typeface="Calibri"/>
                          <a:cs typeface="Calibri"/>
                        </a:rPr>
                        <a:t> </a:t>
                      </a:r>
                      <a:r>
                        <a:rPr sz="600" spc="-10">
                          <a:latin typeface="Calibri"/>
                          <a:cs typeface="Calibri"/>
                        </a:rPr>
                        <a:t>metal,</a:t>
                      </a:r>
                      <a:r>
                        <a:rPr sz="600" spc="15">
                          <a:latin typeface="Calibri"/>
                          <a:cs typeface="Calibri"/>
                        </a:rPr>
                        <a:t> </a:t>
                      </a:r>
                      <a:r>
                        <a:rPr sz="600" spc="-5">
                          <a:latin typeface="Calibri"/>
                          <a:cs typeface="Calibri"/>
                        </a:rPr>
                        <a:t>plastic,</a:t>
                      </a:r>
                      <a:r>
                        <a:rPr sz="600" spc="15">
                          <a:latin typeface="Calibri"/>
                          <a:cs typeface="Calibri"/>
                        </a:rPr>
                        <a:t> </a:t>
                      </a:r>
                      <a:r>
                        <a:rPr sz="600" spc="-5">
                          <a:latin typeface="Calibri"/>
                          <a:cs typeface="Calibri"/>
                        </a:rPr>
                        <a:t>glass,</a:t>
                      </a:r>
                      <a:r>
                        <a:rPr sz="600" spc="15">
                          <a:latin typeface="Calibri"/>
                          <a:cs typeface="Calibri"/>
                        </a:rPr>
                        <a:t> </a:t>
                      </a:r>
                      <a:r>
                        <a:rPr sz="600" spc="-5">
                          <a:latin typeface="Calibri"/>
                          <a:cs typeface="Calibri"/>
                        </a:rPr>
                        <a:t>brick,</a:t>
                      </a:r>
                      <a:r>
                        <a:rPr sz="600" spc="15">
                          <a:latin typeface="Calibri"/>
                          <a:cs typeface="Calibri"/>
                        </a:rPr>
                        <a:t> </a:t>
                      </a:r>
                      <a:r>
                        <a:rPr sz="600" spc="-5">
                          <a:latin typeface="Calibri"/>
                          <a:cs typeface="Calibri"/>
                        </a:rPr>
                        <a:t>rock,</a:t>
                      </a:r>
                      <a:r>
                        <a:rPr sz="600" spc="15">
                          <a:latin typeface="Calibri"/>
                          <a:cs typeface="Calibri"/>
                        </a:rPr>
                        <a:t> </a:t>
                      </a:r>
                      <a:r>
                        <a:rPr sz="600" spc="-5">
                          <a:latin typeface="Calibri"/>
                          <a:cs typeface="Calibri"/>
                        </a:rPr>
                        <a:t>paper</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cardboard</a:t>
                      </a:r>
                      <a:r>
                        <a:rPr sz="600" spc="10">
                          <a:latin typeface="Calibri"/>
                          <a:cs typeface="Calibri"/>
                        </a:rPr>
                        <a:t> </a:t>
                      </a:r>
                      <a:r>
                        <a:rPr sz="600" spc="-5">
                          <a:latin typeface="Calibri"/>
                          <a:cs typeface="Calibri"/>
                        </a:rPr>
                        <a:t>for</a:t>
                      </a:r>
                      <a:r>
                        <a:rPr sz="600" spc="5">
                          <a:latin typeface="Calibri"/>
                          <a:cs typeface="Calibri"/>
                        </a:rPr>
                        <a:t> </a:t>
                      </a:r>
                      <a:r>
                        <a:rPr sz="600" spc="-5">
                          <a:latin typeface="Calibri"/>
                          <a:cs typeface="Calibri"/>
                        </a:rPr>
                        <a:t>particular</a:t>
                      </a:r>
                      <a:r>
                        <a:rPr sz="600">
                          <a:latin typeface="Calibri"/>
                          <a:cs typeface="Calibri"/>
                        </a:rPr>
                        <a:t> </a:t>
                      </a:r>
                      <a:r>
                        <a:rPr sz="600" spc="-5">
                          <a:latin typeface="Calibri"/>
                          <a:cs typeface="Calibri"/>
                        </a:rPr>
                        <a:t>uses.</a:t>
                      </a:r>
                      <a:endParaRPr sz="600">
                        <a:latin typeface="Calibri"/>
                        <a:cs typeface="Calibri"/>
                      </a:endParaRPr>
                    </a:p>
                    <a:p>
                      <a:pPr marL="525780" marR="99060" indent="-228600">
                        <a:lnSpc>
                          <a:spcPct val="101400"/>
                        </a:lnSpc>
                        <a:spcBef>
                          <a:spcPts val="35"/>
                        </a:spcBef>
                        <a:buFont typeface="Symbol"/>
                        <a:buChar char=""/>
                      </a:pPr>
                      <a:r>
                        <a:rPr sz="600" spc="-5">
                          <a:latin typeface="Calibri"/>
                          <a:cs typeface="Calibri"/>
                        </a:rPr>
                        <a:t>Find</a:t>
                      </a:r>
                      <a:r>
                        <a:rPr sz="600">
                          <a:latin typeface="Calibri"/>
                          <a:cs typeface="Calibri"/>
                        </a:rPr>
                        <a:t> </a:t>
                      </a:r>
                      <a:r>
                        <a:rPr sz="600" spc="-5">
                          <a:latin typeface="Calibri"/>
                          <a:cs typeface="Calibri"/>
                        </a:rPr>
                        <a:t>out how</a:t>
                      </a:r>
                      <a:r>
                        <a:rPr sz="600" spc="5">
                          <a:latin typeface="Calibri"/>
                          <a:cs typeface="Calibri"/>
                        </a:rPr>
                        <a:t> </a:t>
                      </a:r>
                      <a:r>
                        <a:rPr sz="600" spc="-5">
                          <a:latin typeface="Calibri"/>
                          <a:cs typeface="Calibri"/>
                        </a:rPr>
                        <a:t>shapes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solid</a:t>
                      </a:r>
                      <a:r>
                        <a:rPr sz="600" spc="5">
                          <a:latin typeface="Calibri"/>
                          <a:cs typeface="Calibri"/>
                        </a:rPr>
                        <a:t> </a:t>
                      </a:r>
                      <a:r>
                        <a:rPr sz="600" spc="-5">
                          <a:latin typeface="Calibri"/>
                          <a:cs typeface="Calibri"/>
                        </a:rPr>
                        <a:t>objects</a:t>
                      </a:r>
                      <a:r>
                        <a:rPr sz="600" spc="5">
                          <a:latin typeface="Calibri"/>
                          <a:cs typeface="Calibri"/>
                        </a:rPr>
                        <a:t> </a:t>
                      </a:r>
                      <a:r>
                        <a:rPr sz="600" spc="-5">
                          <a:latin typeface="Calibri"/>
                          <a:cs typeface="Calibri"/>
                        </a:rPr>
                        <a:t>made</a:t>
                      </a:r>
                      <a:r>
                        <a:rPr sz="600">
                          <a:latin typeface="Calibri"/>
                          <a:cs typeface="Calibri"/>
                        </a:rPr>
                        <a:t> </a:t>
                      </a:r>
                      <a:r>
                        <a:rPr sz="600" spc="-5">
                          <a:latin typeface="Calibri"/>
                          <a:cs typeface="Calibri"/>
                        </a:rPr>
                        <a:t>from some</a:t>
                      </a:r>
                      <a:r>
                        <a:rPr sz="600" spc="15">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a:t>
                      </a:r>
                      <a:r>
                        <a:rPr sz="600">
                          <a:latin typeface="Calibri"/>
                          <a:cs typeface="Calibri"/>
                        </a:rPr>
                        <a:t> </a:t>
                      </a:r>
                      <a:r>
                        <a:rPr sz="600" spc="-5">
                          <a:latin typeface="Calibri"/>
                          <a:cs typeface="Calibri"/>
                        </a:rPr>
                        <a:t>changed</a:t>
                      </a:r>
                      <a:r>
                        <a:rPr lang="en-US" sz="600" spc="-5">
                          <a:latin typeface="Calibri"/>
                          <a:cs typeface="Calibri"/>
                        </a:rPr>
                        <a:t> </a:t>
                      </a:r>
                      <a:r>
                        <a:rPr sz="600" spc="-145">
                          <a:latin typeface="Calibri"/>
                          <a:cs typeface="Calibri"/>
                        </a:rPr>
                        <a:t> </a:t>
                      </a:r>
                      <a:r>
                        <a:rPr sz="600">
                          <a:latin typeface="Calibri"/>
                          <a:cs typeface="Calibri"/>
                        </a:rPr>
                        <a:t>by</a:t>
                      </a:r>
                      <a:r>
                        <a:rPr sz="600" spc="-5">
                          <a:latin typeface="Calibri"/>
                          <a:cs typeface="Calibri"/>
                        </a:rPr>
                        <a:t> squashing,</a:t>
                      </a:r>
                      <a:r>
                        <a:rPr sz="600" spc="10">
                          <a:latin typeface="Calibri"/>
                          <a:cs typeface="Calibri"/>
                        </a:rPr>
                        <a:t> </a:t>
                      </a:r>
                      <a:r>
                        <a:rPr sz="600" spc="-5">
                          <a:latin typeface="Calibri"/>
                          <a:cs typeface="Calibri"/>
                        </a:rPr>
                        <a:t>bending,</a:t>
                      </a:r>
                      <a:r>
                        <a:rPr sz="600" spc="5">
                          <a:latin typeface="Calibri"/>
                          <a:cs typeface="Calibri"/>
                        </a:rPr>
                        <a:t> </a:t>
                      </a:r>
                      <a:r>
                        <a:rPr sz="600" spc="-5">
                          <a:latin typeface="Calibri"/>
                          <a:cs typeface="Calibri"/>
                        </a:rPr>
                        <a:t>twisting and</a:t>
                      </a:r>
                      <a:r>
                        <a:rPr sz="600">
                          <a:latin typeface="Calibri"/>
                          <a:cs typeface="Calibri"/>
                        </a:rPr>
                        <a:t> </a:t>
                      </a:r>
                      <a:r>
                        <a:rPr sz="600" spc="-5">
                          <a:latin typeface="Calibri"/>
                          <a:cs typeface="Calibri"/>
                        </a:rPr>
                        <a:t>stretching.</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80"/>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419100">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431165">
                        <a:lnSpc>
                          <a:spcPct val="100000"/>
                        </a:lnSpc>
                        <a:spcBef>
                          <a:spcPts val="284"/>
                        </a:spcBef>
                      </a:pPr>
                      <a:r>
                        <a:rPr sz="600" u="sng" spc="-5">
                          <a:uFill>
                            <a:solidFill>
                              <a:srgbClr val="000000"/>
                            </a:solidFill>
                          </a:uFill>
                          <a:latin typeface="Calibri"/>
                          <a:cs typeface="Calibri"/>
                        </a:rPr>
                        <a:t>Identify</a:t>
                      </a:r>
                      <a:r>
                        <a:rPr sz="600" u="sng" spc="-25">
                          <a:uFill>
                            <a:solidFill>
                              <a:srgbClr val="000000"/>
                            </a:solidFill>
                          </a:uFill>
                          <a:latin typeface="Calibri"/>
                          <a:cs typeface="Calibri"/>
                        </a:rPr>
                        <a:t> </a:t>
                      </a:r>
                      <a:r>
                        <a:rPr sz="600" u="sng" spc="-5">
                          <a:uFill>
                            <a:solidFill>
                              <a:srgbClr val="000000"/>
                            </a:solidFill>
                          </a:uFill>
                          <a:latin typeface="Calibri"/>
                          <a:cs typeface="Calibri"/>
                        </a:rPr>
                        <a:t>&amp;</a:t>
                      </a:r>
                      <a:r>
                        <a:rPr sz="600" u="sng" spc="-15">
                          <a:uFill>
                            <a:solidFill>
                              <a:srgbClr val="000000"/>
                            </a:solidFill>
                          </a:uFill>
                          <a:latin typeface="Calibri"/>
                          <a:cs typeface="Calibri"/>
                        </a:rPr>
                        <a:t> </a:t>
                      </a:r>
                      <a:r>
                        <a:rPr sz="600" u="sng" spc="-5">
                          <a:uFill>
                            <a:solidFill>
                              <a:srgbClr val="000000"/>
                            </a:solidFill>
                          </a:uFill>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49250">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69265">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371475">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695013">
                <a:tc>
                  <a:txBody>
                    <a:bodyPr/>
                    <a:lstStyle/>
                    <a:p>
                      <a:pPr>
                        <a:lnSpc>
                          <a:spcPct val="100000"/>
                        </a:lnSpc>
                        <a:spcBef>
                          <a:spcPts val="5"/>
                        </a:spcBef>
                      </a:pPr>
                      <a:endParaRPr sz="600">
                        <a:latin typeface="Times New Roman"/>
                        <a:cs typeface="Times New Roman"/>
                      </a:endParaRPr>
                    </a:p>
                    <a:p>
                      <a:pPr marL="67945" marR="344805">
                        <a:lnSpc>
                          <a:spcPct val="102899"/>
                        </a:lnSpc>
                        <a:spcBef>
                          <a:spcPts val="5"/>
                        </a:spcBef>
                      </a:pPr>
                      <a:r>
                        <a:rPr sz="600" b="1" spc="-5">
                          <a:latin typeface="Calibri"/>
                          <a:cs typeface="Calibri"/>
                        </a:rPr>
                        <a:t>Which materials are the most</a:t>
                      </a:r>
                      <a:r>
                        <a:rPr lang="en-US" sz="600" b="1" spc="-5">
                          <a:latin typeface="Calibri"/>
                          <a:cs typeface="Calibri"/>
                        </a:rPr>
                        <a:t> </a:t>
                      </a:r>
                      <a:r>
                        <a:rPr sz="600" b="1" spc="-145">
                          <a:latin typeface="Calibri"/>
                          <a:cs typeface="Calibri"/>
                        </a:rPr>
                        <a:t> </a:t>
                      </a:r>
                      <a:r>
                        <a:rPr sz="600" b="1" spc="-5">
                          <a:latin typeface="Calibri"/>
                          <a:cs typeface="Calibri"/>
                        </a:rPr>
                        <a:t>flexible?</a:t>
                      </a:r>
                      <a:endParaRPr sz="600">
                        <a:latin typeface="Calibri"/>
                        <a:cs typeface="Calibri"/>
                      </a:endParaRPr>
                    </a:p>
                    <a:p>
                      <a:pPr>
                        <a:lnSpc>
                          <a:spcPct val="100000"/>
                        </a:lnSpc>
                        <a:spcBef>
                          <a:spcPts val="45"/>
                        </a:spcBef>
                      </a:pPr>
                      <a:endParaRPr sz="600">
                        <a:latin typeface="Times New Roman"/>
                        <a:cs typeface="Times New Roman"/>
                      </a:endParaRPr>
                    </a:p>
                    <a:p>
                      <a:pPr marL="67945" marR="344805">
                        <a:lnSpc>
                          <a:spcPct val="101400"/>
                        </a:lnSpc>
                      </a:pPr>
                      <a:r>
                        <a:rPr sz="600" b="1" spc="-5">
                          <a:latin typeface="Calibri"/>
                          <a:cs typeface="Calibri"/>
                        </a:rPr>
                        <a:t>Which materials are the most</a:t>
                      </a:r>
                      <a:r>
                        <a:rPr lang="en-US" sz="600" b="1" spc="-5">
                          <a:latin typeface="Calibri"/>
                          <a:cs typeface="Calibri"/>
                        </a:rPr>
                        <a:t> </a:t>
                      </a:r>
                      <a:r>
                        <a:rPr sz="600" b="1" spc="-145">
                          <a:latin typeface="Calibri"/>
                          <a:cs typeface="Calibri"/>
                        </a:rPr>
                        <a:t> </a:t>
                      </a:r>
                      <a:r>
                        <a:rPr sz="600" b="1" spc="-5">
                          <a:latin typeface="Calibri"/>
                          <a:cs typeface="Calibri"/>
                        </a:rPr>
                        <a:t>absorbent?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15"/>
                        </a:spcBef>
                      </a:pPr>
                      <a:endParaRPr sz="600">
                        <a:latin typeface="Times New Roman"/>
                        <a:cs typeface="Times New Roman"/>
                      </a:endParaRPr>
                    </a:p>
                    <a:p>
                      <a:pPr marL="67945" marR="153670">
                        <a:lnSpc>
                          <a:spcPct val="102099"/>
                        </a:lnSpc>
                      </a:pPr>
                      <a:r>
                        <a:rPr sz="600" spc="-5">
                          <a:latin typeface="Calibri"/>
                          <a:cs typeface="Calibri"/>
                        </a:rPr>
                        <a:t>We</a:t>
                      </a:r>
                      <a:r>
                        <a:rPr sz="600" spc="-10">
                          <a:latin typeface="Calibri"/>
                          <a:cs typeface="Calibri"/>
                        </a:rPr>
                        <a:t> </a:t>
                      </a:r>
                      <a:r>
                        <a:rPr sz="600" spc="-5">
                          <a:latin typeface="Calibri"/>
                          <a:cs typeface="Calibri"/>
                        </a:rPr>
                        <a:t>need </a:t>
                      </a:r>
                      <a:r>
                        <a:rPr sz="600" spc="-10">
                          <a:latin typeface="Calibri"/>
                          <a:cs typeface="Calibri"/>
                        </a:rPr>
                        <a:t>to</a:t>
                      </a:r>
                      <a:r>
                        <a:rPr sz="600">
                          <a:latin typeface="Calibri"/>
                          <a:cs typeface="Calibri"/>
                        </a:rPr>
                        <a:t> </a:t>
                      </a:r>
                      <a:r>
                        <a:rPr sz="600" spc="-5">
                          <a:latin typeface="Calibri"/>
                          <a:cs typeface="Calibri"/>
                        </a:rPr>
                        <a:t>choose</a:t>
                      </a:r>
                      <a:r>
                        <a:rPr sz="600" spc="-10">
                          <a:latin typeface="Calibri"/>
                          <a:cs typeface="Calibri"/>
                        </a:rPr>
                        <a:t> </a:t>
                      </a:r>
                      <a:r>
                        <a:rPr sz="600" spc="-5">
                          <a:latin typeface="Calibri"/>
                          <a:cs typeface="Calibri"/>
                        </a:rPr>
                        <a:t>a material</a:t>
                      </a:r>
                      <a:r>
                        <a:rPr sz="600" spc="5">
                          <a:latin typeface="Calibri"/>
                          <a:cs typeface="Calibri"/>
                        </a:rPr>
                        <a:t> </a:t>
                      </a:r>
                      <a:r>
                        <a:rPr sz="600" spc="-10">
                          <a:latin typeface="Calibri"/>
                          <a:cs typeface="Calibri"/>
                        </a:rPr>
                        <a:t>to</a:t>
                      </a:r>
                      <a:r>
                        <a:rPr lang="en-US" sz="600" spc="-10">
                          <a:latin typeface="Calibri"/>
                          <a:cs typeface="Calibri"/>
                        </a:rPr>
                        <a:t> </a:t>
                      </a:r>
                      <a:r>
                        <a:rPr sz="600" spc="-5">
                          <a:latin typeface="Calibri"/>
                          <a:cs typeface="Calibri"/>
                        </a:rPr>
                        <a:t> make an umbrella. Which materials</a:t>
                      </a:r>
                      <a:r>
                        <a:rPr lang="en-US" sz="600" spc="-5">
                          <a:latin typeface="Calibri"/>
                          <a:cs typeface="Calibri"/>
                        </a:rPr>
                        <a:t> </a:t>
                      </a:r>
                      <a:r>
                        <a:rPr sz="600" spc="-14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waterproof?</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5"/>
                        </a:spcBef>
                      </a:pPr>
                      <a:endParaRPr sz="600">
                        <a:latin typeface="Times New Roman"/>
                        <a:cs typeface="Times New Roman"/>
                      </a:endParaRPr>
                    </a:p>
                    <a:p>
                      <a:pPr marL="68580" marR="86995">
                        <a:lnSpc>
                          <a:spcPct val="102899"/>
                        </a:lnSpc>
                        <a:spcBef>
                          <a:spcPts val="5"/>
                        </a:spcBef>
                      </a:pPr>
                      <a:r>
                        <a:rPr sz="600" spc="-5">
                          <a:latin typeface="Calibri"/>
                          <a:cs typeface="Calibri"/>
                        </a:rPr>
                        <a:t>What </a:t>
                      </a:r>
                      <a:r>
                        <a:rPr sz="600">
                          <a:latin typeface="Calibri"/>
                          <a:cs typeface="Calibri"/>
                        </a:rPr>
                        <a:t>happens </a:t>
                      </a:r>
                      <a:r>
                        <a:rPr sz="600" spc="-10">
                          <a:latin typeface="Calibri"/>
                          <a:cs typeface="Calibri"/>
                        </a:rPr>
                        <a:t>to </a:t>
                      </a:r>
                      <a:r>
                        <a:rPr sz="600" spc="-5">
                          <a:latin typeface="Calibri"/>
                          <a:cs typeface="Calibri"/>
                        </a:rPr>
                        <a:t>materials </a:t>
                      </a:r>
                      <a:r>
                        <a:rPr sz="600">
                          <a:latin typeface="Calibri"/>
                          <a:cs typeface="Calibri"/>
                        </a:rPr>
                        <a:t>over </a:t>
                      </a:r>
                      <a:r>
                        <a:rPr sz="600" spc="-5">
                          <a:latin typeface="Calibri"/>
                          <a:cs typeface="Calibri"/>
                        </a:rPr>
                        <a:t>time</a:t>
                      </a:r>
                      <a:r>
                        <a:rPr lang="en-US" sz="600" spc="-5">
                          <a:latin typeface="Calibri"/>
                          <a:cs typeface="Calibri"/>
                        </a:rPr>
                        <a:t> </a:t>
                      </a:r>
                      <a:r>
                        <a:rPr sz="600" spc="-150">
                          <a:latin typeface="Calibri"/>
                          <a:cs typeface="Calibri"/>
                        </a:rPr>
                        <a:t> </a:t>
                      </a:r>
                      <a:r>
                        <a:rPr sz="600" spc="-5">
                          <a:latin typeface="Calibri"/>
                          <a:cs typeface="Calibri"/>
                        </a:rPr>
                        <a:t>if we bury them</a:t>
                      </a:r>
                      <a:r>
                        <a:rPr sz="600">
                          <a:latin typeface="Calibri"/>
                          <a:cs typeface="Calibri"/>
                        </a:rPr>
                        <a:t> </a:t>
                      </a:r>
                      <a:r>
                        <a:rPr sz="600" spc="-10">
                          <a:latin typeface="Calibri"/>
                          <a:cs typeface="Calibri"/>
                        </a:rPr>
                        <a:t>in</a:t>
                      </a:r>
                      <a:r>
                        <a:rPr sz="60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ground?</a:t>
                      </a:r>
                      <a:endParaRPr sz="600">
                        <a:latin typeface="Calibri"/>
                        <a:cs typeface="Calibri"/>
                      </a:endParaRPr>
                    </a:p>
                    <a:p>
                      <a:pPr>
                        <a:lnSpc>
                          <a:spcPct val="100000"/>
                        </a:lnSpc>
                        <a:spcBef>
                          <a:spcPts val="45"/>
                        </a:spcBef>
                      </a:pPr>
                      <a:endParaRPr sz="600">
                        <a:latin typeface="Times New Roman"/>
                        <a:cs typeface="Times New Roman"/>
                      </a:endParaRPr>
                    </a:p>
                    <a:p>
                      <a:pPr marL="68580" marR="127000">
                        <a:lnSpc>
                          <a:spcPct val="101400"/>
                        </a:lnSpc>
                      </a:pPr>
                      <a:r>
                        <a:rPr sz="600" spc="-5">
                          <a:latin typeface="Calibri"/>
                          <a:cs typeface="Calibri"/>
                        </a:rPr>
                        <a:t>What </a:t>
                      </a:r>
                      <a:r>
                        <a:rPr sz="600">
                          <a:latin typeface="Calibri"/>
                          <a:cs typeface="Calibri"/>
                        </a:rPr>
                        <a:t>happens </a:t>
                      </a:r>
                      <a:r>
                        <a:rPr sz="600" spc="-10">
                          <a:latin typeface="Calibri"/>
                          <a:cs typeface="Calibri"/>
                        </a:rPr>
                        <a:t>to </a:t>
                      </a:r>
                      <a:r>
                        <a:rPr sz="600" spc="-5">
                          <a:latin typeface="Calibri"/>
                          <a:cs typeface="Calibri"/>
                        </a:rPr>
                        <a:t>shaving foam over</a:t>
                      </a:r>
                      <a:r>
                        <a:rPr lang="en-US" sz="600" spc="-5">
                          <a:latin typeface="Calibri"/>
                          <a:cs typeface="Calibri"/>
                        </a:rPr>
                        <a:t> </a:t>
                      </a:r>
                      <a:r>
                        <a:rPr sz="600" spc="-145">
                          <a:latin typeface="Calibri"/>
                          <a:cs typeface="Calibri"/>
                        </a:rPr>
                        <a:t> </a:t>
                      </a:r>
                      <a:r>
                        <a:rPr sz="600" spc="-5">
                          <a:latin typeface="Calibri"/>
                          <a:cs typeface="Calibri"/>
                        </a:rPr>
                        <a:t>time?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5"/>
                        </a:spcBef>
                      </a:pPr>
                      <a:endParaRPr sz="600">
                        <a:latin typeface="Times New Roman"/>
                        <a:cs typeface="Times New Roman"/>
                      </a:endParaRPr>
                    </a:p>
                    <a:p>
                      <a:pPr marL="68580" marR="269875" algn="just">
                        <a:lnSpc>
                          <a:spcPct val="102099"/>
                        </a:lnSpc>
                      </a:pPr>
                      <a:r>
                        <a:rPr sz="600" spc="-5">
                          <a:latin typeface="Calibri"/>
                          <a:cs typeface="Calibri"/>
                        </a:rPr>
                        <a:t>Is there a pattern </a:t>
                      </a:r>
                      <a:r>
                        <a:rPr sz="600" spc="-10">
                          <a:latin typeface="Calibri"/>
                          <a:cs typeface="Calibri"/>
                        </a:rPr>
                        <a:t>in </a:t>
                      </a:r>
                      <a:r>
                        <a:rPr sz="600" spc="-5">
                          <a:latin typeface="Calibri"/>
                          <a:cs typeface="Calibri"/>
                        </a:rPr>
                        <a:t>the types of</a:t>
                      </a:r>
                      <a:r>
                        <a:rPr lang="en-US" sz="600" spc="-5">
                          <a:latin typeface="Calibri"/>
                          <a:cs typeface="Calibri"/>
                        </a:rPr>
                        <a:t> </a:t>
                      </a:r>
                      <a:r>
                        <a:rPr sz="600" spc="-145">
                          <a:latin typeface="Calibri"/>
                          <a:cs typeface="Calibri"/>
                        </a:rPr>
                        <a:t> </a:t>
                      </a:r>
                      <a:r>
                        <a:rPr sz="600" spc="-5">
                          <a:latin typeface="Calibri"/>
                          <a:cs typeface="Calibri"/>
                        </a:rPr>
                        <a:t>materials that are used </a:t>
                      </a:r>
                      <a:r>
                        <a:rPr sz="600" spc="-10">
                          <a:latin typeface="Calibri"/>
                          <a:cs typeface="Calibri"/>
                        </a:rPr>
                        <a:t>to make</a:t>
                      </a:r>
                      <a:r>
                        <a:rPr lang="en-US" sz="600" spc="-10">
                          <a:latin typeface="Calibri"/>
                          <a:cs typeface="Calibri"/>
                        </a:rPr>
                        <a:t> </a:t>
                      </a:r>
                      <a:r>
                        <a:rPr sz="600" spc="-5">
                          <a:latin typeface="Calibri"/>
                          <a:cs typeface="Calibri"/>
                        </a:rPr>
                        <a:t> objects </a:t>
                      </a:r>
                      <a:r>
                        <a:rPr sz="600" spc="-10">
                          <a:latin typeface="Calibri"/>
                          <a:cs typeface="Calibri"/>
                        </a:rPr>
                        <a:t>in</a:t>
                      </a:r>
                      <a:r>
                        <a:rPr sz="600">
                          <a:latin typeface="Calibri"/>
                          <a:cs typeface="Calibri"/>
                        </a:rPr>
                        <a:t> </a:t>
                      </a:r>
                      <a:r>
                        <a:rPr sz="600" spc="-5">
                          <a:latin typeface="Calibri"/>
                          <a:cs typeface="Calibri"/>
                        </a:rPr>
                        <a:t>a school?</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0"/>
                        </a:spcBef>
                      </a:pPr>
                      <a:endParaRPr sz="600">
                        <a:latin typeface="Times New Roman"/>
                        <a:cs typeface="Times New Roman"/>
                      </a:endParaRPr>
                    </a:p>
                    <a:p>
                      <a:pPr marL="67945">
                        <a:lnSpc>
                          <a:spcPct val="100000"/>
                        </a:lnSpc>
                        <a:spcBef>
                          <a:spcPts val="5"/>
                        </a:spcBef>
                      </a:pPr>
                      <a:r>
                        <a:rPr sz="600" spc="-5">
                          <a:latin typeface="Calibri"/>
                          <a:cs typeface="Calibri"/>
                        </a:rPr>
                        <a:t>How</a:t>
                      </a:r>
                      <a:r>
                        <a:rPr sz="600" spc="-15">
                          <a:latin typeface="Calibri"/>
                          <a:cs typeface="Calibri"/>
                        </a:rPr>
                        <a:t> </a:t>
                      </a:r>
                      <a:r>
                        <a:rPr sz="600" spc="-5">
                          <a:latin typeface="Calibri"/>
                          <a:cs typeface="Calibri"/>
                        </a:rPr>
                        <a:t>are</a:t>
                      </a:r>
                      <a:r>
                        <a:rPr sz="600" spc="-20">
                          <a:latin typeface="Calibri"/>
                          <a:cs typeface="Calibri"/>
                        </a:rPr>
                        <a:t> </a:t>
                      </a:r>
                      <a:r>
                        <a:rPr sz="600" spc="-5">
                          <a:latin typeface="Calibri"/>
                          <a:cs typeface="Calibri"/>
                        </a:rPr>
                        <a:t>bricks</a:t>
                      </a:r>
                      <a:r>
                        <a:rPr sz="600">
                          <a:latin typeface="Calibri"/>
                          <a:cs typeface="Calibri"/>
                        </a:rPr>
                        <a:t> </a:t>
                      </a:r>
                      <a:r>
                        <a:rPr sz="600" spc="-5">
                          <a:latin typeface="Calibri"/>
                          <a:cs typeface="Calibri"/>
                        </a:rPr>
                        <a:t>made?</a:t>
                      </a:r>
                      <a:endParaRPr sz="600">
                        <a:latin typeface="Calibri"/>
                        <a:cs typeface="Calibri"/>
                      </a:endParaRPr>
                    </a:p>
                    <a:p>
                      <a:pPr>
                        <a:lnSpc>
                          <a:spcPct val="100000"/>
                        </a:lnSpc>
                        <a:spcBef>
                          <a:spcPts val="10"/>
                        </a:spcBef>
                      </a:pPr>
                      <a:endParaRPr sz="700">
                        <a:latin typeface="Times New Roman"/>
                        <a:cs typeface="Times New Roman"/>
                      </a:endParaRPr>
                    </a:p>
                    <a:p>
                      <a:pPr marL="67945">
                        <a:lnSpc>
                          <a:spcPct val="100000"/>
                        </a:lnSpc>
                      </a:pPr>
                      <a:r>
                        <a:rPr sz="600" spc="-5">
                          <a:latin typeface="Calibri"/>
                          <a:cs typeface="Calibri"/>
                        </a:rPr>
                        <a:t>Which materials can be</a:t>
                      </a:r>
                      <a:r>
                        <a:rPr sz="600" spc="-10">
                          <a:latin typeface="Calibri"/>
                          <a:cs typeface="Calibri"/>
                        </a:rPr>
                        <a:t> </a:t>
                      </a:r>
                      <a:r>
                        <a:rPr sz="600" spc="-5">
                          <a:latin typeface="Calibri"/>
                          <a:cs typeface="Calibri"/>
                        </a:rPr>
                        <a:t>recycled?</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spcBef>
                          <a:spcPts val="5"/>
                        </a:spcBef>
                      </a:pPr>
                      <a:r>
                        <a:rPr sz="600" spc="-5">
                          <a:latin typeface="Calibri"/>
                          <a:cs typeface="Calibri"/>
                        </a:rPr>
                        <a:t>What</a:t>
                      </a:r>
                      <a:r>
                        <a:rPr sz="600" spc="-1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things I</a:t>
                      </a:r>
                      <a:r>
                        <a:rPr sz="600">
                          <a:latin typeface="Calibri"/>
                          <a:cs typeface="Calibri"/>
                        </a:rPr>
                        <a:t> </a:t>
                      </a:r>
                      <a:r>
                        <a:rPr sz="600" spc="-5">
                          <a:latin typeface="Calibri"/>
                          <a:cs typeface="Calibri"/>
                        </a:rPr>
                        <a:t>use</a:t>
                      </a:r>
                      <a:r>
                        <a:rPr sz="600" spc="-10">
                          <a:latin typeface="Calibri"/>
                          <a:cs typeface="Calibri"/>
                        </a:rPr>
                        <a:t> </a:t>
                      </a:r>
                      <a:r>
                        <a:rPr sz="600" spc="-5">
                          <a:latin typeface="Calibri"/>
                          <a:cs typeface="Calibri"/>
                        </a:rPr>
                        <a:t>made</a:t>
                      </a:r>
                      <a:r>
                        <a:rPr sz="600" spc="-10">
                          <a:latin typeface="Calibri"/>
                          <a:cs typeface="Calibri"/>
                        </a:rPr>
                        <a:t> </a:t>
                      </a:r>
                      <a:r>
                        <a:rPr sz="600" spc="-5">
                          <a:latin typeface="Calibri"/>
                          <a:cs typeface="Calibri"/>
                        </a:rPr>
                        <a:t>from?</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1039E45F-14C9-4969-A144-F00441AE85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6C505-65A1-45A3-B20D-14A21D6DFA36}"/>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237609885"/>
              </p:ext>
            </p:extLst>
          </p:nvPr>
        </p:nvGraphicFramePr>
        <p:xfrm>
          <a:off x="586433" y="838450"/>
          <a:ext cx="8891213" cy="5711192"/>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247602">
                <a:tc gridSpan="9">
                  <a:txBody>
                    <a:bodyPr/>
                    <a:lstStyle/>
                    <a:p>
                      <a:pPr>
                        <a:lnSpc>
                          <a:spcPct val="100000"/>
                        </a:lnSpc>
                        <a:spcBef>
                          <a:spcPts val="30"/>
                        </a:spcBef>
                      </a:pPr>
                      <a:endParaRPr sz="1000">
                        <a:latin typeface="Times New Roman"/>
                        <a:cs typeface="Times New Roman"/>
                      </a:endParaRPr>
                    </a:p>
                    <a:p>
                      <a:pPr algn="ctr">
                        <a:lnSpc>
                          <a:spcPct val="100000"/>
                        </a:lnSpc>
                        <a:spcBef>
                          <a:spcPts val="5"/>
                        </a:spcBef>
                      </a:pPr>
                      <a:r>
                        <a:rPr sz="1000" b="1" u="sng">
                          <a:solidFill>
                            <a:schemeClr val="bg1"/>
                          </a:solidFill>
                          <a:uFill>
                            <a:solidFill>
                              <a:srgbClr val="000000"/>
                            </a:solidFill>
                          </a:uFill>
                          <a:latin typeface="Calibri"/>
                          <a:cs typeface="Calibri"/>
                        </a:rPr>
                        <a:t>Year</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2</a:t>
                      </a:r>
                      <a:r>
                        <a:rPr sz="1000" b="1" u="sng" spc="-1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3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Materials</a:t>
                      </a:r>
                      <a:endParaRPr sz="1000">
                        <a:solidFill>
                          <a:schemeClr val="bg1"/>
                        </a:solidFill>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 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19772">
                <a:tc rowSpan="3" gridSpan="2">
                  <a:txBody>
                    <a:bodyPr/>
                    <a:lstStyle/>
                    <a:p>
                      <a:pPr>
                        <a:lnSpc>
                          <a:spcPct val="100000"/>
                        </a:lnSpc>
                        <a:spcBef>
                          <a:spcPts val="45"/>
                        </a:spcBef>
                      </a:pPr>
                      <a:endParaRPr sz="600">
                        <a:latin typeface="Times New Roman"/>
                        <a:cs typeface="Times New Roman"/>
                      </a:endParaRPr>
                    </a:p>
                    <a:p>
                      <a:pPr marL="525780" marR="160020" indent="-228600">
                        <a:lnSpc>
                          <a:spcPct val="102099"/>
                        </a:lnSpc>
                        <a:spcBef>
                          <a:spcPts val="5"/>
                        </a:spcBef>
                        <a:buFont typeface="Symbol"/>
                        <a:buChar char=""/>
                      </a:pPr>
                      <a:r>
                        <a:rPr sz="600" b="1" spc="-5">
                          <a:latin typeface="Calibri"/>
                          <a:cs typeface="Calibri"/>
                        </a:rPr>
                        <a:t>Identify</a:t>
                      </a:r>
                      <a:r>
                        <a:rPr sz="600" b="1">
                          <a:latin typeface="Calibri"/>
                          <a:cs typeface="Calibri"/>
                        </a:rPr>
                        <a:t> </a:t>
                      </a:r>
                      <a:r>
                        <a:rPr sz="600" b="1" spc="-5">
                          <a:latin typeface="Calibri"/>
                          <a:cs typeface="Calibri"/>
                        </a:rPr>
                        <a:t>and compare</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suitability</a:t>
                      </a:r>
                      <a:r>
                        <a:rPr sz="600" b="1">
                          <a:latin typeface="Calibri"/>
                          <a:cs typeface="Calibri"/>
                        </a:rPr>
                        <a:t> of</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a:t>
                      </a:r>
                      <a:r>
                        <a:rPr lang="en-US" sz="600" b="1" spc="-5">
                          <a:latin typeface="Calibri"/>
                          <a:cs typeface="Calibri"/>
                        </a:rPr>
                        <a:t> </a:t>
                      </a:r>
                      <a:r>
                        <a:rPr sz="600" b="1">
                          <a:latin typeface="Calibri"/>
                          <a:cs typeface="Calibri"/>
                        </a:rPr>
                        <a:t> </a:t>
                      </a:r>
                      <a:r>
                        <a:rPr sz="600" b="1" spc="-5">
                          <a:latin typeface="Calibri"/>
                          <a:cs typeface="Calibri"/>
                        </a:rPr>
                        <a:t>everyday</a:t>
                      </a:r>
                      <a:r>
                        <a:rPr sz="600" b="1">
                          <a:latin typeface="Calibri"/>
                          <a:cs typeface="Calibri"/>
                        </a:rPr>
                        <a:t> </a:t>
                      </a:r>
                      <a:r>
                        <a:rPr sz="600" b="1" spc="-5">
                          <a:latin typeface="Calibri"/>
                          <a:cs typeface="Calibri"/>
                        </a:rPr>
                        <a:t>materials,</a:t>
                      </a:r>
                      <a:r>
                        <a:rPr sz="600" b="1" spc="10">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wood,</a:t>
                      </a:r>
                      <a:r>
                        <a:rPr sz="600" b="1" spc="10">
                          <a:latin typeface="Calibri"/>
                          <a:cs typeface="Calibri"/>
                        </a:rPr>
                        <a:t> </a:t>
                      </a:r>
                      <a:r>
                        <a:rPr sz="600" b="1" spc="-5">
                          <a:latin typeface="Calibri"/>
                          <a:cs typeface="Calibri"/>
                        </a:rPr>
                        <a:t>metal,</a:t>
                      </a:r>
                      <a:r>
                        <a:rPr sz="600" b="1">
                          <a:latin typeface="Calibri"/>
                          <a:cs typeface="Calibri"/>
                        </a:rPr>
                        <a:t> </a:t>
                      </a:r>
                      <a:r>
                        <a:rPr sz="600" b="1" spc="-5">
                          <a:latin typeface="Calibri"/>
                          <a:cs typeface="Calibri"/>
                        </a:rPr>
                        <a:t>plastic,</a:t>
                      </a:r>
                      <a:r>
                        <a:rPr sz="600" b="1">
                          <a:latin typeface="Calibri"/>
                          <a:cs typeface="Calibri"/>
                        </a:rPr>
                        <a:t> </a:t>
                      </a:r>
                      <a:r>
                        <a:rPr sz="600" b="1" spc="-5">
                          <a:latin typeface="Calibri"/>
                          <a:cs typeface="Calibri"/>
                        </a:rPr>
                        <a:t>glass,</a:t>
                      </a:r>
                      <a:r>
                        <a:rPr lang="en-US" sz="600" b="1" spc="-5">
                          <a:latin typeface="Calibri"/>
                          <a:cs typeface="Calibri"/>
                        </a:rPr>
                        <a:t> </a:t>
                      </a:r>
                      <a:r>
                        <a:rPr sz="600" b="1" spc="-145">
                          <a:latin typeface="Calibri"/>
                          <a:cs typeface="Calibri"/>
                        </a:rPr>
                        <a:t> </a:t>
                      </a:r>
                      <a:r>
                        <a:rPr sz="600" b="1" spc="-5">
                          <a:latin typeface="Calibri"/>
                          <a:cs typeface="Calibri"/>
                        </a:rPr>
                        <a:t>brick,</a:t>
                      </a:r>
                      <a:r>
                        <a:rPr sz="600" b="1">
                          <a:latin typeface="Calibri"/>
                          <a:cs typeface="Calibri"/>
                        </a:rPr>
                        <a:t> </a:t>
                      </a:r>
                      <a:r>
                        <a:rPr sz="600" b="1" spc="-5">
                          <a:latin typeface="Calibri"/>
                          <a:cs typeface="Calibri"/>
                        </a:rPr>
                        <a:t>rock,</a:t>
                      </a:r>
                      <a:r>
                        <a:rPr sz="600" b="1">
                          <a:latin typeface="Calibri"/>
                          <a:cs typeface="Calibri"/>
                        </a:rPr>
                        <a:t> </a:t>
                      </a:r>
                      <a:r>
                        <a:rPr sz="600" b="1" spc="-5">
                          <a:latin typeface="Calibri"/>
                          <a:cs typeface="Calibri"/>
                        </a:rPr>
                        <a:t>paper</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cardboard for</a:t>
                      </a:r>
                      <a:r>
                        <a:rPr sz="600" b="1">
                          <a:latin typeface="Calibri"/>
                          <a:cs typeface="Calibri"/>
                        </a:rPr>
                        <a:t> </a:t>
                      </a:r>
                      <a:r>
                        <a:rPr sz="600" b="1" spc="-5">
                          <a:latin typeface="Calibri"/>
                          <a:cs typeface="Calibri"/>
                        </a:rPr>
                        <a:t>particular</a:t>
                      </a:r>
                      <a:r>
                        <a:rPr sz="600" b="1" spc="5">
                          <a:latin typeface="Calibri"/>
                          <a:cs typeface="Calibri"/>
                        </a:rPr>
                        <a:t> </a:t>
                      </a:r>
                      <a:r>
                        <a:rPr sz="600" b="1" spc="-5">
                          <a:latin typeface="Calibri"/>
                          <a:cs typeface="Calibri"/>
                        </a:rPr>
                        <a:t>uses.</a:t>
                      </a:r>
                      <a:endParaRPr sz="600">
                        <a:latin typeface="Calibri"/>
                        <a:cs typeface="Calibri"/>
                      </a:endParaRPr>
                    </a:p>
                    <a:p>
                      <a:pPr marL="525780" marR="133350" indent="-228600">
                        <a:lnSpc>
                          <a:spcPct val="101400"/>
                        </a:lnSpc>
                        <a:spcBef>
                          <a:spcPts val="35"/>
                        </a:spcBef>
                        <a:buFont typeface="Symbol"/>
                        <a:buChar char=""/>
                      </a:pPr>
                      <a:r>
                        <a:rPr sz="600" b="1" spc="-5">
                          <a:latin typeface="Calibri"/>
                          <a:cs typeface="Calibri"/>
                        </a:rPr>
                        <a:t>Find out how</a:t>
                      </a:r>
                      <a:r>
                        <a:rPr sz="600" b="1" spc="5">
                          <a:latin typeface="Calibri"/>
                          <a:cs typeface="Calibri"/>
                        </a:rPr>
                        <a:t> </a:t>
                      </a:r>
                      <a:r>
                        <a:rPr sz="600" b="1" spc="-5">
                          <a:latin typeface="Calibri"/>
                          <a:cs typeface="Calibri"/>
                        </a:rPr>
                        <a:t>shapes </a:t>
                      </a:r>
                      <a:r>
                        <a:rPr sz="600" b="1">
                          <a:latin typeface="Calibri"/>
                          <a:cs typeface="Calibri"/>
                        </a:rPr>
                        <a:t>of</a:t>
                      </a:r>
                      <a:r>
                        <a:rPr sz="600" b="1" spc="-10">
                          <a:latin typeface="Calibri"/>
                          <a:cs typeface="Calibri"/>
                        </a:rPr>
                        <a:t> </a:t>
                      </a:r>
                      <a:r>
                        <a:rPr sz="600" b="1" spc="-5">
                          <a:latin typeface="Calibri"/>
                          <a:cs typeface="Calibri"/>
                        </a:rPr>
                        <a:t>solid</a:t>
                      </a:r>
                      <a:r>
                        <a:rPr sz="600" b="1" spc="10">
                          <a:latin typeface="Calibri"/>
                          <a:cs typeface="Calibri"/>
                        </a:rPr>
                        <a:t> </a:t>
                      </a:r>
                      <a:r>
                        <a:rPr sz="600" b="1" spc="-5">
                          <a:latin typeface="Calibri"/>
                          <a:cs typeface="Calibri"/>
                        </a:rPr>
                        <a:t>objects</a:t>
                      </a:r>
                      <a:r>
                        <a:rPr sz="600" b="1" spc="5">
                          <a:latin typeface="Calibri"/>
                          <a:cs typeface="Calibri"/>
                        </a:rPr>
                        <a:t> </a:t>
                      </a:r>
                      <a:r>
                        <a:rPr sz="600" b="1" spc="-5">
                          <a:latin typeface="Calibri"/>
                          <a:cs typeface="Calibri"/>
                        </a:rPr>
                        <a:t>made from</a:t>
                      </a:r>
                      <a:r>
                        <a:rPr sz="600" b="1" spc="-10">
                          <a:latin typeface="Calibri"/>
                          <a:cs typeface="Calibri"/>
                        </a:rPr>
                        <a:t> </a:t>
                      </a:r>
                      <a:r>
                        <a:rPr sz="600" b="1" spc="-5">
                          <a:latin typeface="Calibri"/>
                          <a:cs typeface="Calibri"/>
                        </a:rPr>
                        <a:t>some</a:t>
                      </a:r>
                      <a:r>
                        <a:rPr lang="en-US" sz="600" b="1" spc="-5">
                          <a:latin typeface="Calibri"/>
                          <a:cs typeface="Calibri"/>
                        </a:rPr>
                        <a:t> </a:t>
                      </a:r>
                      <a:r>
                        <a:rPr sz="600" b="1">
                          <a:latin typeface="Calibri"/>
                          <a:cs typeface="Calibri"/>
                        </a:rPr>
                        <a:t> </a:t>
                      </a:r>
                      <a:r>
                        <a:rPr sz="600" b="1" spc="-5">
                          <a:latin typeface="Calibri"/>
                          <a:cs typeface="Calibri"/>
                        </a:rPr>
                        <a:t>materials</a:t>
                      </a:r>
                      <a:r>
                        <a:rPr sz="600" b="1" spc="5">
                          <a:latin typeface="Calibri"/>
                          <a:cs typeface="Calibri"/>
                        </a:rPr>
                        <a:t> </a:t>
                      </a:r>
                      <a:r>
                        <a:rPr sz="600" b="1" spc="-5">
                          <a:latin typeface="Calibri"/>
                          <a:cs typeface="Calibri"/>
                        </a:rPr>
                        <a:t>can</a:t>
                      </a:r>
                      <a:r>
                        <a:rPr sz="600" b="1" spc="10">
                          <a:latin typeface="Calibri"/>
                          <a:cs typeface="Calibri"/>
                        </a:rPr>
                        <a:t> </a:t>
                      </a:r>
                      <a:r>
                        <a:rPr sz="600" b="1" spc="-5">
                          <a:latin typeface="Calibri"/>
                          <a:cs typeface="Calibri"/>
                        </a:rPr>
                        <a:t>be</a:t>
                      </a:r>
                      <a:r>
                        <a:rPr sz="600" b="1">
                          <a:latin typeface="Calibri"/>
                          <a:cs typeface="Calibri"/>
                        </a:rPr>
                        <a:t> </a:t>
                      </a:r>
                      <a:r>
                        <a:rPr sz="600" b="1" spc="-5">
                          <a:latin typeface="Calibri"/>
                          <a:cs typeface="Calibri"/>
                        </a:rPr>
                        <a:t>changed</a:t>
                      </a:r>
                      <a:r>
                        <a:rPr sz="600" b="1" spc="10">
                          <a:latin typeface="Calibri"/>
                          <a:cs typeface="Calibri"/>
                        </a:rPr>
                        <a:t> </a:t>
                      </a:r>
                      <a:r>
                        <a:rPr sz="600" b="1" spc="-5">
                          <a:latin typeface="Calibri"/>
                          <a:cs typeface="Calibri"/>
                        </a:rPr>
                        <a:t>by</a:t>
                      </a:r>
                      <a:r>
                        <a:rPr sz="600" b="1" spc="5">
                          <a:latin typeface="Calibri"/>
                          <a:cs typeface="Calibri"/>
                        </a:rPr>
                        <a:t> </a:t>
                      </a:r>
                      <a:r>
                        <a:rPr sz="600" b="1" spc="-5">
                          <a:latin typeface="Calibri"/>
                          <a:cs typeface="Calibri"/>
                        </a:rPr>
                        <a:t>squashing,</a:t>
                      </a:r>
                      <a:r>
                        <a:rPr sz="600" b="1" spc="5">
                          <a:latin typeface="Calibri"/>
                          <a:cs typeface="Calibri"/>
                        </a:rPr>
                        <a:t> </a:t>
                      </a:r>
                      <a:r>
                        <a:rPr sz="600" b="1" spc="-5">
                          <a:latin typeface="Calibri"/>
                          <a:cs typeface="Calibri"/>
                        </a:rPr>
                        <a:t>bending,</a:t>
                      </a:r>
                      <a:r>
                        <a:rPr sz="600" b="1">
                          <a:latin typeface="Calibri"/>
                          <a:cs typeface="Calibri"/>
                        </a:rPr>
                        <a:t> </a:t>
                      </a:r>
                      <a:r>
                        <a:rPr sz="600" b="1" spc="-5">
                          <a:latin typeface="Calibri"/>
                          <a:cs typeface="Calibri"/>
                        </a:rPr>
                        <a:t>twisting</a:t>
                      </a:r>
                      <a:r>
                        <a:rPr lang="en-US" sz="600" b="1" spc="-5">
                          <a:latin typeface="Calibri"/>
                          <a:cs typeface="Calibri"/>
                        </a:rPr>
                        <a:t> </a:t>
                      </a:r>
                      <a:r>
                        <a:rPr sz="600" b="1" spc="-140">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stretching.</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4">
                  <a:txBody>
                    <a:bodyPr/>
                    <a:lstStyle/>
                    <a:p>
                      <a:pPr>
                        <a:lnSpc>
                          <a:spcPct val="100000"/>
                        </a:lnSpc>
                        <a:spcBef>
                          <a:spcPts val="55"/>
                        </a:spcBef>
                      </a:pPr>
                      <a:endParaRPr sz="600">
                        <a:latin typeface="Times New Roman"/>
                        <a:cs typeface="Times New Roman"/>
                      </a:endParaRPr>
                    </a:p>
                    <a:p>
                      <a:pPr marL="525780" marR="378460" indent="-229235">
                        <a:lnSpc>
                          <a:spcPct val="101400"/>
                        </a:lnSpc>
                        <a:buFont typeface="Symbol"/>
                        <a:buChar char=""/>
                      </a:pPr>
                      <a:r>
                        <a:rPr sz="600" spc="-5">
                          <a:latin typeface="Calibri"/>
                          <a:cs typeface="Calibri"/>
                        </a:rPr>
                        <a:t>Materials</a:t>
                      </a:r>
                      <a:r>
                        <a:rPr sz="600" spc="5">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a:t>
                      </a:r>
                      <a:r>
                        <a:rPr sz="600">
                          <a:latin typeface="Calibri"/>
                          <a:cs typeface="Calibri"/>
                        </a:rPr>
                        <a:t> </a:t>
                      </a:r>
                      <a:r>
                        <a:rPr sz="600" spc="-5">
                          <a:latin typeface="Calibri"/>
                          <a:cs typeface="Calibri"/>
                        </a:rPr>
                        <a:t>changed</a:t>
                      </a:r>
                      <a:r>
                        <a:rPr sz="600" spc="15">
                          <a:latin typeface="Calibri"/>
                          <a:cs typeface="Calibri"/>
                        </a:rPr>
                        <a:t> </a:t>
                      </a:r>
                      <a:r>
                        <a:rPr sz="600" spc="-5">
                          <a:latin typeface="Calibri"/>
                          <a:cs typeface="Calibri"/>
                        </a:rPr>
                        <a:t>by</a:t>
                      </a:r>
                      <a:r>
                        <a:rPr sz="600">
                          <a:latin typeface="Calibri"/>
                          <a:cs typeface="Calibri"/>
                        </a:rPr>
                        <a:t> </a:t>
                      </a:r>
                      <a:r>
                        <a:rPr sz="600" spc="-5">
                          <a:latin typeface="Calibri"/>
                          <a:cs typeface="Calibri"/>
                        </a:rPr>
                        <a:t>physical</a:t>
                      </a:r>
                      <a:r>
                        <a:rPr sz="600">
                          <a:latin typeface="Calibri"/>
                          <a:cs typeface="Calibri"/>
                        </a:rPr>
                        <a:t> </a:t>
                      </a:r>
                      <a:r>
                        <a:rPr sz="600" spc="-5">
                          <a:latin typeface="Calibri"/>
                          <a:cs typeface="Calibri"/>
                        </a:rPr>
                        <a:t>force</a:t>
                      </a:r>
                      <a:r>
                        <a:rPr sz="600" spc="5">
                          <a:latin typeface="Calibri"/>
                          <a:cs typeface="Calibri"/>
                        </a:rPr>
                        <a:t> </a:t>
                      </a:r>
                      <a:r>
                        <a:rPr sz="600" spc="-5">
                          <a:latin typeface="Calibri"/>
                          <a:cs typeface="Calibri"/>
                        </a:rPr>
                        <a:t>(twisting,</a:t>
                      </a:r>
                      <a:r>
                        <a:rPr sz="600" spc="10">
                          <a:latin typeface="Calibri"/>
                          <a:cs typeface="Calibri"/>
                        </a:rPr>
                        <a:t> </a:t>
                      </a:r>
                      <a:r>
                        <a:rPr sz="600" spc="-5">
                          <a:latin typeface="Calibri"/>
                          <a:cs typeface="Calibri"/>
                        </a:rPr>
                        <a:t>bending,</a:t>
                      </a:r>
                      <a:r>
                        <a:rPr lang="en-US" sz="600" spc="-5">
                          <a:latin typeface="Calibri"/>
                          <a:cs typeface="Calibri"/>
                        </a:rPr>
                        <a:t> </a:t>
                      </a:r>
                      <a:r>
                        <a:rPr sz="600" spc="-145">
                          <a:latin typeface="Calibri"/>
                          <a:cs typeface="Calibri"/>
                        </a:rPr>
                        <a:t> </a:t>
                      </a:r>
                      <a:r>
                        <a:rPr sz="600" spc="-5">
                          <a:latin typeface="Calibri"/>
                          <a:cs typeface="Calibri"/>
                        </a:rPr>
                        <a:t>squashing</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stretching)</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7945" marR="222250">
                        <a:lnSpc>
                          <a:spcPct val="101400"/>
                        </a:lnSpc>
                        <a:spcBef>
                          <a:spcPts val="5"/>
                        </a:spcBef>
                      </a:pPr>
                      <a:r>
                        <a:rPr sz="600" spc="-5">
                          <a:latin typeface="Calibri"/>
                          <a:cs typeface="Calibri"/>
                        </a:rPr>
                        <a:t>Waterproof,</a:t>
                      </a:r>
                      <a:r>
                        <a:rPr sz="600" spc="15">
                          <a:latin typeface="Calibri"/>
                          <a:cs typeface="Calibri"/>
                        </a:rPr>
                        <a:t> </a:t>
                      </a:r>
                      <a:r>
                        <a:rPr sz="600" spc="-5">
                          <a:latin typeface="Calibri"/>
                          <a:cs typeface="Calibri"/>
                        </a:rPr>
                        <a:t>fabric,</a:t>
                      </a:r>
                      <a:r>
                        <a:rPr sz="600" spc="20">
                          <a:latin typeface="Calibri"/>
                          <a:cs typeface="Calibri"/>
                        </a:rPr>
                        <a:t> </a:t>
                      </a:r>
                      <a:r>
                        <a:rPr sz="600" spc="-5">
                          <a:latin typeface="Calibri"/>
                          <a:cs typeface="Calibri"/>
                        </a:rPr>
                        <a:t>rubber,</a:t>
                      </a:r>
                      <a:r>
                        <a:rPr sz="600">
                          <a:latin typeface="Calibri"/>
                          <a:cs typeface="Calibri"/>
                        </a:rPr>
                        <a:t> </a:t>
                      </a:r>
                      <a:r>
                        <a:rPr sz="600" spc="-5">
                          <a:latin typeface="Calibri"/>
                          <a:cs typeface="Calibri"/>
                        </a:rPr>
                        <a:t>cars,</a:t>
                      </a:r>
                      <a:r>
                        <a:rPr sz="600" spc="20">
                          <a:latin typeface="Calibri"/>
                          <a:cs typeface="Calibri"/>
                        </a:rPr>
                        <a:t> </a:t>
                      </a:r>
                      <a:r>
                        <a:rPr sz="600" spc="-5">
                          <a:latin typeface="Calibri"/>
                          <a:cs typeface="Calibri"/>
                        </a:rPr>
                        <a:t>rock,</a:t>
                      </a:r>
                      <a:r>
                        <a:rPr sz="600" spc="20">
                          <a:latin typeface="Calibri"/>
                          <a:cs typeface="Calibri"/>
                        </a:rPr>
                        <a:t> </a:t>
                      </a:r>
                      <a:r>
                        <a:rPr sz="600" spc="-5">
                          <a:latin typeface="Calibri"/>
                          <a:cs typeface="Calibri"/>
                        </a:rPr>
                        <a:t>paper,</a:t>
                      </a:r>
                      <a:r>
                        <a:rPr sz="600" spc="15">
                          <a:latin typeface="Calibri"/>
                          <a:cs typeface="Calibri"/>
                        </a:rPr>
                        <a:t> </a:t>
                      </a:r>
                      <a:r>
                        <a:rPr sz="600" spc="-5">
                          <a:latin typeface="Calibri"/>
                          <a:cs typeface="Calibri"/>
                        </a:rPr>
                        <a:t>cardboard,</a:t>
                      </a:r>
                      <a:r>
                        <a:rPr sz="600" spc="20">
                          <a:latin typeface="Calibri"/>
                          <a:cs typeface="Calibri"/>
                        </a:rPr>
                        <a:t> </a:t>
                      </a:r>
                      <a:r>
                        <a:rPr sz="600" spc="-10">
                          <a:latin typeface="Calibri"/>
                          <a:cs typeface="Calibri"/>
                        </a:rPr>
                        <a:t>wood,</a:t>
                      </a:r>
                      <a:r>
                        <a:rPr sz="600" spc="20">
                          <a:latin typeface="Calibri"/>
                          <a:cs typeface="Calibri"/>
                        </a:rPr>
                        <a:t> </a:t>
                      </a:r>
                      <a:r>
                        <a:rPr sz="600" spc="-10">
                          <a:latin typeface="Calibri"/>
                          <a:cs typeface="Calibri"/>
                        </a:rPr>
                        <a:t>metal,</a:t>
                      </a:r>
                      <a:r>
                        <a:rPr sz="600" spc="20">
                          <a:latin typeface="Calibri"/>
                          <a:cs typeface="Calibri"/>
                        </a:rPr>
                        <a:t> </a:t>
                      </a:r>
                      <a:r>
                        <a:rPr sz="600" spc="-5">
                          <a:latin typeface="Calibri"/>
                          <a:cs typeface="Calibri"/>
                        </a:rPr>
                        <a:t>plastic,</a:t>
                      </a:r>
                      <a:r>
                        <a:rPr sz="600" spc="20">
                          <a:latin typeface="Calibri"/>
                          <a:cs typeface="Calibri"/>
                        </a:rPr>
                        <a:t> </a:t>
                      </a:r>
                      <a:r>
                        <a:rPr sz="600" spc="-5">
                          <a:latin typeface="Calibri"/>
                          <a:cs typeface="Calibri"/>
                        </a:rPr>
                        <a:t>glass,</a:t>
                      </a:r>
                      <a:r>
                        <a:rPr sz="600" spc="20">
                          <a:latin typeface="Calibri"/>
                          <a:cs typeface="Calibri"/>
                        </a:rPr>
                        <a:t> </a:t>
                      </a:r>
                      <a:r>
                        <a:rPr sz="600">
                          <a:latin typeface="Calibri"/>
                          <a:cs typeface="Calibri"/>
                        </a:rPr>
                        <a:t>brick,</a:t>
                      </a:r>
                      <a:r>
                        <a:rPr sz="600" spc="20">
                          <a:latin typeface="Calibri"/>
                          <a:cs typeface="Calibri"/>
                        </a:rPr>
                        <a:t> </a:t>
                      </a:r>
                      <a:r>
                        <a:rPr sz="600" spc="-5">
                          <a:latin typeface="Calibri"/>
                          <a:cs typeface="Calibri"/>
                        </a:rPr>
                        <a:t>twisting,</a:t>
                      </a:r>
                      <a:r>
                        <a:rPr lang="en-US" sz="600" spc="-5">
                          <a:latin typeface="Calibri"/>
                          <a:cs typeface="Calibri"/>
                        </a:rPr>
                        <a:t> </a:t>
                      </a:r>
                      <a:r>
                        <a:rPr sz="600">
                          <a:latin typeface="Calibri"/>
                          <a:cs typeface="Calibri"/>
                        </a:rPr>
                        <a:t> </a:t>
                      </a:r>
                      <a:r>
                        <a:rPr sz="600" spc="-5">
                          <a:latin typeface="Calibri"/>
                          <a:cs typeface="Calibri"/>
                        </a:rPr>
                        <a:t>squashing,</a:t>
                      </a:r>
                      <a:r>
                        <a:rPr sz="600" spc="-10">
                          <a:latin typeface="Calibri"/>
                          <a:cs typeface="Calibri"/>
                        </a:rPr>
                        <a:t> </a:t>
                      </a:r>
                      <a:r>
                        <a:rPr sz="600" spc="-5">
                          <a:latin typeface="Calibri"/>
                          <a:cs typeface="Calibri"/>
                        </a:rPr>
                        <a:t>bending,</a:t>
                      </a:r>
                      <a:r>
                        <a:rPr sz="600" spc="5">
                          <a:latin typeface="Calibri"/>
                          <a:cs typeface="Calibri"/>
                        </a:rPr>
                        <a:t> </a:t>
                      </a:r>
                      <a:r>
                        <a:rPr sz="600" spc="-5">
                          <a:latin typeface="Calibri"/>
                          <a:cs typeface="Calibri"/>
                        </a:rPr>
                        <a:t>matches,</a:t>
                      </a:r>
                      <a:r>
                        <a:rPr sz="600" spc="5">
                          <a:latin typeface="Calibri"/>
                          <a:cs typeface="Calibri"/>
                        </a:rPr>
                        <a:t> </a:t>
                      </a:r>
                      <a:r>
                        <a:rPr sz="600" spc="-5">
                          <a:latin typeface="Calibri"/>
                          <a:cs typeface="Calibri"/>
                        </a:rPr>
                        <a:t>cans,</a:t>
                      </a:r>
                      <a:r>
                        <a:rPr sz="600" spc="5">
                          <a:latin typeface="Calibri"/>
                          <a:cs typeface="Calibri"/>
                        </a:rPr>
                        <a:t> </a:t>
                      </a:r>
                      <a:r>
                        <a:rPr sz="600" spc="-5">
                          <a:latin typeface="Calibri"/>
                          <a:cs typeface="Calibri"/>
                        </a:rPr>
                        <a:t>spoons,</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4"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15"/>
                        </a:spcBef>
                      </a:pPr>
                      <a:endParaRPr sz="600">
                        <a:latin typeface="Times New Roman"/>
                        <a:cs typeface="Times New Roman"/>
                      </a:endParaRPr>
                    </a:p>
                    <a:p>
                      <a:pPr marL="67945" marR="924560">
                        <a:lnSpc>
                          <a:spcPct val="101400"/>
                        </a:lnSpc>
                        <a:spcBef>
                          <a:spcPts val="5"/>
                        </a:spcBef>
                      </a:pPr>
                      <a:r>
                        <a:rPr sz="600" spc="-5">
                          <a:latin typeface="Calibri"/>
                          <a:cs typeface="Calibri"/>
                        </a:rPr>
                        <a:t>William Addis</a:t>
                      </a:r>
                      <a:r>
                        <a:rPr lang="en-US" sz="600" spc="-5">
                          <a:latin typeface="Calibri"/>
                          <a:cs typeface="Calibri"/>
                        </a:rPr>
                        <a:t> </a:t>
                      </a:r>
                      <a:r>
                        <a:rPr sz="600">
                          <a:latin typeface="Calibri"/>
                          <a:cs typeface="Calibri"/>
                        </a:rPr>
                        <a:t> (</a:t>
                      </a:r>
                      <a:r>
                        <a:rPr sz="600" spc="-5">
                          <a:latin typeface="Calibri"/>
                          <a:cs typeface="Calibri"/>
                        </a:rPr>
                        <a:t>T</a:t>
                      </a:r>
                      <a:r>
                        <a:rPr sz="600">
                          <a:latin typeface="Calibri"/>
                          <a:cs typeface="Calibri"/>
                        </a:rPr>
                        <a:t>oo</a:t>
                      </a:r>
                      <a:r>
                        <a:rPr sz="600" spc="-5">
                          <a:latin typeface="Calibri"/>
                          <a:cs typeface="Calibri"/>
                        </a:rPr>
                        <a:t>t</a:t>
                      </a:r>
                      <a:r>
                        <a:rPr sz="600" spc="5">
                          <a:latin typeface="Calibri"/>
                          <a:cs typeface="Calibri"/>
                        </a:rPr>
                        <a:t>hb</a:t>
                      </a:r>
                      <a:r>
                        <a:rPr sz="600" spc="-5">
                          <a:latin typeface="Calibri"/>
                          <a:cs typeface="Calibri"/>
                        </a:rPr>
                        <a:t>r</a:t>
                      </a:r>
                      <a:r>
                        <a:rPr sz="600" spc="5">
                          <a:latin typeface="Calibri"/>
                          <a:cs typeface="Calibri"/>
                        </a:rPr>
                        <a:t>u</a:t>
                      </a:r>
                      <a:r>
                        <a:rPr sz="600">
                          <a:latin typeface="Calibri"/>
                          <a:cs typeface="Calibri"/>
                        </a:rPr>
                        <a:t>sh </a:t>
                      </a:r>
                      <a:r>
                        <a:rPr sz="600" spc="-10">
                          <a:latin typeface="Calibri"/>
                          <a:cs typeface="Calibri"/>
                        </a:rPr>
                        <a:t>I</a:t>
                      </a:r>
                      <a:r>
                        <a:rPr sz="600" spc="5">
                          <a:latin typeface="Calibri"/>
                          <a:cs typeface="Calibri"/>
                        </a:rPr>
                        <a:t>n</a:t>
                      </a:r>
                      <a:r>
                        <a:rPr sz="600" spc="-5">
                          <a:latin typeface="Calibri"/>
                          <a:cs typeface="Calibri"/>
                        </a:rPr>
                        <a:t>v</a:t>
                      </a:r>
                      <a:r>
                        <a:rPr sz="600">
                          <a:latin typeface="Calibri"/>
                          <a:cs typeface="Calibri"/>
                        </a:rPr>
                        <a:t>e</a:t>
                      </a:r>
                      <a:r>
                        <a:rPr sz="600" spc="5">
                          <a:latin typeface="Calibri"/>
                          <a:cs typeface="Calibri"/>
                        </a:rPr>
                        <a:t>n</a:t>
                      </a:r>
                      <a:r>
                        <a:rPr sz="600" spc="-5">
                          <a:latin typeface="Calibri"/>
                          <a:cs typeface="Calibri"/>
                        </a:rPr>
                        <a:t>t</a:t>
                      </a:r>
                      <a:r>
                        <a:rPr sz="600">
                          <a:latin typeface="Calibri"/>
                          <a:cs typeface="Calibri"/>
                        </a:rPr>
                        <a:t>o</a:t>
                      </a:r>
                      <a:r>
                        <a:rPr sz="600" spc="-5">
                          <a:latin typeface="Calibri"/>
                          <a:cs typeface="Calibri"/>
                        </a:rPr>
                        <a:t>r</a:t>
                      </a:r>
                      <a:r>
                        <a:rPr sz="600">
                          <a:latin typeface="Calibri"/>
                          <a:cs typeface="Calibri"/>
                        </a:rPr>
                        <a:t>)</a:t>
                      </a:r>
                    </a:p>
                    <a:p>
                      <a:pPr>
                        <a:lnSpc>
                          <a:spcPct val="100000"/>
                        </a:lnSpc>
                        <a:spcBef>
                          <a:spcPts val="55"/>
                        </a:spcBef>
                      </a:pPr>
                      <a:endParaRPr sz="600">
                        <a:latin typeface="Times New Roman"/>
                        <a:cs typeface="Times New Roman"/>
                      </a:endParaRPr>
                    </a:p>
                    <a:p>
                      <a:pPr marL="67945" marR="1017905">
                        <a:lnSpc>
                          <a:spcPct val="101800"/>
                        </a:lnSpc>
                      </a:pPr>
                      <a:r>
                        <a:rPr sz="600" spc="-5">
                          <a:latin typeface="Calibri"/>
                          <a:cs typeface="Calibri"/>
                        </a:rPr>
                        <a:t>C</a:t>
                      </a:r>
                      <a:r>
                        <a:rPr sz="600" spc="5">
                          <a:latin typeface="Calibri"/>
                          <a:cs typeface="Calibri"/>
                        </a:rPr>
                        <a:t>h</a:t>
                      </a:r>
                      <a:r>
                        <a:rPr sz="600">
                          <a:latin typeface="Calibri"/>
                          <a:cs typeface="Calibri"/>
                        </a:rPr>
                        <a:t>a</a:t>
                      </a:r>
                      <a:r>
                        <a:rPr sz="600" spc="-5">
                          <a:latin typeface="Calibri"/>
                          <a:cs typeface="Calibri"/>
                        </a:rPr>
                        <a:t>rl</a:t>
                      </a:r>
                      <a:r>
                        <a:rPr sz="600">
                          <a:latin typeface="Calibri"/>
                          <a:cs typeface="Calibri"/>
                        </a:rPr>
                        <a:t>es Ma</a:t>
                      </a:r>
                      <a:r>
                        <a:rPr sz="600" spc="5">
                          <a:latin typeface="Calibri"/>
                          <a:cs typeface="Calibri"/>
                        </a:rPr>
                        <a:t>c</a:t>
                      </a:r>
                      <a:r>
                        <a:rPr sz="600" spc="-5">
                          <a:latin typeface="Calibri"/>
                          <a:cs typeface="Calibri"/>
                        </a:rPr>
                        <a:t>ki</a:t>
                      </a:r>
                      <a:r>
                        <a:rPr sz="600" spc="5">
                          <a:latin typeface="Calibri"/>
                          <a:cs typeface="Calibri"/>
                        </a:rPr>
                        <a:t>n</a:t>
                      </a:r>
                      <a:r>
                        <a:rPr sz="600" spc="-5">
                          <a:latin typeface="Calibri"/>
                          <a:cs typeface="Calibri"/>
                        </a:rPr>
                        <a:t>t</a:t>
                      </a:r>
                      <a:r>
                        <a:rPr sz="600">
                          <a:latin typeface="Calibri"/>
                          <a:cs typeface="Calibri"/>
                        </a:rPr>
                        <a:t>osh</a:t>
                      </a:r>
                      <a:r>
                        <a:rPr lang="en-US" sz="600">
                          <a:latin typeface="Calibri"/>
                          <a:cs typeface="Calibri"/>
                        </a:rPr>
                        <a:t> </a:t>
                      </a:r>
                      <a:r>
                        <a:rPr sz="600">
                          <a:latin typeface="Calibri"/>
                          <a:cs typeface="Calibri"/>
                        </a:rPr>
                        <a:t> </a:t>
                      </a:r>
                      <a:r>
                        <a:rPr sz="600" spc="-5">
                          <a:latin typeface="Calibri"/>
                          <a:cs typeface="Calibri"/>
                        </a:rPr>
                        <a:t>(Waterproof</a:t>
                      </a:r>
                      <a:r>
                        <a:rPr sz="600" spc="-20">
                          <a:latin typeface="Calibri"/>
                          <a:cs typeface="Calibri"/>
                        </a:rPr>
                        <a:t> </a:t>
                      </a:r>
                      <a:r>
                        <a:rPr sz="600" spc="-5">
                          <a:latin typeface="Calibri"/>
                          <a:cs typeface="Calibri"/>
                        </a:rPr>
                        <a:t>coat)</a:t>
                      </a:r>
                      <a:endParaRPr sz="600">
                        <a:latin typeface="Calibri"/>
                        <a:cs typeface="Calibri"/>
                      </a:endParaRPr>
                    </a:p>
                    <a:p>
                      <a:pPr>
                        <a:lnSpc>
                          <a:spcPct val="100000"/>
                        </a:lnSpc>
                      </a:pPr>
                      <a:endParaRPr sz="700">
                        <a:latin typeface="Times New Roman"/>
                        <a:cs typeface="Times New Roman"/>
                      </a:endParaRPr>
                    </a:p>
                    <a:p>
                      <a:pPr marL="67945" marR="1167765">
                        <a:lnSpc>
                          <a:spcPct val="101400"/>
                        </a:lnSpc>
                      </a:pPr>
                      <a:r>
                        <a:rPr sz="600" spc="5">
                          <a:latin typeface="Calibri"/>
                          <a:cs typeface="Calibri"/>
                        </a:rPr>
                        <a:t>J</a:t>
                      </a:r>
                      <a:r>
                        <a:rPr sz="600">
                          <a:latin typeface="Calibri"/>
                          <a:cs typeface="Calibri"/>
                        </a:rPr>
                        <a:t>o</a:t>
                      </a:r>
                      <a:r>
                        <a:rPr sz="600" spc="5">
                          <a:latin typeface="Calibri"/>
                          <a:cs typeface="Calibri"/>
                        </a:rPr>
                        <a:t>h</a:t>
                      </a:r>
                      <a:r>
                        <a:rPr sz="600">
                          <a:latin typeface="Calibri"/>
                          <a:cs typeface="Calibri"/>
                        </a:rPr>
                        <a:t>n </a:t>
                      </a:r>
                      <a:r>
                        <a:rPr sz="600" err="1">
                          <a:latin typeface="Calibri"/>
                          <a:cs typeface="Calibri"/>
                        </a:rPr>
                        <a:t>M</a:t>
                      </a:r>
                      <a:r>
                        <a:rPr sz="600" spc="-10" err="1">
                          <a:latin typeface="Calibri"/>
                          <a:cs typeface="Calibri"/>
                        </a:rPr>
                        <a:t>a</a:t>
                      </a:r>
                      <a:r>
                        <a:rPr sz="600" spc="5" err="1">
                          <a:latin typeface="Calibri"/>
                          <a:cs typeface="Calibri"/>
                        </a:rPr>
                        <a:t>c</a:t>
                      </a:r>
                      <a:r>
                        <a:rPr sz="600" err="1">
                          <a:latin typeface="Calibri"/>
                          <a:cs typeface="Calibri"/>
                        </a:rPr>
                        <a:t>A</a:t>
                      </a:r>
                      <a:r>
                        <a:rPr sz="600" spc="5" err="1">
                          <a:latin typeface="Calibri"/>
                          <a:cs typeface="Calibri"/>
                        </a:rPr>
                        <a:t>d</a:t>
                      </a:r>
                      <a:r>
                        <a:rPr sz="600" err="1">
                          <a:latin typeface="Calibri"/>
                          <a:cs typeface="Calibri"/>
                        </a:rPr>
                        <a:t>am</a:t>
                      </a:r>
                      <a:r>
                        <a:rPr lang="en-US" sz="600">
                          <a:latin typeface="Calibri"/>
                          <a:cs typeface="Calibri"/>
                        </a:rPr>
                        <a:t> </a:t>
                      </a:r>
                      <a:r>
                        <a:rPr sz="600">
                          <a:latin typeface="Calibri"/>
                          <a:cs typeface="Calibri"/>
                        </a:rPr>
                        <a:t> </a:t>
                      </a:r>
                      <a:r>
                        <a:rPr sz="600" spc="-5">
                          <a:latin typeface="Calibri"/>
                          <a:cs typeface="Calibri"/>
                        </a:rPr>
                        <a:t>(roads)</a:t>
                      </a:r>
                      <a:endParaRPr sz="600">
                        <a:latin typeface="Calibri"/>
                        <a:cs typeface="Calibri"/>
                      </a:endParaRPr>
                    </a:p>
                  </a:txBody>
                  <a:tcPr marL="0" marR="0" marT="1727"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6675">
                        <a:lnSpc>
                          <a:spcPct val="100000"/>
                        </a:lnSpc>
                      </a:pPr>
                      <a:r>
                        <a:rPr sz="600" b="1" i="1" spc="-5">
                          <a:latin typeface="Calibri"/>
                          <a:cs typeface="Calibri"/>
                        </a:rPr>
                        <a:t>The</a:t>
                      </a:r>
                      <a:r>
                        <a:rPr sz="600" b="1" i="1" spc="-20">
                          <a:latin typeface="Calibri"/>
                          <a:cs typeface="Calibri"/>
                        </a:rPr>
                        <a:t> </a:t>
                      </a:r>
                      <a:r>
                        <a:rPr sz="600" b="1" i="1" spc="-5">
                          <a:latin typeface="Calibri"/>
                          <a:cs typeface="Calibri"/>
                        </a:rPr>
                        <a:t>Tin</a:t>
                      </a:r>
                      <a:r>
                        <a:rPr sz="600" b="1" i="1" spc="-20">
                          <a:latin typeface="Calibri"/>
                          <a:cs typeface="Calibri"/>
                        </a:rPr>
                        <a:t> </a:t>
                      </a:r>
                      <a:r>
                        <a:rPr sz="600" b="1" i="1" spc="-5">
                          <a:latin typeface="Calibri"/>
                          <a:cs typeface="Calibri"/>
                        </a:rPr>
                        <a:t>Forest</a:t>
                      </a:r>
                      <a:endParaRPr sz="600">
                        <a:latin typeface="Calibri"/>
                        <a:cs typeface="Calibri"/>
                      </a:endParaRPr>
                    </a:p>
                    <a:p>
                      <a:pPr marL="66675">
                        <a:lnSpc>
                          <a:spcPct val="100000"/>
                        </a:lnSpc>
                        <a:spcBef>
                          <a:spcPts val="10"/>
                        </a:spcBef>
                      </a:pPr>
                      <a:r>
                        <a:rPr sz="600" i="1">
                          <a:latin typeface="Calibri"/>
                          <a:cs typeface="Calibri"/>
                        </a:rPr>
                        <a:t>(He</a:t>
                      </a:r>
                      <a:r>
                        <a:rPr sz="600" i="1" spc="-5">
                          <a:latin typeface="Calibri"/>
                          <a:cs typeface="Calibri"/>
                        </a:rPr>
                        <a:t>l</a:t>
                      </a:r>
                      <a:r>
                        <a:rPr sz="600" i="1">
                          <a:latin typeface="Calibri"/>
                          <a:cs typeface="Calibri"/>
                        </a:rPr>
                        <a:t>en Ward)</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a:latin typeface="Calibri"/>
                          <a:cs typeface="Calibri"/>
                        </a:rPr>
                        <a:t>T</a:t>
                      </a:r>
                      <a:r>
                        <a:rPr sz="600" b="1" i="1" spc="-5">
                          <a:latin typeface="Calibri"/>
                          <a:cs typeface="Calibri"/>
                        </a:rPr>
                        <a:t>r</a:t>
                      </a:r>
                      <a:r>
                        <a:rPr sz="600" b="1" i="1">
                          <a:latin typeface="Calibri"/>
                          <a:cs typeface="Calibri"/>
                        </a:rPr>
                        <a:t>action Man</a:t>
                      </a:r>
                      <a:endParaRPr sz="600">
                        <a:latin typeface="Calibri"/>
                        <a:cs typeface="Calibri"/>
                      </a:endParaRPr>
                    </a:p>
                    <a:p>
                      <a:pPr marL="66675">
                        <a:lnSpc>
                          <a:spcPct val="100000"/>
                        </a:lnSpc>
                        <a:spcBef>
                          <a:spcPts val="15"/>
                        </a:spcBef>
                      </a:pPr>
                      <a:r>
                        <a:rPr sz="600" i="1">
                          <a:latin typeface="Calibri"/>
                          <a:cs typeface="Calibri"/>
                        </a:rPr>
                        <a:t>(M</a:t>
                      </a:r>
                      <a:r>
                        <a:rPr sz="600" i="1" spc="-5">
                          <a:latin typeface="Calibri"/>
                          <a:cs typeface="Calibri"/>
                        </a:rPr>
                        <a:t>i</a:t>
                      </a:r>
                      <a:r>
                        <a:rPr sz="600" i="1">
                          <a:latin typeface="Calibri"/>
                          <a:cs typeface="Calibri"/>
                        </a:rPr>
                        <a:t>ni</a:t>
                      </a:r>
                      <a:r>
                        <a:rPr sz="600" i="1" spc="-5">
                          <a:latin typeface="Calibri"/>
                          <a:cs typeface="Calibri"/>
                        </a:rPr>
                        <a:t> </a:t>
                      </a:r>
                      <a:r>
                        <a:rPr sz="600" i="1">
                          <a:latin typeface="Calibri"/>
                          <a:cs typeface="Calibri"/>
                        </a:rPr>
                        <a:t>Gre</a:t>
                      </a:r>
                      <a:r>
                        <a:rPr sz="600" i="1" spc="-5">
                          <a:latin typeface="Calibri"/>
                          <a:cs typeface="Calibri"/>
                        </a:rPr>
                        <a:t>y)</a:t>
                      </a:r>
                      <a:endParaRPr sz="600">
                        <a:latin typeface="Calibri"/>
                        <a:cs typeface="Calibri"/>
                      </a:endParaRPr>
                    </a:p>
                    <a:p>
                      <a:pPr>
                        <a:lnSpc>
                          <a:spcPct val="100000"/>
                        </a:lnSpc>
                        <a:spcBef>
                          <a:spcPts val="15"/>
                        </a:spcBef>
                      </a:pPr>
                      <a:endParaRPr sz="700">
                        <a:latin typeface="Times New Roman"/>
                        <a:cs typeface="Times New Roman"/>
                      </a:endParaRPr>
                    </a:p>
                    <a:p>
                      <a:pPr marL="66675">
                        <a:lnSpc>
                          <a:spcPct val="100000"/>
                        </a:lnSpc>
                      </a:pPr>
                      <a:r>
                        <a:rPr sz="600" b="1" i="1" spc="-5">
                          <a:latin typeface="Calibri"/>
                          <a:cs typeface="Calibri"/>
                        </a:rPr>
                        <a:t>Three</a:t>
                      </a:r>
                      <a:r>
                        <a:rPr sz="600" b="1" i="1" spc="-25">
                          <a:latin typeface="Calibri"/>
                          <a:cs typeface="Calibri"/>
                        </a:rPr>
                        <a:t> </a:t>
                      </a:r>
                      <a:r>
                        <a:rPr sz="600" b="1" i="1" spc="-5">
                          <a:latin typeface="Calibri"/>
                          <a:cs typeface="Calibri"/>
                        </a:rPr>
                        <a:t>Little</a:t>
                      </a:r>
                      <a:r>
                        <a:rPr sz="600" b="1" i="1" spc="-20">
                          <a:latin typeface="Calibri"/>
                          <a:cs typeface="Calibri"/>
                        </a:rPr>
                        <a:t> </a:t>
                      </a:r>
                      <a:r>
                        <a:rPr sz="600" b="1" i="1" spc="-5">
                          <a:latin typeface="Calibri"/>
                          <a:cs typeface="Calibri"/>
                        </a:rPr>
                        <a:t>Pigs</a:t>
                      </a:r>
                      <a:endParaRPr sz="600">
                        <a:latin typeface="Calibri"/>
                        <a:cs typeface="Calibri"/>
                      </a:endParaRPr>
                    </a:p>
                    <a:p>
                      <a:pPr marL="66675">
                        <a:lnSpc>
                          <a:spcPct val="100000"/>
                        </a:lnSpc>
                        <a:spcBef>
                          <a:spcPts val="10"/>
                        </a:spcBef>
                      </a:pPr>
                      <a:r>
                        <a:rPr sz="600" i="1">
                          <a:latin typeface="Calibri"/>
                          <a:cs typeface="Calibri"/>
                        </a:rPr>
                        <a:t>(</a:t>
                      </a:r>
                      <a:r>
                        <a:rPr sz="600" i="1" spc="-5">
                          <a:latin typeface="Calibri"/>
                          <a:cs typeface="Calibri"/>
                        </a:rPr>
                        <a:t>L</a:t>
                      </a:r>
                      <a:r>
                        <a:rPr sz="600" i="1">
                          <a:latin typeface="Calibri"/>
                          <a:cs typeface="Calibri"/>
                        </a:rPr>
                        <a:t>es</a:t>
                      </a:r>
                      <a:r>
                        <a:rPr sz="600" i="1" spc="-5">
                          <a:latin typeface="Calibri"/>
                          <a:cs typeface="Calibri"/>
                        </a:rPr>
                        <a:t>l</a:t>
                      </a:r>
                      <a:r>
                        <a:rPr sz="600" i="1">
                          <a:latin typeface="Calibri"/>
                          <a:cs typeface="Calibri"/>
                        </a:rPr>
                        <a:t>ey</a:t>
                      </a:r>
                      <a:r>
                        <a:rPr sz="600" i="1" spc="-5">
                          <a:latin typeface="Calibri"/>
                          <a:cs typeface="Calibri"/>
                        </a:rPr>
                        <a:t> Si</a:t>
                      </a:r>
                      <a:r>
                        <a:rPr sz="600" i="1">
                          <a:latin typeface="Calibri"/>
                          <a:cs typeface="Calibri"/>
                        </a:rPr>
                        <a:t>m</a:t>
                      </a:r>
                      <a:r>
                        <a:rPr sz="600" i="1" spc="5">
                          <a:latin typeface="Calibri"/>
                          <a:cs typeface="Calibri"/>
                        </a:rPr>
                        <a:t>s</a:t>
                      </a:r>
                      <a:r>
                        <a:rPr sz="600" i="1">
                          <a:latin typeface="Calibri"/>
                          <a:cs typeface="Calibri"/>
                        </a:rPr>
                        <a:t>)</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072947">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a:latin typeface="Calibri"/>
                          <a:cs typeface="Calibri"/>
                        </a:rPr>
                        <a:t>In</a:t>
                      </a:r>
                      <a:r>
                        <a:rPr sz="600" b="1" spc="-15">
                          <a:latin typeface="Calibri"/>
                          <a:cs typeface="Calibri"/>
                        </a:rPr>
                        <a:t> </a:t>
                      </a:r>
                      <a:r>
                        <a:rPr sz="600" b="1" spc="-5">
                          <a:latin typeface="Calibri"/>
                          <a:cs typeface="Calibri"/>
                        </a:rPr>
                        <a:t>KS1</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marR="257175" indent="-228600">
                        <a:lnSpc>
                          <a:spcPct val="101400"/>
                        </a:lnSpc>
                        <a:spcBef>
                          <a:spcPts val="50"/>
                        </a:spcBef>
                        <a:buFont typeface="Symbol"/>
                        <a:buChar char=""/>
                      </a:pPr>
                      <a:r>
                        <a:rPr sz="600" b="1" spc="-5">
                          <a:latin typeface="Calibri"/>
                          <a:cs typeface="Calibri"/>
                        </a:rPr>
                        <a:t>Distinguish</a:t>
                      </a:r>
                      <a:r>
                        <a:rPr sz="600" b="1" spc="5">
                          <a:latin typeface="Calibri"/>
                          <a:cs typeface="Calibri"/>
                        </a:rPr>
                        <a:t> </a:t>
                      </a:r>
                      <a:r>
                        <a:rPr sz="600" b="1" spc="-5">
                          <a:latin typeface="Calibri"/>
                          <a:cs typeface="Calibri"/>
                        </a:rPr>
                        <a:t>between and</a:t>
                      </a:r>
                      <a:r>
                        <a:rPr sz="600" b="1" spc="5">
                          <a:latin typeface="Calibri"/>
                          <a:cs typeface="Calibri"/>
                        </a:rPr>
                        <a:t> </a:t>
                      </a:r>
                      <a:r>
                        <a:rPr sz="600" b="1" spc="-5">
                          <a:latin typeface="Calibri"/>
                          <a:cs typeface="Calibri"/>
                        </a:rPr>
                        <a:t>object </a:t>
                      </a:r>
                      <a:r>
                        <a:rPr sz="600" b="1">
                          <a:latin typeface="Calibri"/>
                          <a:cs typeface="Calibri"/>
                        </a:rPr>
                        <a:t>and</a:t>
                      </a:r>
                      <a:r>
                        <a:rPr sz="600" b="1" spc="-5">
                          <a:latin typeface="Calibri"/>
                          <a:cs typeface="Calibri"/>
                        </a:rPr>
                        <a:t> the</a:t>
                      </a:r>
                      <a:r>
                        <a:rPr sz="600" b="1" spc="10">
                          <a:latin typeface="Calibri"/>
                          <a:cs typeface="Calibri"/>
                        </a:rPr>
                        <a:t> </a:t>
                      </a:r>
                      <a:r>
                        <a:rPr sz="600" b="1" spc="-5">
                          <a:latin typeface="Calibri"/>
                          <a:cs typeface="Calibri"/>
                        </a:rPr>
                        <a:t>material</a:t>
                      </a:r>
                      <a:r>
                        <a:rPr sz="600" b="1" spc="5">
                          <a:latin typeface="Calibri"/>
                          <a:cs typeface="Calibri"/>
                        </a:rPr>
                        <a:t> </a:t>
                      </a:r>
                      <a:r>
                        <a:rPr sz="600" b="1" spc="-5">
                          <a:latin typeface="Calibri"/>
                          <a:cs typeface="Calibri"/>
                        </a:rPr>
                        <a:t>from</a:t>
                      </a:r>
                      <a:r>
                        <a:rPr lang="en-US" sz="600" b="1" spc="-5">
                          <a:latin typeface="Calibri"/>
                          <a:cs typeface="Calibri"/>
                        </a:rPr>
                        <a:t> </a:t>
                      </a:r>
                      <a:r>
                        <a:rPr sz="600" b="1" spc="-145">
                          <a:latin typeface="Calibri"/>
                          <a:cs typeface="Calibri"/>
                        </a:rPr>
                        <a:t> </a:t>
                      </a:r>
                      <a:r>
                        <a:rPr sz="600" b="1" spc="-5">
                          <a:latin typeface="Calibri"/>
                          <a:cs typeface="Calibri"/>
                        </a:rPr>
                        <a:t>which</a:t>
                      </a:r>
                      <a:r>
                        <a:rPr sz="600" b="1" spc="-10">
                          <a:latin typeface="Calibri"/>
                          <a:cs typeface="Calibri"/>
                        </a:rPr>
                        <a:t> </a:t>
                      </a:r>
                      <a:r>
                        <a:rPr sz="600" b="1">
                          <a:latin typeface="Calibri"/>
                          <a:cs typeface="Calibri"/>
                        </a:rPr>
                        <a:t>it</a:t>
                      </a:r>
                      <a:r>
                        <a:rPr sz="600" b="1" spc="-5">
                          <a:latin typeface="Calibri"/>
                          <a:cs typeface="Calibri"/>
                        </a:rPr>
                        <a:t> is</a:t>
                      </a:r>
                      <a:r>
                        <a:rPr sz="600" b="1" spc="5">
                          <a:latin typeface="Calibri"/>
                          <a:cs typeface="Calibri"/>
                        </a:rPr>
                        <a:t> </a:t>
                      </a:r>
                      <a:r>
                        <a:rPr sz="600" b="1" spc="-5">
                          <a:latin typeface="Calibri"/>
                          <a:cs typeface="Calibri"/>
                        </a:rPr>
                        <a:t>made.</a:t>
                      </a:r>
                      <a:endParaRPr sz="600">
                        <a:latin typeface="Calibri"/>
                        <a:cs typeface="Calibri"/>
                      </a:endParaRPr>
                    </a:p>
                    <a:p>
                      <a:pPr marL="525780" marR="309245" indent="-228600">
                        <a:lnSpc>
                          <a:spcPct val="101400"/>
                        </a:lnSpc>
                        <a:spcBef>
                          <a:spcPts val="35"/>
                        </a:spcBef>
                        <a:buFont typeface="Symbol"/>
                        <a:buChar char=""/>
                      </a:pPr>
                      <a:r>
                        <a:rPr sz="600" b="1" spc="-5">
                          <a:latin typeface="Calibri"/>
                          <a:cs typeface="Calibri"/>
                        </a:rPr>
                        <a:t>Identify and name</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of</a:t>
                      </a:r>
                      <a:r>
                        <a:rPr sz="600" b="1" spc="-10">
                          <a:latin typeface="Calibri"/>
                          <a:cs typeface="Calibri"/>
                        </a:rPr>
                        <a:t> </a:t>
                      </a:r>
                      <a:r>
                        <a:rPr sz="600" b="1" spc="-5">
                          <a:latin typeface="Calibri"/>
                          <a:cs typeface="Calibri"/>
                        </a:rPr>
                        <a:t>everyday</a:t>
                      </a:r>
                      <a:r>
                        <a:rPr sz="600" b="1" spc="10">
                          <a:latin typeface="Calibri"/>
                          <a:cs typeface="Calibri"/>
                        </a:rPr>
                        <a:t> </a:t>
                      </a:r>
                      <a:r>
                        <a:rPr sz="600" b="1" spc="-5">
                          <a:latin typeface="Calibri"/>
                          <a:cs typeface="Calibri"/>
                        </a:rPr>
                        <a:t>materials,</a:t>
                      </a:r>
                      <a:r>
                        <a:rPr lang="en-US" sz="600" b="1" spc="-5">
                          <a:latin typeface="Calibri"/>
                          <a:cs typeface="Calibri"/>
                        </a:rPr>
                        <a:t> </a:t>
                      </a:r>
                      <a:r>
                        <a:rPr sz="600" b="1">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wood,</a:t>
                      </a:r>
                      <a:r>
                        <a:rPr sz="600" b="1" spc="5">
                          <a:latin typeface="Calibri"/>
                          <a:cs typeface="Calibri"/>
                        </a:rPr>
                        <a:t> </a:t>
                      </a:r>
                      <a:r>
                        <a:rPr sz="600" b="1" spc="-5">
                          <a:latin typeface="Calibri"/>
                          <a:cs typeface="Calibri"/>
                        </a:rPr>
                        <a:t>metal,</a:t>
                      </a:r>
                      <a:r>
                        <a:rPr sz="600" b="1" spc="10">
                          <a:latin typeface="Calibri"/>
                          <a:cs typeface="Calibri"/>
                        </a:rPr>
                        <a:t> </a:t>
                      </a:r>
                      <a:r>
                        <a:rPr sz="600" b="1" spc="-5">
                          <a:latin typeface="Calibri"/>
                          <a:cs typeface="Calibri"/>
                        </a:rPr>
                        <a:t>plastic, glass,</a:t>
                      </a:r>
                      <a:r>
                        <a:rPr sz="600" b="1" spc="10">
                          <a:latin typeface="Calibri"/>
                          <a:cs typeface="Calibri"/>
                        </a:rPr>
                        <a:t> </a:t>
                      </a:r>
                      <a:r>
                        <a:rPr sz="600" b="1" spc="-5">
                          <a:latin typeface="Calibri"/>
                          <a:cs typeface="Calibri"/>
                        </a:rPr>
                        <a:t>water</a:t>
                      </a:r>
                      <a:r>
                        <a:rPr sz="600" b="1">
                          <a:latin typeface="Calibri"/>
                          <a:cs typeface="Calibri"/>
                        </a:rPr>
                        <a:t> </a:t>
                      </a:r>
                      <a:r>
                        <a:rPr sz="600" b="1" spc="-5">
                          <a:latin typeface="Calibri"/>
                          <a:cs typeface="Calibri"/>
                        </a:rPr>
                        <a:t>and rock,</a:t>
                      </a:r>
                      <a:endParaRPr sz="600">
                        <a:latin typeface="Calibri"/>
                        <a:cs typeface="Calibri"/>
                      </a:endParaRPr>
                    </a:p>
                    <a:p>
                      <a:pPr marL="525780" marR="273685" indent="-228600">
                        <a:lnSpc>
                          <a:spcPct val="101400"/>
                        </a:lnSpc>
                        <a:spcBef>
                          <a:spcPts val="45"/>
                        </a:spcBef>
                        <a:buFont typeface="Symbol"/>
                        <a:buChar char=""/>
                      </a:pPr>
                      <a:r>
                        <a:rPr sz="600" b="1" spc="-5">
                          <a:latin typeface="Calibri"/>
                          <a:cs typeface="Calibri"/>
                        </a:rPr>
                        <a:t>Describe the simple physical</a:t>
                      </a:r>
                      <a:r>
                        <a:rPr sz="600" b="1" spc="5">
                          <a:latin typeface="Calibri"/>
                          <a:cs typeface="Calibri"/>
                        </a:rPr>
                        <a:t> </a:t>
                      </a:r>
                      <a:r>
                        <a:rPr sz="600" b="1" spc="-5">
                          <a:latin typeface="Calibri"/>
                          <a:cs typeface="Calibri"/>
                        </a:rPr>
                        <a:t>properties </a:t>
                      </a:r>
                      <a:r>
                        <a:rPr sz="600" b="1">
                          <a:latin typeface="Calibri"/>
                          <a:cs typeface="Calibri"/>
                        </a:rPr>
                        <a:t>of</a:t>
                      </a:r>
                      <a:r>
                        <a:rPr sz="600" b="1" spc="10">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a:t>
                      </a:r>
                      <a:r>
                        <a:rPr sz="600" b="1">
                          <a:latin typeface="Calibri"/>
                          <a:cs typeface="Calibri"/>
                        </a:rPr>
                        <a:t> of</a:t>
                      </a:r>
                      <a:r>
                        <a:rPr lang="en-US" sz="600" b="1">
                          <a:latin typeface="Calibri"/>
                          <a:cs typeface="Calibri"/>
                        </a:rPr>
                        <a:t> </a:t>
                      </a:r>
                      <a:r>
                        <a:rPr sz="600" b="1" spc="-145">
                          <a:latin typeface="Calibri"/>
                          <a:cs typeface="Calibri"/>
                        </a:rPr>
                        <a:t> </a:t>
                      </a:r>
                      <a:r>
                        <a:rPr sz="600" b="1" spc="-5">
                          <a:latin typeface="Calibri"/>
                          <a:cs typeface="Calibri"/>
                        </a:rPr>
                        <a:t>everyday materials.</a:t>
                      </a:r>
                      <a:endParaRPr sz="600">
                        <a:latin typeface="Calibri"/>
                        <a:cs typeface="Calibri"/>
                      </a:endParaRPr>
                    </a:p>
                    <a:p>
                      <a:pPr marL="525780" marR="387985" indent="-228600">
                        <a:lnSpc>
                          <a:spcPct val="101400"/>
                        </a:lnSpc>
                        <a:spcBef>
                          <a:spcPts val="40"/>
                        </a:spcBef>
                        <a:buFont typeface="Symbol"/>
                        <a:buChar char=""/>
                      </a:pPr>
                      <a:r>
                        <a:rPr sz="600" b="1" spc="-5">
                          <a:latin typeface="Calibri"/>
                          <a:cs typeface="Calibri"/>
                        </a:rPr>
                        <a:t>Compare</a:t>
                      </a:r>
                      <a:r>
                        <a:rPr sz="600" b="1" spc="-10">
                          <a:latin typeface="Calibri"/>
                          <a:cs typeface="Calibri"/>
                        </a:rPr>
                        <a:t> </a:t>
                      </a:r>
                      <a:r>
                        <a:rPr sz="600" b="1">
                          <a:latin typeface="Calibri"/>
                          <a:cs typeface="Calibri"/>
                        </a:rPr>
                        <a:t>and</a:t>
                      </a:r>
                      <a:r>
                        <a:rPr sz="600" b="1" spc="-5">
                          <a:latin typeface="Calibri"/>
                          <a:cs typeface="Calibri"/>
                        </a:rPr>
                        <a:t> group</a:t>
                      </a:r>
                      <a:r>
                        <a:rPr sz="600" b="1" spc="-10">
                          <a:latin typeface="Calibri"/>
                          <a:cs typeface="Calibri"/>
                        </a:rPr>
                        <a:t> </a:t>
                      </a:r>
                      <a:r>
                        <a:rPr sz="600" b="1" spc="-5">
                          <a:latin typeface="Calibri"/>
                          <a:cs typeface="Calibri"/>
                        </a:rPr>
                        <a:t>together</a:t>
                      </a:r>
                      <a:r>
                        <a:rPr sz="600" b="1">
                          <a:latin typeface="Calibri"/>
                          <a:cs typeface="Calibri"/>
                        </a:rPr>
                        <a:t> </a:t>
                      </a:r>
                      <a:r>
                        <a:rPr sz="600" b="1" spc="-5">
                          <a:latin typeface="Calibri"/>
                          <a:cs typeface="Calibri"/>
                        </a:rPr>
                        <a:t>a variety</a:t>
                      </a:r>
                      <a:r>
                        <a:rPr sz="600" b="1">
                          <a:latin typeface="Calibri"/>
                          <a:cs typeface="Calibri"/>
                        </a:rPr>
                        <a:t> </a:t>
                      </a:r>
                      <a:r>
                        <a:rPr sz="600" b="1" spc="-5">
                          <a:latin typeface="Calibri"/>
                          <a:cs typeface="Calibri"/>
                        </a:rPr>
                        <a:t>of</a:t>
                      </a:r>
                      <a:r>
                        <a:rPr sz="600" b="1" spc="10">
                          <a:latin typeface="Calibri"/>
                          <a:cs typeface="Calibri"/>
                        </a:rPr>
                        <a:t> </a:t>
                      </a:r>
                      <a:r>
                        <a:rPr sz="600" b="1" spc="-5">
                          <a:latin typeface="Calibri"/>
                          <a:cs typeface="Calibri"/>
                        </a:rPr>
                        <a:t>everyday</a:t>
                      </a:r>
                      <a:r>
                        <a:rPr lang="en-US" sz="600" b="1" spc="-5">
                          <a:latin typeface="Calibri"/>
                          <a:cs typeface="Calibri"/>
                        </a:rPr>
                        <a:t> </a:t>
                      </a:r>
                      <a:r>
                        <a:rPr sz="600" b="1" spc="-140">
                          <a:latin typeface="Calibri"/>
                          <a:cs typeface="Calibri"/>
                        </a:rPr>
                        <a:t> </a:t>
                      </a:r>
                      <a:r>
                        <a:rPr sz="600" b="1" spc="-5">
                          <a:latin typeface="Calibri"/>
                          <a:cs typeface="Calibri"/>
                        </a:rPr>
                        <a:t>materials</a:t>
                      </a:r>
                      <a:r>
                        <a:rPr sz="600" b="1">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basis</a:t>
                      </a:r>
                      <a:r>
                        <a:rPr sz="600" b="1" spc="10">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simple properties.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35"/>
                        </a:spcBef>
                      </a:pPr>
                      <a:endParaRPr sz="600">
                        <a:latin typeface="Times New Roman"/>
                        <a:cs typeface="Times New Roman"/>
                      </a:endParaRPr>
                    </a:p>
                    <a:p>
                      <a:pPr marL="67945" marR="185420" algn="just">
                        <a:lnSpc>
                          <a:spcPct val="102000"/>
                        </a:lnSpc>
                        <a:spcBef>
                          <a:spcPts val="5"/>
                        </a:spcBef>
                      </a:pPr>
                      <a:r>
                        <a:rPr sz="500">
                          <a:latin typeface="Calibri"/>
                          <a:cs typeface="Calibri"/>
                        </a:rPr>
                        <a:t>It is </a:t>
                      </a:r>
                      <a:r>
                        <a:rPr sz="500" spc="-5">
                          <a:latin typeface="Calibri"/>
                          <a:cs typeface="Calibri"/>
                        </a:rPr>
                        <a:t>recommended </a:t>
                      </a:r>
                      <a:r>
                        <a:rPr sz="500">
                          <a:latin typeface="Calibri"/>
                          <a:cs typeface="Calibri"/>
                        </a:rPr>
                        <a:t>that </a:t>
                      </a:r>
                      <a:r>
                        <a:rPr sz="500" spc="-5">
                          <a:latin typeface="Calibri"/>
                          <a:cs typeface="Calibri"/>
                        </a:rPr>
                        <a:t>materials </a:t>
                      </a:r>
                      <a:r>
                        <a:rPr sz="500" spc="-10">
                          <a:latin typeface="Calibri"/>
                          <a:cs typeface="Calibri"/>
                        </a:rPr>
                        <a:t>be </a:t>
                      </a:r>
                      <a:r>
                        <a:rPr sz="500" spc="-5">
                          <a:latin typeface="Calibri"/>
                          <a:cs typeface="Calibri"/>
                        </a:rPr>
                        <a:t>taught three times through KS1. </a:t>
                      </a:r>
                      <a:r>
                        <a:rPr sz="500">
                          <a:latin typeface="Calibri"/>
                          <a:cs typeface="Calibri"/>
                        </a:rPr>
                        <a:t>Give a </a:t>
                      </a:r>
                      <a:r>
                        <a:rPr sz="500" spc="-5">
                          <a:latin typeface="Calibri"/>
                          <a:cs typeface="Calibri"/>
                        </a:rPr>
                        <a:t>theme for </a:t>
                      </a:r>
                      <a:r>
                        <a:rPr sz="500">
                          <a:latin typeface="Calibri"/>
                          <a:cs typeface="Calibri"/>
                        </a:rPr>
                        <a:t>each </a:t>
                      </a:r>
                      <a:r>
                        <a:rPr sz="500" spc="-5">
                          <a:latin typeface="Calibri"/>
                          <a:cs typeface="Calibri"/>
                        </a:rPr>
                        <a:t>topic e.g. buildings,</a:t>
                      </a:r>
                      <a:r>
                        <a:rPr lang="en-US" sz="500" spc="-5">
                          <a:latin typeface="Calibri"/>
                          <a:cs typeface="Calibri"/>
                        </a:rPr>
                        <a:t> </a:t>
                      </a:r>
                      <a:r>
                        <a:rPr sz="500">
                          <a:latin typeface="Calibri"/>
                          <a:cs typeface="Calibri"/>
                        </a:rPr>
                        <a:t> </a:t>
                      </a:r>
                      <a:r>
                        <a:rPr sz="500" spc="-5">
                          <a:latin typeface="Calibri"/>
                          <a:cs typeface="Calibri"/>
                        </a:rPr>
                        <a:t>exploration, toys, the seaside. Plan </a:t>
                      </a:r>
                      <a:r>
                        <a:rPr sz="500">
                          <a:latin typeface="Calibri"/>
                          <a:cs typeface="Calibri"/>
                        </a:rPr>
                        <a:t>to </a:t>
                      </a:r>
                      <a:r>
                        <a:rPr sz="500" spc="-5">
                          <a:latin typeface="Calibri"/>
                          <a:cs typeface="Calibri"/>
                        </a:rPr>
                        <a:t>investigate </a:t>
                      </a:r>
                      <a:r>
                        <a:rPr sz="500">
                          <a:latin typeface="Calibri"/>
                          <a:cs typeface="Calibri"/>
                        </a:rPr>
                        <a:t>a </a:t>
                      </a:r>
                      <a:r>
                        <a:rPr sz="500" spc="-5">
                          <a:latin typeface="Calibri"/>
                          <a:cs typeface="Calibri"/>
                        </a:rPr>
                        <a:t>couple </a:t>
                      </a:r>
                      <a:r>
                        <a:rPr sz="500" spc="-10">
                          <a:latin typeface="Calibri"/>
                          <a:cs typeface="Calibri"/>
                        </a:rPr>
                        <a:t>of </a:t>
                      </a:r>
                      <a:r>
                        <a:rPr sz="500" spc="-5">
                          <a:latin typeface="Calibri"/>
                          <a:cs typeface="Calibri"/>
                        </a:rPr>
                        <a:t>classes of materials and properties </a:t>
                      </a:r>
                      <a:r>
                        <a:rPr sz="500">
                          <a:latin typeface="Calibri"/>
                          <a:cs typeface="Calibri"/>
                        </a:rPr>
                        <a:t>in </a:t>
                      </a:r>
                      <a:r>
                        <a:rPr sz="500" spc="-5">
                          <a:latin typeface="Calibri"/>
                          <a:cs typeface="Calibri"/>
                        </a:rPr>
                        <a:t>each topic so</a:t>
                      </a:r>
                      <a:r>
                        <a:rPr lang="en-US" sz="500" spc="-5">
                          <a:latin typeface="Calibri"/>
                          <a:cs typeface="Calibri"/>
                        </a:rPr>
                        <a:t> </a:t>
                      </a:r>
                      <a:r>
                        <a:rPr sz="500">
                          <a:latin typeface="Calibri"/>
                          <a:cs typeface="Calibri"/>
                        </a:rPr>
                        <a:t> </a:t>
                      </a:r>
                      <a:r>
                        <a:rPr sz="500" spc="-5">
                          <a:latin typeface="Calibri"/>
                          <a:cs typeface="Calibri"/>
                        </a:rPr>
                        <a:t>children get</a:t>
                      </a:r>
                      <a:r>
                        <a:rPr sz="500" spc="10">
                          <a:latin typeface="Calibri"/>
                          <a:cs typeface="Calibri"/>
                        </a:rPr>
                        <a:t> </a:t>
                      </a:r>
                      <a:r>
                        <a:rPr sz="500">
                          <a:latin typeface="Calibri"/>
                          <a:cs typeface="Calibri"/>
                        </a:rPr>
                        <a:t>a</a:t>
                      </a:r>
                      <a:r>
                        <a:rPr sz="500" spc="-5">
                          <a:latin typeface="Calibri"/>
                          <a:cs typeface="Calibri"/>
                        </a:rPr>
                        <a:t> depth of experience</a:t>
                      </a:r>
                      <a:r>
                        <a:rPr sz="500">
                          <a:latin typeface="Calibri"/>
                          <a:cs typeface="Calibri"/>
                        </a:rPr>
                        <a:t> </a:t>
                      </a:r>
                      <a:r>
                        <a:rPr sz="500" spc="-5">
                          <a:latin typeface="Calibri"/>
                          <a:cs typeface="Calibri"/>
                        </a:rPr>
                        <a:t>each</a:t>
                      </a:r>
                      <a:r>
                        <a:rPr sz="500" spc="10">
                          <a:latin typeface="Calibri"/>
                          <a:cs typeface="Calibri"/>
                        </a:rPr>
                        <a:t> </a:t>
                      </a:r>
                      <a:r>
                        <a:rPr sz="500" spc="-5">
                          <a:latin typeface="Calibri"/>
                          <a:cs typeface="Calibri"/>
                        </a:rPr>
                        <a:t>topic</a:t>
                      </a:r>
                      <a:r>
                        <a:rPr sz="500">
                          <a:latin typeface="Calibri"/>
                          <a:cs typeface="Calibri"/>
                        </a:rPr>
                        <a:t> and</a:t>
                      </a:r>
                      <a:r>
                        <a:rPr sz="500" spc="-10">
                          <a:latin typeface="Calibri"/>
                          <a:cs typeface="Calibri"/>
                        </a:rPr>
                        <a:t> </a:t>
                      </a:r>
                      <a:r>
                        <a:rPr sz="500">
                          <a:latin typeface="Calibri"/>
                          <a:cs typeface="Calibri"/>
                        </a:rPr>
                        <a:t>cover </a:t>
                      </a:r>
                      <a:r>
                        <a:rPr sz="500" spc="-5">
                          <a:latin typeface="Calibri"/>
                          <a:cs typeface="Calibri"/>
                        </a:rPr>
                        <a:t>all</a:t>
                      </a:r>
                      <a:r>
                        <a:rPr sz="500" spc="15">
                          <a:latin typeface="Calibri"/>
                          <a:cs typeface="Calibri"/>
                        </a:rPr>
                        <a:t> </a:t>
                      </a:r>
                      <a:r>
                        <a:rPr sz="500" spc="-5">
                          <a:latin typeface="Calibri"/>
                          <a:cs typeface="Calibri"/>
                        </a:rPr>
                        <a:t>the</a:t>
                      </a:r>
                      <a:r>
                        <a:rPr sz="500" spc="10">
                          <a:latin typeface="Calibri"/>
                          <a:cs typeface="Calibri"/>
                        </a:rPr>
                        <a:t> </a:t>
                      </a:r>
                      <a:r>
                        <a:rPr sz="500" spc="-5">
                          <a:latin typeface="Calibri"/>
                          <a:cs typeface="Calibri"/>
                        </a:rPr>
                        <a:t>classes</a:t>
                      </a:r>
                      <a:r>
                        <a:rPr sz="500" spc="5">
                          <a:latin typeface="Calibri"/>
                          <a:cs typeface="Calibri"/>
                        </a:rPr>
                        <a:t> </a:t>
                      </a:r>
                      <a:r>
                        <a:rPr sz="500" spc="-5">
                          <a:latin typeface="Calibri"/>
                          <a:cs typeface="Calibri"/>
                        </a:rPr>
                        <a:t>of materials</a:t>
                      </a:r>
                      <a:r>
                        <a:rPr sz="500" spc="5">
                          <a:latin typeface="Calibri"/>
                          <a:cs typeface="Calibri"/>
                        </a:rPr>
                        <a:t> </a:t>
                      </a:r>
                      <a:r>
                        <a:rPr sz="500" spc="-5">
                          <a:latin typeface="Calibri"/>
                          <a:cs typeface="Calibri"/>
                        </a:rPr>
                        <a:t>over</a:t>
                      </a:r>
                      <a:r>
                        <a:rPr sz="500" spc="5">
                          <a:latin typeface="Calibri"/>
                          <a:cs typeface="Calibri"/>
                        </a:rPr>
                        <a:t> </a:t>
                      </a:r>
                      <a:r>
                        <a:rPr sz="500">
                          <a:latin typeface="Calibri"/>
                          <a:cs typeface="Calibri"/>
                        </a:rPr>
                        <a:t>the</a:t>
                      </a:r>
                      <a:r>
                        <a:rPr sz="500" spc="-5">
                          <a:latin typeface="Calibri"/>
                          <a:cs typeface="Calibri"/>
                        </a:rPr>
                        <a:t> </a:t>
                      </a:r>
                      <a:r>
                        <a:rPr sz="500">
                          <a:latin typeface="Calibri"/>
                          <a:cs typeface="Calibri"/>
                        </a:rPr>
                        <a:t>key</a:t>
                      </a:r>
                      <a:r>
                        <a:rPr sz="500" spc="-5">
                          <a:latin typeface="Calibri"/>
                          <a:cs typeface="Calibri"/>
                        </a:rPr>
                        <a:t> stage</a:t>
                      </a:r>
                      <a:endParaRPr sz="500">
                        <a:latin typeface="Calibri"/>
                        <a:cs typeface="Calibri"/>
                      </a:endParaRPr>
                    </a:p>
                    <a:p>
                      <a:pPr>
                        <a:lnSpc>
                          <a:spcPct val="100000"/>
                        </a:lnSpc>
                        <a:spcBef>
                          <a:spcPts val="45"/>
                        </a:spcBef>
                      </a:pPr>
                      <a:endParaRPr sz="500">
                        <a:latin typeface="Times New Roman"/>
                        <a:cs typeface="Times New Roman"/>
                      </a:endParaRPr>
                    </a:p>
                    <a:p>
                      <a:pPr marL="67945">
                        <a:lnSpc>
                          <a:spcPct val="100000"/>
                        </a:lnSpc>
                      </a:pPr>
                      <a:r>
                        <a:rPr sz="500" u="sng" spc="-5">
                          <a:uFill>
                            <a:solidFill>
                              <a:srgbClr val="000000"/>
                            </a:solidFill>
                          </a:uFill>
                          <a:latin typeface="Calibri"/>
                          <a:cs typeface="Calibri"/>
                        </a:rPr>
                        <a:t>Building</a:t>
                      </a:r>
                      <a:r>
                        <a:rPr sz="500" spc="-5">
                          <a:latin typeface="Calibri"/>
                          <a:cs typeface="Calibri"/>
                        </a:rPr>
                        <a:t>s</a:t>
                      </a:r>
                      <a:endParaRPr sz="500">
                        <a:latin typeface="Calibri"/>
                        <a:cs typeface="Calibri"/>
                      </a:endParaRPr>
                    </a:p>
                    <a:p>
                      <a:pPr marL="525780" indent="-229870">
                        <a:lnSpc>
                          <a:spcPct val="100000"/>
                        </a:lnSpc>
                        <a:spcBef>
                          <a:spcPts val="40"/>
                        </a:spcBef>
                        <a:buFont typeface="Symbol"/>
                        <a:buChar char=""/>
                        <a:tabLst>
                          <a:tab pos="525780" algn="l"/>
                          <a:tab pos="526415" algn="l"/>
                        </a:tabLst>
                      </a:pPr>
                      <a:r>
                        <a:rPr sz="500">
                          <a:latin typeface="Calibri"/>
                          <a:cs typeface="Calibri"/>
                        </a:rPr>
                        <a:t>Which</a:t>
                      </a:r>
                      <a:r>
                        <a:rPr sz="500" spc="-15">
                          <a:latin typeface="Calibri"/>
                          <a:cs typeface="Calibri"/>
                        </a:rPr>
                        <a:t> </a:t>
                      </a:r>
                      <a:r>
                        <a:rPr sz="500">
                          <a:latin typeface="Calibri"/>
                          <a:cs typeface="Calibri"/>
                        </a:rPr>
                        <a:t>rocks</a:t>
                      </a:r>
                      <a:r>
                        <a:rPr sz="500" spc="-20">
                          <a:latin typeface="Calibri"/>
                          <a:cs typeface="Calibri"/>
                        </a:rPr>
                        <a:t> </a:t>
                      </a:r>
                      <a:r>
                        <a:rPr sz="500" spc="-5">
                          <a:latin typeface="Calibri"/>
                          <a:cs typeface="Calibri"/>
                        </a:rPr>
                        <a:t>are</a:t>
                      </a:r>
                      <a:r>
                        <a:rPr sz="500">
                          <a:latin typeface="Calibri"/>
                          <a:cs typeface="Calibri"/>
                        </a:rPr>
                        <a:t> </a:t>
                      </a:r>
                      <a:r>
                        <a:rPr sz="500" spc="-5">
                          <a:latin typeface="Calibri"/>
                          <a:cs typeface="Calibri"/>
                        </a:rPr>
                        <a:t>the</a:t>
                      </a:r>
                      <a:r>
                        <a:rPr sz="500" spc="-10">
                          <a:latin typeface="Calibri"/>
                          <a:cs typeface="Calibri"/>
                        </a:rPr>
                        <a:t> </a:t>
                      </a:r>
                      <a:r>
                        <a:rPr sz="500" spc="-5">
                          <a:latin typeface="Calibri"/>
                          <a:cs typeface="Calibri"/>
                        </a:rPr>
                        <a:t>least</a:t>
                      </a:r>
                      <a:r>
                        <a:rPr sz="500" spc="-15">
                          <a:latin typeface="Calibri"/>
                          <a:cs typeface="Calibri"/>
                        </a:rPr>
                        <a:t> </a:t>
                      </a:r>
                      <a:r>
                        <a:rPr sz="500" spc="-5">
                          <a:latin typeface="Calibri"/>
                          <a:cs typeface="Calibri"/>
                        </a:rPr>
                        <a:t>crumbly?</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materials</a:t>
                      </a:r>
                      <a:r>
                        <a:rPr sz="500">
                          <a:latin typeface="Calibri"/>
                          <a:cs typeface="Calibri"/>
                        </a:rPr>
                        <a:t> </a:t>
                      </a:r>
                      <a:r>
                        <a:rPr sz="500" spc="-5">
                          <a:latin typeface="Calibri"/>
                          <a:cs typeface="Calibri"/>
                        </a:rPr>
                        <a:t>absorb</a:t>
                      </a:r>
                      <a:r>
                        <a:rPr sz="500" spc="5">
                          <a:latin typeface="Calibri"/>
                          <a:cs typeface="Calibri"/>
                        </a:rPr>
                        <a:t> </a:t>
                      </a:r>
                      <a:r>
                        <a:rPr sz="500" spc="-5">
                          <a:latin typeface="Calibri"/>
                          <a:cs typeface="Calibri"/>
                        </a:rPr>
                        <a:t>the most</a:t>
                      </a:r>
                      <a:r>
                        <a:rPr sz="500" spc="-10">
                          <a:latin typeface="Calibri"/>
                          <a:cs typeface="Calibri"/>
                        </a:rPr>
                        <a:t> </a:t>
                      </a:r>
                      <a:r>
                        <a:rPr sz="500" spc="-5">
                          <a:latin typeface="Calibri"/>
                          <a:cs typeface="Calibri"/>
                        </a:rPr>
                        <a:t>water?</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a:latin typeface="Calibri"/>
                          <a:cs typeface="Calibri"/>
                        </a:rPr>
                        <a:t>type</a:t>
                      </a:r>
                      <a:r>
                        <a:rPr sz="500" spc="-5">
                          <a:latin typeface="Calibri"/>
                          <a:cs typeface="Calibri"/>
                        </a:rPr>
                        <a:t> of brick</a:t>
                      </a:r>
                      <a:r>
                        <a:rPr sz="500" spc="-10">
                          <a:latin typeface="Calibri"/>
                          <a:cs typeface="Calibri"/>
                        </a:rPr>
                        <a:t> </a:t>
                      </a:r>
                      <a:r>
                        <a:rPr sz="500">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easiest</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drag</a:t>
                      </a:r>
                      <a:r>
                        <a:rPr sz="500" spc="5">
                          <a:latin typeface="Calibri"/>
                          <a:cs typeface="Calibri"/>
                        </a:rPr>
                        <a:t> </a:t>
                      </a:r>
                      <a:r>
                        <a:rPr sz="500">
                          <a:latin typeface="Calibri"/>
                          <a:cs typeface="Calibri"/>
                        </a:rPr>
                        <a:t>to</a:t>
                      </a:r>
                      <a:r>
                        <a:rPr sz="500" spc="-20">
                          <a:latin typeface="Calibri"/>
                          <a:cs typeface="Calibri"/>
                        </a:rPr>
                        <a:t> </a:t>
                      </a:r>
                      <a:r>
                        <a:rPr sz="500">
                          <a:latin typeface="Calibri"/>
                          <a:cs typeface="Calibri"/>
                        </a:rPr>
                        <a:t>make</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pyramid?</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material </a:t>
                      </a:r>
                      <a:r>
                        <a:rPr sz="500">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strongest</a:t>
                      </a:r>
                      <a:r>
                        <a:rPr sz="500" spc="5">
                          <a:latin typeface="Calibri"/>
                          <a:cs typeface="Calibri"/>
                        </a:rPr>
                        <a:t> </a:t>
                      </a:r>
                      <a:r>
                        <a:rPr sz="500">
                          <a:latin typeface="Calibri"/>
                          <a:cs typeface="Calibri"/>
                        </a:rPr>
                        <a:t>to</a:t>
                      </a:r>
                      <a:r>
                        <a:rPr sz="500" spc="-10">
                          <a:latin typeface="Calibri"/>
                          <a:cs typeface="Calibri"/>
                        </a:rPr>
                        <a:t> </a:t>
                      </a:r>
                      <a:r>
                        <a:rPr sz="500" spc="-5">
                          <a:latin typeface="Calibri"/>
                          <a:cs typeface="Calibri"/>
                        </a:rPr>
                        <a:t>use</a:t>
                      </a:r>
                      <a:r>
                        <a:rPr sz="500">
                          <a:latin typeface="Calibri"/>
                          <a:cs typeface="Calibri"/>
                        </a:rPr>
                        <a:t> as</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floor</a:t>
                      </a:r>
                      <a:r>
                        <a:rPr sz="500" spc="10">
                          <a:latin typeface="Calibri"/>
                          <a:cs typeface="Calibri"/>
                        </a:rPr>
                        <a:t> </a:t>
                      </a:r>
                      <a:r>
                        <a:rPr sz="500" spc="-5">
                          <a:latin typeface="Calibri"/>
                          <a:cs typeface="Calibri"/>
                        </a:rPr>
                        <a:t>tile?</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67945">
                        <a:lnSpc>
                          <a:spcPct val="100000"/>
                        </a:lnSpc>
                      </a:pPr>
                      <a:r>
                        <a:rPr sz="500" u="sng">
                          <a:uFill>
                            <a:solidFill>
                              <a:srgbClr val="000000"/>
                            </a:solidFill>
                          </a:uFill>
                          <a:latin typeface="Calibri"/>
                          <a:cs typeface="Calibri"/>
                        </a:rPr>
                        <a:t>Toys</a:t>
                      </a:r>
                      <a:r>
                        <a:rPr sz="500" u="sng" spc="-30">
                          <a:uFill>
                            <a:solidFill>
                              <a:srgbClr val="000000"/>
                            </a:solidFill>
                          </a:uFill>
                          <a:latin typeface="Calibri"/>
                          <a:cs typeface="Calibri"/>
                        </a:rPr>
                        <a:t> </a:t>
                      </a:r>
                      <a:r>
                        <a:rPr sz="500" u="sng">
                          <a:uFill>
                            <a:solidFill>
                              <a:srgbClr val="000000"/>
                            </a:solidFill>
                          </a:uFill>
                          <a:latin typeface="Calibri"/>
                          <a:cs typeface="Calibri"/>
                        </a:rPr>
                        <a:t>&amp;</a:t>
                      </a:r>
                      <a:r>
                        <a:rPr sz="500" u="sng" spc="-10">
                          <a:uFill>
                            <a:solidFill>
                              <a:srgbClr val="000000"/>
                            </a:solidFill>
                          </a:uFill>
                          <a:latin typeface="Calibri"/>
                          <a:cs typeface="Calibri"/>
                        </a:rPr>
                        <a:t> </a:t>
                      </a:r>
                      <a:r>
                        <a:rPr sz="500" u="sng" spc="-5">
                          <a:uFill>
                            <a:solidFill>
                              <a:srgbClr val="000000"/>
                            </a:solidFill>
                          </a:uFill>
                          <a:latin typeface="Calibri"/>
                          <a:cs typeface="Calibri"/>
                        </a:rPr>
                        <a:t>Nice</a:t>
                      </a:r>
                      <a:r>
                        <a:rPr sz="500" u="sng" spc="-15">
                          <a:uFill>
                            <a:solidFill>
                              <a:srgbClr val="000000"/>
                            </a:solidFill>
                          </a:uFill>
                          <a:latin typeface="Calibri"/>
                          <a:cs typeface="Calibri"/>
                        </a:rPr>
                        <a:t> </a:t>
                      </a:r>
                      <a:r>
                        <a:rPr sz="500" u="sng" spc="-5">
                          <a:uFill>
                            <a:solidFill>
                              <a:srgbClr val="000000"/>
                            </a:solidFill>
                          </a:uFill>
                          <a:latin typeface="Calibri"/>
                          <a:cs typeface="Calibri"/>
                        </a:rPr>
                        <a:t>thing</a:t>
                      </a:r>
                      <a:r>
                        <a:rPr sz="500" spc="-5">
                          <a:latin typeface="Calibri"/>
                          <a:cs typeface="Calibri"/>
                        </a:rPr>
                        <a:t>s</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fabric would</a:t>
                      </a:r>
                      <a:r>
                        <a:rPr sz="500" spc="-10">
                          <a:latin typeface="Calibri"/>
                          <a:cs typeface="Calibri"/>
                        </a:rPr>
                        <a:t> </a:t>
                      </a:r>
                      <a:r>
                        <a:rPr sz="500">
                          <a:latin typeface="Calibri"/>
                          <a:cs typeface="Calibri"/>
                        </a:rPr>
                        <a:t>make</a:t>
                      </a:r>
                      <a:r>
                        <a:rPr sz="500" spc="-5">
                          <a:latin typeface="Calibri"/>
                          <a:cs typeface="Calibri"/>
                        </a:rPr>
                        <a:t> </a:t>
                      </a:r>
                      <a:r>
                        <a:rPr sz="500">
                          <a:latin typeface="Calibri"/>
                          <a:cs typeface="Calibri"/>
                        </a:rPr>
                        <a:t>the</a:t>
                      </a:r>
                      <a:r>
                        <a:rPr sz="500" spc="-5">
                          <a:latin typeface="Calibri"/>
                          <a:cs typeface="Calibri"/>
                        </a:rPr>
                        <a:t> softest</a:t>
                      </a:r>
                      <a:r>
                        <a:rPr sz="500" spc="-10">
                          <a:latin typeface="Calibri"/>
                          <a:cs typeface="Calibri"/>
                        </a:rPr>
                        <a:t> </a:t>
                      </a:r>
                      <a:r>
                        <a:rPr sz="500" spc="-5">
                          <a:latin typeface="Calibri"/>
                          <a:cs typeface="Calibri"/>
                        </a:rPr>
                        <a:t>blanket?</a:t>
                      </a:r>
                      <a:endParaRPr sz="500">
                        <a:latin typeface="Calibri"/>
                        <a:cs typeface="Calibri"/>
                      </a:endParaRPr>
                    </a:p>
                    <a:p>
                      <a:pPr marL="525780" indent="-229870">
                        <a:lnSpc>
                          <a:spcPct val="100000"/>
                        </a:lnSpc>
                        <a:spcBef>
                          <a:spcPts val="40"/>
                        </a:spcBef>
                        <a:buFont typeface="Symbol"/>
                        <a:buChar char=""/>
                        <a:tabLst>
                          <a:tab pos="525780" algn="l"/>
                          <a:tab pos="526415" algn="l"/>
                        </a:tabLst>
                      </a:pPr>
                      <a:r>
                        <a:rPr sz="500">
                          <a:latin typeface="Calibri"/>
                          <a:cs typeface="Calibri"/>
                        </a:rPr>
                        <a:t>The</a:t>
                      </a:r>
                      <a:r>
                        <a:rPr sz="500" spc="-10">
                          <a:latin typeface="Calibri"/>
                          <a:cs typeface="Calibri"/>
                        </a:rPr>
                        <a:t> </a:t>
                      </a:r>
                      <a:r>
                        <a:rPr sz="500" spc="-5">
                          <a:latin typeface="Calibri"/>
                          <a:cs typeface="Calibri"/>
                        </a:rPr>
                        <a:t>baby has</a:t>
                      </a:r>
                      <a:r>
                        <a:rPr sz="500">
                          <a:latin typeface="Calibri"/>
                          <a:cs typeface="Calibri"/>
                        </a:rPr>
                        <a:t> </a:t>
                      </a:r>
                      <a:r>
                        <a:rPr sz="500" spc="-5">
                          <a:latin typeface="Calibri"/>
                          <a:cs typeface="Calibri"/>
                        </a:rPr>
                        <a:t>spilt</a:t>
                      </a:r>
                      <a:r>
                        <a:rPr sz="500" spc="10">
                          <a:latin typeface="Calibri"/>
                          <a:cs typeface="Calibri"/>
                        </a:rPr>
                        <a:t> </a:t>
                      </a:r>
                      <a:r>
                        <a:rPr sz="500" spc="-5">
                          <a:latin typeface="Calibri"/>
                          <a:cs typeface="Calibri"/>
                        </a:rPr>
                        <a:t>her</a:t>
                      </a:r>
                      <a:r>
                        <a:rPr sz="500">
                          <a:latin typeface="Calibri"/>
                          <a:cs typeface="Calibri"/>
                        </a:rPr>
                        <a:t> </a:t>
                      </a:r>
                      <a:r>
                        <a:rPr sz="500" spc="-5">
                          <a:latin typeface="Calibri"/>
                          <a:cs typeface="Calibri"/>
                        </a:rPr>
                        <a:t>drink,</a:t>
                      </a:r>
                      <a:r>
                        <a:rPr sz="500" spc="10">
                          <a:latin typeface="Calibri"/>
                          <a:cs typeface="Calibri"/>
                        </a:rPr>
                        <a:t> </a:t>
                      </a:r>
                      <a:r>
                        <a:rPr sz="500" spc="-5">
                          <a:latin typeface="Calibri"/>
                          <a:cs typeface="Calibri"/>
                        </a:rPr>
                        <a:t>which</a:t>
                      </a:r>
                      <a:r>
                        <a:rPr sz="500" spc="-15">
                          <a:latin typeface="Calibri"/>
                          <a:cs typeface="Calibri"/>
                        </a:rPr>
                        <a:t> </a:t>
                      </a:r>
                      <a:r>
                        <a:rPr sz="500">
                          <a:latin typeface="Calibri"/>
                          <a:cs typeface="Calibri"/>
                        </a:rPr>
                        <a:t>material</a:t>
                      </a:r>
                      <a:r>
                        <a:rPr sz="500" spc="-5">
                          <a:latin typeface="Calibri"/>
                          <a:cs typeface="Calibri"/>
                        </a:rPr>
                        <a:t> would absorb </a:t>
                      </a:r>
                      <a:r>
                        <a:rPr sz="500">
                          <a:latin typeface="Calibri"/>
                          <a:cs typeface="Calibri"/>
                        </a:rPr>
                        <a:t>the</a:t>
                      </a:r>
                      <a:r>
                        <a:rPr sz="500" spc="5">
                          <a:latin typeface="Calibri"/>
                          <a:cs typeface="Calibri"/>
                        </a:rPr>
                        <a:t> </a:t>
                      </a:r>
                      <a:r>
                        <a:rPr sz="500" spc="-5">
                          <a:latin typeface="Calibri"/>
                          <a:cs typeface="Calibri"/>
                        </a:rPr>
                        <a:t>drink </a:t>
                      </a:r>
                      <a:r>
                        <a:rPr sz="500">
                          <a:latin typeface="Calibri"/>
                          <a:cs typeface="Calibri"/>
                        </a:rPr>
                        <a:t>the</a:t>
                      </a:r>
                      <a:r>
                        <a:rPr sz="500" spc="-10">
                          <a:latin typeface="Calibri"/>
                          <a:cs typeface="Calibri"/>
                        </a:rPr>
                        <a:t> </a:t>
                      </a:r>
                      <a:r>
                        <a:rPr sz="500" spc="-5">
                          <a:latin typeface="Calibri"/>
                          <a:cs typeface="Calibri"/>
                        </a:rPr>
                        <a:t>best?</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We</a:t>
                      </a:r>
                      <a:r>
                        <a:rPr sz="500" spc="10">
                          <a:latin typeface="Calibri"/>
                          <a:cs typeface="Calibri"/>
                        </a:rPr>
                        <a:t> </a:t>
                      </a:r>
                      <a:r>
                        <a:rPr sz="500" spc="-5">
                          <a:latin typeface="Calibri"/>
                          <a:cs typeface="Calibri"/>
                        </a:rPr>
                        <a:t>want </a:t>
                      </a:r>
                      <a:r>
                        <a:rPr sz="500">
                          <a:latin typeface="Calibri"/>
                          <a:cs typeface="Calibri"/>
                        </a:rPr>
                        <a:t>to</a:t>
                      </a:r>
                      <a:r>
                        <a:rPr sz="500" spc="-5">
                          <a:latin typeface="Calibri"/>
                          <a:cs typeface="Calibri"/>
                        </a:rPr>
                        <a:t> </a:t>
                      </a:r>
                      <a:r>
                        <a:rPr sz="500">
                          <a:latin typeface="Calibri"/>
                          <a:cs typeface="Calibri"/>
                        </a:rPr>
                        <a:t>make a</a:t>
                      </a:r>
                      <a:r>
                        <a:rPr sz="500" spc="-5">
                          <a:latin typeface="Calibri"/>
                          <a:cs typeface="Calibri"/>
                        </a:rPr>
                        <a:t> really </a:t>
                      </a:r>
                      <a:r>
                        <a:rPr sz="500" spc="-5" err="1">
                          <a:latin typeface="Calibri"/>
                          <a:cs typeface="Calibri"/>
                        </a:rPr>
                        <a:t>slippy</a:t>
                      </a:r>
                      <a:r>
                        <a:rPr sz="500" spc="-5">
                          <a:latin typeface="Calibri"/>
                          <a:cs typeface="Calibri"/>
                        </a:rPr>
                        <a:t> slide,</a:t>
                      </a:r>
                      <a:r>
                        <a:rPr sz="500" spc="5">
                          <a:latin typeface="Calibri"/>
                          <a:cs typeface="Calibri"/>
                        </a:rPr>
                        <a:t> </a:t>
                      </a:r>
                      <a:r>
                        <a:rPr sz="500" spc="-5">
                          <a:latin typeface="Calibri"/>
                          <a:cs typeface="Calibri"/>
                        </a:rPr>
                        <a:t>which liquid would</a:t>
                      </a:r>
                      <a:r>
                        <a:rPr sz="500" spc="10">
                          <a:latin typeface="Calibri"/>
                          <a:cs typeface="Calibri"/>
                        </a:rPr>
                        <a:t> </a:t>
                      </a:r>
                      <a:r>
                        <a:rPr sz="500" spc="-10">
                          <a:latin typeface="Calibri"/>
                          <a:cs typeface="Calibri"/>
                        </a:rPr>
                        <a:t>be</a:t>
                      </a:r>
                      <a:r>
                        <a:rPr sz="500">
                          <a:latin typeface="Calibri"/>
                          <a:cs typeface="Calibri"/>
                        </a:rPr>
                        <a:t> </a:t>
                      </a:r>
                      <a:r>
                        <a:rPr sz="500" spc="-5">
                          <a:latin typeface="Calibri"/>
                          <a:cs typeface="Calibri"/>
                        </a:rPr>
                        <a:t>best</a:t>
                      </a:r>
                      <a:r>
                        <a:rPr sz="500" spc="10">
                          <a:latin typeface="Calibri"/>
                          <a:cs typeface="Calibri"/>
                        </a:rPr>
                        <a:t> </a:t>
                      </a:r>
                      <a:r>
                        <a:rPr sz="500">
                          <a:latin typeface="Calibri"/>
                          <a:cs typeface="Calibri"/>
                        </a:rPr>
                        <a:t>to</a:t>
                      </a:r>
                      <a:r>
                        <a:rPr sz="500" spc="-5">
                          <a:latin typeface="Calibri"/>
                          <a:cs typeface="Calibri"/>
                        </a:rPr>
                        <a:t> </a:t>
                      </a:r>
                      <a:r>
                        <a:rPr sz="500" spc="-10">
                          <a:latin typeface="Calibri"/>
                          <a:cs typeface="Calibri"/>
                        </a:rPr>
                        <a:t>use?</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chocolate</a:t>
                      </a:r>
                      <a:r>
                        <a:rPr sz="500">
                          <a:latin typeface="Calibri"/>
                          <a:cs typeface="Calibri"/>
                        </a:rPr>
                        <a:t> </a:t>
                      </a:r>
                      <a:r>
                        <a:rPr sz="500" spc="-5">
                          <a:latin typeface="Calibri"/>
                          <a:cs typeface="Calibri"/>
                        </a:rPr>
                        <a:t>will</a:t>
                      </a:r>
                      <a:r>
                        <a:rPr sz="500" spc="-10">
                          <a:latin typeface="Calibri"/>
                          <a:cs typeface="Calibri"/>
                        </a:rPr>
                        <a:t> </a:t>
                      </a:r>
                      <a:r>
                        <a:rPr sz="500">
                          <a:latin typeface="Calibri"/>
                          <a:cs typeface="Calibri"/>
                        </a:rPr>
                        <a:t>melt</a:t>
                      </a:r>
                      <a:r>
                        <a:rPr sz="500" spc="-5">
                          <a:latin typeface="Calibri"/>
                          <a:cs typeface="Calibri"/>
                        </a:rPr>
                        <a:t> </a:t>
                      </a:r>
                      <a:r>
                        <a:rPr sz="500">
                          <a:latin typeface="Calibri"/>
                          <a:cs typeface="Calibri"/>
                        </a:rPr>
                        <a:t>the</a:t>
                      </a:r>
                      <a:r>
                        <a:rPr sz="500" spc="-5">
                          <a:latin typeface="Calibri"/>
                          <a:cs typeface="Calibri"/>
                        </a:rPr>
                        <a:t> fastest on</a:t>
                      </a:r>
                      <a:r>
                        <a:rPr sz="500" spc="10">
                          <a:latin typeface="Calibri"/>
                          <a:cs typeface="Calibri"/>
                        </a:rPr>
                        <a:t> </a:t>
                      </a:r>
                      <a:r>
                        <a:rPr sz="500">
                          <a:latin typeface="Calibri"/>
                          <a:cs typeface="Calibri"/>
                        </a:rPr>
                        <a:t>a</a:t>
                      </a:r>
                      <a:r>
                        <a:rPr sz="500" spc="-5">
                          <a:latin typeface="Calibri"/>
                          <a:cs typeface="Calibri"/>
                        </a:rPr>
                        <a:t> warm</a:t>
                      </a:r>
                      <a:r>
                        <a:rPr sz="500">
                          <a:latin typeface="Calibri"/>
                          <a:cs typeface="Calibri"/>
                        </a:rPr>
                        <a:t> </a:t>
                      </a:r>
                      <a:r>
                        <a:rPr sz="500" spc="-5">
                          <a:latin typeface="Calibri"/>
                          <a:cs typeface="Calibri"/>
                        </a:rPr>
                        <a:t>plate</a:t>
                      </a:r>
                      <a:r>
                        <a:rPr sz="500">
                          <a:latin typeface="Calibri"/>
                          <a:cs typeface="Calibri"/>
                        </a:rPr>
                        <a:t> (a</a:t>
                      </a:r>
                      <a:r>
                        <a:rPr sz="500" spc="-5">
                          <a:latin typeface="Calibri"/>
                          <a:cs typeface="Calibri"/>
                        </a:rPr>
                        <a:t> model</a:t>
                      </a:r>
                      <a:r>
                        <a:rPr sz="500" spc="15">
                          <a:latin typeface="Calibri"/>
                          <a:cs typeface="Calibri"/>
                        </a:rPr>
                        <a:t> </a:t>
                      </a:r>
                      <a:r>
                        <a:rPr sz="500" spc="-10">
                          <a:latin typeface="Calibri"/>
                          <a:cs typeface="Calibri"/>
                        </a:rPr>
                        <a:t>of</a:t>
                      </a:r>
                      <a:r>
                        <a:rPr sz="500" spc="10">
                          <a:latin typeface="Calibri"/>
                          <a:cs typeface="Calibri"/>
                        </a:rPr>
                        <a:t> </a:t>
                      </a:r>
                      <a:r>
                        <a:rPr sz="500">
                          <a:latin typeface="Calibri"/>
                          <a:cs typeface="Calibri"/>
                        </a:rPr>
                        <a:t>a</a:t>
                      </a:r>
                      <a:r>
                        <a:rPr sz="500" spc="-5">
                          <a:latin typeface="Calibri"/>
                          <a:cs typeface="Calibri"/>
                        </a:rPr>
                        <a:t> warm</a:t>
                      </a:r>
                      <a:r>
                        <a:rPr sz="500">
                          <a:latin typeface="Calibri"/>
                          <a:cs typeface="Calibri"/>
                        </a:rPr>
                        <a:t> </a:t>
                      </a:r>
                      <a:r>
                        <a:rPr sz="500" spc="-5">
                          <a:latin typeface="Calibri"/>
                          <a:cs typeface="Calibri"/>
                        </a:rPr>
                        <a:t>hand)</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wrapping</a:t>
                      </a:r>
                      <a:r>
                        <a:rPr sz="500">
                          <a:latin typeface="Calibri"/>
                          <a:cs typeface="Calibri"/>
                        </a:rPr>
                        <a:t> </a:t>
                      </a:r>
                      <a:r>
                        <a:rPr sz="500" spc="-5">
                          <a:latin typeface="Calibri"/>
                          <a:cs typeface="Calibri"/>
                        </a:rPr>
                        <a:t>papers</a:t>
                      </a:r>
                      <a:r>
                        <a:rPr sz="500">
                          <a:latin typeface="Calibri"/>
                          <a:cs typeface="Calibri"/>
                        </a:rPr>
                        <a:t> </a:t>
                      </a:r>
                      <a:r>
                        <a:rPr sz="500" spc="-5">
                          <a:latin typeface="Calibri"/>
                          <a:cs typeface="Calibri"/>
                        </a:rPr>
                        <a:t>are</a:t>
                      </a:r>
                      <a:r>
                        <a:rPr sz="500">
                          <a:latin typeface="Calibri"/>
                          <a:cs typeface="Calibri"/>
                        </a:rPr>
                        <a:t> </a:t>
                      </a:r>
                      <a:r>
                        <a:rPr sz="500" spc="-5">
                          <a:latin typeface="Calibri"/>
                          <a:cs typeface="Calibri"/>
                        </a:rPr>
                        <a:t>strong</a:t>
                      </a:r>
                      <a:r>
                        <a:rPr sz="500">
                          <a:latin typeface="Calibri"/>
                          <a:cs typeface="Calibri"/>
                        </a:rPr>
                        <a:t> </a:t>
                      </a:r>
                      <a:r>
                        <a:rPr sz="500" spc="-5">
                          <a:latin typeface="Calibri"/>
                          <a:cs typeface="Calibri"/>
                        </a:rPr>
                        <a:t>enough</a:t>
                      </a:r>
                      <a:r>
                        <a:rPr sz="500" spc="-10">
                          <a:latin typeface="Calibri"/>
                          <a:cs typeface="Calibri"/>
                        </a:rPr>
                        <a:t> </a:t>
                      </a:r>
                      <a:r>
                        <a:rPr sz="500">
                          <a:latin typeface="Calibri"/>
                          <a:cs typeface="Calibri"/>
                        </a:rPr>
                        <a:t>to</a:t>
                      </a:r>
                      <a:r>
                        <a:rPr sz="500" spc="5">
                          <a:latin typeface="Calibri"/>
                          <a:cs typeface="Calibri"/>
                        </a:rPr>
                        <a:t> </a:t>
                      </a:r>
                      <a:r>
                        <a:rPr sz="500" spc="-5">
                          <a:latin typeface="Calibri"/>
                          <a:cs typeface="Calibri"/>
                        </a:rPr>
                        <a:t>wrap </a:t>
                      </a:r>
                      <a:r>
                        <a:rPr sz="500">
                          <a:latin typeface="Calibri"/>
                          <a:cs typeface="Calibri"/>
                        </a:rPr>
                        <a:t>and</a:t>
                      </a:r>
                      <a:r>
                        <a:rPr sz="500" spc="5">
                          <a:latin typeface="Calibri"/>
                          <a:cs typeface="Calibri"/>
                        </a:rPr>
                        <a:t> </a:t>
                      </a:r>
                      <a:r>
                        <a:rPr sz="500" spc="-5">
                          <a:latin typeface="Calibri"/>
                          <a:cs typeface="Calibri"/>
                        </a:rPr>
                        <a:t>send</a:t>
                      </a:r>
                      <a:r>
                        <a:rPr sz="500" spc="10">
                          <a:latin typeface="Calibri"/>
                          <a:cs typeface="Calibri"/>
                        </a:rPr>
                        <a:t> </a:t>
                      </a:r>
                      <a:r>
                        <a:rPr sz="500">
                          <a:latin typeface="Calibri"/>
                          <a:cs typeface="Calibri"/>
                        </a:rPr>
                        <a:t>a</a:t>
                      </a:r>
                      <a:r>
                        <a:rPr sz="500" spc="5">
                          <a:latin typeface="Calibri"/>
                          <a:cs typeface="Calibri"/>
                        </a:rPr>
                        <a:t> </a:t>
                      </a:r>
                      <a:r>
                        <a:rPr sz="500" spc="-5">
                          <a:latin typeface="Calibri"/>
                          <a:cs typeface="Calibri"/>
                        </a:rPr>
                        <a:t>present?</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67945">
                        <a:lnSpc>
                          <a:spcPct val="100000"/>
                        </a:lnSpc>
                      </a:pPr>
                      <a:r>
                        <a:rPr sz="500" u="sng" spc="-5">
                          <a:uFill>
                            <a:solidFill>
                              <a:srgbClr val="000000"/>
                            </a:solidFill>
                          </a:uFill>
                          <a:latin typeface="Calibri"/>
                          <a:cs typeface="Calibri"/>
                        </a:rPr>
                        <a:t>Clothing</a:t>
                      </a:r>
                      <a:r>
                        <a:rPr sz="500" u="sng" spc="-15">
                          <a:uFill>
                            <a:solidFill>
                              <a:srgbClr val="000000"/>
                            </a:solidFill>
                          </a:uFill>
                          <a:latin typeface="Calibri"/>
                          <a:cs typeface="Calibri"/>
                        </a:rPr>
                        <a:t> </a:t>
                      </a:r>
                      <a:r>
                        <a:rPr sz="500" u="sng">
                          <a:uFill>
                            <a:solidFill>
                              <a:srgbClr val="000000"/>
                            </a:solidFill>
                          </a:uFill>
                          <a:latin typeface="Calibri"/>
                          <a:cs typeface="Calibri"/>
                        </a:rPr>
                        <a:t>&amp;</a:t>
                      </a:r>
                      <a:r>
                        <a:rPr sz="500" u="sng" spc="-10">
                          <a:uFill>
                            <a:solidFill>
                              <a:srgbClr val="000000"/>
                            </a:solidFill>
                          </a:uFill>
                          <a:latin typeface="Calibri"/>
                          <a:cs typeface="Calibri"/>
                        </a:rPr>
                        <a:t> </a:t>
                      </a:r>
                      <a:r>
                        <a:rPr sz="500" u="sng" spc="-5">
                          <a:uFill>
                            <a:solidFill>
                              <a:srgbClr val="000000"/>
                            </a:solidFill>
                          </a:uFill>
                          <a:latin typeface="Calibri"/>
                          <a:cs typeface="Calibri"/>
                        </a:rPr>
                        <a:t>Material</a:t>
                      </a:r>
                      <a:r>
                        <a:rPr sz="500" spc="-5">
                          <a:latin typeface="Calibri"/>
                          <a:cs typeface="Calibri"/>
                        </a:rPr>
                        <a:t>s</a:t>
                      </a:r>
                      <a:endParaRPr sz="500">
                        <a:latin typeface="Calibri"/>
                        <a:cs typeface="Calibri"/>
                      </a:endParaRPr>
                    </a:p>
                    <a:p>
                      <a:pPr marL="525780" marR="273050" indent="-229235">
                        <a:lnSpc>
                          <a:spcPct val="102000"/>
                        </a:lnSpc>
                        <a:spcBef>
                          <a:spcPts val="25"/>
                        </a:spcBef>
                        <a:buFont typeface="Symbol"/>
                        <a:buChar char=""/>
                      </a:pPr>
                      <a:r>
                        <a:rPr sz="500">
                          <a:latin typeface="Calibri"/>
                          <a:cs typeface="Calibri"/>
                        </a:rPr>
                        <a:t>Which</a:t>
                      </a:r>
                      <a:r>
                        <a:rPr sz="500" spc="-10">
                          <a:latin typeface="Calibri"/>
                          <a:cs typeface="Calibri"/>
                        </a:rPr>
                        <a:t> </a:t>
                      </a:r>
                      <a:r>
                        <a:rPr sz="500" spc="-5">
                          <a:latin typeface="Calibri"/>
                          <a:cs typeface="Calibri"/>
                        </a:rPr>
                        <a:t>material</a:t>
                      </a:r>
                      <a:r>
                        <a:rPr sz="500">
                          <a:latin typeface="Calibri"/>
                          <a:cs typeface="Calibri"/>
                        </a:rPr>
                        <a:t> </a:t>
                      </a:r>
                      <a:r>
                        <a:rPr sz="500" spc="-5">
                          <a:latin typeface="Calibri"/>
                          <a:cs typeface="Calibri"/>
                        </a:rPr>
                        <a:t>could</a:t>
                      </a:r>
                      <a:r>
                        <a:rPr sz="500" spc="10">
                          <a:latin typeface="Calibri"/>
                          <a:cs typeface="Calibri"/>
                        </a:rPr>
                        <a:t> </a:t>
                      </a:r>
                      <a:r>
                        <a:rPr sz="500" spc="-10">
                          <a:latin typeface="Calibri"/>
                          <a:cs typeface="Calibri"/>
                        </a:rPr>
                        <a:t>be</a:t>
                      </a:r>
                      <a:r>
                        <a:rPr sz="500" spc="10">
                          <a:latin typeface="Calibri"/>
                          <a:cs typeface="Calibri"/>
                        </a:rPr>
                        <a:t> </a:t>
                      </a:r>
                      <a:r>
                        <a:rPr sz="500" spc="-5">
                          <a:latin typeface="Calibri"/>
                          <a:cs typeface="Calibri"/>
                        </a:rPr>
                        <a:t>used</a:t>
                      </a:r>
                      <a:r>
                        <a:rPr sz="500">
                          <a:latin typeface="Calibri"/>
                          <a:cs typeface="Calibri"/>
                        </a:rPr>
                        <a:t> to</a:t>
                      </a:r>
                      <a:r>
                        <a:rPr sz="500" spc="-5">
                          <a:latin typeface="Calibri"/>
                          <a:cs typeface="Calibri"/>
                        </a:rPr>
                        <a:t> make</a:t>
                      </a:r>
                      <a:r>
                        <a:rPr sz="500" spc="10">
                          <a:latin typeface="Calibri"/>
                          <a:cs typeface="Calibri"/>
                        </a:rPr>
                        <a:t> </a:t>
                      </a:r>
                      <a:r>
                        <a:rPr sz="500">
                          <a:latin typeface="Calibri"/>
                          <a:cs typeface="Calibri"/>
                        </a:rPr>
                        <a:t>a</a:t>
                      </a:r>
                      <a:r>
                        <a:rPr sz="500" spc="-5">
                          <a:latin typeface="Calibri"/>
                          <a:cs typeface="Calibri"/>
                        </a:rPr>
                        <a:t> waterproof</a:t>
                      </a:r>
                      <a:r>
                        <a:rPr sz="500" spc="10">
                          <a:latin typeface="Calibri"/>
                          <a:cs typeface="Calibri"/>
                        </a:rPr>
                        <a:t> </a:t>
                      </a:r>
                      <a:r>
                        <a:rPr sz="500" spc="-5">
                          <a:latin typeface="Calibri"/>
                          <a:cs typeface="Calibri"/>
                        </a:rPr>
                        <a:t>hat</a:t>
                      </a:r>
                      <a:r>
                        <a:rPr sz="500" spc="5">
                          <a:latin typeface="Calibri"/>
                          <a:cs typeface="Calibri"/>
                        </a:rPr>
                        <a:t> </a:t>
                      </a:r>
                      <a:r>
                        <a:rPr sz="500" spc="-5">
                          <a:latin typeface="Calibri"/>
                          <a:cs typeface="Calibri"/>
                        </a:rPr>
                        <a:t>for </a:t>
                      </a:r>
                      <a:r>
                        <a:rPr sz="500">
                          <a:latin typeface="Calibri"/>
                          <a:cs typeface="Calibri"/>
                        </a:rPr>
                        <a:t>the</a:t>
                      </a:r>
                      <a:r>
                        <a:rPr sz="500" spc="10">
                          <a:latin typeface="Calibri"/>
                          <a:cs typeface="Calibri"/>
                        </a:rPr>
                        <a:t> </a:t>
                      </a:r>
                      <a:r>
                        <a:rPr sz="500" spc="-5">
                          <a:latin typeface="Calibri"/>
                          <a:cs typeface="Calibri"/>
                        </a:rPr>
                        <a:t>teacher</a:t>
                      </a:r>
                      <a:r>
                        <a:rPr sz="500" spc="15">
                          <a:latin typeface="Calibri"/>
                          <a:cs typeface="Calibri"/>
                        </a:rPr>
                        <a:t> </a:t>
                      </a:r>
                      <a:r>
                        <a:rPr sz="500" spc="-5">
                          <a:latin typeface="Calibri"/>
                          <a:cs typeface="Calibri"/>
                        </a:rPr>
                        <a:t>when</a:t>
                      </a:r>
                      <a:r>
                        <a:rPr sz="500" spc="10">
                          <a:latin typeface="Calibri"/>
                          <a:cs typeface="Calibri"/>
                        </a:rPr>
                        <a:t> </a:t>
                      </a:r>
                      <a:r>
                        <a:rPr sz="500" spc="-5">
                          <a:latin typeface="Calibri"/>
                          <a:cs typeface="Calibri"/>
                        </a:rPr>
                        <a:t>she</a:t>
                      </a:r>
                      <a:r>
                        <a:rPr sz="500" spc="-15">
                          <a:latin typeface="Calibri"/>
                          <a:cs typeface="Calibri"/>
                        </a:rPr>
                        <a:t> </a:t>
                      </a:r>
                      <a:r>
                        <a:rPr sz="500">
                          <a:latin typeface="Calibri"/>
                          <a:cs typeface="Calibri"/>
                        </a:rPr>
                        <a:t>is</a:t>
                      </a:r>
                      <a:r>
                        <a:rPr sz="500" spc="5">
                          <a:latin typeface="Calibri"/>
                          <a:cs typeface="Calibri"/>
                        </a:rPr>
                        <a:t> </a:t>
                      </a:r>
                      <a:r>
                        <a:rPr sz="500" spc="-5">
                          <a:latin typeface="Calibri"/>
                          <a:cs typeface="Calibri"/>
                        </a:rPr>
                        <a:t>on </a:t>
                      </a:r>
                      <a:r>
                        <a:rPr sz="500">
                          <a:latin typeface="Calibri"/>
                          <a:cs typeface="Calibri"/>
                        </a:rPr>
                        <a:t>the</a:t>
                      </a:r>
                      <a:r>
                        <a:rPr lang="en-US" sz="500">
                          <a:latin typeface="Calibri"/>
                          <a:cs typeface="Calibri"/>
                        </a:rPr>
                        <a:t> </a:t>
                      </a:r>
                      <a:r>
                        <a:rPr sz="500" spc="5">
                          <a:latin typeface="Calibri"/>
                          <a:cs typeface="Calibri"/>
                        </a:rPr>
                        <a:t> </a:t>
                      </a:r>
                      <a:r>
                        <a:rPr sz="500" spc="-5">
                          <a:latin typeface="Calibri"/>
                          <a:cs typeface="Calibri"/>
                        </a:rPr>
                        <a:t>playground</a:t>
                      </a:r>
                      <a:r>
                        <a:rPr sz="500" spc="-15">
                          <a:latin typeface="Calibri"/>
                          <a:cs typeface="Calibri"/>
                        </a:rPr>
                        <a:t> </a:t>
                      </a:r>
                      <a:r>
                        <a:rPr sz="500">
                          <a:latin typeface="Calibri"/>
                          <a:cs typeface="Calibri"/>
                        </a:rPr>
                        <a:t>at </a:t>
                      </a:r>
                      <a:r>
                        <a:rPr sz="500" spc="-5">
                          <a:latin typeface="Calibri"/>
                          <a:cs typeface="Calibri"/>
                        </a:rPr>
                        <a:t>playtime?</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a:latin typeface="Calibri"/>
                          <a:cs typeface="Calibri"/>
                        </a:rPr>
                        <a:t>Which</a:t>
                      </a:r>
                      <a:r>
                        <a:rPr sz="500" spc="-10">
                          <a:latin typeface="Calibri"/>
                          <a:cs typeface="Calibri"/>
                        </a:rPr>
                        <a:t> </a:t>
                      </a:r>
                      <a:r>
                        <a:rPr sz="500" spc="-5">
                          <a:latin typeface="Calibri"/>
                          <a:cs typeface="Calibri"/>
                        </a:rPr>
                        <a:t>plastic</a:t>
                      </a:r>
                      <a:r>
                        <a:rPr sz="500" spc="5">
                          <a:latin typeface="Calibri"/>
                          <a:cs typeface="Calibri"/>
                        </a:rPr>
                        <a:t> </a:t>
                      </a:r>
                      <a:r>
                        <a:rPr sz="500" spc="-5">
                          <a:latin typeface="Calibri"/>
                          <a:cs typeface="Calibri"/>
                        </a:rPr>
                        <a:t>would</a:t>
                      </a:r>
                      <a:r>
                        <a:rPr sz="500" spc="-10">
                          <a:latin typeface="Calibri"/>
                          <a:cs typeface="Calibri"/>
                        </a:rPr>
                        <a:t> </a:t>
                      </a:r>
                      <a:r>
                        <a:rPr sz="500" spc="-5">
                          <a:latin typeface="Calibri"/>
                          <a:cs typeface="Calibri"/>
                        </a:rPr>
                        <a:t>be</a:t>
                      </a:r>
                      <a:r>
                        <a:rPr sz="500" spc="-10">
                          <a:latin typeface="Calibri"/>
                          <a:cs typeface="Calibri"/>
                        </a:rPr>
                        <a:t> </a:t>
                      </a:r>
                      <a:r>
                        <a:rPr sz="500" spc="-5">
                          <a:latin typeface="Calibri"/>
                          <a:cs typeface="Calibri"/>
                        </a:rPr>
                        <a:t>flexible</a:t>
                      </a:r>
                      <a:r>
                        <a:rPr sz="500">
                          <a:latin typeface="Calibri"/>
                          <a:cs typeface="Calibri"/>
                        </a:rPr>
                        <a:t> enough</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make</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belt?</a:t>
                      </a:r>
                      <a:endParaRPr sz="500">
                        <a:latin typeface="Calibri"/>
                        <a:cs typeface="Calibri"/>
                      </a:endParaRPr>
                    </a:p>
                    <a:p>
                      <a:pPr marL="525780" marR="128270" indent="-229235">
                        <a:lnSpc>
                          <a:spcPct val="102000"/>
                        </a:lnSpc>
                        <a:spcBef>
                          <a:spcPts val="25"/>
                        </a:spcBef>
                        <a:buFont typeface="Symbol"/>
                        <a:buChar char=""/>
                      </a:pPr>
                      <a:r>
                        <a:rPr sz="500">
                          <a:latin typeface="Calibri"/>
                          <a:cs typeface="Calibri"/>
                        </a:rPr>
                        <a:t>Which</a:t>
                      </a:r>
                      <a:r>
                        <a:rPr sz="500" spc="-10">
                          <a:latin typeface="Calibri"/>
                          <a:cs typeface="Calibri"/>
                        </a:rPr>
                        <a:t> </a:t>
                      </a:r>
                      <a:r>
                        <a:rPr sz="500" spc="-5">
                          <a:latin typeface="Calibri"/>
                          <a:cs typeface="Calibri"/>
                        </a:rPr>
                        <a:t>material</a:t>
                      </a:r>
                      <a:r>
                        <a:rPr sz="500">
                          <a:latin typeface="Calibri"/>
                          <a:cs typeface="Calibri"/>
                        </a:rPr>
                        <a:t> </a:t>
                      </a:r>
                      <a:r>
                        <a:rPr sz="500" spc="-5">
                          <a:latin typeface="Calibri"/>
                          <a:cs typeface="Calibri"/>
                        </a:rPr>
                        <a:t>could </a:t>
                      </a:r>
                      <a:r>
                        <a:rPr sz="500">
                          <a:latin typeface="Calibri"/>
                          <a:cs typeface="Calibri"/>
                        </a:rPr>
                        <a:t>I</a:t>
                      </a:r>
                      <a:r>
                        <a:rPr sz="500" spc="10">
                          <a:latin typeface="Calibri"/>
                          <a:cs typeface="Calibri"/>
                        </a:rPr>
                        <a:t> </a:t>
                      </a:r>
                      <a:r>
                        <a:rPr sz="500" spc="-5">
                          <a:latin typeface="Calibri"/>
                          <a:cs typeface="Calibri"/>
                        </a:rPr>
                        <a:t>wrap my</a:t>
                      </a:r>
                      <a:r>
                        <a:rPr sz="500">
                          <a:latin typeface="Calibri"/>
                          <a:cs typeface="Calibri"/>
                        </a:rPr>
                        <a:t> ice </a:t>
                      </a:r>
                      <a:r>
                        <a:rPr sz="500" spc="-5">
                          <a:latin typeface="Calibri"/>
                          <a:cs typeface="Calibri"/>
                        </a:rPr>
                        <a:t>egg</a:t>
                      </a:r>
                      <a:r>
                        <a:rPr sz="500" spc="5">
                          <a:latin typeface="Calibri"/>
                          <a:cs typeface="Calibri"/>
                        </a:rPr>
                        <a:t> </a:t>
                      </a:r>
                      <a:r>
                        <a:rPr sz="500">
                          <a:latin typeface="Calibri"/>
                          <a:cs typeface="Calibri"/>
                        </a:rPr>
                        <a:t>/</a:t>
                      </a:r>
                      <a:r>
                        <a:rPr sz="500" spc="-5">
                          <a:latin typeface="Calibri"/>
                          <a:cs typeface="Calibri"/>
                        </a:rPr>
                        <a:t> snowman </a:t>
                      </a:r>
                      <a:r>
                        <a:rPr sz="500">
                          <a:latin typeface="Calibri"/>
                          <a:cs typeface="Calibri"/>
                        </a:rPr>
                        <a:t>in</a:t>
                      </a:r>
                      <a:r>
                        <a:rPr sz="500" spc="-10">
                          <a:latin typeface="Calibri"/>
                          <a:cs typeface="Calibri"/>
                        </a:rPr>
                        <a:t> </a:t>
                      </a:r>
                      <a:r>
                        <a:rPr sz="500">
                          <a:latin typeface="Calibri"/>
                          <a:cs typeface="Calibri"/>
                        </a:rPr>
                        <a:t>to</a:t>
                      </a:r>
                      <a:r>
                        <a:rPr sz="500" spc="5">
                          <a:latin typeface="Calibri"/>
                          <a:cs typeface="Calibri"/>
                        </a:rPr>
                        <a:t> </a:t>
                      </a:r>
                      <a:r>
                        <a:rPr sz="500" spc="-5">
                          <a:latin typeface="Calibri"/>
                          <a:cs typeface="Calibri"/>
                        </a:rPr>
                        <a:t>stop</a:t>
                      </a:r>
                      <a:r>
                        <a:rPr sz="500" spc="10">
                          <a:latin typeface="Calibri"/>
                          <a:cs typeface="Calibri"/>
                        </a:rPr>
                        <a:t> </a:t>
                      </a:r>
                      <a:r>
                        <a:rPr sz="500">
                          <a:latin typeface="Calibri"/>
                          <a:cs typeface="Calibri"/>
                        </a:rPr>
                        <a:t>it</a:t>
                      </a:r>
                      <a:r>
                        <a:rPr sz="500" spc="-5">
                          <a:latin typeface="Calibri"/>
                          <a:cs typeface="Calibri"/>
                        </a:rPr>
                        <a:t> melting,</a:t>
                      </a:r>
                      <a:r>
                        <a:rPr sz="500" spc="15">
                          <a:latin typeface="Calibri"/>
                          <a:cs typeface="Calibri"/>
                        </a:rPr>
                        <a:t> </a:t>
                      </a:r>
                      <a:r>
                        <a:rPr sz="500" spc="-10">
                          <a:latin typeface="Calibri"/>
                          <a:cs typeface="Calibri"/>
                        </a:rPr>
                        <a:t>or</a:t>
                      </a:r>
                      <a:r>
                        <a:rPr sz="500" spc="-5">
                          <a:latin typeface="Calibri"/>
                          <a:cs typeface="Calibri"/>
                        </a:rPr>
                        <a:t> </a:t>
                      </a:r>
                      <a:r>
                        <a:rPr sz="500">
                          <a:latin typeface="Calibri"/>
                          <a:cs typeface="Calibri"/>
                        </a:rPr>
                        <a:t>would</a:t>
                      </a:r>
                      <a:r>
                        <a:rPr sz="500" spc="-5">
                          <a:latin typeface="Calibri"/>
                          <a:cs typeface="Calibri"/>
                        </a:rPr>
                        <a:t> </a:t>
                      </a:r>
                      <a:r>
                        <a:rPr sz="500">
                          <a:latin typeface="Calibri"/>
                          <a:cs typeface="Calibri"/>
                        </a:rPr>
                        <a:t>it</a:t>
                      </a:r>
                      <a:r>
                        <a:rPr sz="500" spc="-15">
                          <a:latin typeface="Calibri"/>
                          <a:cs typeface="Calibri"/>
                        </a:rPr>
                        <a:t> </a:t>
                      </a:r>
                      <a:r>
                        <a:rPr sz="500">
                          <a:latin typeface="Calibri"/>
                          <a:cs typeface="Calibri"/>
                        </a:rPr>
                        <a:t>make</a:t>
                      </a:r>
                      <a:r>
                        <a:rPr sz="500" spc="-5">
                          <a:latin typeface="Calibri"/>
                          <a:cs typeface="Calibri"/>
                        </a:rPr>
                        <a:t> </a:t>
                      </a:r>
                      <a:r>
                        <a:rPr sz="500">
                          <a:latin typeface="Calibri"/>
                          <a:cs typeface="Calibri"/>
                        </a:rPr>
                        <a:t>it</a:t>
                      </a:r>
                      <a:r>
                        <a:rPr sz="500" spc="-5">
                          <a:latin typeface="Calibri"/>
                          <a:cs typeface="Calibri"/>
                        </a:rPr>
                        <a:t> melt</a:t>
                      </a:r>
                      <a:r>
                        <a:rPr lang="en-US" sz="500" spc="-5">
                          <a:latin typeface="Calibri"/>
                          <a:cs typeface="Calibri"/>
                        </a:rPr>
                        <a:t> </a:t>
                      </a:r>
                      <a:r>
                        <a:rPr sz="500">
                          <a:latin typeface="Calibri"/>
                          <a:cs typeface="Calibri"/>
                        </a:rPr>
                        <a:t> </a:t>
                      </a:r>
                      <a:r>
                        <a:rPr sz="500" spc="-5">
                          <a:latin typeface="Calibri"/>
                          <a:cs typeface="Calibri"/>
                        </a:rPr>
                        <a:t>quicker?</a:t>
                      </a:r>
                      <a:endParaRPr sz="500">
                        <a:latin typeface="Calibri"/>
                        <a:cs typeface="Calibri"/>
                      </a:endParaRPr>
                    </a:p>
                    <a:p>
                      <a:pPr marL="525780" indent="-229870">
                        <a:lnSpc>
                          <a:spcPct val="100000"/>
                        </a:lnSpc>
                        <a:spcBef>
                          <a:spcPts val="35"/>
                        </a:spcBef>
                        <a:buFont typeface="Symbol"/>
                        <a:buChar char=""/>
                        <a:tabLst>
                          <a:tab pos="525780" algn="l"/>
                          <a:tab pos="526415" algn="l"/>
                        </a:tabLst>
                      </a:pPr>
                      <a:r>
                        <a:rPr sz="500" spc="-5">
                          <a:latin typeface="Calibri"/>
                          <a:cs typeface="Calibri"/>
                        </a:rPr>
                        <a:t>What</a:t>
                      </a:r>
                      <a:r>
                        <a:rPr sz="500" spc="5">
                          <a:latin typeface="Calibri"/>
                          <a:cs typeface="Calibri"/>
                        </a:rPr>
                        <a:t> </a:t>
                      </a:r>
                      <a:r>
                        <a:rPr sz="500" spc="-5">
                          <a:latin typeface="Calibri"/>
                          <a:cs typeface="Calibri"/>
                        </a:rPr>
                        <a:t>could </a:t>
                      </a:r>
                      <a:r>
                        <a:rPr sz="500">
                          <a:latin typeface="Calibri"/>
                          <a:cs typeface="Calibri"/>
                        </a:rPr>
                        <a:t>I wrap</a:t>
                      </a:r>
                      <a:r>
                        <a:rPr sz="500" spc="-10">
                          <a:latin typeface="Calibri"/>
                          <a:cs typeface="Calibri"/>
                        </a:rPr>
                        <a:t> </a:t>
                      </a:r>
                      <a:r>
                        <a:rPr sz="500">
                          <a:latin typeface="Calibri"/>
                          <a:cs typeface="Calibri"/>
                        </a:rPr>
                        <a:t>a</a:t>
                      </a:r>
                      <a:r>
                        <a:rPr sz="500" spc="-5">
                          <a:latin typeface="Calibri"/>
                          <a:cs typeface="Calibri"/>
                        </a:rPr>
                        <a:t> chicken egg </a:t>
                      </a:r>
                      <a:r>
                        <a:rPr sz="500">
                          <a:latin typeface="Calibri"/>
                          <a:cs typeface="Calibri"/>
                        </a:rPr>
                        <a:t>in</a:t>
                      </a:r>
                      <a:r>
                        <a:rPr sz="500" spc="-5">
                          <a:latin typeface="Calibri"/>
                          <a:cs typeface="Calibri"/>
                        </a:rPr>
                        <a:t> </a:t>
                      </a:r>
                      <a:r>
                        <a:rPr sz="500">
                          <a:latin typeface="Calibri"/>
                          <a:cs typeface="Calibri"/>
                        </a:rPr>
                        <a:t>to</a:t>
                      </a:r>
                      <a:r>
                        <a:rPr sz="500" spc="5">
                          <a:latin typeface="Calibri"/>
                          <a:cs typeface="Calibri"/>
                        </a:rPr>
                        <a:t> </a:t>
                      </a:r>
                      <a:r>
                        <a:rPr sz="500" spc="-5">
                          <a:latin typeface="Calibri"/>
                          <a:cs typeface="Calibri"/>
                        </a:rPr>
                        <a:t>keep </a:t>
                      </a:r>
                      <a:r>
                        <a:rPr sz="500">
                          <a:latin typeface="Calibri"/>
                          <a:cs typeface="Calibri"/>
                        </a:rPr>
                        <a:t>it</a:t>
                      </a:r>
                      <a:r>
                        <a:rPr sz="500" spc="-5">
                          <a:latin typeface="Calibri"/>
                          <a:cs typeface="Calibri"/>
                        </a:rPr>
                        <a:t> warm</a:t>
                      </a:r>
                      <a:r>
                        <a:rPr sz="500">
                          <a:latin typeface="Calibri"/>
                          <a:cs typeface="Calibri"/>
                        </a:rPr>
                        <a:t> when</a:t>
                      </a:r>
                      <a:r>
                        <a:rPr sz="500" spc="-10">
                          <a:latin typeface="Calibri"/>
                          <a:cs typeface="Calibri"/>
                        </a:rPr>
                        <a:t> </a:t>
                      </a:r>
                      <a:r>
                        <a:rPr sz="500">
                          <a:latin typeface="Calibri"/>
                          <a:cs typeface="Calibri"/>
                        </a:rPr>
                        <a:t>it</a:t>
                      </a:r>
                      <a:r>
                        <a:rPr sz="500" spc="-5">
                          <a:latin typeface="Calibri"/>
                          <a:cs typeface="Calibri"/>
                        </a:rPr>
                        <a:t> is</a:t>
                      </a:r>
                      <a:r>
                        <a:rPr sz="500" spc="5">
                          <a:latin typeface="Calibri"/>
                          <a:cs typeface="Calibri"/>
                        </a:rPr>
                        <a:t> </a:t>
                      </a:r>
                      <a:r>
                        <a:rPr sz="500" spc="-5">
                          <a:latin typeface="Calibri"/>
                          <a:cs typeface="Calibri"/>
                        </a:rPr>
                        <a:t>waiting </a:t>
                      </a:r>
                      <a:r>
                        <a:rPr sz="500">
                          <a:latin typeface="Calibri"/>
                          <a:cs typeface="Calibri"/>
                        </a:rPr>
                        <a:t>to</a:t>
                      </a:r>
                      <a:r>
                        <a:rPr sz="500" spc="5">
                          <a:latin typeface="Calibri"/>
                          <a:cs typeface="Calibri"/>
                        </a:rPr>
                        <a:t> </a:t>
                      </a:r>
                      <a:r>
                        <a:rPr sz="500" spc="-5">
                          <a:latin typeface="Calibri"/>
                          <a:cs typeface="Calibri"/>
                        </a:rPr>
                        <a:t>hatch?</a:t>
                      </a:r>
                      <a:endParaRPr sz="500">
                        <a:latin typeface="Calibri"/>
                        <a:cs typeface="Calibri"/>
                      </a:endParaRPr>
                    </a:p>
                    <a:p>
                      <a:pPr marL="525780" marR="173355" indent="-229235">
                        <a:lnSpc>
                          <a:spcPct val="102000"/>
                        </a:lnSpc>
                        <a:spcBef>
                          <a:spcPts val="25"/>
                        </a:spcBef>
                        <a:buFont typeface="Symbol"/>
                        <a:buChar char=""/>
                      </a:pPr>
                      <a:r>
                        <a:rPr sz="500" spc="-5">
                          <a:latin typeface="Calibri"/>
                          <a:cs typeface="Calibri"/>
                        </a:rPr>
                        <a:t>What</a:t>
                      </a:r>
                      <a:r>
                        <a:rPr sz="500" spc="5">
                          <a:latin typeface="Calibri"/>
                          <a:cs typeface="Calibri"/>
                        </a:rPr>
                        <a:t> </a:t>
                      </a:r>
                      <a:r>
                        <a:rPr sz="500" spc="-5">
                          <a:latin typeface="Calibri"/>
                          <a:cs typeface="Calibri"/>
                        </a:rPr>
                        <a:t>could</a:t>
                      </a:r>
                      <a:r>
                        <a:rPr sz="500" spc="10">
                          <a:latin typeface="Calibri"/>
                          <a:cs typeface="Calibri"/>
                        </a:rPr>
                        <a:t> </a:t>
                      </a:r>
                      <a:r>
                        <a:rPr sz="500" spc="-5">
                          <a:latin typeface="Calibri"/>
                          <a:cs typeface="Calibri"/>
                        </a:rPr>
                        <a:t>you</a:t>
                      </a:r>
                      <a:r>
                        <a:rPr sz="500" spc="10">
                          <a:latin typeface="Calibri"/>
                          <a:cs typeface="Calibri"/>
                        </a:rPr>
                        <a:t> </a:t>
                      </a:r>
                      <a:r>
                        <a:rPr sz="500" spc="-5">
                          <a:latin typeface="Calibri"/>
                          <a:cs typeface="Calibri"/>
                        </a:rPr>
                        <a:t>paint on</a:t>
                      </a:r>
                      <a:r>
                        <a:rPr sz="500" spc="10">
                          <a:latin typeface="Calibri"/>
                          <a:cs typeface="Calibri"/>
                        </a:rPr>
                        <a:t> </a:t>
                      </a:r>
                      <a:r>
                        <a:rPr sz="500" spc="-5">
                          <a:latin typeface="Calibri"/>
                          <a:cs typeface="Calibri"/>
                        </a:rPr>
                        <a:t>the runaway gingerbread </a:t>
                      </a:r>
                      <a:r>
                        <a:rPr sz="500">
                          <a:latin typeface="Calibri"/>
                          <a:cs typeface="Calibri"/>
                        </a:rPr>
                        <a:t>man</a:t>
                      </a:r>
                      <a:r>
                        <a:rPr sz="500" spc="-5">
                          <a:latin typeface="Calibri"/>
                          <a:cs typeface="Calibri"/>
                        </a:rPr>
                        <a:t> </a:t>
                      </a:r>
                      <a:r>
                        <a:rPr sz="500">
                          <a:latin typeface="Calibri"/>
                          <a:cs typeface="Calibri"/>
                        </a:rPr>
                        <a:t>that</a:t>
                      </a:r>
                      <a:r>
                        <a:rPr sz="500" spc="-10">
                          <a:latin typeface="Calibri"/>
                          <a:cs typeface="Calibri"/>
                        </a:rPr>
                        <a:t> </a:t>
                      </a:r>
                      <a:r>
                        <a:rPr sz="500">
                          <a:latin typeface="Calibri"/>
                          <a:cs typeface="Calibri"/>
                        </a:rPr>
                        <a:t>would</a:t>
                      </a:r>
                      <a:r>
                        <a:rPr sz="500" spc="-5">
                          <a:latin typeface="Calibri"/>
                          <a:cs typeface="Calibri"/>
                        </a:rPr>
                        <a:t> allow him</a:t>
                      </a:r>
                      <a:r>
                        <a:rPr sz="500">
                          <a:latin typeface="Calibri"/>
                          <a:cs typeface="Calibri"/>
                        </a:rPr>
                        <a:t> to</a:t>
                      </a:r>
                      <a:r>
                        <a:rPr sz="500" spc="5">
                          <a:latin typeface="Calibri"/>
                          <a:cs typeface="Calibri"/>
                        </a:rPr>
                        <a:t> </a:t>
                      </a:r>
                      <a:r>
                        <a:rPr sz="500" spc="-5">
                          <a:latin typeface="Calibri"/>
                          <a:cs typeface="Calibri"/>
                        </a:rPr>
                        <a:t>swim </a:t>
                      </a:r>
                      <a:r>
                        <a:rPr sz="500">
                          <a:latin typeface="Calibri"/>
                          <a:cs typeface="Calibri"/>
                        </a:rPr>
                        <a:t>the</a:t>
                      </a:r>
                      <a:r>
                        <a:rPr sz="500" spc="-5">
                          <a:latin typeface="Calibri"/>
                          <a:cs typeface="Calibri"/>
                        </a:rPr>
                        <a:t> river</a:t>
                      </a:r>
                      <a:r>
                        <a:rPr lang="en-US" sz="500" spc="-5">
                          <a:latin typeface="Calibri"/>
                          <a:cs typeface="Calibri"/>
                        </a:rPr>
                        <a:t> </a:t>
                      </a:r>
                      <a:r>
                        <a:rPr sz="500">
                          <a:latin typeface="Calibri"/>
                          <a:cs typeface="Calibri"/>
                        </a:rPr>
                        <a:t> and </a:t>
                      </a:r>
                      <a:r>
                        <a:rPr sz="500" spc="-5">
                          <a:latin typeface="Calibri"/>
                          <a:cs typeface="Calibri"/>
                        </a:rPr>
                        <a:t>get</a:t>
                      </a:r>
                      <a:r>
                        <a:rPr sz="500" spc="5">
                          <a:latin typeface="Calibri"/>
                          <a:cs typeface="Calibri"/>
                        </a:rPr>
                        <a:t> </a:t>
                      </a:r>
                      <a:r>
                        <a:rPr sz="500" spc="-5">
                          <a:latin typeface="Calibri"/>
                          <a:cs typeface="Calibri"/>
                        </a:rPr>
                        <a:t>away</a:t>
                      </a:r>
                      <a:r>
                        <a:rPr sz="500" spc="5">
                          <a:latin typeface="Calibri"/>
                          <a:cs typeface="Calibri"/>
                        </a:rPr>
                        <a:t> </a:t>
                      </a:r>
                      <a:r>
                        <a:rPr sz="500" spc="-5">
                          <a:latin typeface="Calibri"/>
                          <a:cs typeface="Calibri"/>
                        </a:rPr>
                        <a:t>from</a:t>
                      </a:r>
                      <a:r>
                        <a:rPr sz="500" spc="10">
                          <a:latin typeface="Calibri"/>
                          <a:cs typeface="Calibri"/>
                        </a:rPr>
                        <a:t> </a:t>
                      </a:r>
                      <a:r>
                        <a:rPr sz="500" spc="-5">
                          <a:latin typeface="Calibri"/>
                          <a:cs typeface="Calibri"/>
                        </a:rPr>
                        <a:t>the</a:t>
                      </a:r>
                      <a:r>
                        <a:rPr sz="500" spc="5">
                          <a:latin typeface="Calibri"/>
                          <a:cs typeface="Calibri"/>
                        </a:rPr>
                        <a:t> </a:t>
                      </a:r>
                      <a:r>
                        <a:rPr sz="500">
                          <a:latin typeface="Calibri"/>
                          <a:cs typeface="Calibri"/>
                        </a:rPr>
                        <a:t>fox</a:t>
                      </a:r>
                      <a:r>
                        <a:rPr sz="500" spc="-10">
                          <a:latin typeface="Calibri"/>
                          <a:cs typeface="Calibri"/>
                        </a:rPr>
                        <a:t> </a:t>
                      </a:r>
                      <a:r>
                        <a:rPr sz="500">
                          <a:latin typeface="Calibri"/>
                          <a:cs typeface="Calibri"/>
                        </a:rPr>
                        <a:t>and</a:t>
                      </a:r>
                      <a:r>
                        <a:rPr sz="500" spc="-10">
                          <a:latin typeface="Calibri"/>
                          <a:cs typeface="Calibri"/>
                        </a:rPr>
                        <a:t> </a:t>
                      </a:r>
                      <a:r>
                        <a:rPr sz="500" spc="-5">
                          <a:latin typeface="Calibri"/>
                          <a:cs typeface="Calibri"/>
                        </a:rPr>
                        <a:t>not</a:t>
                      </a:r>
                      <a:r>
                        <a:rPr sz="500" spc="-10">
                          <a:latin typeface="Calibri"/>
                          <a:cs typeface="Calibri"/>
                        </a:rPr>
                        <a:t> </a:t>
                      </a:r>
                      <a:r>
                        <a:rPr sz="500">
                          <a:latin typeface="Calibri"/>
                          <a:cs typeface="Calibri"/>
                        </a:rPr>
                        <a:t>turn</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mush?</a:t>
                      </a:r>
                      <a:endParaRPr sz="500">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In</a:t>
                      </a:r>
                      <a:r>
                        <a:rPr sz="600" spc="-15">
                          <a:latin typeface="Calibri"/>
                          <a:cs typeface="Calibri"/>
                        </a:rPr>
                        <a:t> </a:t>
                      </a:r>
                      <a:r>
                        <a:rPr sz="600" spc="-5">
                          <a:latin typeface="Calibri"/>
                          <a:cs typeface="Calibri"/>
                        </a:rPr>
                        <a:t>KS2</a:t>
                      </a:r>
                      <a:r>
                        <a:rPr sz="600" spc="-25">
                          <a:latin typeface="Calibri"/>
                          <a:cs typeface="Calibri"/>
                        </a:rPr>
                        <a:t> </a:t>
                      </a:r>
                      <a:r>
                        <a:rPr sz="600" spc="-5">
                          <a:latin typeface="Calibri"/>
                          <a:cs typeface="Calibri"/>
                        </a:rPr>
                        <a:t>children will:</a:t>
                      </a:r>
                      <a:endParaRPr sz="600">
                        <a:latin typeface="Calibri"/>
                        <a:cs typeface="Calibri"/>
                      </a:endParaRPr>
                    </a:p>
                    <a:p>
                      <a:pPr marL="525145" marR="94615" indent="-228600">
                        <a:lnSpc>
                          <a:spcPct val="101400"/>
                        </a:lnSpc>
                        <a:spcBef>
                          <a:spcPts val="50"/>
                        </a:spcBef>
                        <a:buFont typeface="Symbol"/>
                        <a:buChar char=""/>
                      </a:pPr>
                      <a:r>
                        <a:rPr sz="600" spc="-5">
                          <a:latin typeface="Calibri"/>
                          <a:cs typeface="Calibri"/>
                        </a:rPr>
                        <a:t>Compare</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group</a:t>
                      </a:r>
                      <a:r>
                        <a:rPr sz="600" spc="5">
                          <a:latin typeface="Calibri"/>
                          <a:cs typeface="Calibri"/>
                        </a:rPr>
                        <a:t> </a:t>
                      </a:r>
                      <a:r>
                        <a:rPr sz="600" spc="-5">
                          <a:latin typeface="Calibri"/>
                          <a:cs typeface="Calibri"/>
                        </a:rPr>
                        <a:t>together</a:t>
                      </a:r>
                      <a:r>
                        <a:rPr sz="600" spc="10">
                          <a:latin typeface="Calibri"/>
                          <a:cs typeface="Calibri"/>
                        </a:rPr>
                        <a:t> </a:t>
                      </a:r>
                      <a:r>
                        <a:rPr sz="600" spc="-5">
                          <a:latin typeface="Calibri"/>
                          <a:cs typeface="Calibri"/>
                        </a:rPr>
                        <a:t>different</a:t>
                      </a:r>
                      <a:r>
                        <a:rPr sz="600" spc="5">
                          <a:latin typeface="Calibri"/>
                          <a:cs typeface="Calibri"/>
                        </a:rPr>
                        <a:t> </a:t>
                      </a:r>
                      <a:r>
                        <a:rPr sz="600">
                          <a:latin typeface="Calibri"/>
                          <a:cs typeface="Calibri"/>
                        </a:rPr>
                        <a:t>kinds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rocks</a:t>
                      </a:r>
                      <a:r>
                        <a:rPr sz="600" spc="5">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basis</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their</a:t>
                      </a:r>
                      <a:r>
                        <a:rPr sz="600">
                          <a:latin typeface="Calibri"/>
                          <a:cs typeface="Calibri"/>
                        </a:rPr>
                        <a:t> </a:t>
                      </a:r>
                      <a:r>
                        <a:rPr sz="600" spc="-5">
                          <a:latin typeface="Calibri"/>
                          <a:cs typeface="Calibri"/>
                        </a:rPr>
                        <a:t>appearance</a:t>
                      </a:r>
                      <a:r>
                        <a:rPr sz="600">
                          <a:latin typeface="Calibri"/>
                          <a:cs typeface="Calibri"/>
                        </a:rPr>
                        <a:t> </a:t>
                      </a:r>
                      <a:r>
                        <a:rPr sz="600" spc="-5">
                          <a:latin typeface="Calibri"/>
                          <a:cs typeface="Calibri"/>
                        </a:rPr>
                        <a:t>and</a:t>
                      </a:r>
                      <a:r>
                        <a:rPr lang="en-US" sz="600" spc="-5">
                          <a:latin typeface="Calibri"/>
                          <a:cs typeface="Calibri"/>
                        </a:rPr>
                        <a:t> </a:t>
                      </a:r>
                      <a:r>
                        <a:rPr sz="600">
                          <a:latin typeface="Calibri"/>
                          <a:cs typeface="Calibri"/>
                        </a:rPr>
                        <a:t> </a:t>
                      </a:r>
                      <a:r>
                        <a:rPr sz="600" spc="-5">
                          <a:latin typeface="Calibri"/>
                          <a:cs typeface="Calibri"/>
                        </a:rPr>
                        <a:t>simple</a:t>
                      </a:r>
                      <a:r>
                        <a:rPr sz="600" spc="-10">
                          <a:latin typeface="Calibri"/>
                          <a:cs typeface="Calibri"/>
                        </a:rPr>
                        <a:t> </a:t>
                      </a:r>
                      <a:r>
                        <a:rPr sz="600" spc="-5">
                          <a:latin typeface="Calibri"/>
                          <a:cs typeface="Calibri"/>
                        </a:rPr>
                        <a:t>physical properties</a:t>
                      </a:r>
                      <a:endParaRPr sz="600">
                        <a:latin typeface="Calibri"/>
                        <a:cs typeface="Calibri"/>
                      </a:endParaRPr>
                    </a:p>
                    <a:p>
                      <a:pPr marL="525145" marR="147320" indent="-228600">
                        <a:lnSpc>
                          <a:spcPct val="101400"/>
                        </a:lnSpc>
                        <a:spcBef>
                          <a:spcPts val="35"/>
                        </a:spcBef>
                        <a:buFont typeface="Symbol"/>
                        <a:buChar char=""/>
                      </a:pPr>
                      <a:r>
                        <a:rPr sz="600" spc="-5">
                          <a:latin typeface="Calibri"/>
                          <a:cs typeface="Calibri"/>
                        </a:rPr>
                        <a:t>Describe</a:t>
                      </a:r>
                      <a:r>
                        <a:rPr sz="600">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simple</a:t>
                      </a:r>
                      <a:r>
                        <a:rPr sz="600" spc="15">
                          <a:latin typeface="Calibri"/>
                          <a:cs typeface="Calibri"/>
                        </a:rPr>
                        <a:t> </a:t>
                      </a:r>
                      <a:r>
                        <a:rPr sz="600" spc="-5">
                          <a:latin typeface="Calibri"/>
                          <a:cs typeface="Calibri"/>
                        </a:rPr>
                        <a:t>terms</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fossils</a:t>
                      </a:r>
                      <a:r>
                        <a:rPr sz="600" spc="5">
                          <a:latin typeface="Calibri"/>
                          <a:cs typeface="Calibri"/>
                        </a:rPr>
                        <a:t> </a:t>
                      </a:r>
                      <a:r>
                        <a:rPr sz="600" spc="-5">
                          <a:latin typeface="Calibri"/>
                          <a:cs typeface="Calibri"/>
                        </a:rPr>
                        <a:t>are</a:t>
                      </a:r>
                      <a:r>
                        <a:rPr sz="600">
                          <a:latin typeface="Calibri"/>
                          <a:cs typeface="Calibri"/>
                        </a:rPr>
                        <a:t> </a:t>
                      </a:r>
                      <a:r>
                        <a:rPr sz="600" spc="-5">
                          <a:latin typeface="Calibri"/>
                          <a:cs typeface="Calibri"/>
                        </a:rPr>
                        <a:t>formed</a:t>
                      </a:r>
                      <a:r>
                        <a:rPr sz="600" spc="15">
                          <a:latin typeface="Calibri"/>
                          <a:cs typeface="Calibri"/>
                        </a:rPr>
                        <a:t> </a:t>
                      </a:r>
                      <a:r>
                        <a:rPr sz="600" spc="-5">
                          <a:latin typeface="Calibri"/>
                          <a:cs typeface="Calibri"/>
                        </a:rPr>
                        <a:t>when</a:t>
                      </a:r>
                      <a:r>
                        <a:rPr sz="600" spc="10">
                          <a:latin typeface="Calibri"/>
                          <a:cs typeface="Calibri"/>
                        </a:rPr>
                        <a:t> </a:t>
                      </a:r>
                      <a:r>
                        <a:rPr sz="600" spc="-5">
                          <a:latin typeface="Calibri"/>
                          <a:cs typeface="Calibri"/>
                        </a:rPr>
                        <a:t>things</a:t>
                      </a:r>
                      <a:r>
                        <a:rPr sz="600" spc="5">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have</a:t>
                      </a:r>
                      <a:r>
                        <a:rPr sz="600" spc="5">
                          <a:latin typeface="Calibri"/>
                          <a:cs typeface="Calibri"/>
                        </a:rPr>
                        <a:t> </a:t>
                      </a:r>
                      <a:r>
                        <a:rPr sz="600" spc="-5">
                          <a:latin typeface="Calibri"/>
                          <a:cs typeface="Calibri"/>
                        </a:rPr>
                        <a:t>lived</a:t>
                      </a:r>
                      <a:r>
                        <a:rPr sz="600" spc="1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trapped</a:t>
                      </a:r>
                      <a:r>
                        <a:rPr lang="en-US" sz="600" spc="-5">
                          <a:latin typeface="Calibri"/>
                          <a:cs typeface="Calibri"/>
                        </a:rPr>
                        <a:t> </a:t>
                      </a:r>
                      <a:r>
                        <a:rPr sz="600" spc="-140">
                          <a:latin typeface="Calibri"/>
                          <a:cs typeface="Calibri"/>
                        </a:rPr>
                        <a:t> </a:t>
                      </a:r>
                      <a:r>
                        <a:rPr sz="600" spc="-5">
                          <a:latin typeface="Calibri"/>
                          <a:cs typeface="Calibri"/>
                        </a:rPr>
                        <a:t>within rock</a:t>
                      </a:r>
                      <a:endParaRPr sz="600">
                        <a:latin typeface="Calibri"/>
                        <a:cs typeface="Calibri"/>
                      </a:endParaRPr>
                    </a:p>
                    <a:p>
                      <a:pPr marL="525780" indent="-229235">
                        <a:lnSpc>
                          <a:spcPct val="100000"/>
                        </a:lnSpc>
                        <a:spcBef>
                          <a:spcPts val="60"/>
                        </a:spcBef>
                        <a:buFont typeface="Symbol"/>
                        <a:buChar char=""/>
                        <a:tabLst>
                          <a:tab pos="525145" algn="l"/>
                          <a:tab pos="525780" algn="l"/>
                        </a:tabLst>
                      </a:pPr>
                      <a:r>
                        <a:rPr sz="600" spc="-5" err="1">
                          <a:latin typeface="Calibri"/>
                          <a:cs typeface="Calibri"/>
                        </a:rPr>
                        <a:t>Recognise</a:t>
                      </a:r>
                      <a:r>
                        <a:rPr sz="600" spc="-5">
                          <a:latin typeface="Calibri"/>
                          <a:cs typeface="Calibri"/>
                        </a:rPr>
                        <a:t> that soils</a:t>
                      </a:r>
                      <a:r>
                        <a:rPr sz="600">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made from</a:t>
                      </a:r>
                      <a:r>
                        <a:rPr sz="600" spc="5">
                          <a:latin typeface="Calibri"/>
                          <a:cs typeface="Calibri"/>
                        </a:rPr>
                        <a:t> </a:t>
                      </a:r>
                      <a:r>
                        <a:rPr sz="600" spc="-5">
                          <a:latin typeface="Calibri"/>
                          <a:cs typeface="Calibri"/>
                        </a:rPr>
                        <a:t>rocks</a:t>
                      </a:r>
                      <a:r>
                        <a:rPr sz="600">
                          <a:latin typeface="Calibri"/>
                          <a:cs typeface="Calibri"/>
                        </a:rPr>
                        <a:t> and</a:t>
                      </a:r>
                      <a:r>
                        <a:rPr sz="600" spc="5">
                          <a:latin typeface="Calibri"/>
                          <a:cs typeface="Calibri"/>
                        </a:rPr>
                        <a:t> </a:t>
                      </a:r>
                      <a:r>
                        <a:rPr sz="600" spc="-5">
                          <a:latin typeface="Calibri"/>
                          <a:cs typeface="Calibri"/>
                        </a:rPr>
                        <a:t>organic</a:t>
                      </a:r>
                      <a:r>
                        <a:rPr sz="600">
                          <a:latin typeface="Calibri"/>
                          <a:cs typeface="Calibri"/>
                        </a:rPr>
                        <a:t> </a:t>
                      </a:r>
                      <a:r>
                        <a:rPr sz="600" spc="-5">
                          <a:latin typeface="Calibri"/>
                          <a:cs typeface="Calibri"/>
                        </a:rPr>
                        <a:t>matter.</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383540">
                        <a:lnSpc>
                          <a:spcPct val="100000"/>
                        </a:lnSpc>
                        <a:spcBef>
                          <a:spcPts val="295"/>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6240">
                        <a:lnSpc>
                          <a:spcPct val="100000"/>
                        </a:lnSpc>
                        <a:spcBef>
                          <a:spcPts val="295"/>
                        </a:spcBef>
                      </a:pPr>
                      <a:r>
                        <a:rPr sz="600" u="sng" spc="-5">
                          <a:uFill>
                            <a:solidFill>
                              <a:srgbClr val="000000"/>
                            </a:solidFill>
                          </a:uFill>
                          <a:latin typeface="Calibri"/>
                          <a:cs typeface="Calibri"/>
                        </a:rPr>
                        <a:t>Identify</a:t>
                      </a:r>
                      <a:r>
                        <a:rPr sz="600" u="sng" spc="-25">
                          <a:uFill>
                            <a:solidFill>
                              <a:srgbClr val="000000"/>
                            </a:solidFill>
                          </a:uFill>
                          <a:latin typeface="Calibri"/>
                          <a:cs typeface="Calibri"/>
                        </a:rPr>
                        <a:t> </a:t>
                      </a:r>
                      <a:r>
                        <a:rPr sz="600" u="sng" spc="-5">
                          <a:uFill>
                            <a:solidFill>
                              <a:srgbClr val="000000"/>
                            </a:solidFill>
                          </a:uFill>
                          <a:latin typeface="Calibri"/>
                          <a:cs typeface="Calibri"/>
                        </a:rPr>
                        <a:t>&amp;</a:t>
                      </a:r>
                      <a:r>
                        <a:rPr sz="600" u="sng" spc="-15">
                          <a:uFill>
                            <a:solidFill>
                              <a:srgbClr val="000000"/>
                            </a:solidFill>
                          </a:uFill>
                          <a:latin typeface="Calibri"/>
                          <a:cs typeface="Calibri"/>
                        </a:rPr>
                        <a:t> </a:t>
                      </a:r>
                      <a:r>
                        <a:rPr sz="600" u="sng" spc="-5">
                          <a:uFill>
                            <a:solidFill>
                              <a:srgbClr val="000000"/>
                            </a:solidFill>
                          </a:uFill>
                          <a:latin typeface="Calibri"/>
                          <a:cs typeface="Calibri"/>
                        </a:rPr>
                        <a:t>Classify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4325">
                        <a:lnSpc>
                          <a:spcPct val="100000"/>
                        </a:lnSpc>
                        <a:spcBef>
                          <a:spcPts val="295"/>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4975">
                        <a:lnSpc>
                          <a:spcPct val="100000"/>
                        </a:lnSpc>
                        <a:spcBef>
                          <a:spcPts val="295"/>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95"/>
                        </a:spcBef>
                      </a:pPr>
                      <a:r>
                        <a:rPr sz="600" u="sng" spc="-5">
                          <a:uFill>
                            <a:solidFill>
                              <a:srgbClr val="000000"/>
                            </a:solidFill>
                          </a:uFill>
                          <a:latin typeface="Calibri"/>
                          <a:cs typeface="Calibri"/>
                        </a:rPr>
                        <a:t>Research</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95"/>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793478">
                <a:tc>
                  <a:txBody>
                    <a:bodyPr/>
                    <a:lstStyle/>
                    <a:p>
                      <a:pPr>
                        <a:lnSpc>
                          <a:spcPct val="100000"/>
                        </a:lnSpc>
                        <a:spcBef>
                          <a:spcPts val="20"/>
                        </a:spcBef>
                      </a:pPr>
                      <a:endParaRPr sz="600">
                        <a:latin typeface="Times New Roman"/>
                        <a:cs typeface="Times New Roman"/>
                      </a:endParaRPr>
                    </a:p>
                    <a:p>
                      <a:pPr marL="68580" marR="121920">
                        <a:lnSpc>
                          <a:spcPct val="101400"/>
                        </a:lnSpc>
                      </a:pPr>
                      <a:r>
                        <a:rPr sz="600" b="1" spc="-5">
                          <a:latin typeface="Calibri"/>
                          <a:cs typeface="Calibri"/>
                        </a:rPr>
                        <a:t>Which shapes make the strongest</a:t>
                      </a:r>
                      <a:r>
                        <a:rPr lang="en-US" sz="600" b="1" spc="-5">
                          <a:latin typeface="Calibri"/>
                          <a:cs typeface="Calibri"/>
                        </a:rPr>
                        <a:t> </a:t>
                      </a:r>
                      <a:r>
                        <a:rPr sz="600" b="1" spc="-145">
                          <a:latin typeface="Calibri"/>
                          <a:cs typeface="Calibri"/>
                        </a:rPr>
                        <a:t> </a:t>
                      </a:r>
                      <a:r>
                        <a:rPr sz="600" b="1" spc="-5">
                          <a:latin typeface="Calibri"/>
                          <a:cs typeface="Calibri"/>
                        </a:rPr>
                        <a:t>paper bridge?</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b="1" spc="-5">
                          <a:latin typeface="Calibri"/>
                          <a:cs typeface="Calibri"/>
                        </a:rPr>
                        <a:t>Which material would</a:t>
                      </a:r>
                      <a:r>
                        <a:rPr sz="600" b="1">
                          <a:latin typeface="Calibri"/>
                          <a:cs typeface="Calibri"/>
                        </a:rPr>
                        <a:t> </a:t>
                      </a:r>
                      <a:r>
                        <a:rPr sz="600" b="1" spc="-5">
                          <a:latin typeface="Calibri"/>
                          <a:cs typeface="Calibri"/>
                        </a:rPr>
                        <a:t>be best</a:t>
                      </a:r>
                      <a:r>
                        <a:rPr sz="600" b="1" spc="-10">
                          <a:latin typeface="Calibri"/>
                          <a:cs typeface="Calibri"/>
                        </a:rPr>
                        <a:t> </a:t>
                      </a:r>
                      <a:r>
                        <a:rPr sz="600" b="1" spc="-5">
                          <a:latin typeface="Calibri"/>
                          <a:cs typeface="Calibri"/>
                        </a:rPr>
                        <a:t>for</a:t>
                      </a:r>
                      <a:endParaRPr sz="600">
                        <a:latin typeface="Calibri"/>
                        <a:cs typeface="Calibri"/>
                      </a:endParaRPr>
                    </a:p>
                    <a:p>
                      <a:pPr marL="68580">
                        <a:lnSpc>
                          <a:spcPct val="100000"/>
                        </a:lnSpc>
                        <a:spcBef>
                          <a:spcPts val="10"/>
                        </a:spcBef>
                      </a:pPr>
                      <a:r>
                        <a:rPr sz="600" b="1" spc="-5">
                          <a:latin typeface="Calibri"/>
                          <a:cs typeface="Calibri"/>
                        </a:rPr>
                        <a:t>the</a:t>
                      </a:r>
                      <a:r>
                        <a:rPr sz="600" b="1" spc="-10">
                          <a:latin typeface="Calibri"/>
                          <a:cs typeface="Calibri"/>
                        </a:rPr>
                        <a:t> </a:t>
                      </a:r>
                      <a:r>
                        <a:rPr sz="600" b="1" spc="-5">
                          <a:latin typeface="Calibri"/>
                          <a:cs typeface="Calibri"/>
                        </a:rPr>
                        <a:t>roof</a:t>
                      </a:r>
                      <a:r>
                        <a:rPr sz="600" b="1">
                          <a:latin typeface="Calibri"/>
                          <a:cs typeface="Calibri"/>
                        </a:rPr>
                        <a:t> </a:t>
                      </a:r>
                      <a:r>
                        <a:rPr sz="600" b="1" spc="-5">
                          <a:latin typeface="Calibri"/>
                          <a:cs typeface="Calibri"/>
                        </a:rPr>
                        <a:t>of</a:t>
                      </a:r>
                      <a:r>
                        <a:rPr sz="600" b="1" spc="-15">
                          <a:latin typeface="Calibri"/>
                          <a:cs typeface="Calibri"/>
                        </a:rPr>
                        <a:t> </a:t>
                      </a:r>
                      <a:r>
                        <a:rPr sz="600" b="1" spc="-5">
                          <a:latin typeface="Calibri"/>
                          <a:cs typeface="Calibri"/>
                        </a:rPr>
                        <a:t>the</a:t>
                      </a:r>
                      <a:r>
                        <a:rPr sz="600" b="1">
                          <a:latin typeface="Calibri"/>
                          <a:cs typeface="Calibri"/>
                        </a:rPr>
                        <a:t> </a:t>
                      </a:r>
                      <a:r>
                        <a:rPr sz="600" b="1" spc="-5">
                          <a:latin typeface="Calibri"/>
                          <a:cs typeface="Calibri"/>
                        </a:rPr>
                        <a:t>little</a:t>
                      </a:r>
                      <a:r>
                        <a:rPr sz="600" b="1" spc="5">
                          <a:latin typeface="Calibri"/>
                          <a:cs typeface="Calibri"/>
                        </a:rPr>
                        <a:t> </a:t>
                      </a:r>
                      <a:r>
                        <a:rPr sz="600" b="1" spc="-5">
                          <a:latin typeface="Calibri"/>
                          <a:cs typeface="Calibri"/>
                        </a:rPr>
                        <a:t>pig’s</a:t>
                      </a:r>
                      <a:r>
                        <a:rPr sz="600" b="1" spc="-10">
                          <a:latin typeface="Calibri"/>
                          <a:cs typeface="Calibri"/>
                        </a:rPr>
                        <a:t> </a:t>
                      </a:r>
                      <a:r>
                        <a:rPr sz="600" b="1" spc="-5">
                          <a:latin typeface="Calibri"/>
                          <a:cs typeface="Calibri"/>
                        </a:rPr>
                        <a:t>house?</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35"/>
                        </a:spcBef>
                      </a:pPr>
                      <a:endParaRPr sz="600">
                        <a:latin typeface="Times New Roman"/>
                        <a:cs typeface="Times New Roman"/>
                      </a:endParaRPr>
                    </a:p>
                    <a:p>
                      <a:pPr marL="68580" marR="115570">
                        <a:lnSpc>
                          <a:spcPct val="101699"/>
                        </a:lnSpc>
                      </a:pPr>
                      <a:r>
                        <a:rPr sz="500">
                          <a:latin typeface="Calibri"/>
                          <a:cs typeface="Calibri"/>
                        </a:rPr>
                        <a:t>Which</a:t>
                      </a:r>
                      <a:r>
                        <a:rPr sz="500" spc="-10">
                          <a:latin typeface="Calibri"/>
                          <a:cs typeface="Calibri"/>
                        </a:rPr>
                        <a:t> </a:t>
                      </a:r>
                      <a:r>
                        <a:rPr sz="500" spc="-5">
                          <a:latin typeface="Calibri"/>
                          <a:cs typeface="Calibri"/>
                        </a:rPr>
                        <a:t>materials</a:t>
                      </a:r>
                      <a:r>
                        <a:rPr sz="500">
                          <a:latin typeface="Calibri"/>
                          <a:cs typeface="Calibri"/>
                        </a:rPr>
                        <a:t> </a:t>
                      </a:r>
                      <a:r>
                        <a:rPr sz="500" spc="-5">
                          <a:latin typeface="Calibri"/>
                          <a:cs typeface="Calibri"/>
                        </a:rPr>
                        <a:t>will</a:t>
                      </a:r>
                      <a:r>
                        <a:rPr sz="500" spc="5">
                          <a:latin typeface="Calibri"/>
                          <a:cs typeface="Calibri"/>
                        </a:rPr>
                        <a:t> </a:t>
                      </a:r>
                      <a:r>
                        <a:rPr sz="500" spc="-5">
                          <a:latin typeface="Calibri"/>
                          <a:cs typeface="Calibri"/>
                        </a:rPr>
                        <a:t>float and which</a:t>
                      </a:r>
                      <a:r>
                        <a:rPr sz="500" spc="-10">
                          <a:latin typeface="Calibri"/>
                          <a:cs typeface="Calibri"/>
                        </a:rPr>
                        <a:t> </a:t>
                      </a:r>
                      <a:r>
                        <a:rPr sz="500" spc="-5">
                          <a:latin typeface="Calibri"/>
                          <a:cs typeface="Calibri"/>
                        </a:rPr>
                        <a:t>will</a:t>
                      </a:r>
                      <a:r>
                        <a:rPr lang="en-US" sz="500" spc="-5">
                          <a:latin typeface="Calibri"/>
                          <a:cs typeface="Calibri"/>
                        </a:rPr>
                        <a:t> </a:t>
                      </a:r>
                      <a:r>
                        <a:rPr sz="500" spc="-120">
                          <a:latin typeface="Calibri"/>
                          <a:cs typeface="Calibri"/>
                        </a:rPr>
                        <a:t> </a:t>
                      </a:r>
                      <a:r>
                        <a:rPr sz="500">
                          <a:latin typeface="Calibri"/>
                          <a:cs typeface="Calibri"/>
                        </a:rPr>
                        <a:t>sink?</a:t>
                      </a:r>
                    </a:p>
                    <a:p>
                      <a:pPr marL="68580" marR="220345">
                        <a:lnSpc>
                          <a:spcPct val="101699"/>
                        </a:lnSpc>
                      </a:pPr>
                      <a:r>
                        <a:rPr sz="500">
                          <a:latin typeface="Calibri"/>
                          <a:cs typeface="Calibri"/>
                        </a:rPr>
                        <a:t>Which </a:t>
                      </a:r>
                      <a:r>
                        <a:rPr sz="500" spc="-5">
                          <a:latin typeface="Calibri"/>
                          <a:cs typeface="Calibri"/>
                        </a:rPr>
                        <a:t>materials </a:t>
                      </a:r>
                      <a:r>
                        <a:rPr sz="500">
                          <a:latin typeface="Calibri"/>
                          <a:cs typeface="Calibri"/>
                        </a:rPr>
                        <a:t>will </a:t>
                      </a:r>
                      <a:r>
                        <a:rPr sz="500" spc="-5">
                          <a:latin typeface="Calibri"/>
                          <a:cs typeface="Calibri"/>
                        </a:rPr>
                        <a:t>let electricity </a:t>
                      </a:r>
                      <a:r>
                        <a:rPr sz="500">
                          <a:latin typeface="Calibri"/>
                          <a:cs typeface="Calibri"/>
                        </a:rPr>
                        <a:t>go</a:t>
                      </a:r>
                      <a:r>
                        <a:rPr lang="en-US" sz="500">
                          <a:latin typeface="Calibri"/>
                          <a:cs typeface="Calibri"/>
                        </a:rPr>
                        <a:t> </a:t>
                      </a:r>
                      <a:r>
                        <a:rPr sz="500" spc="-125">
                          <a:latin typeface="Calibri"/>
                          <a:cs typeface="Calibri"/>
                        </a:rPr>
                        <a:t> </a:t>
                      </a:r>
                      <a:r>
                        <a:rPr sz="500" spc="-5">
                          <a:latin typeface="Calibri"/>
                          <a:cs typeface="Calibri"/>
                        </a:rPr>
                        <a:t>through</a:t>
                      </a:r>
                      <a:r>
                        <a:rPr sz="500" spc="-15">
                          <a:latin typeface="Calibri"/>
                          <a:cs typeface="Calibri"/>
                        </a:rPr>
                        <a:t> </a:t>
                      </a:r>
                      <a:r>
                        <a:rPr sz="500" spc="-5">
                          <a:latin typeface="Calibri"/>
                          <a:cs typeface="Calibri"/>
                        </a:rPr>
                        <a:t>them,</a:t>
                      </a:r>
                      <a:r>
                        <a:rPr sz="500">
                          <a:latin typeface="Calibri"/>
                          <a:cs typeface="Calibri"/>
                        </a:rPr>
                        <a:t> </a:t>
                      </a:r>
                      <a:r>
                        <a:rPr sz="500" spc="-5">
                          <a:latin typeface="Calibri"/>
                          <a:cs typeface="Calibri"/>
                        </a:rPr>
                        <a:t>and</a:t>
                      </a:r>
                      <a:r>
                        <a:rPr sz="500">
                          <a:latin typeface="Calibri"/>
                          <a:cs typeface="Calibri"/>
                        </a:rPr>
                        <a:t> </a:t>
                      </a:r>
                      <a:r>
                        <a:rPr sz="500" spc="-5">
                          <a:latin typeface="Calibri"/>
                          <a:cs typeface="Calibri"/>
                        </a:rPr>
                        <a:t>which</a:t>
                      </a:r>
                      <a:r>
                        <a:rPr sz="500" spc="-15">
                          <a:latin typeface="Calibri"/>
                          <a:cs typeface="Calibri"/>
                        </a:rPr>
                        <a:t> </a:t>
                      </a:r>
                      <a:r>
                        <a:rPr sz="500">
                          <a:latin typeface="Calibri"/>
                          <a:cs typeface="Calibri"/>
                        </a:rPr>
                        <a:t>will </a:t>
                      </a:r>
                      <a:r>
                        <a:rPr sz="500" spc="-5">
                          <a:latin typeface="Calibri"/>
                          <a:cs typeface="Calibri"/>
                        </a:rPr>
                        <a:t>not?</a:t>
                      </a:r>
                      <a:endParaRPr sz="500">
                        <a:latin typeface="Calibri"/>
                        <a:cs typeface="Calibri"/>
                      </a:endParaRPr>
                    </a:p>
                    <a:p>
                      <a:pPr>
                        <a:lnSpc>
                          <a:spcPct val="100000"/>
                        </a:lnSpc>
                        <a:spcBef>
                          <a:spcPts val="40"/>
                        </a:spcBef>
                      </a:pPr>
                      <a:endParaRPr sz="500">
                        <a:latin typeface="Times New Roman"/>
                        <a:cs typeface="Times New Roman"/>
                      </a:endParaRPr>
                    </a:p>
                    <a:p>
                      <a:pPr marL="68580" marR="109855">
                        <a:lnSpc>
                          <a:spcPct val="101699"/>
                        </a:lnSpc>
                        <a:spcBef>
                          <a:spcPts val="5"/>
                        </a:spcBef>
                      </a:pPr>
                      <a:r>
                        <a:rPr sz="500">
                          <a:latin typeface="Calibri"/>
                          <a:cs typeface="Calibri"/>
                        </a:rPr>
                        <a:t>Which </a:t>
                      </a:r>
                      <a:r>
                        <a:rPr sz="500" spc="-5">
                          <a:latin typeface="Calibri"/>
                          <a:cs typeface="Calibri"/>
                        </a:rPr>
                        <a:t>materials are shiny and which are</a:t>
                      </a:r>
                      <a:r>
                        <a:rPr lang="en-US" sz="500" spc="-5">
                          <a:latin typeface="Calibri"/>
                          <a:cs typeface="Calibri"/>
                        </a:rPr>
                        <a:t> </a:t>
                      </a:r>
                      <a:r>
                        <a:rPr sz="500" spc="-125">
                          <a:latin typeface="Calibri"/>
                          <a:cs typeface="Calibri"/>
                        </a:rPr>
                        <a:t> </a:t>
                      </a:r>
                      <a:r>
                        <a:rPr sz="500">
                          <a:latin typeface="Calibri"/>
                          <a:cs typeface="Calibri"/>
                        </a:rPr>
                        <a:t>dull?</a:t>
                      </a: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20"/>
                        </a:spcBef>
                      </a:pPr>
                      <a:endParaRPr sz="600">
                        <a:latin typeface="Times New Roman"/>
                        <a:cs typeface="Times New Roman"/>
                      </a:endParaRPr>
                    </a:p>
                    <a:p>
                      <a:pPr marL="68580" marR="145415">
                        <a:lnSpc>
                          <a:spcPct val="101400"/>
                        </a:lnSpc>
                      </a:pPr>
                      <a:r>
                        <a:rPr sz="600" spc="-5">
                          <a:latin typeface="Calibri"/>
                          <a:cs typeface="Calibri"/>
                        </a:rPr>
                        <a:t>How long do bubble bath bubbles</a:t>
                      </a:r>
                      <a:r>
                        <a:rPr lang="en-US" sz="600" spc="-5">
                          <a:latin typeface="Calibri"/>
                          <a:cs typeface="Calibri"/>
                        </a:rPr>
                        <a:t> </a:t>
                      </a:r>
                      <a:r>
                        <a:rPr sz="600" spc="-145">
                          <a:latin typeface="Calibri"/>
                          <a:cs typeface="Calibri"/>
                        </a:rPr>
                        <a:t> </a:t>
                      </a:r>
                      <a:r>
                        <a:rPr sz="600" spc="-5">
                          <a:latin typeface="Calibri"/>
                          <a:cs typeface="Calibri"/>
                        </a:rPr>
                        <a:t>last</a:t>
                      </a:r>
                      <a:r>
                        <a:rPr sz="600" spc="-15">
                          <a:latin typeface="Calibri"/>
                          <a:cs typeface="Calibri"/>
                        </a:rPr>
                        <a:t> </a:t>
                      </a:r>
                      <a:r>
                        <a:rPr sz="600" spc="-5">
                          <a:latin typeface="Calibri"/>
                          <a:cs typeface="Calibri"/>
                        </a:rPr>
                        <a:t>for?</a:t>
                      </a:r>
                      <a:endParaRPr sz="600">
                        <a:latin typeface="Calibri"/>
                        <a:cs typeface="Calibri"/>
                      </a:endParaRPr>
                    </a:p>
                    <a:p>
                      <a:pPr>
                        <a:lnSpc>
                          <a:spcPct val="100000"/>
                        </a:lnSpc>
                        <a:spcBef>
                          <a:spcPts val="15"/>
                        </a:spcBef>
                      </a:pPr>
                      <a:endParaRPr sz="700">
                        <a:latin typeface="Times New Roman"/>
                        <a:cs typeface="Times New Roman"/>
                      </a:endParaRPr>
                    </a:p>
                    <a:p>
                      <a:pPr marL="68580">
                        <a:lnSpc>
                          <a:spcPct val="100000"/>
                        </a:lnSpc>
                      </a:pPr>
                      <a:r>
                        <a:rPr sz="600" spc="-5">
                          <a:latin typeface="Calibri"/>
                          <a:cs typeface="Calibri"/>
                        </a:rPr>
                        <a:t>What</a:t>
                      </a:r>
                      <a:r>
                        <a:rPr sz="600" spc="-10">
                          <a:latin typeface="Calibri"/>
                          <a:cs typeface="Calibri"/>
                        </a:rPr>
                        <a:t> </a:t>
                      </a:r>
                      <a:r>
                        <a:rPr sz="600" spc="-5">
                          <a:latin typeface="Calibri"/>
                          <a:cs typeface="Calibri"/>
                        </a:rPr>
                        <a:t>will happen</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our snowman?</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20"/>
                        </a:spcBef>
                      </a:pPr>
                      <a:endParaRPr sz="600">
                        <a:latin typeface="Times New Roman"/>
                        <a:cs typeface="Times New Roman"/>
                      </a:endParaRPr>
                    </a:p>
                    <a:p>
                      <a:pPr marL="67945" marR="268605">
                        <a:lnSpc>
                          <a:spcPct val="101400"/>
                        </a:lnSpc>
                      </a:pPr>
                      <a:r>
                        <a:rPr sz="600" spc="-5">
                          <a:latin typeface="Calibri"/>
                          <a:cs typeface="Calibri"/>
                        </a:rPr>
                        <a:t>How do materials change with</a:t>
                      </a:r>
                      <a:r>
                        <a:rPr lang="en-US" sz="600" spc="-5">
                          <a:latin typeface="Calibri"/>
                          <a:cs typeface="Calibri"/>
                        </a:rPr>
                        <a:t> </a:t>
                      </a:r>
                      <a:r>
                        <a:rPr sz="600" spc="-145">
                          <a:latin typeface="Calibri"/>
                          <a:cs typeface="Calibri"/>
                        </a:rPr>
                        <a:t> </a:t>
                      </a:r>
                      <a:r>
                        <a:rPr sz="600" spc="-5">
                          <a:latin typeface="Calibri"/>
                          <a:cs typeface="Calibri"/>
                        </a:rPr>
                        <a:t>heat? </a:t>
                      </a:r>
                      <a:r>
                        <a:rPr sz="600" i="1" spc="-5">
                          <a:latin typeface="Calibri"/>
                          <a:cs typeface="Calibri"/>
                        </a:rPr>
                        <a:t>leave outside</a:t>
                      </a:r>
                      <a:r>
                        <a:rPr sz="600" i="1" spc="5">
                          <a:latin typeface="Calibri"/>
                          <a:cs typeface="Calibri"/>
                        </a:rPr>
                        <a:t> </a:t>
                      </a:r>
                      <a:r>
                        <a:rPr sz="600" i="1" spc="-5">
                          <a:latin typeface="Calibri"/>
                          <a:cs typeface="Calibri"/>
                        </a:rPr>
                        <a:t>in</a:t>
                      </a:r>
                      <a:r>
                        <a:rPr lang="en-US" sz="600" i="1" spc="-5">
                          <a:latin typeface="Calibri"/>
                          <a:cs typeface="Calibri"/>
                        </a:rPr>
                        <a:t> </a:t>
                      </a:r>
                      <a:r>
                        <a:rPr sz="600" i="1">
                          <a:latin typeface="Calibri"/>
                          <a:cs typeface="Calibri"/>
                        </a:rPr>
                        <a:t> </a:t>
                      </a:r>
                      <a:r>
                        <a:rPr sz="600" i="1" spc="-5">
                          <a:latin typeface="Calibri"/>
                          <a:cs typeface="Calibri"/>
                        </a:rPr>
                        <a:t>sunshine/windowsill/radiator</a:t>
                      </a:r>
                      <a:endParaRPr sz="600">
                        <a:latin typeface="Calibri"/>
                        <a:cs typeface="Calibri"/>
                      </a:endParaRPr>
                    </a:p>
                    <a:p>
                      <a:pPr>
                        <a:lnSpc>
                          <a:spcPct val="100000"/>
                        </a:lnSpc>
                      </a:pPr>
                      <a:endParaRPr sz="700">
                        <a:latin typeface="Times New Roman"/>
                        <a:cs typeface="Times New Roman"/>
                      </a:endParaRPr>
                    </a:p>
                    <a:p>
                      <a:pPr marL="67945" marR="146685">
                        <a:lnSpc>
                          <a:spcPct val="101400"/>
                        </a:lnSpc>
                      </a:pPr>
                      <a:r>
                        <a:rPr sz="600" spc="-5">
                          <a:latin typeface="Calibri"/>
                          <a:cs typeface="Calibri"/>
                        </a:rPr>
                        <a:t>How does amount of water affect</a:t>
                      </a:r>
                      <a:r>
                        <a:rPr lang="en-US" sz="600" spc="-5">
                          <a:latin typeface="Calibri"/>
                          <a:cs typeface="Calibri"/>
                        </a:rPr>
                        <a:t>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strength of</a:t>
                      </a:r>
                      <a:r>
                        <a:rPr sz="600">
                          <a:latin typeface="Calibri"/>
                          <a:cs typeface="Calibri"/>
                        </a:rPr>
                        <a:t> </a:t>
                      </a:r>
                      <a:r>
                        <a:rPr sz="600" spc="-5">
                          <a:latin typeface="Calibri"/>
                          <a:cs typeface="Calibri"/>
                        </a:rPr>
                        <a:t>a</a:t>
                      </a:r>
                      <a:r>
                        <a:rPr sz="600" spc="-10">
                          <a:latin typeface="Calibri"/>
                          <a:cs typeface="Calibri"/>
                        </a:rPr>
                        <a:t> </a:t>
                      </a:r>
                      <a:r>
                        <a:rPr sz="600" spc="-5">
                          <a:latin typeface="Calibri"/>
                          <a:cs typeface="Calibri"/>
                        </a:rPr>
                        <a:t>kitchen</a:t>
                      </a:r>
                      <a:r>
                        <a:rPr sz="600" spc="5">
                          <a:latin typeface="Calibri"/>
                          <a:cs typeface="Calibri"/>
                        </a:rPr>
                        <a:t> </a:t>
                      </a:r>
                      <a:r>
                        <a:rPr sz="600" spc="-5">
                          <a:latin typeface="Calibri"/>
                          <a:cs typeface="Calibri"/>
                        </a:rPr>
                        <a:t>towel?</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0"/>
                        </a:spcBef>
                      </a:pPr>
                      <a:endParaRPr sz="600">
                        <a:latin typeface="Times New Roman"/>
                        <a:cs typeface="Times New Roman"/>
                      </a:endParaRPr>
                    </a:p>
                    <a:p>
                      <a:pPr marL="67945" marR="233045">
                        <a:lnSpc>
                          <a:spcPct val="101400"/>
                        </a:lnSpc>
                      </a:pPr>
                      <a:r>
                        <a:rPr sz="600" spc="-5">
                          <a:latin typeface="Calibri"/>
                          <a:cs typeface="Calibri"/>
                        </a:rPr>
                        <a:t>How have the materials we use</a:t>
                      </a:r>
                      <a:r>
                        <a:rPr lang="en-US" sz="600" spc="-5">
                          <a:latin typeface="Calibri"/>
                          <a:cs typeface="Calibri"/>
                        </a:rPr>
                        <a:t> </a:t>
                      </a:r>
                      <a:r>
                        <a:rPr sz="600" spc="-145">
                          <a:latin typeface="Calibri"/>
                          <a:cs typeface="Calibri"/>
                        </a:rPr>
                        <a:t> </a:t>
                      </a:r>
                      <a:r>
                        <a:rPr sz="600" spc="-5">
                          <a:latin typeface="Calibri"/>
                          <a:cs typeface="Calibri"/>
                        </a:rPr>
                        <a:t>changed</a:t>
                      </a:r>
                      <a:r>
                        <a:rPr sz="600">
                          <a:latin typeface="Calibri"/>
                          <a:cs typeface="Calibri"/>
                        </a:rPr>
                        <a:t> </a:t>
                      </a:r>
                      <a:r>
                        <a:rPr sz="600" spc="-5">
                          <a:latin typeface="Calibri"/>
                          <a:cs typeface="Calibri"/>
                        </a:rPr>
                        <a:t>over</a:t>
                      </a:r>
                      <a:r>
                        <a:rPr sz="600" spc="-10">
                          <a:latin typeface="Calibri"/>
                          <a:cs typeface="Calibri"/>
                        </a:rPr>
                        <a:t> </a:t>
                      </a:r>
                      <a:r>
                        <a:rPr sz="600" spc="-5">
                          <a:latin typeface="Calibri"/>
                          <a:cs typeface="Calibri"/>
                        </a:rPr>
                        <a:t>time?</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pPr>
                      <a:r>
                        <a:rPr sz="600" spc="-5">
                          <a:latin typeface="Calibri"/>
                          <a:cs typeface="Calibri"/>
                        </a:rPr>
                        <a:t>How</a:t>
                      </a:r>
                      <a:r>
                        <a:rPr sz="600" spc="-1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plastics</a:t>
                      </a:r>
                      <a:r>
                        <a:rPr sz="600">
                          <a:latin typeface="Calibri"/>
                          <a:cs typeface="Calibri"/>
                        </a:rPr>
                        <a:t> </a:t>
                      </a:r>
                      <a:r>
                        <a:rPr sz="600" spc="-5">
                          <a:latin typeface="Calibri"/>
                          <a:cs typeface="Calibri"/>
                        </a:rPr>
                        <a:t>made?</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spcBef>
                          <a:spcPts val="5"/>
                        </a:spcBef>
                      </a:pPr>
                      <a:r>
                        <a:rPr sz="600" spc="-5">
                          <a:latin typeface="Calibri"/>
                          <a:cs typeface="Calibri"/>
                        </a:rPr>
                        <a:t>Can</a:t>
                      </a:r>
                      <a:r>
                        <a:rPr sz="600" spc="-15">
                          <a:latin typeface="Calibri"/>
                          <a:cs typeface="Calibri"/>
                        </a:rPr>
                        <a:t> </a:t>
                      </a:r>
                      <a:r>
                        <a:rPr sz="600" spc="-5">
                          <a:latin typeface="Calibri"/>
                          <a:cs typeface="Calibri"/>
                        </a:rPr>
                        <a:t>we</a:t>
                      </a:r>
                      <a:r>
                        <a:rPr sz="600" spc="-10">
                          <a:latin typeface="Calibri"/>
                          <a:cs typeface="Calibri"/>
                        </a:rPr>
                        <a:t> </a:t>
                      </a:r>
                      <a:r>
                        <a:rPr sz="600" spc="-5">
                          <a:latin typeface="Calibri"/>
                          <a:cs typeface="Calibri"/>
                        </a:rPr>
                        <a:t>change</a:t>
                      </a:r>
                      <a:r>
                        <a:rPr sz="600" spc="-15">
                          <a:latin typeface="Calibri"/>
                          <a:cs typeface="Calibri"/>
                        </a:rPr>
                        <a:t> </a:t>
                      </a:r>
                      <a:r>
                        <a:rPr sz="600" spc="-5">
                          <a:latin typeface="Calibri"/>
                          <a:cs typeface="Calibri"/>
                        </a:rPr>
                        <a:t>materials?</a:t>
                      </a:r>
                      <a:endParaRPr sz="600">
                        <a:latin typeface="Calibri"/>
                        <a:cs typeface="Calibri"/>
                      </a:endParaRPr>
                    </a:p>
                    <a:p>
                      <a:pPr>
                        <a:lnSpc>
                          <a:spcPct val="100000"/>
                        </a:lnSpc>
                      </a:pPr>
                      <a:endParaRPr sz="700">
                        <a:latin typeface="Times New Roman"/>
                        <a:cs typeface="Times New Roman"/>
                      </a:endParaRPr>
                    </a:p>
                    <a:p>
                      <a:pPr marL="68580">
                        <a:lnSpc>
                          <a:spcPct val="100000"/>
                        </a:lnSpc>
                      </a:pPr>
                      <a:r>
                        <a:rPr sz="600" spc="-5">
                          <a:latin typeface="Calibri"/>
                          <a:cs typeface="Calibri"/>
                        </a:rPr>
                        <a:t>How do we</a:t>
                      </a:r>
                      <a:r>
                        <a:rPr sz="600" spc="-10">
                          <a:latin typeface="Calibri"/>
                          <a:cs typeface="Calibri"/>
                        </a:rPr>
                        <a:t> </a:t>
                      </a:r>
                      <a:r>
                        <a:rPr sz="600" spc="-5">
                          <a:latin typeface="Calibri"/>
                          <a:cs typeface="Calibri"/>
                        </a:rPr>
                        <a:t>choose</a:t>
                      </a:r>
                      <a:r>
                        <a:rPr sz="600" spc="-10">
                          <a:latin typeface="Calibri"/>
                          <a:cs typeface="Calibri"/>
                        </a:rPr>
                        <a:t> </a:t>
                      </a:r>
                      <a:r>
                        <a:rPr sz="600" spc="-5">
                          <a:latin typeface="Calibri"/>
                          <a:cs typeface="Calibri"/>
                        </a:rPr>
                        <a:t>the</a:t>
                      </a:r>
                      <a:r>
                        <a:rPr sz="600" spc="-10">
                          <a:latin typeface="Calibri"/>
                          <a:cs typeface="Calibri"/>
                        </a:rPr>
                        <a:t> </a:t>
                      </a:r>
                      <a:r>
                        <a:rPr sz="600">
                          <a:latin typeface="Calibri"/>
                          <a:cs typeface="Calibri"/>
                        </a:rPr>
                        <a:t>best</a:t>
                      </a:r>
                      <a:r>
                        <a:rPr sz="600" spc="-15">
                          <a:latin typeface="Calibri"/>
                          <a:cs typeface="Calibri"/>
                        </a:rPr>
                        <a:t> </a:t>
                      </a:r>
                      <a:r>
                        <a:rPr sz="600" spc="-5">
                          <a:latin typeface="Calibri"/>
                          <a:cs typeface="Calibri"/>
                        </a:rPr>
                        <a:t>material?</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92E42A0F-2B39-4EAF-80ED-DAA07979FA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1B1CA-379C-42AD-ADDF-B8DD98EB2452}"/>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932155660"/>
              </p:ext>
            </p:extLst>
          </p:nvPr>
        </p:nvGraphicFramePr>
        <p:xfrm>
          <a:off x="507393" y="862853"/>
          <a:ext cx="8891213" cy="4854834"/>
        </p:xfrm>
        <a:graphic>
          <a:graphicData uri="http://schemas.openxmlformats.org/drawingml/2006/table">
            <a:tbl>
              <a:tblPr firstRow="1" bandRow="1">
                <a:tableStyleId>{2D5ABB26-0587-4C30-8999-92F81FD0307C}</a:tableStyleId>
              </a:tblPr>
              <a:tblGrid>
                <a:gridCol w="1305957">
                  <a:extLst>
                    <a:ext uri="{9D8B030D-6E8A-4147-A177-3AD203B41FA5}">
                      <a16:colId xmlns:a16="http://schemas.microsoft.com/office/drawing/2014/main" val="20000"/>
                    </a:ext>
                  </a:extLst>
                </a:gridCol>
                <a:gridCol w="1221310">
                  <a:extLst>
                    <a:ext uri="{9D8B030D-6E8A-4147-A177-3AD203B41FA5}">
                      <a16:colId xmlns:a16="http://schemas.microsoft.com/office/drawing/2014/main" val="20001"/>
                    </a:ext>
                  </a:extLst>
                </a:gridCol>
                <a:gridCol w="82342">
                  <a:extLst>
                    <a:ext uri="{9D8B030D-6E8A-4147-A177-3AD203B41FA5}">
                      <a16:colId xmlns:a16="http://schemas.microsoft.com/office/drawing/2014/main" val="20002"/>
                    </a:ext>
                  </a:extLst>
                </a:gridCol>
                <a:gridCol w="1305957">
                  <a:extLst>
                    <a:ext uri="{9D8B030D-6E8A-4147-A177-3AD203B41FA5}">
                      <a16:colId xmlns:a16="http://schemas.microsoft.com/office/drawing/2014/main" val="20003"/>
                    </a:ext>
                  </a:extLst>
                </a:gridCol>
                <a:gridCol w="1304229">
                  <a:extLst>
                    <a:ext uri="{9D8B030D-6E8A-4147-A177-3AD203B41FA5}">
                      <a16:colId xmlns:a16="http://schemas.microsoft.com/office/drawing/2014/main" val="20004"/>
                    </a:ext>
                  </a:extLst>
                </a:gridCol>
                <a:gridCol w="162381">
                  <a:extLst>
                    <a:ext uri="{9D8B030D-6E8A-4147-A177-3AD203B41FA5}">
                      <a16:colId xmlns:a16="http://schemas.microsoft.com/office/drawing/2014/main" val="20005"/>
                    </a:ext>
                  </a:extLst>
                </a:gridCol>
                <a:gridCol w="1142424">
                  <a:extLst>
                    <a:ext uri="{9D8B030D-6E8A-4147-A177-3AD203B41FA5}">
                      <a16:colId xmlns:a16="http://schemas.microsoft.com/office/drawing/2014/main" val="20006"/>
                    </a:ext>
                  </a:extLst>
                </a:gridCol>
                <a:gridCol w="490021">
                  <a:extLst>
                    <a:ext uri="{9D8B030D-6E8A-4147-A177-3AD203B41FA5}">
                      <a16:colId xmlns:a16="http://schemas.microsoft.com/office/drawing/2014/main" val="20007"/>
                    </a:ext>
                  </a:extLst>
                </a:gridCol>
                <a:gridCol w="1876592">
                  <a:extLst>
                    <a:ext uri="{9D8B030D-6E8A-4147-A177-3AD203B41FA5}">
                      <a16:colId xmlns:a16="http://schemas.microsoft.com/office/drawing/2014/main" val="20008"/>
                    </a:ext>
                  </a:extLst>
                </a:gridCol>
              </a:tblGrid>
              <a:tr h="349623">
                <a:tc grid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6350">
                      <a:solidFill>
                        <a:srgbClr val="999999"/>
                      </a:solidFill>
                      <a:prstDash val="solid"/>
                    </a:lnL>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spcBef>
                          <a:spcPts val="25"/>
                        </a:spcBef>
                      </a:pPr>
                      <a:endParaRPr sz="800">
                        <a:latin typeface="Times New Roman"/>
                        <a:cs typeface="Times New Roman"/>
                      </a:endParaRPr>
                    </a:p>
                    <a:p>
                      <a:pPr marL="202565">
                        <a:lnSpc>
                          <a:spcPct val="100000"/>
                        </a:lnSpc>
                        <a:spcBef>
                          <a:spcPts val="5"/>
                        </a:spcBef>
                      </a:pPr>
                      <a:r>
                        <a:rPr sz="700" b="1" u="sng">
                          <a:solidFill>
                            <a:schemeClr val="bg1"/>
                          </a:solidFill>
                          <a:uFill>
                            <a:solidFill>
                              <a:srgbClr val="000000"/>
                            </a:solidFill>
                          </a:uFill>
                          <a:latin typeface="Calibri"/>
                          <a:cs typeface="Calibri"/>
                        </a:rPr>
                        <a:t>Year</a:t>
                      </a:r>
                      <a:r>
                        <a:rPr sz="700" b="1" u="sng" spc="-15">
                          <a:solidFill>
                            <a:schemeClr val="bg1"/>
                          </a:solidFill>
                          <a:uFill>
                            <a:solidFill>
                              <a:srgbClr val="000000"/>
                            </a:solidFill>
                          </a:uFill>
                          <a:latin typeface="Calibri"/>
                          <a:cs typeface="Calibri"/>
                        </a:rPr>
                        <a:t> </a:t>
                      </a:r>
                      <a:r>
                        <a:rPr sz="700" b="1" u="sng">
                          <a:solidFill>
                            <a:schemeClr val="bg1"/>
                          </a:solidFill>
                          <a:uFill>
                            <a:solidFill>
                              <a:srgbClr val="000000"/>
                            </a:solidFill>
                          </a:uFill>
                          <a:latin typeface="Calibri"/>
                          <a:cs typeface="Calibri"/>
                        </a:rPr>
                        <a:t>3</a:t>
                      </a:r>
                      <a:r>
                        <a:rPr sz="700" b="1" u="sng" spc="-15">
                          <a:solidFill>
                            <a:schemeClr val="bg1"/>
                          </a:solidFill>
                          <a:uFill>
                            <a:solidFill>
                              <a:srgbClr val="000000"/>
                            </a:solidFill>
                          </a:uFill>
                          <a:latin typeface="Calibri"/>
                          <a:cs typeface="Calibri"/>
                        </a:rPr>
                        <a:t> </a:t>
                      </a:r>
                      <a:r>
                        <a:rPr sz="700" b="1" u="sng">
                          <a:solidFill>
                            <a:schemeClr val="bg1"/>
                          </a:solidFill>
                          <a:uFill>
                            <a:solidFill>
                              <a:srgbClr val="000000"/>
                            </a:solidFill>
                          </a:uFill>
                          <a:latin typeface="Calibri"/>
                          <a:cs typeface="Calibri"/>
                        </a:rPr>
                        <a:t>–</a:t>
                      </a:r>
                      <a:r>
                        <a:rPr sz="700" b="1" u="sng" spc="-30">
                          <a:solidFill>
                            <a:schemeClr val="bg1"/>
                          </a:solidFill>
                          <a:uFill>
                            <a:solidFill>
                              <a:srgbClr val="000000"/>
                            </a:solidFill>
                          </a:uFill>
                          <a:latin typeface="Calibri"/>
                          <a:cs typeface="Calibri"/>
                        </a:rPr>
                        <a:t> </a:t>
                      </a:r>
                      <a:r>
                        <a:rPr sz="700" b="1" u="sng" spc="-5">
                          <a:solidFill>
                            <a:schemeClr val="bg1"/>
                          </a:solidFill>
                          <a:uFill>
                            <a:solidFill>
                              <a:srgbClr val="000000"/>
                            </a:solidFill>
                          </a:uFill>
                          <a:latin typeface="Calibri"/>
                          <a:cs typeface="Calibri"/>
                        </a:rPr>
                        <a:t>Materials</a:t>
                      </a:r>
                      <a:r>
                        <a:rPr lang="en-GB" sz="700" b="1" u="sng" spc="-5">
                          <a:solidFill>
                            <a:schemeClr val="bg1"/>
                          </a:solidFill>
                          <a:uFill>
                            <a:solidFill>
                              <a:srgbClr val="000000"/>
                            </a:solidFill>
                          </a:uFill>
                          <a:latin typeface="Calibri"/>
                          <a:cs typeface="Calibri"/>
                        </a:rPr>
                        <a:t> (Rocks)</a:t>
                      </a:r>
                      <a:endParaRPr sz="700">
                        <a:solidFill>
                          <a:schemeClr val="bg1"/>
                        </a:solidFill>
                        <a:latin typeface="Calibri"/>
                        <a:cs typeface="Calibri"/>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a:txBody>
                    <a:bodyPr/>
                    <a:lstStyle/>
                    <a:p>
                      <a:pPr>
                        <a:lnSpc>
                          <a:spcPct val="100000"/>
                        </a:lnSpc>
                      </a:pPr>
                      <a:endParaRPr sz="500">
                        <a:latin typeface="Times New Roman"/>
                        <a:cs typeface="Times New Roman"/>
                      </a:endParaRPr>
                    </a:p>
                  </a:txBody>
                  <a:tcPr marL="0" marR="0" marT="0" marB="0">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extLst>
                  <a:ext uri="{0D108BD9-81ED-4DB2-BD59-A6C34878D82A}">
                    <a16:rowId xmlns:a16="http://schemas.microsoft.com/office/drawing/2014/main" val="10000"/>
                  </a:ext>
                </a:extLst>
              </a:tr>
              <a:tr h="150289">
                <a:tc gridSpan="2">
                  <a:txBody>
                    <a:bodyPr/>
                    <a:lstStyle/>
                    <a:p>
                      <a:pPr marL="900430">
                        <a:lnSpc>
                          <a:spcPct val="100000"/>
                        </a:lnSpc>
                      </a:pPr>
                      <a:r>
                        <a:rPr sz="500" b="1" spc="-5">
                          <a:latin typeface="Calibri"/>
                          <a:cs typeface="Calibri"/>
                        </a:rPr>
                        <a:t>National</a:t>
                      </a:r>
                      <a:r>
                        <a:rPr sz="500" b="1" spc="-15">
                          <a:latin typeface="Calibri"/>
                          <a:cs typeface="Calibri"/>
                        </a:rPr>
                        <a:t> </a:t>
                      </a:r>
                      <a:r>
                        <a:rPr sz="500" b="1" spc="-5">
                          <a:latin typeface="Calibri"/>
                          <a:cs typeface="Calibri"/>
                        </a:rPr>
                        <a:t>Curriculum Objectives</a:t>
                      </a:r>
                      <a:endParaRPr sz="500">
                        <a:latin typeface="Calibri"/>
                        <a:cs typeface="Calibri"/>
                      </a:endParaRPr>
                    </a:p>
                  </a:txBody>
                  <a:tcPr marL="0" marR="0" marT="0" marB="0">
                    <a:lnL w="6350">
                      <a:solidFill>
                        <a:srgbClr val="999999"/>
                      </a:solidFill>
                      <a:prstDash val="solid"/>
                    </a:lnL>
                    <a:lnR w="635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pPr>
                      <a:r>
                        <a:rPr sz="500" b="1" spc="-5">
                          <a:latin typeface="Calibri"/>
                          <a:cs typeface="Calibri"/>
                        </a:rPr>
                        <a:t>Sticky</a:t>
                      </a:r>
                      <a:r>
                        <a:rPr sz="500" b="1" spc="-30">
                          <a:latin typeface="Calibri"/>
                          <a:cs typeface="Calibri"/>
                        </a:rPr>
                        <a:t> </a:t>
                      </a:r>
                      <a:r>
                        <a:rPr sz="500" b="1" spc="-5">
                          <a:latin typeface="Calibri"/>
                          <a:cs typeface="Calibri"/>
                        </a:rPr>
                        <a:t>Knowledge</a:t>
                      </a:r>
                      <a:endParaRPr sz="500">
                        <a:latin typeface="Calibri"/>
                        <a:cs typeface="Calibri"/>
                      </a:endParaRPr>
                    </a:p>
                  </a:txBody>
                  <a:tcPr marL="0" marR="0" marT="0" marB="0">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pPr>
                      <a:r>
                        <a:rPr sz="500" b="1" spc="-5">
                          <a:latin typeface="Calibri"/>
                          <a:cs typeface="Calibri"/>
                        </a:rPr>
                        <a:t>Vocabulary</a:t>
                      </a:r>
                      <a:endParaRPr sz="500">
                        <a:latin typeface="Calibri"/>
                        <a:cs typeface="Calibri"/>
                      </a:endParaRPr>
                    </a:p>
                  </a:txBody>
                  <a:tcPr marL="0" marR="0" marT="0" marB="0">
                    <a:lnL w="6350" cap="flat" cmpd="sng" algn="ctr">
                      <a:solidFill>
                        <a:srgbClr val="999999"/>
                      </a:solidFill>
                      <a:prstDash val="solid"/>
                      <a:round/>
                      <a:headEnd type="none" w="med" len="med"/>
                      <a:tailEnd type="none" w="med" len="med"/>
                    </a:lnL>
                    <a:lnR w="6350">
                      <a:solidFill>
                        <a:srgbClr val="999999"/>
                      </a:solidFill>
                      <a:prstDash val="solid"/>
                    </a:lnR>
                    <a:lnT w="19050" cap="flat" cmpd="sng" algn="ctr">
                      <a:solidFill>
                        <a:srgbClr val="666666"/>
                      </a:solidFill>
                      <a:prstDash val="solid"/>
                      <a:round/>
                      <a:headEnd type="none" w="med" len="med"/>
                      <a:tailEnd type="none" w="med" len="me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420923">
                <a:tc rowSpan="3" gridSpan="2">
                  <a:txBody>
                    <a:bodyPr/>
                    <a:lstStyle/>
                    <a:p>
                      <a:pPr>
                        <a:lnSpc>
                          <a:spcPct val="100000"/>
                        </a:lnSpc>
                        <a:spcBef>
                          <a:spcPts val="5"/>
                        </a:spcBef>
                      </a:pPr>
                      <a:endParaRPr sz="600">
                        <a:latin typeface="Times New Roman"/>
                        <a:cs typeface="Times New Roman"/>
                      </a:endParaRPr>
                    </a:p>
                    <a:p>
                      <a:pPr marL="525780" marR="110489" indent="-228600">
                        <a:lnSpc>
                          <a:spcPct val="101699"/>
                        </a:lnSpc>
                        <a:buFont typeface="Symbol"/>
                        <a:buChar char=""/>
                        <a:tabLst>
                          <a:tab pos="525145" algn="l"/>
                          <a:tab pos="525780" algn="l"/>
                        </a:tabLst>
                      </a:pPr>
                      <a:r>
                        <a:rPr sz="500" b="1">
                          <a:latin typeface="Calibri"/>
                          <a:cs typeface="Calibri"/>
                        </a:rPr>
                        <a:t>Compare and </a:t>
                      </a:r>
                      <a:r>
                        <a:rPr sz="500" b="1" spc="-5">
                          <a:latin typeface="Calibri"/>
                          <a:cs typeface="Calibri"/>
                        </a:rPr>
                        <a:t>group together different kinds </a:t>
                      </a:r>
                      <a:r>
                        <a:rPr sz="500" b="1">
                          <a:latin typeface="Calibri"/>
                          <a:cs typeface="Calibri"/>
                        </a:rPr>
                        <a:t>of rocks on </a:t>
                      </a:r>
                      <a:r>
                        <a:rPr sz="500" b="1" spc="-5">
                          <a:latin typeface="Calibri"/>
                          <a:cs typeface="Calibri"/>
                        </a:rPr>
                        <a:t>the basis </a:t>
                      </a:r>
                      <a:r>
                        <a:rPr sz="500" b="1">
                          <a:latin typeface="Calibri"/>
                          <a:cs typeface="Calibri"/>
                        </a:rPr>
                        <a:t>of </a:t>
                      </a:r>
                      <a:r>
                        <a:rPr sz="500" b="1" spc="-125">
                          <a:latin typeface="Calibri"/>
                          <a:cs typeface="Calibri"/>
                        </a:rPr>
                        <a:t> </a:t>
                      </a:r>
                      <a:r>
                        <a:rPr sz="500" b="1" spc="-5">
                          <a:latin typeface="Calibri"/>
                          <a:cs typeface="Calibri"/>
                        </a:rPr>
                        <a:t>their appearance </a:t>
                      </a:r>
                      <a:r>
                        <a:rPr sz="500" b="1">
                          <a:latin typeface="Calibri"/>
                          <a:cs typeface="Calibri"/>
                        </a:rPr>
                        <a:t>and</a:t>
                      </a:r>
                      <a:r>
                        <a:rPr sz="500" b="1" spc="-5">
                          <a:latin typeface="Calibri"/>
                          <a:cs typeface="Calibri"/>
                        </a:rPr>
                        <a:t> simple</a:t>
                      </a:r>
                      <a:r>
                        <a:rPr sz="500" b="1" spc="-10">
                          <a:latin typeface="Calibri"/>
                          <a:cs typeface="Calibri"/>
                        </a:rPr>
                        <a:t> </a:t>
                      </a:r>
                      <a:r>
                        <a:rPr sz="500" b="1" spc="-5">
                          <a:latin typeface="Calibri"/>
                          <a:cs typeface="Calibri"/>
                        </a:rPr>
                        <a:t>physical</a:t>
                      </a:r>
                      <a:r>
                        <a:rPr sz="500" b="1" spc="-10">
                          <a:latin typeface="Calibri"/>
                          <a:cs typeface="Calibri"/>
                        </a:rPr>
                        <a:t> </a:t>
                      </a:r>
                      <a:r>
                        <a:rPr sz="500" b="1" spc="-5">
                          <a:latin typeface="Calibri"/>
                          <a:cs typeface="Calibri"/>
                        </a:rPr>
                        <a:t>properties</a:t>
                      </a:r>
                      <a:endParaRPr sz="500">
                        <a:latin typeface="Calibri"/>
                        <a:cs typeface="Calibri"/>
                      </a:endParaRPr>
                    </a:p>
                    <a:p>
                      <a:pPr marL="525780" marR="185420" indent="-228600">
                        <a:lnSpc>
                          <a:spcPct val="101699"/>
                        </a:lnSpc>
                        <a:spcBef>
                          <a:spcPts val="40"/>
                        </a:spcBef>
                        <a:buFont typeface="Symbol"/>
                        <a:buChar char=""/>
                        <a:tabLst>
                          <a:tab pos="525145" algn="l"/>
                          <a:tab pos="525780" algn="l"/>
                        </a:tabLst>
                      </a:pPr>
                      <a:r>
                        <a:rPr sz="500" b="1" spc="-5">
                          <a:latin typeface="Calibri"/>
                          <a:cs typeface="Calibri"/>
                        </a:rPr>
                        <a:t>Describe</a:t>
                      </a:r>
                      <a:r>
                        <a:rPr sz="500" b="1" spc="-10">
                          <a:latin typeface="Calibri"/>
                          <a:cs typeface="Calibri"/>
                        </a:rPr>
                        <a:t> </a:t>
                      </a:r>
                      <a:r>
                        <a:rPr sz="500" b="1" spc="-5">
                          <a:latin typeface="Calibri"/>
                          <a:cs typeface="Calibri"/>
                        </a:rPr>
                        <a:t>in</a:t>
                      </a:r>
                      <a:r>
                        <a:rPr sz="500" b="1">
                          <a:latin typeface="Calibri"/>
                          <a:cs typeface="Calibri"/>
                        </a:rPr>
                        <a:t> </a:t>
                      </a:r>
                      <a:r>
                        <a:rPr sz="500" b="1" spc="-5">
                          <a:latin typeface="Calibri"/>
                          <a:cs typeface="Calibri"/>
                        </a:rPr>
                        <a:t>simple terms</a:t>
                      </a:r>
                      <a:r>
                        <a:rPr sz="500" b="1">
                          <a:latin typeface="Calibri"/>
                          <a:cs typeface="Calibri"/>
                        </a:rPr>
                        <a:t> how</a:t>
                      </a:r>
                      <a:r>
                        <a:rPr sz="500" b="1" spc="-5">
                          <a:latin typeface="Calibri"/>
                          <a:cs typeface="Calibri"/>
                        </a:rPr>
                        <a:t> </a:t>
                      </a:r>
                      <a:r>
                        <a:rPr sz="500" b="1">
                          <a:latin typeface="Calibri"/>
                          <a:cs typeface="Calibri"/>
                        </a:rPr>
                        <a:t>fossils</a:t>
                      </a:r>
                      <a:r>
                        <a:rPr sz="500" b="1" spc="-5">
                          <a:latin typeface="Calibri"/>
                          <a:cs typeface="Calibri"/>
                        </a:rPr>
                        <a:t> </a:t>
                      </a:r>
                      <a:r>
                        <a:rPr sz="500" b="1">
                          <a:latin typeface="Calibri"/>
                          <a:cs typeface="Calibri"/>
                        </a:rPr>
                        <a:t>are</a:t>
                      </a:r>
                      <a:r>
                        <a:rPr sz="500" b="1" spc="-5">
                          <a:latin typeface="Calibri"/>
                          <a:cs typeface="Calibri"/>
                        </a:rPr>
                        <a:t> formed</a:t>
                      </a:r>
                      <a:r>
                        <a:rPr sz="500" b="1">
                          <a:latin typeface="Calibri"/>
                          <a:cs typeface="Calibri"/>
                        </a:rPr>
                        <a:t> </a:t>
                      </a:r>
                      <a:r>
                        <a:rPr sz="500" b="1" spc="-5">
                          <a:latin typeface="Calibri"/>
                          <a:cs typeface="Calibri"/>
                        </a:rPr>
                        <a:t>when</a:t>
                      </a:r>
                      <a:r>
                        <a:rPr sz="500" b="1" spc="15">
                          <a:latin typeface="Calibri"/>
                          <a:cs typeface="Calibri"/>
                        </a:rPr>
                        <a:t> </a:t>
                      </a:r>
                      <a:r>
                        <a:rPr sz="500" b="1" spc="-5">
                          <a:latin typeface="Calibri"/>
                          <a:cs typeface="Calibri"/>
                        </a:rPr>
                        <a:t>things</a:t>
                      </a:r>
                      <a:r>
                        <a:rPr sz="500" b="1">
                          <a:latin typeface="Calibri"/>
                          <a:cs typeface="Calibri"/>
                        </a:rPr>
                        <a:t> </a:t>
                      </a:r>
                      <a:r>
                        <a:rPr sz="500" b="1" spc="-5">
                          <a:latin typeface="Calibri"/>
                          <a:cs typeface="Calibri"/>
                        </a:rPr>
                        <a:t>that </a:t>
                      </a:r>
                      <a:r>
                        <a:rPr sz="500" b="1" spc="-120">
                          <a:latin typeface="Calibri"/>
                          <a:cs typeface="Calibri"/>
                        </a:rPr>
                        <a:t> </a:t>
                      </a:r>
                      <a:r>
                        <a:rPr sz="500" b="1">
                          <a:latin typeface="Calibri"/>
                          <a:cs typeface="Calibri"/>
                        </a:rPr>
                        <a:t>have</a:t>
                      </a:r>
                      <a:r>
                        <a:rPr sz="500" b="1" spc="-15">
                          <a:latin typeface="Calibri"/>
                          <a:cs typeface="Calibri"/>
                        </a:rPr>
                        <a:t> </a:t>
                      </a:r>
                      <a:r>
                        <a:rPr sz="500" b="1" spc="-5">
                          <a:latin typeface="Calibri"/>
                          <a:cs typeface="Calibri"/>
                        </a:rPr>
                        <a:t>lived </a:t>
                      </a:r>
                      <a:r>
                        <a:rPr sz="500" b="1">
                          <a:latin typeface="Calibri"/>
                          <a:cs typeface="Calibri"/>
                        </a:rPr>
                        <a:t>are</a:t>
                      </a:r>
                      <a:r>
                        <a:rPr sz="500" b="1" spc="-10">
                          <a:latin typeface="Calibri"/>
                          <a:cs typeface="Calibri"/>
                        </a:rPr>
                        <a:t> </a:t>
                      </a:r>
                      <a:r>
                        <a:rPr sz="500" b="1" spc="-5">
                          <a:latin typeface="Calibri"/>
                          <a:cs typeface="Calibri"/>
                        </a:rPr>
                        <a:t>trapped</a:t>
                      </a:r>
                      <a:r>
                        <a:rPr sz="500" b="1" spc="5">
                          <a:latin typeface="Calibri"/>
                          <a:cs typeface="Calibri"/>
                        </a:rPr>
                        <a:t> </a:t>
                      </a:r>
                      <a:r>
                        <a:rPr sz="500" b="1" spc="-5">
                          <a:latin typeface="Calibri"/>
                          <a:cs typeface="Calibri"/>
                        </a:rPr>
                        <a:t>within </a:t>
                      </a:r>
                      <a:r>
                        <a:rPr sz="500" b="1">
                          <a:latin typeface="Calibri"/>
                          <a:cs typeface="Calibri"/>
                        </a:rPr>
                        <a:t>rock</a:t>
                      </a:r>
                      <a:endParaRPr sz="500">
                        <a:latin typeface="Calibri"/>
                        <a:cs typeface="Calibri"/>
                      </a:endParaRPr>
                    </a:p>
                    <a:p>
                      <a:pPr marL="525780" indent="-228600">
                        <a:lnSpc>
                          <a:spcPct val="100000"/>
                        </a:lnSpc>
                        <a:spcBef>
                          <a:spcPts val="45"/>
                        </a:spcBef>
                        <a:buFont typeface="Symbol"/>
                        <a:buChar char=""/>
                        <a:tabLst>
                          <a:tab pos="525145" algn="l"/>
                          <a:tab pos="525780" algn="l"/>
                        </a:tabLst>
                      </a:pPr>
                      <a:r>
                        <a:rPr sz="500" b="1" spc="-5">
                          <a:latin typeface="Calibri"/>
                          <a:cs typeface="Calibri"/>
                        </a:rPr>
                        <a:t>Recognise</a:t>
                      </a:r>
                      <a:r>
                        <a:rPr sz="500" b="1" spc="-10">
                          <a:latin typeface="Calibri"/>
                          <a:cs typeface="Calibri"/>
                        </a:rPr>
                        <a:t> </a:t>
                      </a:r>
                      <a:r>
                        <a:rPr sz="500" b="1" spc="-5">
                          <a:latin typeface="Calibri"/>
                          <a:cs typeface="Calibri"/>
                        </a:rPr>
                        <a:t>that</a:t>
                      </a:r>
                      <a:r>
                        <a:rPr sz="500" b="1" spc="-10">
                          <a:latin typeface="Calibri"/>
                          <a:cs typeface="Calibri"/>
                        </a:rPr>
                        <a:t> </a:t>
                      </a:r>
                      <a:r>
                        <a:rPr sz="500" b="1" spc="-5">
                          <a:latin typeface="Calibri"/>
                          <a:cs typeface="Calibri"/>
                        </a:rPr>
                        <a:t>soils</a:t>
                      </a:r>
                      <a:r>
                        <a:rPr sz="500" b="1">
                          <a:latin typeface="Calibri"/>
                          <a:cs typeface="Calibri"/>
                        </a:rPr>
                        <a:t> are</a:t>
                      </a:r>
                      <a:r>
                        <a:rPr sz="500" b="1" spc="-10">
                          <a:latin typeface="Calibri"/>
                          <a:cs typeface="Calibri"/>
                        </a:rPr>
                        <a:t> </a:t>
                      </a:r>
                      <a:r>
                        <a:rPr sz="500" b="1">
                          <a:latin typeface="Calibri"/>
                          <a:cs typeface="Calibri"/>
                        </a:rPr>
                        <a:t>made</a:t>
                      </a:r>
                      <a:r>
                        <a:rPr sz="500" b="1" spc="-10">
                          <a:latin typeface="Calibri"/>
                          <a:cs typeface="Calibri"/>
                        </a:rPr>
                        <a:t> </a:t>
                      </a:r>
                      <a:r>
                        <a:rPr sz="500" b="1">
                          <a:latin typeface="Calibri"/>
                          <a:cs typeface="Calibri"/>
                        </a:rPr>
                        <a:t>from</a:t>
                      </a:r>
                      <a:r>
                        <a:rPr sz="500" b="1" spc="-5">
                          <a:latin typeface="Calibri"/>
                          <a:cs typeface="Calibri"/>
                        </a:rPr>
                        <a:t> </a:t>
                      </a:r>
                      <a:r>
                        <a:rPr sz="500" b="1">
                          <a:latin typeface="Calibri"/>
                          <a:cs typeface="Calibri"/>
                        </a:rPr>
                        <a:t>rocks</a:t>
                      </a:r>
                      <a:r>
                        <a:rPr sz="500" b="1" spc="-5">
                          <a:latin typeface="Calibri"/>
                          <a:cs typeface="Calibri"/>
                        </a:rPr>
                        <a:t> </a:t>
                      </a:r>
                      <a:r>
                        <a:rPr sz="500" b="1">
                          <a:latin typeface="Calibri"/>
                          <a:cs typeface="Calibri"/>
                        </a:rPr>
                        <a:t>and</a:t>
                      </a:r>
                      <a:r>
                        <a:rPr sz="500" b="1" spc="-10">
                          <a:latin typeface="Calibri"/>
                          <a:cs typeface="Calibri"/>
                        </a:rPr>
                        <a:t> </a:t>
                      </a:r>
                      <a:r>
                        <a:rPr sz="500" b="1" spc="-5">
                          <a:latin typeface="Calibri"/>
                          <a:cs typeface="Calibri"/>
                        </a:rPr>
                        <a:t>organic matter</a:t>
                      </a:r>
                      <a:endParaRPr sz="5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rowSpan="3" hMerge="1">
                  <a:txBody>
                    <a:bodyPr/>
                    <a:lstStyle/>
                    <a:p>
                      <a:endParaRPr/>
                    </a:p>
                  </a:txBody>
                  <a:tcPr marL="0" marR="0" marT="0" marB="0"/>
                </a:tc>
                <a:tc rowSpan="3" gridSpan="4">
                  <a:txBody>
                    <a:bodyPr/>
                    <a:lstStyle/>
                    <a:p>
                      <a:pPr>
                        <a:lnSpc>
                          <a:spcPct val="100000"/>
                        </a:lnSpc>
                      </a:pPr>
                      <a:endParaRPr sz="700">
                        <a:latin typeface="Times New Roman"/>
                        <a:cs typeface="Times New Roman"/>
                      </a:endParaRPr>
                    </a:p>
                    <a:p>
                      <a:pPr marL="525780" indent="-229870">
                        <a:lnSpc>
                          <a:spcPct val="100000"/>
                        </a:lnSpc>
                        <a:buSzPct val="116666"/>
                        <a:buFont typeface="Symbol"/>
                        <a:buChar char=""/>
                        <a:tabLst>
                          <a:tab pos="525780" algn="l"/>
                          <a:tab pos="526415" algn="l"/>
                        </a:tabLst>
                      </a:pPr>
                      <a:r>
                        <a:rPr sz="500" spc="-5">
                          <a:latin typeface="Calibri"/>
                          <a:cs typeface="Calibri"/>
                        </a:rPr>
                        <a:t>There</a:t>
                      </a:r>
                      <a:r>
                        <a:rPr sz="500" spc="-10">
                          <a:latin typeface="Calibri"/>
                          <a:cs typeface="Calibri"/>
                        </a:rPr>
                        <a:t> </a:t>
                      </a:r>
                      <a:r>
                        <a:rPr sz="500">
                          <a:latin typeface="Calibri"/>
                          <a:cs typeface="Calibri"/>
                        </a:rPr>
                        <a:t>are</a:t>
                      </a:r>
                      <a:r>
                        <a:rPr sz="500" spc="-10">
                          <a:latin typeface="Calibri"/>
                          <a:cs typeface="Calibri"/>
                        </a:rPr>
                        <a:t> </a:t>
                      </a:r>
                      <a:r>
                        <a:rPr sz="500" spc="-5">
                          <a:latin typeface="Calibri"/>
                          <a:cs typeface="Calibri"/>
                        </a:rPr>
                        <a:t>different types </a:t>
                      </a:r>
                      <a:r>
                        <a:rPr sz="500">
                          <a:latin typeface="Calibri"/>
                          <a:cs typeface="Calibri"/>
                        </a:rPr>
                        <a:t>of</a:t>
                      </a:r>
                      <a:r>
                        <a:rPr sz="500" spc="-15">
                          <a:latin typeface="Calibri"/>
                          <a:cs typeface="Calibri"/>
                        </a:rPr>
                        <a:t> </a:t>
                      </a:r>
                      <a:r>
                        <a:rPr sz="500" spc="-5">
                          <a:latin typeface="Calibri"/>
                          <a:cs typeface="Calibri"/>
                        </a:rPr>
                        <a:t>rock.</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There</a:t>
                      </a:r>
                      <a:r>
                        <a:rPr sz="500" spc="-15">
                          <a:latin typeface="Calibri"/>
                          <a:cs typeface="Calibri"/>
                        </a:rPr>
                        <a:t> </a:t>
                      </a:r>
                      <a:r>
                        <a:rPr sz="500">
                          <a:latin typeface="Calibri"/>
                          <a:cs typeface="Calibri"/>
                        </a:rPr>
                        <a:t>are</a:t>
                      </a:r>
                      <a:r>
                        <a:rPr sz="500" spc="-10">
                          <a:latin typeface="Calibri"/>
                          <a:cs typeface="Calibri"/>
                        </a:rPr>
                        <a:t> </a:t>
                      </a:r>
                      <a:r>
                        <a:rPr sz="500" spc="-5">
                          <a:latin typeface="Calibri"/>
                          <a:cs typeface="Calibri"/>
                        </a:rPr>
                        <a:t>different</a:t>
                      </a:r>
                      <a:r>
                        <a:rPr sz="500" spc="-10">
                          <a:latin typeface="Calibri"/>
                          <a:cs typeface="Calibri"/>
                        </a:rPr>
                        <a:t> </a:t>
                      </a:r>
                      <a:r>
                        <a:rPr sz="500" spc="-5">
                          <a:latin typeface="Calibri"/>
                          <a:cs typeface="Calibri"/>
                        </a:rPr>
                        <a:t>types </a:t>
                      </a:r>
                      <a:r>
                        <a:rPr sz="500">
                          <a:latin typeface="Calibri"/>
                          <a:cs typeface="Calibri"/>
                        </a:rPr>
                        <a:t>of</a:t>
                      </a:r>
                      <a:r>
                        <a:rPr sz="500" spc="-15">
                          <a:latin typeface="Calibri"/>
                          <a:cs typeface="Calibri"/>
                        </a:rPr>
                        <a:t> </a:t>
                      </a:r>
                      <a:r>
                        <a:rPr sz="500">
                          <a:latin typeface="Calibri"/>
                          <a:cs typeface="Calibri"/>
                        </a:rPr>
                        <a:t>soil.</a:t>
                      </a:r>
                    </a:p>
                    <a:p>
                      <a:pPr marL="525780" indent="-229870">
                        <a:lnSpc>
                          <a:spcPct val="100000"/>
                        </a:lnSpc>
                        <a:spcBef>
                          <a:spcPts val="155"/>
                        </a:spcBef>
                        <a:buSzPct val="116666"/>
                        <a:buFont typeface="Symbol"/>
                        <a:buChar char=""/>
                        <a:tabLst>
                          <a:tab pos="525780" algn="l"/>
                          <a:tab pos="526415" algn="l"/>
                        </a:tabLst>
                      </a:pPr>
                      <a:r>
                        <a:rPr sz="500">
                          <a:latin typeface="Calibri"/>
                          <a:cs typeface="Calibri"/>
                        </a:rPr>
                        <a:t>Soils</a:t>
                      </a:r>
                      <a:r>
                        <a:rPr sz="500" spc="-15">
                          <a:latin typeface="Calibri"/>
                          <a:cs typeface="Calibri"/>
                        </a:rPr>
                        <a:t> </a:t>
                      </a:r>
                      <a:r>
                        <a:rPr sz="500" spc="-5">
                          <a:latin typeface="Calibri"/>
                          <a:cs typeface="Calibri"/>
                        </a:rPr>
                        <a:t>change</a:t>
                      </a:r>
                      <a:r>
                        <a:rPr sz="500" spc="-20">
                          <a:latin typeface="Calibri"/>
                          <a:cs typeface="Calibri"/>
                        </a:rPr>
                        <a:t> </a:t>
                      </a:r>
                      <a:r>
                        <a:rPr sz="500" spc="-5">
                          <a:latin typeface="Calibri"/>
                          <a:cs typeface="Calibri"/>
                        </a:rPr>
                        <a:t>over</a:t>
                      </a:r>
                      <a:r>
                        <a:rPr sz="500" spc="-20">
                          <a:latin typeface="Calibri"/>
                          <a:cs typeface="Calibri"/>
                        </a:rPr>
                        <a:t> </a:t>
                      </a:r>
                      <a:r>
                        <a:rPr sz="500">
                          <a:latin typeface="Calibri"/>
                          <a:cs typeface="Calibri"/>
                        </a:rPr>
                        <a:t>time.</a:t>
                      </a: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Different plants</a:t>
                      </a:r>
                      <a:r>
                        <a:rPr sz="500">
                          <a:latin typeface="Calibri"/>
                          <a:cs typeface="Calibri"/>
                        </a:rPr>
                        <a:t> </a:t>
                      </a:r>
                      <a:r>
                        <a:rPr sz="500" spc="-5">
                          <a:latin typeface="Calibri"/>
                          <a:cs typeface="Calibri"/>
                        </a:rPr>
                        <a:t>grow </a:t>
                      </a:r>
                      <a:r>
                        <a:rPr sz="500">
                          <a:latin typeface="Calibri"/>
                          <a:cs typeface="Calibri"/>
                        </a:rPr>
                        <a:t>in</a:t>
                      </a:r>
                      <a:r>
                        <a:rPr sz="500" spc="-10">
                          <a:latin typeface="Calibri"/>
                          <a:cs typeface="Calibri"/>
                        </a:rPr>
                        <a:t> </a:t>
                      </a:r>
                      <a:r>
                        <a:rPr sz="500" spc="-5">
                          <a:latin typeface="Calibri"/>
                          <a:cs typeface="Calibri"/>
                        </a:rPr>
                        <a:t>different </a:t>
                      </a:r>
                      <a:r>
                        <a:rPr sz="500">
                          <a:latin typeface="Calibri"/>
                          <a:cs typeface="Calibri"/>
                        </a:rPr>
                        <a:t>soils.</a:t>
                      </a: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Fossils</a:t>
                      </a:r>
                      <a:r>
                        <a:rPr sz="500">
                          <a:latin typeface="Calibri"/>
                          <a:cs typeface="Calibri"/>
                        </a:rPr>
                        <a:t> </a:t>
                      </a:r>
                      <a:r>
                        <a:rPr sz="500" spc="-5">
                          <a:latin typeface="Calibri"/>
                          <a:cs typeface="Calibri"/>
                        </a:rPr>
                        <a:t>tell</a:t>
                      </a:r>
                      <a:r>
                        <a:rPr sz="500">
                          <a:latin typeface="Calibri"/>
                          <a:cs typeface="Calibri"/>
                        </a:rPr>
                        <a:t> </a:t>
                      </a:r>
                      <a:r>
                        <a:rPr sz="500" spc="-5">
                          <a:latin typeface="Calibri"/>
                          <a:cs typeface="Calibri"/>
                        </a:rPr>
                        <a:t>us</a:t>
                      </a:r>
                      <a:r>
                        <a:rPr sz="500">
                          <a:latin typeface="Calibri"/>
                          <a:cs typeface="Calibri"/>
                        </a:rPr>
                        <a:t> </a:t>
                      </a:r>
                      <a:r>
                        <a:rPr sz="500" spc="-5">
                          <a:latin typeface="Calibri"/>
                          <a:cs typeface="Calibri"/>
                        </a:rPr>
                        <a:t>what has</a:t>
                      </a:r>
                      <a:r>
                        <a:rPr sz="500">
                          <a:latin typeface="Calibri"/>
                          <a:cs typeface="Calibri"/>
                        </a:rPr>
                        <a:t> </a:t>
                      </a:r>
                      <a:r>
                        <a:rPr sz="500" spc="-5">
                          <a:latin typeface="Calibri"/>
                          <a:cs typeface="Calibri"/>
                        </a:rPr>
                        <a:t>happened</a:t>
                      </a:r>
                      <a:r>
                        <a:rPr sz="500" spc="-10">
                          <a:latin typeface="Calibri"/>
                          <a:cs typeface="Calibri"/>
                        </a:rPr>
                        <a:t> </a:t>
                      </a:r>
                      <a:r>
                        <a:rPr sz="500" spc="-5">
                          <a:latin typeface="Calibri"/>
                          <a:cs typeface="Calibri"/>
                        </a:rPr>
                        <a:t>before.</a:t>
                      </a:r>
                      <a:endParaRPr sz="500">
                        <a:latin typeface="Calibri"/>
                        <a:cs typeface="Calibri"/>
                      </a:endParaRPr>
                    </a:p>
                    <a:p>
                      <a:pPr marL="525780" indent="-229870">
                        <a:lnSpc>
                          <a:spcPct val="100000"/>
                        </a:lnSpc>
                        <a:spcBef>
                          <a:spcPts val="140"/>
                        </a:spcBef>
                        <a:buSzPct val="116666"/>
                        <a:buFont typeface="Symbol"/>
                        <a:buChar char=""/>
                        <a:tabLst>
                          <a:tab pos="525780" algn="l"/>
                          <a:tab pos="526415" algn="l"/>
                        </a:tabLst>
                      </a:pPr>
                      <a:r>
                        <a:rPr sz="500" spc="-5">
                          <a:latin typeface="Calibri"/>
                          <a:cs typeface="Calibri"/>
                        </a:rPr>
                        <a:t>Fossils</a:t>
                      </a:r>
                      <a:r>
                        <a:rPr sz="500" spc="-10">
                          <a:latin typeface="Calibri"/>
                          <a:cs typeface="Calibri"/>
                        </a:rPr>
                        <a:t> </a:t>
                      </a:r>
                      <a:r>
                        <a:rPr sz="500" spc="-5">
                          <a:latin typeface="Calibri"/>
                          <a:cs typeface="Calibri"/>
                        </a:rPr>
                        <a:t>provide</a:t>
                      </a:r>
                      <a:r>
                        <a:rPr sz="500" spc="-10">
                          <a:latin typeface="Calibri"/>
                          <a:cs typeface="Calibri"/>
                        </a:rPr>
                        <a:t> </a:t>
                      </a:r>
                      <a:r>
                        <a:rPr sz="500" spc="-5">
                          <a:latin typeface="Calibri"/>
                          <a:cs typeface="Calibri"/>
                        </a:rPr>
                        <a:t>evidence.</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Paleontologists</a:t>
                      </a:r>
                      <a:r>
                        <a:rPr sz="500">
                          <a:latin typeface="Calibri"/>
                          <a:cs typeface="Calibri"/>
                        </a:rPr>
                        <a:t> </a:t>
                      </a:r>
                      <a:r>
                        <a:rPr sz="500" spc="-5">
                          <a:latin typeface="Calibri"/>
                          <a:cs typeface="Calibri"/>
                        </a:rPr>
                        <a:t>use</a:t>
                      </a:r>
                      <a:r>
                        <a:rPr sz="500">
                          <a:latin typeface="Calibri"/>
                          <a:cs typeface="Calibri"/>
                        </a:rPr>
                        <a:t> </a:t>
                      </a:r>
                      <a:r>
                        <a:rPr sz="500" spc="-5">
                          <a:latin typeface="Calibri"/>
                          <a:cs typeface="Calibri"/>
                        </a:rPr>
                        <a:t>Fossils</a:t>
                      </a:r>
                      <a:r>
                        <a:rPr sz="500" spc="5">
                          <a:latin typeface="Calibri"/>
                          <a:cs typeface="Calibri"/>
                        </a:rPr>
                        <a:t> </a:t>
                      </a:r>
                      <a:r>
                        <a:rPr sz="500">
                          <a:latin typeface="Calibri"/>
                          <a:cs typeface="Calibri"/>
                        </a:rPr>
                        <a:t>to</a:t>
                      </a:r>
                      <a:r>
                        <a:rPr sz="500" spc="-5">
                          <a:latin typeface="Calibri"/>
                          <a:cs typeface="Calibri"/>
                        </a:rPr>
                        <a:t> find out</a:t>
                      </a:r>
                      <a:r>
                        <a:rPr sz="500">
                          <a:latin typeface="Calibri"/>
                          <a:cs typeface="Calibri"/>
                        </a:rPr>
                        <a:t> </a:t>
                      </a:r>
                      <a:r>
                        <a:rPr sz="500" spc="-5">
                          <a:latin typeface="Calibri"/>
                          <a:cs typeface="Calibri"/>
                        </a:rPr>
                        <a:t>about the</a:t>
                      </a:r>
                      <a:r>
                        <a:rPr sz="500">
                          <a:latin typeface="Calibri"/>
                          <a:cs typeface="Calibri"/>
                        </a:rPr>
                        <a:t> past.</a:t>
                      </a: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Fossils</a:t>
                      </a:r>
                      <a:r>
                        <a:rPr sz="500">
                          <a:latin typeface="Calibri"/>
                          <a:cs typeface="Calibri"/>
                        </a:rPr>
                        <a:t> </a:t>
                      </a:r>
                      <a:r>
                        <a:rPr sz="500" spc="-5">
                          <a:latin typeface="Calibri"/>
                          <a:cs typeface="Calibri"/>
                        </a:rPr>
                        <a:t>provide</a:t>
                      </a:r>
                      <a:r>
                        <a:rPr sz="500">
                          <a:latin typeface="Calibri"/>
                          <a:cs typeface="Calibri"/>
                        </a:rPr>
                        <a:t> </a:t>
                      </a:r>
                      <a:r>
                        <a:rPr sz="500" spc="-5">
                          <a:latin typeface="Calibri"/>
                          <a:cs typeface="Calibri"/>
                        </a:rPr>
                        <a:t>evidence</a:t>
                      </a:r>
                      <a:r>
                        <a:rPr sz="500">
                          <a:latin typeface="Calibri"/>
                          <a:cs typeface="Calibri"/>
                        </a:rPr>
                        <a:t> </a:t>
                      </a:r>
                      <a:r>
                        <a:rPr sz="500" spc="-5">
                          <a:latin typeface="Calibri"/>
                          <a:cs typeface="Calibri"/>
                        </a:rPr>
                        <a:t>that</a:t>
                      </a:r>
                      <a:r>
                        <a:rPr sz="500">
                          <a:latin typeface="Calibri"/>
                          <a:cs typeface="Calibri"/>
                        </a:rPr>
                        <a:t> </a:t>
                      </a:r>
                      <a:r>
                        <a:rPr sz="500" spc="-5">
                          <a:latin typeface="Calibri"/>
                          <a:cs typeface="Calibri"/>
                        </a:rPr>
                        <a:t>living</a:t>
                      </a:r>
                      <a:r>
                        <a:rPr sz="500">
                          <a:latin typeface="Calibri"/>
                          <a:cs typeface="Calibri"/>
                        </a:rPr>
                        <a:t> things</a:t>
                      </a:r>
                      <a:r>
                        <a:rPr sz="500" spc="5">
                          <a:latin typeface="Calibri"/>
                          <a:cs typeface="Calibri"/>
                        </a:rPr>
                        <a:t> </a:t>
                      </a:r>
                      <a:r>
                        <a:rPr sz="500" spc="-5">
                          <a:latin typeface="Calibri"/>
                          <a:cs typeface="Calibri"/>
                        </a:rPr>
                        <a:t>have</a:t>
                      </a:r>
                      <a:r>
                        <a:rPr sz="500">
                          <a:latin typeface="Calibri"/>
                          <a:cs typeface="Calibri"/>
                        </a:rPr>
                        <a:t> </a:t>
                      </a:r>
                      <a:r>
                        <a:rPr sz="500" spc="-5">
                          <a:latin typeface="Calibri"/>
                          <a:cs typeface="Calibri"/>
                        </a:rPr>
                        <a:t>changed over</a:t>
                      </a:r>
                      <a:r>
                        <a:rPr sz="500" spc="-10">
                          <a:latin typeface="Calibri"/>
                          <a:cs typeface="Calibri"/>
                        </a:rPr>
                        <a:t> </a:t>
                      </a:r>
                      <a:r>
                        <a:rPr sz="500">
                          <a:latin typeface="Calibri"/>
                          <a:cs typeface="Calibri"/>
                        </a:rPr>
                        <a:t>time.</a:t>
                      </a:r>
                    </a:p>
                  </a:txBody>
                  <a:tcPr marL="0" marR="0" marT="0" marB="0">
                    <a:lnL w="6350">
                      <a:solidFill>
                        <a:srgbClr val="999999"/>
                      </a:solidFill>
                      <a:prstDash val="solid"/>
                    </a:lnL>
                    <a:lnR w="6350">
                      <a:solidFill>
                        <a:srgbClr val="999999"/>
                      </a:solidFill>
                      <a:prstDash val="solid"/>
                    </a:lnR>
                    <a:lnT w="6350">
                      <a:solidFill>
                        <a:srgbClr val="999999"/>
                      </a:solidFill>
                      <a:prstDash val="solid"/>
                    </a:lnT>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25"/>
                        </a:spcBef>
                      </a:pPr>
                      <a:endParaRPr sz="500">
                        <a:latin typeface="Times New Roman"/>
                        <a:cs typeface="Times New Roman"/>
                      </a:endParaRPr>
                    </a:p>
                    <a:p>
                      <a:pPr marL="67945" marR="61594">
                        <a:lnSpc>
                          <a:spcPct val="101699"/>
                        </a:lnSpc>
                        <a:spcBef>
                          <a:spcPts val="5"/>
                        </a:spcBef>
                      </a:pPr>
                      <a:r>
                        <a:rPr sz="500" spc="-5">
                          <a:latin typeface="Calibri"/>
                          <a:cs typeface="Calibri"/>
                        </a:rPr>
                        <a:t>Rocks,</a:t>
                      </a:r>
                      <a:r>
                        <a:rPr sz="500" spc="15">
                          <a:latin typeface="Calibri"/>
                          <a:cs typeface="Calibri"/>
                        </a:rPr>
                        <a:t> </a:t>
                      </a:r>
                      <a:r>
                        <a:rPr sz="500" spc="-5">
                          <a:latin typeface="Calibri"/>
                          <a:cs typeface="Calibri"/>
                        </a:rPr>
                        <a:t>igneous,</a:t>
                      </a:r>
                      <a:r>
                        <a:rPr sz="500" spc="15">
                          <a:latin typeface="Calibri"/>
                          <a:cs typeface="Calibri"/>
                        </a:rPr>
                        <a:t> </a:t>
                      </a:r>
                      <a:r>
                        <a:rPr sz="500" spc="-5">
                          <a:latin typeface="Calibri"/>
                          <a:cs typeface="Calibri"/>
                        </a:rPr>
                        <a:t>metamorphic,</a:t>
                      </a:r>
                      <a:r>
                        <a:rPr sz="500" spc="15">
                          <a:latin typeface="Calibri"/>
                          <a:cs typeface="Calibri"/>
                        </a:rPr>
                        <a:t> </a:t>
                      </a:r>
                      <a:r>
                        <a:rPr sz="500" spc="-5">
                          <a:latin typeface="Calibri"/>
                          <a:cs typeface="Calibri"/>
                        </a:rPr>
                        <a:t>sedimentary,</a:t>
                      </a:r>
                      <a:r>
                        <a:rPr sz="500" spc="15">
                          <a:latin typeface="Calibri"/>
                          <a:cs typeface="Calibri"/>
                        </a:rPr>
                        <a:t> </a:t>
                      </a:r>
                      <a:r>
                        <a:rPr sz="500" spc="-5">
                          <a:latin typeface="Calibri"/>
                          <a:cs typeface="Calibri"/>
                        </a:rPr>
                        <a:t>anthropic,</a:t>
                      </a:r>
                      <a:r>
                        <a:rPr sz="500" spc="15">
                          <a:latin typeface="Calibri"/>
                          <a:cs typeface="Calibri"/>
                        </a:rPr>
                        <a:t> </a:t>
                      </a:r>
                      <a:r>
                        <a:rPr sz="500" spc="-5">
                          <a:latin typeface="Calibri"/>
                          <a:cs typeface="Calibri"/>
                        </a:rPr>
                        <a:t>permeable,</a:t>
                      </a:r>
                      <a:r>
                        <a:rPr sz="500" spc="20">
                          <a:latin typeface="Calibri"/>
                          <a:cs typeface="Calibri"/>
                        </a:rPr>
                        <a:t> </a:t>
                      </a:r>
                      <a:r>
                        <a:rPr sz="500" spc="-5">
                          <a:latin typeface="Calibri"/>
                          <a:cs typeface="Calibri"/>
                        </a:rPr>
                        <a:t>impermeable,</a:t>
                      </a:r>
                      <a:r>
                        <a:rPr sz="500" spc="15">
                          <a:latin typeface="Calibri"/>
                          <a:cs typeface="Calibri"/>
                        </a:rPr>
                        <a:t> </a:t>
                      </a:r>
                      <a:r>
                        <a:rPr sz="500" spc="-5">
                          <a:latin typeface="Calibri"/>
                          <a:cs typeface="Calibri"/>
                        </a:rPr>
                        <a:t>chemical</a:t>
                      </a:r>
                      <a:r>
                        <a:rPr sz="500" spc="15">
                          <a:latin typeface="Calibri"/>
                          <a:cs typeface="Calibri"/>
                        </a:rPr>
                        <a:t> </a:t>
                      </a:r>
                      <a:r>
                        <a:rPr sz="500" spc="-5">
                          <a:latin typeface="Calibri"/>
                          <a:cs typeface="Calibri"/>
                        </a:rPr>
                        <a:t>fossil,</a:t>
                      </a:r>
                      <a:r>
                        <a:rPr sz="500" spc="15">
                          <a:latin typeface="Calibri"/>
                          <a:cs typeface="Calibri"/>
                        </a:rPr>
                        <a:t> </a:t>
                      </a:r>
                      <a:r>
                        <a:rPr sz="500" spc="-5">
                          <a:latin typeface="Calibri"/>
                          <a:cs typeface="Calibri"/>
                        </a:rPr>
                        <a:t>body</a:t>
                      </a:r>
                      <a:r>
                        <a:rPr sz="500" spc="15">
                          <a:latin typeface="Calibri"/>
                          <a:cs typeface="Calibri"/>
                        </a:rPr>
                        <a:t> </a:t>
                      </a:r>
                      <a:r>
                        <a:rPr sz="500">
                          <a:latin typeface="Calibri"/>
                          <a:cs typeface="Calibri"/>
                        </a:rPr>
                        <a:t>fossil,</a:t>
                      </a:r>
                      <a:r>
                        <a:rPr sz="500" spc="15">
                          <a:latin typeface="Calibri"/>
                          <a:cs typeface="Calibri"/>
                        </a:rPr>
                        <a:t> </a:t>
                      </a:r>
                      <a:r>
                        <a:rPr sz="500" spc="-5">
                          <a:latin typeface="Calibri"/>
                          <a:cs typeface="Calibri"/>
                        </a:rPr>
                        <a:t>trace</a:t>
                      </a:r>
                      <a:r>
                        <a:rPr sz="500" spc="15">
                          <a:latin typeface="Calibri"/>
                          <a:cs typeface="Calibri"/>
                        </a:rPr>
                        <a:t> </a:t>
                      </a:r>
                      <a:r>
                        <a:rPr sz="500" spc="-5">
                          <a:latin typeface="Calibri"/>
                          <a:cs typeface="Calibri"/>
                        </a:rPr>
                        <a:t>fossil, </a:t>
                      </a:r>
                      <a:r>
                        <a:rPr sz="500">
                          <a:latin typeface="Calibri"/>
                          <a:cs typeface="Calibri"/>
                        </a:rPr>
                        <a:t> </a:t>
                      </a:r>
                      <a:r>
                        <a:rPr sz="500" spc="-5">
                          <a:latin typeface="Calibri"/>
                          <a:cs typeface="Calibri"/>
                        </a:rPr>
                        <a:t>Mary</a:t>
                      </a:r>
                      <a:r>
                        <a:rPr sz="500">
                          <a:latin typeface="Calibri"/>
                          <a:cs typeface="Calibri"/>
                        </a:rPr>
                        <a:t> </a:t>
                      </a:r>
                      <a:r>
                        <a:rPr sz="500" spc="-5">
                          <a:latin typeface="Calibri"/>
                          <a:cs typeface="Calibri"/>
                        </a:rPr>
                        <a:t>Anning,</a:t>
                      </a:r>
                      <a:r>
                        <a:rPr sz="500" spc="5">
                          <a:latin typeface="Calibri"/>
                          <a:cs typeface="Calibri"/>
                        </a:rPr>
                        <a:t> </a:t>
                      </a:r>
                      <a:r>
                        <a:rPr sz="500">
                          <a:latin typeface="Calibri"/>
                          <a:cs typeface="Calibri"/>
                        </a:rPr>
                        <a:t>cast </a:t>
                      </a:r>
                      <a:r>
                        <a:rPr sz="500" spc="-5">
                          <a:latin typeface="Calibri"/>
                          <a:cs typeface="Calibri"/>
                        </a:rPr>
                        <a:t>fossil,</a:t>
                      </a:r>
                      <a:r>
                        <a:rPr sz="500" spc="5">
                          <a:latin typeface="Calibri"/>
                          <a:cs typeface="Calibri"/>
                        </a:rPr>
                        <a:t> </a:t>
                      </a:r>
                      <a:r>
                        <a:rPr sz="500" spc="-5">
                          <a:latin typeface="Calibri"/>
                          <a:cs typeface="Calibri"/>
                        </a:rPr>
                        <a:t>mould</a:t>
                      </a:r>
                      <a:r>
                        <a:rPr sz="500" spc="-10">
                          <a:latin typeface="Calibri"/>
                          <a:cs typeface="Calibri"/>
                        </a:rPr>
                        <a:t> </a:t>
                      </a:r>
                      <a:r>
                        <a:rPr sz="500">
                          <a:latin typeface="Calibri"/>
                          <a:cs typeface="Calibri"/>
                        </a:rPr>
                        <a:t>fossil,</a:t>
                      </a:r>
                      <a:r>
                        <a:rPr sz="500" spc="5">
                          <a:latin typeface="Calibri"/>
                          <a:cs typeface="Calibri"/>
                        </a:rPr>
                        <a:t> </a:t>
                      </a:r>
                      <a:r>
                        <a:rPr sz="500" spc="-5">
                          <a:latin typeface="Calibri"/>
                          <a:cs typeface="Calibri"/>
                        </a:rPr>
                        <a:t>replacement</a:t>
                      </a:r>
                      <a:r>
                        <a:rPr sz="500">
                          <a:latin typeface="Calibri"/>
                          <a:cs typeface="Calibri"/>
                        </a:rPr>
                        <a:t> </a:t>
                      </a:r>
                      <a:r>
                        <a:rPr sz="500" spc="-5">
                          <a:latin typeface="Calibri"/>
                          <a:cs typeface="Calibri"/>
                        </a:rPr>
                        <a:t>fossil,</a:t>
                      </a:r>
                      <a:r>
                        <a:rPr sz="500" spc="5">
                          <a:latin typeface="Calibri"/>
                          <a:cs typeface="Calibri"/>
                        </a:rPr>
                        <a:t> </a:t>
                      </a:r>
                      <a:r>
                        <a:rPr sz="500" spc="-5">
                          <a:latin typeface="Calibri"/>
                          <a:cs typeface="Calibri"/>
                        </a:rPr>
                        <a:t>extinct,</a:t>
                      </a:r>
                      <a:r>
                        <a:rPr sz="500" spc="5">
                          <a:latin typeface="Calibri"/>
                          <a:cs typeface="Calibri"/>
                        </a:rPr>
                        <a:t> </a:t>
                      </a:r>
                      <a:r>
                        <a:rPr sz="500" spc="-5">
                          <a:latin typeface="Calibri"/>
                          <a:cs typeface="Calibri"/>
                        </a:rPr>
                        <a:t>organic</a:t>
                      </a:r>
                      <a:r>
                        <a:rPr sz="500" spc="-10">
                          <a:latin typeface="Calibri"/>
                          <a:cs typeface="Calibri"/>
                        </a:rPr>
                        <a:t> </a:t>
                      </a:r>
                      <a:r>
                        <a:rPr sz="500" spc="-5">
                          <a:latin typeface="Calibri"/>
                          <a:cs typeface="Calibri"/>
                        </a:rPr>
                        <a:t>matter,</a:t>
                      </a:r>
                      <a:r>
                        <a:rPr sz="500" spc="5">
                          <a:latin typeface="Calibri"/>
                          <a:cs typeface="Calibri"/>
                        </a:rPr>
                        <a:t> </a:t>
                      </a:r>
                      <a:r>
                        <a:rPr sz="500" spc="-5">
                          <a:latin typeface="Calibri"/>
                          <a:cs typeface="Calibri"/>
                        </a:rPr>
                        <a:t>top soil,</a:t>
                      </a:r>
                      <a:r>
                        <a:rPr sz="500" spc="5">
                          <a:latin typeface="Calibri"/>
                          <a:cs typeface="Calibri"/>
                        </a:rPr>
                        <a:t> </a:t>
                      </a:r>
                      <a:r>
                        <a:rPr sz="500" spc="-5">
                          <a:latin typeface="Calibri"/>
                          <a:cs typeface="Calibri"/>
                        </a:rPr>
                        <a:t>sub soil,</a:t>
                      </a:r>
                      <a:r>
                        <a:rPr sz="500">
                          <a:latin typeface="Calibri"/>
                          <a:cs typeface="Calibri"/>
                        </a:rPr>
                        <a:t> base </a:t>
                      </a:r>
                      <a:r>
                        <a:rPr sz="500" spc="-5">
                          <a:latin typeface="Calibri"/>
                          <a:cs typeface="Calibri"/>
                        </a:rPr>
                        <a:t>rock.</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87717">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ct val="100000"/>
                        </a:lnSpc>
                      </a:pPr>
                      <a:r>
                        <a:rPr sz="500" spc="-5">
                          <a:latin typeface="Calibri"/>
                          <a:cs typeface="Calibri"/>
                        </a:rPr>
                        <a:t>Suggested</a:t>
                      </a:r>
                      <a:r>
                        <a:rPr sz="500" spc="-10">
                          <a:latin typeface="Calibri"/>
                          <a:cs typeface="Calibri"/>
                        </a:rPr>
                        <a:t> </a:t>
                      </a:r>
                      <a:r>
                        <a:rPr sz="500">
                          <a:latin typeface="Calibri"/>
                          <a:cs typeface="Calibri"/>
                        </a:rPr>
                        <a:t>Key </a:t>
                      </a:r>
                      <a:r>
                        <a:rPr sz="500" spc="-5">
                          <a:latin typeface="Calibri"/>
                          <a:cs typeface="Calibri"/>
                        </a:rPr>
                        <a:t>Scientists for</a:t>
                      </a:r>
                      <a:r>
                        <a:rPr sz="500" spc="-10">
                          <a:latin typeface="Calibri"/>
                          <a:cs typeface="Calibri"/>
                        </a:rPr>
                        <a:t> </a:t>
                      </a:r>
                      <a:r>
                        <a:rPr sz="500" spc="-5">
                          <a:latin typeface="Calibri"/>
                          <a:cs typeface="Calibri"/>
                        </a:rPr>
                        <a:t>Study</a:t>
                      </a:r>
                      <a:endParaRPr sz="500">
                        <a:latin typeface="Calibri"/>
                        <a:cs typeface="Calibri"/>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6675">
                        <a:lnSpc>
                          <a:spcPct val="100000"/>
                        </a:lnSpc>
                      </a:pPr>
                      <a:r>
                        <a:rPr sz="500" spc="-5">
                          <a:latin typeface="Calibri"/>
                          <a:cs typeface="Calibri"/>
                        </a:rPr>
                        <a:t>Suggested</a:t>
                      </a:r>
                      <a:r>
                        <a:rPr sz="500" spc="-15">
                          <a:latin typeface="Calibri"/>
                          <a:cs typeface="Calibri"/>
                        </a:rPr>
                        <a:t> </a:t>
                      </a:r>
                      <a:r>
                        <a:rPr sz="500" spc="-5">
                          <a:latin typeface="Calibri"/>
                          <a:cs typeface="Calibri"/>
                        </a:rPr>
                        <a:t>Linked</a:t>
                      </a:r>
                      <a:r>
                        <a:rPr sz="500" spc="-20">
                          <a:latin typeface="Calibri"/>
                          <a:cs typeface="Calibri"/>
                        </a:rPr>
                        <a:t> </a:t>
                      </a:r>
                      <a:r>
                        <a:rPr sz="500">
                          <a:latin typeface="Calibri"/>
                          <a:cs typeface="Calibri"/>
                        </a:rPr>
                        <a:t>Texts</a:t>
                      </a: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4"/>
                  </a:ext>
                </a:extLst>
              </a:tr>
              <a:tr h="314973">
                <a:tc gridSpan="2"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gridSpan="4"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50"/>
                        </a:spcBef>
                      </a:pPr>
                      <a:endParaRPr sz="500">
                        <a:latin typeface="Times New Roman"/>
                        <a:cs typeface="Times New Roman"/>
                      </a:endParaRPr>
                    </a:p>
                    <a:p>
                      <a:pPr marL="67945">
                        <a:lnSpc>
                          <a:spcPct val="100000"/>
                        </a:lnSpc>
                        <a:spcBef>
                          <a:spcPts val="5"/>
                        </a:spcBef>
                      </a:pPr>
                      <a:r>
                        <a:rPr sz="500" b="1">
                          <a:latin typeface="Calibri"/>
                          <a:cs typeface="Calibri"/>
                        </a:rPr>
                        <a:t>Mary</a:t>
                      </a:r>
                      <a:r>
                        <a:rPr sz="500" b="1" spc="-5">
                          <a:latin typeface="Calibri"/>
                          <a:cs typeface="Calibri"/>
                        </a:rPr>
                        <a:t> A</a:t>
                      </a:r>
                      <a:r>
                        <a:rPr sz="500" b="1">
                          <a:latin typeface="Calibri"/>
                          <a:cs typeface="Calibri"/>
                        </a:rPr>
                        <a:t>nn</a:t>
                      </a:r>
                      <a:r>
                        <a:rPr sz="500" b="1" spc="-5">
                          <a:latin typeface="Calibri"/>
                          <a:cs typeface="Calibri"/>
                        </a:rPr>
                        <a:t>i</a:t>
                      </a:r>
                      <a:r>
                        <a:rPr sz="500" b="1">
                          <a:latin typeface="Calibri"/>
                          <a:cs typeface="Calibri"/>
                        </a:rPr>
                        <a:t>ng</a:t>
                      </a:r>
                      <a:endParaRPr sz="500">
                        <a:latin typeface="Calibri"/>
                        <a:cs typeface="Calibri"/>
                      </a:endParaRPr>
                    </a:p>
                    <a:p>
                      <a:pPr marL="67945">
                        <a:lnSpc>
                          <a:spcPct val="100000"/>
                        </a:lnSpc>
                        <a:spcBef>
                          <a:spcPts val="10"/>
                        </a:spcBef>
                      </a:pPr>
                      <a:r>
                        <a:rPr sz="500" spc="-5">
                          <a:latin typeface="Calibri"/>
                          <a:cs typeface="Calibri"/>
                        </a:rPr>
                        <a:t>(Discovery</a:t>
                      </a:r>
                      <a:r>
                        <a:rPr sz="500" spc="-15">
                          <a:latin typeface="Calibri"/>
                          <a:cs typeface="Calibri"/>
                        </a:rPr>
                        <a:t> </a:t>
                      </a:r>
                      <a:r>
                        <a:rPr sz="500" spc="-5">
                          <a:latin typeface="Calibri"/>
                          <a:cs typeface="Calibri"/>
                        </a:rPr>
                        <a:t>of</a:t>
                      </a:r>
                      <a:r>
                        <a:rPr sz="500" spc="-20">
                          <a:latin typeface="Calibri"/>
                          <a:cs typeface="Calibri"/>
                        </a:rPr>
                        <a:t> </a:t>
                      </a:r>
                      <a:r>
                        <a:rPr sz="500" spc="-5">
                          <a:latin typeface="Calibri"/>
                          <a:cs typeface="Calibri"/>
                        </a:rPr>
                        <a:t>Fossils)</a:t>
                      </a:r>
                      <a:endParaRPr sz="500">
                        <a:latin typeface="Calibri"/>
                        <a:cs typeface="Calibri"/>
                      </a:endParaRPr>
                    </a:p>
                  </a:txBody>
                  <a:tcPr marL="0" marR="0" marT="5758" marB="0">
                    <a:lnL w="6350">
                      <a:solidFill>
                        <a:srgbClr val="999999"/>
                      </a:solidFill>
                      <a:prstDash val="solid"/>
                    </a:lnL>
                    <a:lnR w="6350">
                      <a:solidFill>
                        <a:srgbClr val="000000"/>
                      </a:solidFill>
                      <a:prstDash val="solid"/>
                    </a:lnR>
                    <a:lnT w="6350">
                      <a:solidFill>
                        <a:srgbClr val="000000"/>
                      </a:solidFill>
                      <a:prstDash val="solid"/>
                    </a:lnT>
                  </a:tcPr>
                </a:tc>
                <a:tc hMerge="1">
                  <a:txBody>
                    <a:bodyPr/>
                    <a:lstStyle/>
                    <a:p>
                      <a:endParaRPr/>
                    </a:p>
                  </a:txBody>
                  <a:tcPr marL="0" marR="0" marT="0" marB="0"/>
                </a:tc>
                <a:tc>
                  <a:txBody>
                    <a:bodyPr/>
                    <a:lstStyle/>
                    <a:p>
                      <a:pPr>
                        <a:lnSpc>
                          <a:spcPct val="100000"/>
                        </a:lnSpc>
                        <a:spcBef>
                          <a:spcPts val="50"/>
                        </a:spcBef>
                      </a:pPr>
                      <a:endParaRPr sz="500">
                        <a:latin typeface="Times New Roman"/>
                        <a:cs typeface="Times New Roman"/>
                      </a:endParaRPr>
                    </a:p>
                    <a:p>
                      <a:pPr marL="66675">
                        <a:lnSpc>
                          <a:spcPct val="100000"/>
                        </a:lnSpc>
                        <a:spcBef>
                          <a:spcPts val="5"/>
                        </a:spcBef>
                      </a:pPr>
                      <a:r>
                        <a:rPr sz="500" b="1" i="1" spc="-5">
                          <a:latin typeface="Calibri"/>
                          <a:cs typeface="Calibri"/>
                        </a:rPr>
                        <a:t>The</a:t>
                      </a:r>
                      <a:r>
                        <a:rPr sz="500" b="1" i="1" spc="-10">
                          <a:latin typeface="Calibri"/>
                          <a:cs typeface="Calibri"/>
                        </a:rPr>
                        <a:t> </a:t>
                      </a:r>
                      <a:r>
                        <a:rPr sz="500" b="1" i="1" spc="-5">
                          <a:latin typeface="Calibri"/>
                          <a:cs typeface="Calibri"/>
                        </a:rPr>
                        <a:t>Pebble</a:t>
                      </a:r>
                      <a:r>
                        <a:rPr sz="500" b="1" i="1" spc="-10">
                          <a:latin typeface="Calibri"/>
                          <a:cs typeface="Calibri"/>
                        </a:rPr>
                        <a:t> </a:t>
                      </a:r>
                      <a:r>
                        <a:rPr sz="500" b="1" i="1" spc="-5">
                          <a:latin typeface="Calibri"/>
                          <a:cs typeface="Calibri"/>
                        </a:rPr>
                        <a:t>in</a:t>
                      </a:r>
                      <a:r>
                        <a:rPr sz="500" b="1" i="1" spc="-15">
                          <a:latin typeface="Calibri"/>
                          <a:cs typeface="Calibri"/>
                        </a:rPr>
                        <a:t> </a:t>
                      </a:r>
                      <a:r>
                        <a:rPr sz="500" b="1" i="1">
                          <a:latin typeface="Calibri"/>
                          <a:cs typeface="Calibri"/>
                        </a:rPr>
                        <a:t>My</a:t>
                      </a:r>
                      <a:r>
                        <a:rPr sz="500" b="1" i="1" spc="-10">
                          <a:latin typeface="Calibri"/>
                          <a:cs typeface="Calibri"/>
                        </a:rPr>
                        <a:t> </a:t>
                      </a:r>
                      <a:r>
                        <a:rPr sz="500" b="1" i="1" spc="-5">
                          <a:latin typeface="Calibri"/>
                          <a:cs typeface="Calibri"/>
                        </a:rPr>
                        <a:t>Pocket</a:t>
                      </a:r>
                      <a:endParaRPr sz="500">
                        <a:latin typeface="Calibri"/>
                        <a:cs typeface="Calibri"/>
                      </a:endParaRPr>
                    </a:p>
                    <a:p>
                      <a:pPr marL="66675">
                        <a:lnSpc>
                          <a:spcPct val="100000"/>
                        </a:lnSpc>
                        <a:spcBef>
                          <a:spcPts val="10"/>
                        </a:spcBef>
                      </a:pPr>
                      <a:r>
                        <a:rPr sz="500" i="1" spc="-5">
                          <a:latin typeface="Calibri"/>
                          <a:cs typeface="Calibri"/>
                        </a:rPr>
                        <a:t>(Meredith</a:t>
                      </a:r>
                      <a:r>
                        <a:rPr sz="500" i="1" spc="-25">
                          <a:latin typeface="Calibri"/>
                          <a:cs typeface="Calibri"/>
                        </a:rPr>
                        <a:t> </a:t>
                      </a:r>
                      <a:r>
                        <a:rPr sz="500" i="1" spc="-5">
                          <a:latin typeface="Calibri"/>
                          <a:cs typeface="Calibri"/>
                        </a:rPr>
                        <a:t>Hooper)</a:t>
                      </a:r>
                      <a:endParaRPr sz="500">
                        <a:latin typeface="Calibri"/>
                        <a:cs typeface="Calibri"/>
                      </a:endParaRPr>
                    </a:p>
                  </a:txBody>
                  <a:tcPr marL="0" marR="0" marT="5758" marB="0">
                    <a:lnL w="6350">
                      <a:solidFill>
                        <a:srgbClr val="000000"/>
                      </a:solidFill>
                      <a:prstDash val="solid"/>
                    </a:lnL>
                    <a:lnR w="6350">
                      <a:solidFill>
                        <a:srgbClr val="999999"/>
                      </a:solidFill>
                      <a:prstDash val="solid"/>
                    </a:lnR>
                    <a:lnT w="6350">
                      <a:solidFill>
                        <a:srgbClr val="000000"/>
                      </a:solidFill>
                      <a:prstDash val="solid"/>
                    </a:lnT>
                  </a:tcPr>
                </a:tc>
                <a:extLst>
                  <a:ext uri="{0D108BD9-81ED-4DB2-BD59-A6C34878D82A}">
                    <a16:rowId xmlns:a16="http://schemas.microsoft.com/office/drawing/2014/main" val="10005"/>
                  </a:ext>
                </a:extLst>
              </a:tr>
              <a:tr h="243571">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67945">
                        <a:lnSpc>
                          <a:spcPct val="100000"/>
                        </a:lnSpc>
                        <a:spcBef>
                          <a:spcPts val="200"/>
                        </a:spcBef>
                      </a:pPr>
                      <a:r>
                        <a:rPr sz="500" b="1" spc="-5">
                          <a:latin typeface="Calibri"/>
                          <a:cs typeface="Calibri"/>
                        </a:rPr>
                        <a:t>I</a:t>
                      </a:r>
                      <a:r>
                        <a:rPr sz="500" b="1">
                          <a:latin typeface="Calibri"/>
                          <a:cs typeface="Calibri"/>
                        </a:rPr>
                        <a:t>nge</a:t>
                      </a:r>
                      <a:r>
                        <a:rPr sz="500" b="1" spc="-10">
                          <a:latin typeface="Calibri"/>
                          <a:cs typeface="Calibri"/>
                        </a:rPr>
                        <a:t> </a:t>
                      </a:r>
                      <a:r>
                        <a:rPr sz="500" b="1" spc="-5">
                          <a:latin typeface="Calibri"/>
                          <a:cs typeface="Calibri"/>
                        </a:rPr>
                        <a:t>Le</a:t>
                      </a:r>
                      <a:r>
                        <a:rPr sz="500" b="1">
                          <a:latin typeface="Calibri"/>
                          <a:cs typeface="Calibri"/>
                        </a:rPr>
                        <a:t>hmann</a:t>
                      </a:r>
                      <a:endParaRPr sz="500">
                        <a:latin typeface="Calibri"/>
                        <a:cs typeface="Calibri"/>
                      </a:endParaRPr>
                    </a:p>
                    <a:p>
                      <a:pPr marL="67945">
                        <a:lnSpc>
                          <a:spcPct val="100000"/>
                        </a:lnSpc>
                        <a:spcBef>
                          <a:spcPts val="15"/>
                        </a:spcBef>
                      </a:pPr>
                      <a:r>
                        <a:rPr sz="500" spc="-5">
                          <a:latin typeface="Calibri"/>
                          <a:cs typeface="Calibri"/>
                        </a:rPr>
                        <a:t>(</a:t>
                      </a:r>
                      <a:r>
                        <a:rPr sz="500" spc="-10">
                          <a:latin typeface="Calibri"/>
                          <a:cs typeface="Calibri"/>
                        </a:rPr>
                        <a:t>E</a:t>
                      </a:r>
                      <a:r>
                        <a:rPr sz="500">
                          <a:latin typeface="Calibri"/>
                          <a:cs typeface="Calibri"/>
                        </a:rPr>
                        <a:t>a</a:t>
                      </a:r>
                      <a:r>
                        <a:rPr sz="500" spc="-5">
                          <a:latin typeface="Calibri"/>
                          <a:cs typeface="Calibri"/>
                        </a:rPr>
                        <a:t>r</a:t>
                      </a:r>
                      <a:r>
                        <a:rPr sz="500">
                          <a:latin typeface="Calibri"/>
                          <a:cs typeface="Calibri"/>
                        </a:rPr>
                        <a:t>t</a:t>
                      </a:r>
                      <a:r>
                        <a:rPr sz="500" spc="-5">
                          <a:latin typeface="Calibri"/>
                          <a:cs typeface="Calibri"/>
                        </a:rPr>
                        <a:t>h</a:t>
                      </a:r>
                      <a:r>
                        <a:rPr sz="500" spc="5">
                          <a:latin typeface="Calibri"/>
                          <a:cs typeface="Calibri"/>
                        </a:rPr>
                        <a:t>’</a:t>
                      </a:r>
                      <a:r>
                        <a:rPr sz="500">
                          <a:latin typeface="Calibri"/>
                          <a:cs typeface="Calibri"/>
                        </a:rPr>
                        <a:t>s Ma</a:t>
                      </a:r>
                      <a:r>
                        <a:rPr sz="500" spc="-5">
                          <a:latin typeface="Calibri"/>
                          <a:cs typeface="Calibri"/>
                        </a:rPr>
                        <a:t>n</a:t>
                      </a:r>
                      <a:r>
                        <a:rPr sz="500">
                          <a:latin typeface="Calibri"/>
                          <a:cs typeface="Calibri"/>
                        </a:rPr>
                        <a:t>t</a:t>
                      </a:r>
                      <a:r>
                        <a:rPr sz="500" spc="5">
                          <a:latin typeface="Calibri"/>
                          <a:cs typeface="Calibri"/>
                        </a:rPr>
                        <a:t>l</a:t>
                      </a:r>
                      <a:r>
                        <a:rPr sz="500">
                          <a:latin typeface="Calibri"/>
                          <a:cs typeface="Calibri"/>
                        </a:rPr>
                        <a:t>e)</a:t>
                      </a:r>
                    </a:p>
                  </a:txBody>
                  <a:tcPr marL="0" marR="0" marT="23033"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6675">
                        <a:lnSpc>
                          <a:spcPct val="100000"/>
                        </a:lnSpc>
                        <a:spcBef>
                          <a:spcPts val="200"/>
                        </a:spcBef>
                      </a:pPr>
                      <a:r>
                        <a:rPr sz="500" b="1" i="1" spc="-5">
                          <a:latin typeface="Calibri"/>
                          <a:cs typeface="Calibri"/>
                        </a:rPr>
                        <a:t>Stone</a:t>
                      </a:r>
                      <a:r>
                        <a:rPr sz="500" b="1" i="1" spc="-15">
                          <a:latin typeface="Calibri"/>
                          <a:cs typeface="Calibri"/>
                        </a:rPr>
                        <a:t> </a:t>
                      </a:r>
                      <a:r>
                        <a:rPr sz="500" b="1" i="1" spc="-5">
                          <a:latin typeface="Calibri"/>
                          <a:cs typeface="Calibri"/>
                        </a:rPr>
                        <a:t>Girl,</a:t>
                      </a:r>
                      <a:r>
                        <a:rPr sz="500" b="1" i="1" spc="-20">
                          <a:latin typeface="Calibri"/>
                          <a:cs typeface="Calibri"/>
                        </a:rPr>
                        <a:t> </a:t>
                      </a:r>
                      <a:r>
                        <a:rPr sz="500" b="1" i="1">
                          <a:latin typeface="Calibri"/>
                          <a:cs typeface="Calibri"/>
                        </a:rPr>
                        <a:t>Bone</a:t>
                      </a:r>
                      <a:r>
                        <a:rPr sz="500" b="1" i="1" spc="-15">
                          <a:latin typeface="Calibri"/>
                          <a:cs typeface="Calibri"/>
                        </a:rPr>
                        <a:t> </a:t>
                      </a:r>
                      <a:r>
                        <a:rPr sz="500" b="1" i="1" spc="-5">
                          <a:latin typeface="Calibri"/>
                          <a:cs typeface="Calibri"/>
                        </a:rPr>
                        <a:t>Girl</a:t>
                      </a:r>
                      <a:endParaRPr sz="500">
                        <a:latin typeface="Calibri"/>
                        <a:cs typeface="Calibri"/>
                      </a:endParaRPr>
                    </a:p>
                    <a:p>
                      <a:pPr marL="66675">
                        <a:lnSpc>
                          <a:spcPct val="100000"/>
                        </a:lnSpc>
                        <a:spcBef>
                          <a:spcPts val="15"/>
                        </a:spcBef>
                      </a:pPr>
                      <a:r>
                        <a:rPr sz="500" i="1" spc="-5">
                          <a:latin typeface="Calibri"/>
                          <a:cs typeface="Calibri"/>
                        </a:rPr>
                        <a:t>(Laurence</a:t>
                      </a:r>
                      <a:r>
                        <a:rPr sz="500" i="1" spc="-20">
                          <a:latin typeface="Calibri"/>
                          <a:cs typeface="Calibri"/>
                        </a:rPr>
                        <a:t> </a:t>
                      </a:r>
                      <a:r>
                        <a:rPr sz="500" i="1" spc="-5">
                          <a:latin typeface="Calibri"/>
                          <a:cs typeface="Calibri"/>
                        </a:rPr>
                        <a:t>Anholt)</a:t>
                      </a:r>
                      <a:endParaRPr sz="500">
                        <a:latin typeface="Calibri"/>
                        <a:cs typeface="Calibri"/>
                      </a:endParaRPr>
                    </a:p>
                  </a:txBody>
                  <a:tcPr marL="0" marR="0" marT="23033"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6"/>
                  </a:ext>
                </a:extLst>
              </a:tr>
              <a:tr h="290788">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lnB w="6350">
                      <a:solidFill>
                        <a:srgbClr val="999999"/>
                      </a:solidFill>
                      <a:prstDash val="solid"/>
                    </a:lnB>
                  </a:tcPr>
                </a:tc>
                <a:tc hMerge="1">
                  <a:txBody>
                    <a:bodyPr/>
                    <a:lstStyle/>
                    <a:p>
                      <a:endParaRPr/>
                    </a:p>
                  </a:txBody>
                  <a:tcPr marL="0" marR="0" marT="0" marB="0"/>
                </a:tc>
                <a:tc>
                  <a:txBody>
                    <a:bodyPr/>
                    <a:lstStyle/>
                    <a:p>
                      <a:pPr marL="66675">
                        <a:lnSpc>
                          <a:spcPct val="100000"/>
                        </a:lnSpc>
                        <a:spcBef>
                          <a:spcPts val="280"/>
                        </a:spcBef>
                      </a:pPr>
                      <a:r>
                        <a:rPr sz="500" b="1" i="1" spc="-5">
                          <a:latin typeface="Calibri"/>
                          <a:cs typeface="Calibri"/>
                        </a:rPr>
                        <a:t>The</a:t>
                      </a:r>
                      <a:r>
                        <a:rPr sz="500" b="1" i="1" spc="-10">
                          <a:latin typeface="Calibri"/>
                          <a:cs typeface="Calibri"/>
                        </a:rPr>
                        <a:t> </a:t>
                      </a:r>
                      <a:r>
                        <a:rPr sz="500" b="1" i="1" spc="-5">
                          <a:latin typeface="Calibri"/>
                          <a:cs typeface="Calibri"/>
                        </a:rPr>
                        <a:t>Street</a:t>
                      </a:r>
                      <a:r>
                        <a:rPr sz="500" b="1" i="1" spc="-20">
                          <a:latin typeface="Calibri"/>
                          <a:cs typeface="Calibri"/>
                        </a:rPr>
                        <a:t> </a:t>
                      </a:r>
                      <a:r>
                        <a:rPr sz="500" b="1" i="1" spc="-5">
                          <a:latin typeface="Calibri"/>
                          <a:cs typeface="Calibri"/>
                        </a:rPr>
                        <a:t>Beneath</a:t>
                      </a:r>
                      <a:r>
                        <a:rPr sz="500" b="1" i="1" spc="-15">
                          <a:latin typeface="Calibri"/>
                          <a:cs typeface="Calibri"/>
                        </a:rPr>
                        <a:t> </a:t>
                      </a:r>
                      <a:r>
                        <a:rPr sz="500" b="1" i="1">
                          <a:latin typeface="Calibri"/>
                          <a:cs typeface="Calibri"/>
                        </a:rPr>
                        <a:t>My</a:t>
                      </a:r>
                      <a:r>
                        <a:rPr sz="500" b="1" i="1" spc="-10">
                          <a:latin typeface="Calibri"/>
                          <a:cs typeface="Calibri"/>
                        </a:rPr>
                        <a:t> </a:t>
                      </a:r>
                      <a:r>
                        <a:rPr sz="500" b="1" i="1">
                          <a:latin typeface="Calibri"/>
                          <a:cs typeface="Calibri"/>
                        </a:rPr>
                        <a:t>Feet</a:t>
                      </a:r>
                      <a:endParaRPr sz="500">
                        <a:latin typeface="Calibri"/>
                        <a:cs typeface="Calibri"/>
                      </a:endParaRPr>
                    </a:p>
                    <a:p>
                      <a:pPr marL="66675">
                        <a:lnSpc>
                          <a:spcPct val="100000"/>
                        </a:lnSpc>
                        <a:spcBef>
                          <a:spcPts val="15"/>
                        </a:spcBef>
                      </a:pPr>
                      <a:r>
                        <a:rPr sz="500" i="1" spc="-5">
                          <a:latin typeface="Calibri"/>
                          <a:cs typeface="Calibri"/>
                        </a:rPr>
                        <a:t>(Charlotte</a:t>
                      </a:r>
                      <a:r>
                        <a:rPr sz="500" i="1" spc="-10">
                          <a:latin typeface="Calibri"/>
                          <a:cs typeface="Calibri"/>
                        </a:rPr>
                        <a:t> </a:t>
                      </a:r>
                      <a:r>
                        <a:rPr sz="500" i="1" spc="-5">
                          <a:latin typeface="Calibri"/>
                          <a:cs typeface="Calibri"/>
                        </a:rPr>
                        <a:t>Guillain </a:t>
                      </a:r>
                      <a:r>
                        <a:rPr sz="500" i="1">
                          <a:latin typeface="Calibri"/>
                          <a:cs typeface="Calibri"/>
                        </a:rPr>
                        <a:t>&amp;</a:t>
                      </a:r>
                      <a:r>
                        <a:rPr sz="500" i="1" spc="-5">
                          <a:latin typeface="Calibri"/>
                          <a:cs typeface="Calibri"/>
                        </a:rPr>
                        <a:t> Yuval</a:t>
                      </a:r>
                      <a:r>
                        <a:rPr sz="500" i="1">
                          <a:latin typeface="Calibri"/>
                          <a:cs typeface="Calibri"/>
                        </a:rPr>
                        <a:t> </a:t>
                      </a:r>
                      <a:r>
                        <a:rPr sz="500" i="1" spc="-5">
                          <a:latin typeface="Calibri"/>
                          <a:cs typeface="Calibri"/>
                        </a:rPr>
                        <a:t>Zommer)</a:t>
                      </a:r>
                      <a:endParaRPr sz="500">
                        <a:latin typeface="Calibri"/>
                        <a:cs typeface="Calibri"/>
                      </a:endParaRPr>
                    </a:p>
                  </a:txBody>
                  <a:tcPr marL="0" marR="0" marT="32246" marB="0">
                    <a:lnL w="6350">
                      <a:solidFill>
                        <a:srgbClr val="000000"/>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07"/>
                  </a:ext>
                </a:extLst>
              </a:tr>
              <a:tr h="118619">
                <a:tc gridSpan="2">
                  <a:txBody>
                    <a:bodyPr/>
                    <a:lstStyle/>
                    <a:p>
                      <a:pPr marL="635" algn="ctr">
                        <a:lnSpc>
                          <a:spcPct val="100000"/>
                        </a:lnSpc>
                      </a:pPr>
                      <a:r>
                        <a:rPr sz="500" b="1" spc="-5">
                          <a:latin typeface="Calibri"/>
                          <a:cs typeface="Calibri"/>
                        </a:rPr>
                        <a:t>Prior</a:t>
                      </a:r>
                      <a:r>
                        <a:rPr sz="500" b="1" spc="-25">
                          <a:latin typeface="Calibri"/>
                          <a:cs typeface="Calibri"/>
                        </a:rPr>
                        <a:t> </a:t>
                      </a:r>
                      <a:r>
                        <a:rPr sz="500" b="1" spc="-5">
                          <a:latin typeface="Calibri"/>
                          <a:cs typeface="Calibri"/>
                        </a:rPr>
                        <a:t>Learning</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pPr>
                      <a:r>
                        <a:rPr sz="500" b="1" spc="-5">
                          <a:latin typeface="Calibri"/>
                          <a:cs typeface="Calibri"/>
                        </a:rPr>
                        <a:t>Key</a:t>
                      </a:r>
                      <a:r>
                        <a:rPr sz="500" b="1" spc="-30">
                          <a:latin typeface="Calibri"/>
                          <a:cs typeface="Calibri"/>
                        </a:rPr>
                        <a:t> </a:t>
                      </a:r>
                      <a:r>
                        <a:rPr sz="500" b="1" spc="-5">
                          <a:latin typeface="Calibri"/>
                          <a:cs typeface="Calibri"/>
                        </a:rPr>
                        <a:t>Question(s):</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pPr>
                      <a:r>
                        <a:rPr sz="500" b="1">
                          <a:latin typeface="Calibri"/>
                          <a:cs typeface="Calibri"/>
                        </a:rPr>
                        <a:t>Fu</a:t>
                      </a:r>
                      <a:r>
                        <a:rPr sz="500" b="1" spc="-5">
                          <a:latin typeface="Calibri"/>
                          <a:cs typeface="Calibri"/>
                        </a:rPr>
                        <a:t>t</a:t>
                      </a:r>
                      <a:r>
                        <a:rPr sz="500" b="1">
                          <a:latin typeface="Calibri"/>
                          <a:cs typeface="Calibri"/>
                        </a:rPr>
                        <a:t>ure</a:t>
                      </a:r>
                      <a:r>
                        <a:rPr sz="500" b="1" spc="-10">
                          <a:latin typeface="Calibri"/>
                          <a:cs typeface="Calibri"/>
                        </a:rPr>
                        <a:t> </a:t>
                      </a:r>
                      <a:r>
                        <a:rPr sz="500" b="1" spc="-5">
                          <a:latin typeface="Calibri"/>
                          <a:cs typeface="Calibri"/>
                        </a:rPr>
                        <a:t>Le</a:t>
                      </a:r>
                      <a:r>
                        <a:rPr sz="500" b="1">
                          <a:latin typeface="Calibri"/>
                          <a:cs typeface="Calibri"/>
                        </a:rPr>
                        <a:t>arn</a:t>
                      </a:r>
                      <a:r>
                        <a:rPr sz="500" b="1" spc="-5">
                          <a:latin typeface="Calibri"/>
                          <a:cs typeface="Calibri"/>
                        </a:rPr>
                        <a:t>i</a:t>
                      </a:r>
                      <a:r>
                        <a:rPr sz="500" b="1">
                          <a:latin typeface="Calibri"/>
                          <a:cs typeface="Calibri"/>
                        </a:rPr>
                        <a:t>ng</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013644">
                <a:tc gridSpan="2">
                  <a:txBody>
                    <a:bodyPr/>
                    <a:lstStyle/>
                    <a:p>
                      <a:pPr>
                        <a:lnSpc>
                          <a:spcPct val="100000"/>
                        </a:lnSpc>
                        <a:spcBef>
                          <a:spcPts val="40"/>
                        </a:spcBef>
                      </a:pPr>
                      <a:endParaRPr sz="500">
                        <a:latin typeface="Times New Roman"/>
                        <a:cs typeface="Times New Roman"/>
                      </a:endParaRPr>
                    </a:p>
                    <a:p>
                      <a:pPr marL="68580">
                        <a:lnSpc>
                          <a:spcPct val="100000"/>
                        </a:lnSpc>
                      </a:pPr>
                      <a:r>
                        <a:rPr sz="500" b="1" spc="-5">
                          <a:latin typeface="Calibri"/>
                          <a:cs typeface="Calibri"/>
                        </a:rPr>
                        <a:t>In</a:t>
                      </a:r>
                      <a:r>
                        <a:rPr sz="500" b="1" spc="-20">
                          <a:latin typeface="Calibri"/>
                          <a:cs typeface="Calibri"/>
                        </a:rPr>
                        <a:t> </a:t>
                      </a:r>
                      <a:r>
                        <a:rPr sz="500" b="1" spc="-5">
                          <a:latin typeface="Calibri"/>
                          <a:cs typeface="Calibri"/>
                        </a:rPr>
                        <a:t>KS1</a:t>
                      </a:r>
                      <a:r>
                        <a:rPr sz="500" b="1" spc="-25">
                          <a:latin typeface="Calibri"/>
                          <a:cs typeface="Calibri"/>
                        </a:rPr>
                        <a:t> </a:t>
                      </a:r>
                      <a:r>
                        <a:rPr sz="500" b="1" spc="-5">
                          <a:latin typeface="Calibri"/>
                          <a:cs typeface="Calibri"/>
                        </a:rPr>
                        <a:t>children</a:t>
                      </a:r>
                      <a:r>
                        <a:rPr sz="500" b="1" spc="-20">
                          <a:latin typeface="Calibri"/>
                          <a:cs typeface="Calibri"/>
                        </a:rPr>
                        <a:t> </a:t>
                      </a:r>
                      <a:r>
                        <a:rPr sz="500" b="1">
                          <a:latin typeface="Calibri"/>
                          <a:cs typeface="Calibri"/>
                        </a:rPr>
                        <a:t>should:</a:t>
                      </a:r>
                      <a:endParaRPr sz="500">
                        <a:latin typeface="Calibri"/>
                        <a:cs typeface="Calibri"/>
                      </a:endParaRPr>
                    </a:p>
                    <a:p>
                      <a:pPr marL="525780" marR="197485" indent="-228600">
                        <a:lnSpc>
                          <a:spcPct val="101699"/>
                        </a:lnSpc>
                        <a:spcBef>
                          <a:spcPts val="130"/>
                        </a:spcBef>
                        <a:buSzPct val="116666"/>
                        <a:buFont typeface="Symbol"/>
                        <a:buChar char=""/>
                        <a:tabLst>
                          <a:tab pos="525145" algn="l"/>
                          <a:tab pos="525780" algn="l"/>
                        </a:tabLst>
                      </a:pPr>
                      <a:r>
                        <a:rPr sz="500" b="1" spc="-5">
                          <a:latin typeface="Calibri"/>
                          <a:cs typeface="Calibri"/>
                        </a:rPr>
                        <a:t>Identify </a:t>
                      </a:r>
                      <a:r>
                        <a:rPr sz="500" b="1">
                          <a:latin typeface="Calibri"/>
                          <a:cs typeface="Calibri"/>
                        </a:rPr>
                        <a:t>and </a:t>
                      </a:r>
                      <a:r>
                        <a:rPr sz="500" b="1" spc="-5">
                          <a:latin typeface="Calibri"/>
                          <a:cs typeface="Calibri"/>
                        </a:rPr>
                        <a:t>compare </a:t>
                      </a:r>
                      <a:r>
                        <a:rPr sz="500" b="1">
                          <a:latin typeface="Calibri"/>
                          <a:cs typeface="Calibri"/>
                        </a:rPr>
                        <a:t>the </a:t>
                      </a:r>
                      <a:r>
                        <a:rPr sz="500" b="1" spc="-5">
                          <a:latin typeface="Calibri"/>
                          <a:cs typeface="Calibri"/>
                        </a:rPr>
                        <a:t>suitability </a:t>
                      </a:r>
                      <a:r>
                        <a:rPr sz="500" b="1">
                          <a:latin typeface="Calibri"/>
                          <a:cs typeface="Calibri"/>
                        </a:rPr>
                        <a:t>of a </a:t>
                      </a:r>
                      <a:r>
                        <a:rPr sz="500" b="1" spc="-5">
                          <a:latin typeface="Calibri"/>
                          <a:cs typeface="Calibri"/>
                        </a:rPr>
                        <a:t>variety </a:t>
                      </a:r>
                      <a:r>
                        <a:rPr sz="500" b="1">
                          <a:latin typeface="Calibri"/>
                          <a:cs typeface="Calibri"/>
                        </a:rPr>
                        <a:t>of </a:t>
                      </a:r>
                      <a:r>
                        <a:rPr sz="500" b="1" spc="-5">
                          <a:latin typeface="Calibri"/>
                          <a:cs typeface="Calibri"/>
                        </a:rPr>
                        <a:t>everyday </a:t>
                      </a:r>
                      <a:r>
                        <a:rPr sz="500" b="1">
                          <a:latin typeface="Calibri"/>
                          <a:cs typeface="Calibri"/>
                        </a:rPr>
                        <a:t> </a:t>
                      </a:r>
                      <a:r>
                        <a:rPr sz="500" b="1" spc="-5">
                          <a:latin typeface="Calibri"/>
                          <a:cs typeface="Calibri"/>
                        </a:rPr>
                        <a:t>materials,</a:t>
                      </a:r>
                      <a:r>
                        <a:rPr sz="500" b="1">
                          <a:latin typeface="Calibri"/>
                          <a:cs typeface="Calibri"/>
                        </a:rPr>
                        <a:t> </a:t>
                      </a:r>
                      <a:r>
                        <a:rPr sz="500" b="1" spc="-5">
                          <a:latin typeface="Calibri"/>
                          <a:cs typeface="Calibri"/>
                        </a:rPr>
                        <a:t>including</a:t>
                      </a:r>
                      <a:r>
                        <a:rPr sz="500" b="1" spc="5">
                          <a:latin typeface="Calibri"/>
                          <a:cs typeface="Calibri"/>
                        </a:rPr>
                        <a:t> </a:t>
                      </a:r>
                      <a:r>
                        <a:rPr sz="500" b="1" spc="-5">
                          <a:latin typeface="Calibri"/>
                          <a:cs typeface="Calibri"/>
                        </a:rPr>
                        <a:t>wood,</a:t>
                      </a:r>
                      <a:r>
                        <a:rPr sz="500" b="1" spc="5">
                          <a:latin typeface="Calibri"/>
                          <a:cs typeface="Calibri"/>
                        </a:rPr>
                        <a:t> </a:t>
                      </a:r>
                      <a:r>
                        <a:rPr sz="500" b="1" spc="-5">
                          <a:latin typeface="Calibri"/>
                          <a:cs typeface="Calibri"/>
                        </a:rPr>
                        <a:t>metal,</a:t>
                      </a:r>
                      <a:r>
                        <a:rPr sz="500" b="1" spc="5">
                          <a:latin typeface="Calibri"/>
                          <a:cs typeface="Calibri"/>
                        </a:rPr>
                        <a:t> </a:t>
                      </a:r>
                      <a:r>
                        <a:rPr sz="500" b="1" spc="-5">
                          <a:latin typeface="Calibri"/>
                          <a:cs typeface="Calibri"/>
                        </a:rPr>
                        <a:t>plastic,</a:t>
                      </a:r>
                      <a:r>
                        <a:rPr sz="500" b="1">
                          <a:latin typeface="Calibri"/>
                          <a:cs typeface="Calibri"/>
                        </a:rPr>
                        <a:t> </a:t>
                      </a:r>
                      <a:r>
                        <a:rPr sz="500" b="1" spc="-5">
                          <a:latin typeface="Calibri"/>
                          <a:cs typeface="Calibri"/>
                        </a:rPr>
                        <a:t>glass,</a:t>
                      </a:r>
                      <a:r>
                        <a:rPr sz="500" b="1" spc="5">
                          <a:latin typeface="Calibri"/>
                          <a:cs typeface="Calibri"/>
                        </a:rPr>
                        <a:t> </a:t>
                      </a:r>
                      <a:r>
                        <a:rPr sz="500" b="1" spc="-5">
                          <a:latin typeface="Calibri"/>
                          <a:cs typeface="Calibri"/>
                        </a:rPr>
                        <a:t>brick,</a:t>
                      </a:r>
                      <a:r>
                        <a:rPr sz="500" b="1" spc="5">
                          <a:latin typeface="Calibri"/>
                          <a:cs typeface="Calibri"/>
                        </a:rPr>
                        <a:t> </a:t>
                      </a:r>
                      <a:r>
                        <a:rPr sz="500" b="1">
                          <a:latin typeface="Calibri"/>
                          <a:cs typeface="Calibri"/>
                        </a:rPr>
                        <a:t>rock,</a:t>
                      </a:r>
                      <a:r>
                        <a:rPr sz="500" b="1" spc="5">
                          <a:latin typeface="Calibri"/>
                          <a:cs typeface="Calibri"/>
                        </a:rPr>
                        <a:t> </a:t>
                      </a:r>
                      <a:r>
                        <a:rPr sz="500" b="1" spc="-5">
                          <a:latin typeface="Calibri"/>
                          <a:cs typeface="Calibri"/>
                        </a:rPr>
                        <a:t>paper </a:t>
                      </a:r>
                      <a:r>
                        <a:rPr sz="500" b="1">
                          <a:latin typeface="Calibri"/>
                          <a:cs typeface="Calibri"/>
                        </a:rPr>
                        <a:t> and</a:t>
                      </a:r>
                      <a:r>
                        <a:rPr sz="500" b="1" spc="-10">
                          <a:latin typeface="Calibri"/>
                          <a:cs typeface="Calibri"/>
                        </a:rPr>
                        <a:t> </a:t>
                      </a:r>
                      <a:r>
                        <a:rPr sz="500" b="1" spc="-5">
                          <a:latin typeface="Calibri"/>
                          <a:cs typeface="Calibri"/>
                        </a:rPr>
                        <a:t>cardboard </a:t>
                      </a:r>
                      <a:r>
                        <a:rPr sz="500" b="1">
                          <a:latin typeface="Calibri"/>
                          <a:cs typeface="Calibri"/>
                        </a:rPr>
                        <a:t>for </a:t>
                      </a:r>
                      <a:r>
                        <a:rPr sz="500" b="1" spc="-5">
                          <a:latin typeface="Calibri"/>
                          <a:cs typeface="Calibri"/>
                        </a:rPr>
                        <a:t>particular </a:t>
                      </a:r>
                      <a:r>
                        <a:rPr sz="500" b="1">
                          <a:latin typeface="Calibri"/>
                          <a:cs typeface="Calibri"/>
                        </a:rPr>
                        <a:t>uses.</a:t>
                      </a:r>
                      <a:endParaRPr sz="500">
                        <a:latin typeface="Calibri"/>
                        <a:cs typeface="Calibri"/>
                      </a:endParaRPr>
                    </a:p>
                    <a:p>
                      <a:pPr marL="525780" marR="110489" indent="-228600">
                        <a:lnSpc>
                          <a:spcPct val="101699"/>
                        </a:lnSpc>
                        <a:spcBef>
                          <a:spcPts val="135"/>
                        </a:spcBef>
                        <a:buSzPct val="116666"/>
                        <a:buFont typeface="Symbol"/>
                        <a:buChar char=""/>
                        <a:tabLst>
                          <a:tab pos="525145" algn="l"/>
                          <a:tab pos="525780" algn="l"/>
                        </a:tabLst>
                      </a:pPr>
                      <a:r>
                        <a:rPr sz="500" b="1" spc="-5">
                          <a:latin typeface="Calibri"/>
                          <a:cs typeface="Calibri"/>
                        </a:rPr>
                        <a:t>Find </a:t>
                      </a:r>
                      <a:r>
                        <a:rPr sz="500" b="1">
                          <a:latin typeface="Calibri"/>
                          <a:cs typeface="Calibri"/>
                        </a:rPr>
                        <a:t>out how </a:t>
                      </a:r>
                      <a:r>
                        <a:rPr sz="500" b="1" spc="-5">
                          <a:latin typeface="Calibri"/>
                          <a:cs typeface="Calibri"/>
                        </a:rPr>
                        <a:t>shapes </a:t>
                      </a:r>
                      <a:r>
                        <a:rPr sz="500" b="1">
                          <a:latin typeface="Calibri"/>
                          <a:cs typeface="Calibri"/>
                        </a:rPr>
                        <a:t>of </a:t>
                      </a:r>
                      <a:r>
                        <a:rPr sz="500" b="1" spc="-5">
                          <a:latin typeface="Calibri"/>
                          <a:cs typeface="Calibri"/>
                        </a:rPr>
                        <a:t>solid objects </a:t>
                      </a:r>
                      <a:r>
                        <a:rPr sz="500" b="1">
                          <a:latin typeface="Calibri"/>
                          <a:cs typeface="Calibri"/>
                        </a:rPr>
                        <a:t>made from some </a:t>
                      </a:r>
                      <a:r>
                        <a:rPr sz="500" b="1" spc="-5">
                          <a:latin typeface="Calibri"/>
                          <a:cs typeface="Calibri"/>
                        </a:rPr>
                        <a:t>materials can </a:t>
                      </a:r>
                      <a:r>
                        <a:rPr sz="500" b="1" spc="-125">
                          <a:latin typeface="Calibri"/>
                          <a:cs typeface="Calibri"/>
                        </a:rPr>
                        <a:t> </a:t>
                      </a:r>
                      <a:r>
                        <a:rPr sz="500" b="1">
                          <a:latin typeface="Calibri"/>
                          <a:cs typeface="Calibri"/>
                        </a:rPr>
                        <a:t>be</a:t>
                      </a:r>
                      <a:r>
                        <a:rPr sz="500" b="1" spc="-10">
                          <a:latin typeface="Calibri"/>
                          <a:cs typeface="Calibri"/>
                        </a:rPr>
                        <a:t> </a:t>
                      </a:r>
                      <a:r>
                        <a:rPr sz="500" b="1" spc="-5">
                          <a:latin typeface="Calibri"/>
                          <a:cs typeface="Calibri"/>
                        </a:rPr>
                        <a:t>changed </a:t>
                      </a:r>
                      <a:r>
                        <a:rPr sz="500" b="1">
                          <a:latin typeface="Calibri"/>
                          <a:cs typeface="Calibri"/>
                        </a:rPr>
                        <a:t>by </a:t>
                      </a:r>
                      <a:r>
                        <a:rPr sz="500" b="1" spc="-5">
                          <a:latin typeface="Calibri"/>
                          <a:cs typeface="Calibri"/>
                        </a:rPr>
                        <a:t>squashing, bending,</a:t>
                      </a:r>
                      <a:r>
                        <a:rPr sz="500" b="1">
                          <a:latin typeface="Calibri"/>
                          <a:cs typeface="Calibri"/>
                        </a:rPr>
                        <a:t> </a:t>
                      </a:r>
                      <a:r>
                        <a:rPr sz="500" b="1" spc="-5">
                          <a:latin typeface="Calibri"/>
                          <a:cs typeface="Calibri"/>
                        </a:rPr>
                        <a:t>twisting </a:t>
                      </a:r>
                      <a:r>
                        <a:rPr sz="500" b="1">
                          <a:latin typeface="Calibri"/>
                          <a:cs typeface="Calibri"/>
                        </a:rPr>
                        <a:t>and</a:t>
                      </a:r>
                      <a:r>
                        <a:rPr sz="500" b="1" spc="-5">
                          <a:latin typeface="Calibri"/>
                          <a:cs typeface="Calibri"/>
                        </a:rPr>
                        <a:t> stretching.</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68580">
                        <a:lnSpc>
                          <a:spcPct val="100000"/>
                        </a:lnSpc>
                        <a:spcBef>
                          <a:spcPts val="5"/>
                        </a:spcBef>
                      </a:pPr>
                      <a:r>
                        <a:rPr sz="500" b="1" spc="5">
                          <a:latin typeface="Calibri"/>
                          <a:cs typeface="Calibri"/>
                        </a:rPr>
                        <a:t>C</a:t>
                      </a:r>
                      <a:r>
                        <a:rPr sz="500" b="1">
                          <a:latin typeface="Calibri"/>
                          <a:cs typeface="Calibri"/>
                        </a:rPr>
                        <a:t>h</a:t>
                      </a:r>
                      <a:r>
                        <a:rPr sz="500" b="1" spc="-5">
                          <a:latin typeface="Calibri"/>
                          <a:cs typeface="Calibri"/>
                        </a:rPr>
                        <a:t>il</a:t>
                      </a:r>
                      <a:r>
                        <a:rPr sz="500" b="1">
                          <a:latin typeface="Calibri"/>
                          <a:cs typeface="Calibri"/>
                        </a:rPr>
                        <a:t>dr</a:t>
                      </a:r>
                      <a:r>
                        <a:rPr sz="500" b="1" spc="-5">
                          <a:latin typeface="Calibri"/>
                          <a:cs typeface="Calibri"/>
                        </a:rPr>
                        <a:t>e</a:t>
                      </a:r>
                      <a:r>
                        <a:rPr sz="500" b="1">
                          <a:latin typeface="Calibri"/>
                          <a:cs typeface="Calibri"/>
                        </a:rPr>
                        <a:t>n</a:t>
                      </a:r>
                      <a:r>
                        <a:rPr sz="500" b="1" spc="-5">
                          <a:latin typeface="Calibri"/>
                          <a:cs typeface="Calibri"/>
                        </a:rPr>
                        <a:t> </a:t>
                      </a:r>
                      <a:r>
                        <a:rPr sz="500" b="1">
                          <a:latin typeface="Calibri"/>
                          <a:cs typeface="Calibri"/>
                        </a:rPr>
                        <a:t>may:</a:t>
                      </a:r>
                      <a:endParaRPr sz="500">
                        <a:latin typeface="Calibri"/>
                        <a:cs typeface="Calibri"/>
                      </a:endParaRPr>
                    </a:p>
                    <a:p>
                      <a:pPr marL="525780" marR="143510" indent="-228600">
                        <a:lnSpc>
                          <a:spcPct val="101699"/>
                        </a:lnSpc>
                        <a:spcBef>
                          <a:spcPts val="130"/>
                        </a:spcBef>
                        <a:buSzPct val="116666"/>
                        <a:buFont typeface="Symbol"/>
                        <a:buChar char=""/>
                        <a:tabLst>
                          <a:tab pos="525145" algn="l"/>
                          <a:tab pos="525780" algn="l"/>
                        </a:tabLst>
                      </a:pPr>
                      <a:r>
                        <a:rPr sz="500" b="1">
                          <a:latin typeface="Calibri"/>
                          <a:cs typeface="Calibri"/>
                        </a:rPr>
                        <a:t>May have some </a:t>
                      </a:r>
                      <a:r>
                        <a:rPr sz="500" b="1" spc="-5">
                          <a:latin typeface="Calibri"/>
                          <a:cs typeface="Calibri"/>
                        </a:rPr>
                        <a:t>understanding </a:t>
                      </a:r>
                      <a:r>
                        <a:rPr sz="500" b="1">
                          <a:latin typeface="Calibri"/>
                          <a:cs typeface="Calibri"/>
                        </a:rPr>
                        <a:t>of a </a:t>
                      </a:r>
                      <a:r>
                        <a:rPr sz="500" b="1" spc="-5">
                          <a:latin typeface="Calibri"/>
                          <a:cs typeface="Calibri"/>
                        </a:rPr>
                        <a:t>variety </a:t>
                      </a:r>
                      <a:r>
                        <a:rPr sz="500" b="1">
                          <a:latin typeface="Calibri"/>
                          <a:cs typeface="Calibri"/>
                        </a:rPr>
                        <a:t>of </a:t>
                      </a:r>
                      <a:r>
                        <a:rPr sz="500" b="1" spc="-5">
                          <a:latin typeface="Calibri"/>
                          <a:cs typeface="Calibri"/>
                        </a:rPr>
                        <a:t>different </a:t>
                      </a:r>
                      <a:r>
                        <a:rPr sz="500" b="1">
                          <a:latin typeface="Calibri"/>
                          <a:cs typeface="Calibri"/>
                        </a:rPr>
                        <a:t>rocks </a:t>
                      </a:r>
                      <a:r>
                        <a:rPr sz="500" b="1" spc="-5">
                          <a:latin typeface="Calibri"/>
                          <a:cs typeface="Calibri"/>
                        </a:rPr>
                        <a:t>in the </a:t>
                      </a:r>
                      <a:r>
                        <a:rPr sz="500" b="1" spc="-125">
                          <a:latin typeface="Calibri"/>
                          <a:cs typeface="Calibri"/>
                        </a:rPr>
                        <a:t> </a:t>
                      </a:r>
                      <a:r>
                        <a:rPr sz="500" b="1" spc="-5">
                          <a:latin typeface="Calibri"/>
                          <a:cs typeface="Calibri"/>
                        </a:rPr>
                        <a:t>natural</a:t>
                      </a:r>
                      <a:r>
                        <a:rPr sz="500" b="1" spc="-15">
                          <a:latin typeface="Calibri"/>
                          <a:cs typeface="Calibri"/>
                        </a:rPr>
                        <a:t> </a:t>
                      </a:r>
                      <a:r>
                        <a:rPr sz="500" b="1" spc="-5">
                          <a:latin typeface="Calibri"/>
                          <a:cs typeface="Calibri"/>
                        </a:rPr>
                        <a:t>world.</a:t>
                      </a:r>
                      <a:endParaRPr sz="500">
                        <a:latin typeface="Calibri"/>
                        <a:cs typeface="Calibri"/>
                      </a:endParaRPr>
                    </a:p>
                    <a:p>
                      <a:pPr marL="525780" indent="-228600">
                        <a:lnSpc>
                          <a:spcPct val="100000"/>
                        </a:lnSpc>
                        <a:spcBef>
                          <a:spcPts val="145"/>
                        </a:spcBef>
                        <a:buSzPct val="116666"/>
                        <a:buFont typeface="Symbol"/>
                        <a:buChar char=""/>
                        <a:tabLst>
                          <a:tab pos="525145" algn="l"/>
                          <a:tab pos="525780" algn="l"/>
                        </a:tabLst>
                      </a:pPr>
                      <a:r>
                        <a:rPr sz="500" b="1">
                          <a:latin typeface="Calibri"/>
                          <a:cs typeface="Calibri"/>
                        </a:rPr>
                        <a:t>Some</a:t>
                      </a:r>
                      <a:r>
                        <a:rPr sz="500" b="1" spc="-10">
                          <a:latin typeface="Calibri"/>
                          <a:cs typeface="Calibri"/>
                        </a:rPr>
                        <a:t> </a:t>
                      </a:r>
                      <a:r>
                        <a:rPr sz="500" b="1" spc="-5">
                          <a:latin typeface="Calibri"/>
                          <a:cs typeface="Calibri"/>
                        </a:rPr>
                        <a:t>understanding</a:t>
                      </a:r>
                      <a:r>
                        <a:rPr sz="500" b="1">
                          <a:latin typeface="Calibri"/>
                          <a:cs typeface="Calibri"/>
                        </a:rPr>
                        <a:t> of </a:t>
                      </a:r>
                      <a:r>
                        <a:rPr sz="500" b="1" spc="-5">
                          <a:latin typeface="Calibri"/>
                          <a:cs typeface="Calibri"/>
                        </a:rPr>
                        <a:t>what soil</a:t>
                      </a:r>
                      <a:r>
                        <a:rPr sz="500" b="1" spc="-10">
                          <a:latin typeface="Calibri"/>
                          <a:cs typeface="Calibri"/>
                        </a:rPr>
                        <a:t> </a:t>
                      </a:r>
                      <a:r>
                        <a:rPr sz="500" b="1" spc="-5">
                          <a:latin typeface="Calibri"/>
                          <a:cs typeface="Calibri"/>
                        </a:rPr>
                        <a:t>is. </a:t>
                      </a:r>
                      <a:r>
                        <a:rPr sz="500" b="1">
                          <a:latin typeface="Calibri"/>
                          <a:cs typeface="Calibri"/>
                        </a:rPr>
                        <a:t>(how</a:t>
                      </a:r>
                      <a:r>
                        <a:rPr sz="500" b="1" spc="-5">
                          <a:latin typeface="Calibri"/>
                          <a:cs typeface="Calibri"/>
                        </a:rPr>
                        <a:t> to</a:t>
                      </a:r>
                      <a:r>
                        <a:rPr sz="500" b="1" spc="10">
                          <a:latin typeface="Calibri"/>
                          <a:cs typeface="Calibri"/>
                        </a:rPr>
                        <a:t> </a:t>
                      </a:r>
                      <a:r>
                        <a:rPr sz="500" b="1" spc="-5">
                          <a:latin typeface="Calibri"/>
                          <a:cs typeface="Calibri"/>
                        </a:rPr>
                        <a:t>identify</a:t>
                      </a:r>
                      <a:r>
                        <a:rPr sz="500" b="1">
                          <a:latin typeface="Calibri"/>
                          <a:cs typeface="Calibri"/>
                        </a:rPr>
                        <a:t> </a:t>
                      </a:r>
                      <a:r>
                        <a:rPr sz="500" b="1" spc="-5">
                          <a:latin typeface="Calibri"/>
                          <a:cs typeface="Calibri"/>
                        </a:rPr>
                        <a:t>soil</a:t>
                      </a:r>
                      <a:r>
                        <a:rPr sz="500" b="1" spc="-10">
                          <a:latin typeface="Calibri"/>
                          <a:cs typeface="Calibri"/>
                        </a:rPr>
                        <a:t> </a:t>
                      </a:r>
                      <a:r>
                        <a:rPr sz="500" b="1" spc="-5">
                          <a:latin typeface="Calibri"/>
                          <a:cs typeface="Calibri"/>
                        </a:rPr>
                        <a:t>etc)</a:t>
                      </a:r>
                      <a:endParaRPr sz="500">
                        <a:latin typeface="Calibri"/>
                        <a:cs typeface="Calibri"/>
                      </a:endParaRPr>
                    </a:p>
                    <a:p>
                      <a:pPr marL="525780" indent="-228600">
                        <a:lnSpc>
                          <a:spcPct val="100000"/>
                        </a:lnSpc>
                        <a:spcBef>
                          <a:spcPts val="155"/>
                        </a:spcBef>
                        <a:buSzPct val="116666"/>
                        <a:buFont typeface="Symbol"/>
                        <a:buChar char=""/>
                        <a:tabLst>
                          <a:tab pos="525145" algn="l"/>
                          <a:tab pos="525780" algn="l"/>
                        </a:tabLst>
                      </a:pPr>
                      <a:r>
                        <a:rPr sz="500" b="1">
                          <a:latin typeface="Calibri"/>
                          <a:cs typeface="Calibri"/>
                        </a:rPr>
                        <a:t>May</a:t>
                      </a:r>
                      <a:r>
                        <a:rPr sz="500" b="1" spc="-10">
                          <a:latin typeface="Calibri"/>
                          <a:cs typeface="Calibri"/>
                        </a:rPr>
                        <a:t> </a:t>
                      </a:r>
                      <a:r>
                        <a:rPr sz="500" b="1">
                          <a:latin typeface="Calibri"/>
                          <a:cs typeface="Calibri"/>
                        </a:rPr>
                        <a:t>have</a:t>
                      </a:r>
                      <a:r>
                        <a:rPr sz="500" b="1" spc="-10">
                          <a:latin typeface="Calibri"/>
                          <a:cs typeface="Calibri"/>
                        </a:rPr>
                        <a:t> </a:t>
                      </a:r>
                      <a:r>
                        <a:rPr sz="500" b="1">
                          <a:latin typeface="Calibri"/>
                          <a:cs typeface="Calibri"/>
                        </a:rPr>
                        <a:t>some</a:t>
                      </a:r>
                      <a:r>
                        <a:rPr sz="500" b="1" spc="-15">
                          <a:latin typeface="Calibri"/>
                          <a:cs typeface="Calibri"/>
                        </a:rPr>
                        <a:t> </a:t>
                      </a:r>
                      <a:r>
                        <a:rPr sz="500" b="1" spc="-5">
                          <a:latin typeface="Calibri"/>
                          <a:cs typeface="Calibri"/>
                        </a:rPr>
                        <a:t>knowledge</a:t>
                      </a:r>
                      <a:r>
                        <a:rPr sz="500" b="1" spc="-10">
                          <a:latin typeface="Calibri"/>
                          <a:cs typeface="Calibri"/>
                        </a:rPr>
                        <a:t> </a:t>
                      </a:r>
                      <a:r>
                        <a:rPr sz="500" b="1">
                          <a:latin typeface="Calibri"/>
                          <a:cs typeface="Calibri"/>
                        </a:rPr>
                        <a:t>of</a:t>
                      </a:r>
                      <a:r>
                        <a:rPr sz="500" b="1" spc="-10">
                          <a:latin typeface="Calibri"/>
                          <a:cs typeface="Calibri"/>
                        </a:rPr>
                        <a:t> </a:t>
                      </a:r>
                      <a:r>
                        <a:rPr sz="500" b="1" spc="-5">
                          <a:latin typeface="Calibri"/>
                          <a:cs typeface="Calibri"/>
                        </a:rPr>
                        <a:t>what</a:t>
                      </a:r>
                      <a:r>
                        <a:rPr sz="500" b="1" spc="-10">
                          <a:latin typeface="Calibri"/>
                          <a:cs typeface="Calibri"/>
                        </a:rPr>
                        <a:t> </a:t>
                      </a:r>
                      <a:r>
                        <a:rPr sz="500" b="1">
                          <a:latin typeface="Calibri"/>
                          <a:cs typeface="Calibri"/>
                        </a:rPr>
                        <a:t>a</a:t>
                      </a:r>
                      <a:r>
                        <a:rPr sz="500" b="1" spc="-5">
                          <a:latin typeface="Calibri"/>
                          <a:cs typeface="Calibri"/>
                        </a:rPr>
                        <a:t> fossil</a:t>
                      </a:r>
                      <a:r>
                        <a:rPr sz="500" b="1" spc="-15">
                          <a:latin typeface="Calibri"/>
                          <a:cs typeface="Calibri"/>
                        </a:rPr>
                        <a:t> </a:t>
                      </a:r>
                      <a:r>
                        <a:rPr sz="500" b="1" spc="-5">
                          <a:latin typeface="Calibri"/>
                          <a:cs typeface="Calibri"/>
                        </a:rPr>
                        <a:t>is.</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pPr>
                      <a:endParaRPr sz="700">
                        <a:latin typeface="Times New Roman"/>
                        <a:cs typeface="Times New Roman"/>
                      </a:endParaRPr>
                    </a:p>
                    <a:p>
                      <a:pPr marL="525780" indent="-229870">
                        <a:lnSpc>
                          <a:spcPct val="100000"/>
                        </a:lnSpc>
                        <a:buSzPct val="116666"/>
                        <a:buFont typeface="Symbol"/>
                        <a:buChar char=""/>
                        <a:tabLst>
                          <a:tab pos="525780" algn="l"/>
                          <a:tab pos="526415" algn="l"/>
                        </a:tabLst>
                      </a:pPr>
                      <a:r>
                        <a:rPr sz="500" spc="-5">
                          <a:latin typeface="Calibri"/>
                          <a:cs typeface="Calibri"/>
                        </a:rPr>
                        <a:t>How</a:t>
                      </a:r>
                      <a:r>
                        <a:rPr sz="500" spc="-15">
                          <a:latin typeface="Calibri"/>
                          <a:cs typeface="Calibri"/>
                        </a:rPr>
                        <a:t> </a:t>
                      </a:r>
                      <a:r>
                        <a:rPr sz="500" spc="-5">
                          <a:latin typeface="Calibri"/>
                          <a:cs typeface="Calibri"/>
                        </a:rPr>
                        <a:t>are</a:t>
                      </a:r>
                      <a:r>
                        <a:rPr sz="500" spc="-10">
                          <a:latin typeface="Calibri"/>
                          <a:cs typeface="Calibri"/>
                        </a:rPr>
                        <a:t> </a:t>
                      </a:r>
                      <a:r>
                        <a:rPr sz="500" spc="-5">
                          <a:latin typeface="Calibri"/>
                          <a:cs typeface="Calibri"/>
                        </a:rPr>
                        <a:t>the</a:t>
                      </a:r>
                      <a:r>
                        <a:rPr sz="500" spc="-15">
                          <a:latin typeface="Calibri"/>
                          <a:cs typeface="Calibri"/>
                        </a:rPr>
                        <a:t> </a:t>
                      </a:r>
                      <a:r>
                        <a:rPr sz="500">
                          <a:latin typeface="Calibri"/>
                          <a:cs typeface="Calibri"/>
                        </a:rPr>
                        <a:t>soils</a:t>
                      </a:r>
                      <a:r>
                        <a:rPr sz="500" spc="-5">
                          <a:latin typeface="Calibri"/>
                          <a:cs typeface="Calibri"/>
                        </a:rPr>
                        <a:t> different?</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a:latin typeface="Calibri"/>
                          <a:cs typeface="Calibri"/>
                        </a:rPr>
                        <a:t>Which</a:t>
                      </a:r>
                      <a:r>
                        <a:rPr sz="500" spc="-15">
                          <a:latin typeface="Calibri"/>
                          <a:cs typeface="Calibri"/>
                        </a:rPr>
                        <a:t> </a:t>
                      </a:r>
                      <a:r>
                        <a:rPr sz="500" spc="-5">
                          <a:latin typeface="Calibri"/>
                          <a:cs typeface="Calibri"/>
                        </a:rPr>
                        <a:t>do</a:t>
                      </a:r>
                      <a:r>
                        <a:rPr sz="500" spc="-15">
                          <a:latin typeface="Calibri"/>
                          <a:cs typeface="Calibri"/>
                        </a:rPr>
                        <a:t> </a:t>
                      </a:r>
                      <a:r>
                        <a:rPr sz="500" spc="-5">
                          <a:latin typeface="Calibri"/>
                          <a:cs typeface="Calibri"/>
                        </a:rPr>
                        <a:t>you</a:t>
                      </a:r>
                      <a:r>
                        <a:rPr sz="500" spc="-10">
                          <a:latin typeface="Calibri"/>
                          <a:cs typeface="Calibri"/>
                        </a:rPr>
                        <a:t> </a:t>
                      </a:r>
                      <a:r>
                        <a:rPr sz="500" spc="-5">
                          <a:latin typeface="Calibri"/>
                          <a:cs typeface="Calibri"/>
                        </a:rPr>
                        <a:t>think</a:t>
                      </a:r>
                      <a:r>
                        <a:rPr sz="500" spc="5">
                          <a:latin typeface="Calibri"/>
                          <a:cs typeface="Calibri"/>
                        </a:rPr>
                        <a:t> </a:t>
                      </a:r>
                      <a:r>
                        <a:rPr sz="500" spc="-5">
                          <a:latin typeface="Calibri"/>
                          <a:cs typeface="Calibri"/>
                        </a:rPr>
                        <a:t>has</a:t>
                      </a:r>
                      <a:r>
                        <a:rPr sz="500">
                          <a:latin typeface="Calibri"/>
                          <a:cs typeface="Calibri"/>
                        </a:rPr>
                        <a:t> best</a:t>
                      </a:r>
                      <a:r>
                        <a:rPr sz="500" spc="-10">
                          <a:latin typeface="Calibri"/>
                          <a:cs typeface="Calibri"/>
                        </a:rPr>
                        <a:t> </a:t>
                      </a:r>
                      <a:r>
                        <a:rPr sz="500" spc="-5">
                          <a:latin typeface="Calibri"/>
                          <a:cs typeface="Calibri"/>
                        </a:rPr>
                        <a:t>drainage?</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a:latin typeface="Calibri"/>
                          <a:cs typeface="Calibri"/>
                        </a:rPr>
                        <a:t>Which</a:t>
                      </a:r>
                      <a:r>
                        <a:rPr sz="500" spc="-20">
                          <a:latin typeface="Calibri"/>
                          <a:cs typeface="Calibri"/>
                        </a:rPr>
                        <a:t> </a:t>
                      </a:r>
                      <a:r>
                        <a:rPr sz="500">
                          <a:latin typeface="Calibri"/>
                          <a:cs typeface="Calibri"/>
                        </a:rPr>
                        <a:t>is</a:t>
                      </a:r>
                      <a:r>
                        <a:rPr sz="500" spc="-5">
                          <a:latin typeface="Calibri"/>
                          <a:cs typeface="Calibri"/>
                        </a:rPr>
                        <a:t> more</a:t>
                      </a:r>
                      <a:r>
                        <a:rPr sz="500" spc="-10">
                          <a:latin typeface="Calibri"/>
                          <a:cs typeface="Calibri"/>
                        </a:rPr>
                        <a:t> </a:t>
                      </a:r>
                      <a:r>
                        <a:rPr sz="500">
                          <a:latin typeface="Calibri"/>
                          <a:cs typeface="Calibri"/>
                        </a:rPr>
                        <a:t>likely</a:t>
                      </a:r>
                      <a:r>
                        <a:rPr sz="500" spc="-5">
                          <a:latin typeface="Calibri"/>
                          <a:cs typeface="Calibri"/>
                        </a:rPr>
                        <a:t> </a:t>
                      </a:r>
                      <a:r>
                        <a:rPr sz="500">
                          <a:latin typeface="Calibri"/>
                          <a:cs typeface="Calibri"/>
                        </a:rPr>
                        <a:t>to</a:t>
                      </a:r>
                      <a:r>
                        <a:rPr sz="500" spc="-15">
                          <a:latin typeface="Calibri"/>
                          <a:cs typeface="Calibri"/>
                        </a:rPr>
                        <a:t> </a:t>
                      </a:r>
                      <a:r>
                        <a:rPr sz="500">
                          <a:latin typeface="Calibri"/>
                          <a:cs typeface="Calibri"/>
                        </a:rPr>
                        <a:t>lead</a:t>
                      </a:r>
                      <a:r>
                        <a:rPr sz="500" spc="-20">
                          <a:latin typeface="Calibri"/>
                          <a:cs typeface="Calibri"/>
                        </a:rPr>
                        <a:t> </a:t>
                      </a:r>
                      <a:r>
                        <a:rPr sz="500">
                          <a:latin typeface="Calibri"/>
                          <a:cs typeface="Calibri"/>
                        </a:rPr>
                        <a:t>to</a:t>
                      </a:r>
                      <a:r>
                        <a:rPr sz="500" spc="-15">
                          <a:latin typeface="Calibri"/>
                          <a:cs typeface="Calibri"/>
                        </a:rPr>
                        <a:t> </a:t>
                      </a:r>
                      <a:r>
                        <a:rPr sz="500" spc="-5">
                          <a:latin typeface="Calibri"/>
                          <a:cs typeface="Calibri"/>
                        </a:rPr>
                        <a:t>flooding?</a:t>
                      </a:r>
                      <a:endParaRPr sz="500">
                        <a:latin typeface="Calibri"/>
                        <a:cs typeface="Calibri"/>
                      </a:endParaRPr>
                    </a:p>
                    <a:p>
                      <a:pPr marL="525780" indent="-229870">
                        <a:lnSpc>
                          <a:spcPct val="100000"/>
                        </a:lnSpc>
                        <a:spcBef>
                          <a:spcPts val="140"/>
                        </a:spcBef>
                        <a:buSzPct val="116666"/>
                        <a:buFont typeface="Symbol"/>
                        <a:buChar char=""/>
                        <a:tabLst>
                          <a:tab pos="525780" algn="l"/>
                          <a:tab pos="526415" algn="l"/>
                        </a:tabLst>
                      </a:pPr>
                      <a:r>
                        <a:rPr sz="500" spc="-5">
                          <a:latin typeface="Calibri"/>
                          <a:cs typeface="Calibri"/>
                        </a:rPr>
                        <a:t>How</a:t>
                      </a:r>
                      <a:r>
                        <a:rPr sz="500" spc="-15">
                          <a:latin typeface="Calibri"/>
                          <a:cs typeface="Calibri"/>
                        </a:rPr>
                        <a:t> </a:t>
                      </a:r>
                      <a:r>
                        <a:rPr sz="500" spc="-5">
                          <a:latin typeface="Calibri"/>
                          <a:cs typeface="Calibri"/>
                        </a:rPr>
                        <a:t>many </a:t>
                      </a:r>
                      <a:r>
                        <a:rPr sz="500">
                          <a:latin typeface="Calibri"/>
                          <a:cs typeface="Calibri"/>
                        </a:rPr>
                        <a:t>soil</a:t>
                      </a:r>
                      <a:r>
                        <a:rPr sz="500" spc="-5">
                          <a:latin typeface="Calibri"/>
                          <a:cs typeface="Calibri"/>
                        </a:rPr>
                        <a:t> types have</a:t>
                      </a:r>
                      <a:r>
                        <a:rPr sz="500" spc="-10">
                          <a:latin typeface="Calibri"/>
                          <a:cs typeface="Calibri"/>
                        </a:rPr>
                        <a:t> </a:t>
                      </a:r>
                      <a:r>
                        <a:rPr sz="500">
                          <a:latin typeface="Calibri"/>
                          <a:cs typeface="Calibri"/>
                        </a:rPr>
                        <a:t>we</a:t>
                      </a:r>
                      <a:r>
                        <a:rPr sz="500" spc="-10">
                          <a:latin typeface="Calibri"/>
                          <a:cs typeface="Calibri"/>
                        </a:rPr>
                        <a:t> </a:t>
                      </a:r>
                      <a:r>
                        <a:rPr sz="500" spc="-5">
                          <a:latin typeface="Calibri"/>
                          <a:cs typeface="Calibri"/>
                        </a:rPr>
                        <a:t>found?</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Where</a:t>
                      </a:r>
                      <a:r>
                        <a:rPr sz="500" spc="-15">
                          <a:latin typeface="Calibri"/>
                          <a:cs typeface="Calibri"/>
                        </a:rPr>
                        <a:t> </a:t>
                      </a:r>
                      <a:r>
                        <a:rPr sz="500">
                          <a:latin typeface="Calibri"/>
                          <a:cs typeface="Calibri"/>
                        </a:rPr>
                        <a:t>might</a:t>
                      </a:r>
                      <a:r>
                        <a:rPr sz="500" spc="-10">
                          <a:latin typeface="Calibri"/>
                          <a:cs typeface="Calibri"/>
                        </a:rPr>
                        <a:t> </a:t>
                      </a:r>
                      <a:r>
                        <a:rPr sz="500" spc="-5">
                          <a:latin typeface="Calibri"/>
                          <a:cs typeface="Calibri"/>
                        </a:rPr>
                        <a:t>you</a:t>
                      </a:r>
                      <a:r>
                        <a:rPr sz="500" spc="-20">
                          <a:latin typeface="Calibri"/>
                          <a:cs typeface="Calibri"/>
                        </a:rPr>
                        <a:t> </a:t>
                      </a:r>
                      <a:r>
                        <a:rPr sz="500" spc="-5">
                          <a:latin typeface="Calibri"/>
                          <a:cs typeface="Calibri"/>
                        </a:rPr>
                        <a:t>find</a:t>
                      </a:r>
                      <a:r>
                        <a:rPr sz="500" spc="-15">
                          <a:latin typeface="Calibri"/>
                          <a:cs typeface="Calibri"/>
                        </a:rPr>
                        <a:t> </a:t>
                      </a:r>
                      <a:r>
                        <a:rPr sz="500" spc="-5">
                          <a:latin typeface="Calibri"/>
                          <a:cs typeface="Calibri"/>
                        </a:rPr>
                        <a:t>more?</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How</a:t>
                      </a:r>
                      <a:r>
                        <a:rPr sz="500" spc="-10">
                          <a:latin typeface="Calibri"/>
                          <a:cs typeface="Calibri"/>
                        </a:rPr>
                        <a:t> </a:t>
                      </a:r>
                      <a:r>
                        <a:rPr sz="500">
                          <a:latin typeface="Calibri"/>
                          <a:cs typeface="Calibri"/>
                        </a:rPr>
                        <a:t>might</a:t>
                      </a:r>
                      <a:r>
                        <a:rPr sz="500" spc="-5">
                          <a:latin typeface="Calibri"/>
                          <a:cs typeface="Calibri"/>
                        </a:rPr>
                        <a:t> the </a:t>
                      </a:r>
                      <a:r>
                        <a:rPr sz="500">
                          <a:latin typeface="Calibri"/>
                          <a:cs typeface="Calibri"/>
                        </a:rPr>
                        <a:t>soil </a:t>
                      </a:r>
                      <a:r>
                        <a:rPr sz="500" spc="-5">
                          <a:latin typeface="Calibri"/>
                          <a:cs typeface="Calibri"/>
                        </a:rPr>
                        <a:t>be different </a:t>
                      </a:r>
                      <a:r>
                        <a:rPr sz="500">
                          <a:latin typeface="Calibri"/>
                          <a:cs typeface="Calibri"/>
                        </a:rPr>
                        <a:t>in</a:t>
                      </a:r>
                      <a:r>
                        <a:rPr sz="500" spc="-10">
                          <a:latin typeface="Calibri"/>
                          <a:cs typeface="Calibri"/>
                        </a:rPr>
                        <a:t> </a:t>
                      </a:r>
                      <a:r>
                        <a:rPr sz="500" spc="-5">
                          <a:latin typeface="Calibri"/>
                          <a:cs typeface="Calibri"/>
                        </a:rPr>
                        <a:t>different </a:t>
                      </a:r>
                      <a:r>
                        <a:rPr sz="500">
                          <a:latin typeface="Calibri"/>
                          <a:cs typeface="Calibri"/>
                        </a:rPr>
                        <a:t>countries?</a:t>
                      </a:r>
                    </a:p>
                    <a:p>
                      <a:pPr marL="525780" marR="178435" indent="-229235">
                        <a:lnSpc>
                          <a:spcPct val="103299"/>
                        </a:lnSpc>
                        <a:spcBef>
                          <a:spcPts val="120"/>
                        </a:spcBef>
                        <a:buSzPct val="116666"/>
                        <a:buFont typeface="Symbol"/>
                        <a:buChar char=""/>
                        <a:tabLst>
                          <a:tab pos="525780" algn="l"/>
                          <a:tab pos="526415" algn="l"/>
                        </a:tabLst>
                      </a:pPr>
                      <a:r>
                        <a:rPr sz="500">
                          <a:latin typeface="Calibri"/>
                          <a:cs typeface="Calibri"/>
                        </a:rPr>
                        <a:t>What</a:t>
                      </a:r>
                      <a:r>
                        <a:rPr sz="500" spc="-5">
                          <a:latin typeface="Calibri"/>
                          <a:cs typeface="Calibri"/>
                        </a:rPr>
                        <a:t> rock</a:t>
                      </a:r>
                      <a:r>
                        <a:rPr sz="500">
                          <a:latin typeface="Calibri"/>
                          <a:cs typeface="Calibri"/>
                        </a:rPr>
                        <a:t> is</a:t>
                      </a:r>
                      <a:r>
                        <a:rPr sz="500" spc="5">
                          <a:latin typeface="Calibri"/>
                          <a:cs typeface="Calibri"/>
                        </a:rPr>
                        <a:t> </a:t>
                      </a:r>
                      <a:r>
                        <a:rPr sz="500">
                          <a:latin typeface="Calibri"/>
                          <a:cs typeface="Calibri"/>
                        </a:rPr>
                        <a:t>best</a:t>
                      </a:r>
                      <a:r>
                        <a:rPr sz="500" spc="-5">
                          <a:latin typeface="Calibri"/>
                          <a:cs typeface="Calibri"/>
                        </a:rPr>
                        <a:t> for </a:t>
                      </a:r>
                      <a:r>
                        <a:rPr sz="500">
                          <a:latin typeface="Calibri"/>
                          <a:cs typeface="Calibri"/>
                        </a:rPr>
                        <a:t>a</a:t>
                      </a:r>
                      <a:r>
                        <a:rPr sz="500" spc="5">
                          <a:latin typeface="Calibri"/>
                          <a:cs typeface="Calibri"/>
                        </a:rPr>
                        <a:t> </a:t>
                      </a:r>
                      <a:r>
                        <a:rPr sz="500" spc="-5">
                          <a:latin typeface="Calibri"/>
                          <a:cs typeface="Calibri"/>
                        </a:rPr>
                        <a:t>kitchen</a:t>
                      </a:r>
                      <a:r>
                        <a:rPr sz="500" spc="-10">
                          <a:latin typeface="Calibri"/>
                          <a:cs typeface="Calibri"/>
                        </a:rPr>
                        <a:t> </a:t>
                      </a:r>
                      <a:r>
                        <a:rPr sz="500" spc="-5">
                          <a:latin typeface="Calibri"/>
                          <a:cs typeface="Calibri"/>
                        </a:rPr>
                        <a:t>chopping</a:t>
                      </a:r>
                      <a:r>
                        <a:rPr sz="500" spc="5">
                          <a:latin typeface="Calibri"/>
                          <a:cs typeface="Calibri"/>
                        </a:rPr>
                        <a:t> </a:t>
                      </a:r>
                      <a:r>
                        <a:rPr sz="500" spc="-5">
                          <a:latin typeface="Calibri"/>
                          <a:cs typeface="Calibri"/>
                        </a:rPr>
                        <a:t>board?</a:t>
                      </a:r>
                      <a:r>
                        <a:rPr sz="500" spc="10">
                          <a:latin typeface="Calibri"/>
                          <a:cs typeface="Calibri"/>
                        </a:rPr>
                        <a:t> </a:t>
                      </a:r>
                      <a:r>
                        <a:rPr sz="500">
                          <a:latin typeface="Calibri"/>
                          <a:cs typeface="Calibri"/>
                        </a:rPr>
                        <a:t>What</a:t>
                      </a:r>
                      <a:r>
                        <a:rPr sz="500" spc="-5">
                          <a:latin typeface="Calibri"/>
                          <a:cs typeface="Calibri"/>
                        </a:rPr>
                        <a:t> </a:t>
                      </a:r>
                      <a:r>
                        <a:rPr sz="500">
                          <a:latin typeface="Calibri"/>
                          <a:cs typeface="Calibri"/>
                        </a:rPr>
                        <a:t>might </a:t>
                      </a:r>
                      <a:r>
                        <a:rPr sz="500" spc="-5">
                          <a:latin typeface="Calibri"/>
                          <a:cs typeface="Calibri"/>
                        </a:rPr>
                        <a:t>be</a:t>
                      </a:r>
                      <a:r>
                        <a:rPr sz="500">
                          <a:latin typeface="Calibri"/>
                          <a:cs typeface="Calibri"/>
                        </a:rPr>
                        <a:t> </a:t>
                      </a:r>
                      <a:r>
                        <a:rPr sz="500" spc="-5">
                          <a:latin typeface="Calibri"/>
                          <a:cs typeface="Calibri"/>
                        </a:rPr>
                        <a:t>the issues</a:t>
                      </a:r>
                      <a:r>
                        <a:rPr sz="500" spc="5">
                          <a:latin typeface="Calibri"/>
                          <a:cs typeface="Calibri"/>
                        </a:rPr>
                        <a:t> </a:t>
                      </a:r>
                      <a:r>
                        <a:rPr sz="500" spc="-5">
                          <a:latin typeface="Calibri"/>
                          <a:cs typeface="Calibri"/>
                        </a:rPr>
                        <a:t>with </a:t>
                      </a:r>
                      <a:r>
                        <a:rPr sz="500" spc="-120">
                          <a:latin typeface="Calibri"/>
                          <a:cs typeface="Calibri"/>
                        </a:rPr>
                        <a:t> </a:t>
                      </a:r>
                      <a:r>
                        <a:rPr sz="500" spc="-5">
                          <a:latin typeface="Calibri"/>
                          <a:cs typeface="Calibri"/>
                        </a:rPr>
                        <a:t>various</a:t>
                      </a:r>
                      <a:r>
                        <a:rPr sz="500">
                          <a:latin typeface="Calibri"/>
                          <a:cs typeface="Calibri"/>
                        </a:rPr>
                        <a:t> </a:t>
                      </a:r>
                      <a:r>
                        <a:rPr sz="500" spc="-5">
                          <a:latin typeface="Calibri"/>
                          <a:cs typeface="Calibri"/>
                        </a:rPr>
                        <a:t>materials</a:t>
                      </a:r>
                      <a:r>
                        <a:rPr sz="500">
                          <a:latin typeface="Calibri"/>
                          <a:cs typeface="Calibri"/>
                        </a:rPr>
                        <a:t> </a:t>
                      </a:r>
                      <a:r>
                        <a:rPr sz="500" spc="-5">
                          <a:latin typeface="Calibri"/>
                          <a:cs typeface="Calibri"/>
                        </a:rPr>
                        <a:t>and</a:t>
                      </a:r>
                      <a:r>
                        <a:rPr sz="500" spc="-10">
                          <a:latin typeface="Calibri"/>
                          <a:cs typeface="Calibri"/>
                        </a:rPr>
                        <a:t> </a:t>
                      </a:r>
                      <a:r>
                        <a:rPr sz="500" spc="-5">
                          <a:latin typeface="Calibri"/>
                          <a:cs typeface="Calibri"/>
                        </a:rPr>
                        <a:t>what they</a:t>
                      </a:r>
                      <a:r>
                        <a:rPr sz="500">
                          <a:latin typeface="Calibri"/>
                          <a:cs typeface="Calibri"/>
                        </a:rPr>
                        <a:t> </a:t>
                      </a:r>
                      <a:r>
                        <a:rPr sz="500" spc="-5">
                          <a:latin typeface="Calibri"/>
                          <a:cs typeface="Calibri"/>
                        </a:rPr>
                        <a:t>have</a:t>
                      </a:r>
                      <a:r>
                        <a:rPr sz="500">
                          <a:latin typeface="Calibri"/>
                          <a:cs typeface="Calibri"/>
                        </a:rPr>
                        <a:t> to</a:t>
                      </a:r>
                      <a:r>
                        <a:rPr sz="500" spc="-10">
                          <a:latin typeface="Calibri"/>
                          <a:cs typeface="Calibri"/>
                        </a:rPr>
                        <a:t> </a:t>
                      </a:r>
                      <a:r>
                        <a:rPr sz="500" spc="-5">
                          <a:latin typeface="Calibri"/>
                          <a:cs typeface="Calibri"/>
                        </a:rPr>
                        <a:t>withstand?</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a:latin typeface="Calibri"/>
                          <a:cs typeface="Calibri"/>
                        </a:rPr>
                        <a:t>What</a:t>
                      </a:r>
                      <a:r>
                        <a:rPr sz="500" spc="-15">
                          <a:latin typeface="Calibri"/>
                          <a:cs typeface="Calibri"/>
                        </a:rPr>
                        <a:t> </a:t>
                      </a:r>
                      <a:r>
                        <a:rPr sz="500" spc="-5">
                          <a:latin typeface="Calibri"/>
                          <a:cs typeface="Calibri"/>
                        </a:rPr>
                        <a:t>types of</a:t>
                      </a:r>
                      <a:r>
                        <a:rPr sz="500" spc="-15">
                          <a:latin typeface="Calibri"/>
                          <a:cs typeface="Calibri"/>
                        </a:rPr>
                        <a:t> </a:t>
                      </a:r>
                      <a:r>
                        <a:rPr sz="500" spc="-5">
                          <a:latin typeface="Calibri"/>
                          <a:cs typeface="Calibri"/>
                        </a:rPr>
                        <a:t>rocks are</a:t>
                      </a:r>
                      <a:r>
                        <a:rPr sz="500" spc="-10">
                          <a:latin typeface="Calibri"/>
                          <a:cs typeface="Calibri"/>
                        </a:rPr>
                        <a:t> </a:t>
                      </a:r>
                      <a:r>
                        <a:rPr sz="500" spc="-5">
                          <a:latin typeface="Calibri"/>
                          <a:cs typeface="Calibri"/>
                        </a:rPr>
                        <a:t>there?</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How</a:t>
                      </a:r>
                      <a:r>
                        <a:rPr sz="500" spc="-25">
                          <a:latin typeface="Calibri"/>
                          <a:cs typeface="Calibri"/>
                        </a:rPr>
                        <a:t> </a:t>
                      </a:r>
                      <a:r>
                        <a:rPr sz="500" spc="-5">
                          <a:latin typeface="Calibri"/>
                          <a:cs typeface="Calibri"/>
                        </a:rPr>
                        <a:t>do</a:t>
                      </a:r>
                      <a:r>
                        <a:rPr sz="500" spc="-20">
                          <a:latin typeface="Calibri"/>
                          <a:cs typeface="Calibri"/>
                        </a:rPr>
                        <a:t> </a:t>
                      </a:r>
                      <a:r>
                        <a:rPr sz="500" spc="-5">
                          <a:latin typeface="Calibri"/>
                          <a:cs typeface="Calibri"/>
                        </a:rPr>
                        <a:t>rocks</a:t>
                      </a:r>
                      <a:r>
                        <a:rPr sz="500" spc="-20">
                          <a:latin typeface="Calibri"/>
                          <a:cs typeface="Calibri"/>
                        </a:rPr>
                        <a:t> </a:t>
                      </a:r>
                      <a:r>
                        <a:rPr sz="500">
                          <a:latin typeface="Calibri"/>
                          <a:cs typeface="Calibri"/>
                        </a:rPr>
                        <a:t>change?</a:t>
                      </a:r>
                    </a:p>
                    <a:p>
                      <a:pPr marL="525780" indent="-229870">
                        <a:lnSpc>
                          <a:spcPct val="100000"/>
                        </a:lnSpc>
                        <a:spcBef>
                          <a:spcPts val="140"/>
                        </a:spcBef>
                        <a:buSzPct val="116666"/>
                        <a:buFont typeface="Symbol"/>
                        <a:buChar char=""/>
                        <a:tabLst>
                          <a:tab pos="525780" algn="l"/>
                          <a:tab pos="526415" algn="l"/>
                        </a:tabLst>
                      </a:pPr>
                      <a:r>
                        <a:rPr sz="500">
                          <a:latin typeface="Calibri"/>
                          <a:cs typeface="Calibri"/>
                        </a:rPr>
                        <a:t>What</a:t>
                      </a:r>
                      <a:r>
                        <a:rPr sz="500" spc="-15">
                          <a:latin typeface="Calibri"/>
                          <a:cs typeface="Calibri"/>
                        </a:rPr>
                        <a:t> </a:t>
                      </a:r>
                      <a:r>
                        <a:rPr sz="500" spc="-5">
                          <a:latin typeface="Calibri"/>
                          <a:cs typeface="Calibri"/>
                        </a:rPr>
                        <a:t>would</a:t>
                      </a:r>
                      <a:r>
                        <a:rPr sz="500" spc="-15">
                          <a:latin typeface="Calibri"/>
                          <a:cs typeface="Calibri"/>
                        </a:rPr>
                        <a:t> </a:t>
                      </a:r>
                      <a:r>
                        <a:rPr sz="500" spc="-5">
                          <a:latin typeface="Calibri"/>
                          <a:cs typeface="Calibri"/>
                        </a:rPr>
                        <a:t>grow</a:t>
                      </a:r>
                      <a:r>
                        <a:rPr sz="500" spc="-10">
                          <a:latin typeface="Calibri"/>
                          <a:cs typeface="Calibri"/>
                        </a:rPr>
                        <a:t> </a:t>
                      </a:r>
                      <a:r>
                        <a:rPr sz="500">
                          <a:latin typeface="Calibri"/>
                          <a:cs typeface="Calibri"/>
                        </a:rPr>
                        <a:t>best</a:t>
                      </a:r>
                      <a:r>
                        <a:rPr sz="500" spc="-15">
                          <a:latin typeface="Calibri"/>
                          <a:cs typeface="Calibri"/>
                        </a:rPr>
                        <a:t> </a:t>
                      </a:r>
                      <a:r>
                        <a:rPr sz="500">
                          <a:latin typeface="Calibri"/>
                          <a:cs typeface="Calibri"/>
                        </a:rPr>
                        <a:t>in</a:t>
                      </a:r>
                      <a:r>
                        <a:rPr sz="500" spc="-15">
                          <a:latin typeface="Calibri"/>
                          <a:cs typeface="Calibri"/>
                        </a:rPr>
                        <a:t> </a:t>
                      </a:r>
                      <a:r>
                        <a:rPr sz="500" spc="-5">
                          <a:latin typeface="Calibri"/>
                          <a:cs typeface="Calibri"/>
                        </a:rPr>
                        <a:t>your</a:t>
                      </a:r>
                      <a:r>
                        <a:rPr sz="500" spc="-15">
                          <a:latin typeface="Calibri"/>
                          <a:cs typeface="Calibri"/>
                        </a:rPr>
                        <a:t> </a:t>
                      </a:r>
                      <a:r>
                        <a:rPr sz="500">
                          <a:latin typeface="Calibri"/>
                          <a:cs typeface="Calibri"/>
                        </a:rPr>
                        <a:t>soil?</a:t>
                      </a:r>
                    </a:p>
                    <a:p>
                      <a:pPr marL="525780" indent="-229870">
                        <a:lnSpc>
                          <a:spcPct val="100000"/>
                        </a:lnSpc>
                        <a:spcBef>
                          <a:spcPts val="150"/>
                        </a:spcBef>
                        <a:buSzPct val="116666"/>
                        <a:buFont typeface="Symbol"/>
                        <a:buChar char=""/>
                        <a:tabLst>
                          <a:tab pos="525780" algn="l"/>
                          <a:tab pos="526415" algn="l"/>
                        </a:tabLst>
                      </a:pPr>
                      <a:r>
                        <a:rPr sz="500">
                          <a:latin typeface="Calibri"/>
                          <a:cs typeface="Calibri"/>
                        </a:rPr>
                        <a:t>Why </a:t>
                      </a:r>
                      <a:r>
                        <a:rPr sz="500" spc="-5">
                          <a:latin typeface="Calibri"/>
                          <a:cs typeface="Calibri"/>
                        </a:rPr>
                        <a:t>do</a:t>
                      </a:r>
                      <a:r>
                        <a:rPr sz="500" spc="-10">
                          <a:latin typeface="Calibri"/>
                          <a:cs typeface="Calibri"/>
                        </a:rPr>
                        <a:t> </a:t>
                      </a:r>
                      <a:r>
                        <a:rPr sz="500" spc="-5">
                          <a:latin typeface="Calibri"/>
                          <a:cs typeface="Calibri"/>
                        </a:rPr>
                        <a:t>you</a:t>
                      </a:r>
                      <a:r>
                        <a:rPr sz="500" spc="-10">
                          <a:latin typeface="Calibri"/>
                          <a:cs typeface="Calibri"/>
                        </a:rPr>
                        <a:t> </a:t>
                      </a:r>
                      <a:r>
                        <a:rPr sz="500" spc="-5">
                          <a:latin typeface="Calibri"/>
                          <a:cs typeface="Calibri"/>
                        </a:rPr>
                        <a:t>think worms</a:t>
                      </a:r>
                      <a:r>
                        <a:rPr sz="500" spc="5">
                          <a:latin typeface="Calibri"/>
                          <a:cs typeface="Calibri"/>
                        </a:rPr>
                        <a:t> </a:t>
                      </a:r>
                      <a:r>
                        <a:rPr sz="500" spc="-5">
                          <a:latin typeface="Calibri"/>
                          <a:cs typeface="Calibri"/>
                        </a:rPr>
                        <a:t>are important </a:t>
                      </a:r>
                      <a:r>
                        <a:rPr sz="500" spc="5">
                          <a:latin typeface="Calibri"/>
                          <a:cs typeface="Calibri"/>
                        </a:rPr>
                        <a:t>to</a:t>
                      </a:r>
                      <a:r>
                        <a:rPr sz="500" spc="-10">
                          <a:latin typeface="Calibri"/>
                          <a:cs typeface="Calibri"/>
                        </a:rPr>
                        <a:t> </a:t>
                      </a:r>
                      <a:r>
                        <a:rPr sz="500" spc="-5">
                          <a:latin typeface="Calibri"/>
                          <a:cs typeface="Calibri"/>
                        </a:rPr>
                        <a:t>the</a:t>
                      </a:r>
                      <a:r>
                        <a:rPr sz="500">
                          <a:latin typeface="Calibri"/>
                          <a:cs typeface="Calibri"/>
                        </a:rPr>
                        <a:t> creation</a:t>
                      </a:r>
                      <a:r>
                        <a:rPr sz="500" spc="-10">
                          <a:latin typeface="Calibri"/>
                          <a:cs typeface="Calibri"/>
                        </a:rPr>
                        <a:t> </a:t>
                      </a:r>
                      <a:r>
                        <a:rPr sz="500" spc="-5">
                          <a:latin typeface="Calibri"/>
                          <a:cs typeface="Calibri"/>
                        </a:rPr>
                        <a:t>of</a:t>
                      </a:r>
                      <a:r>
                        <a:rPr sz="500" spc="-10">
                          <a:latin typeface="Calibri"/>
                          <a:cs typeface="Calibri"/>
                        </a:rPr>
                        <a:t> </a:t>
                      </a:r>
                      <a:r>
                        <a:rPr sz="500">
                          <a:latin typeface="Calibri"/>
                          <a:cs typeface="Calibri"/>
                        </a:rPr>
                        <a:t>soil?</a:t>
                      </a:r>
                    </a:p>
                    <a:p>
                      <a:pPr marL="525780" indent="-229870">
                        <a:lnSpc>
                          <a:spcPct val="100000"/>
                        </a:lnSpc>
                        <a:spcBef>
                          <a:spcPts val="140"/>
                        </a:spcBef>
                        <a:buSzPct val="116666"/>
                        <a:buFont typeface="Symbol"/>
                        <a:buChar char=""/>
                        <a:tabLst>
                          <a:tab pos="525780" algn="l"/>
                          <a:tab pos="526415" algn="l"/>
                        </a:tabLst>
                      </a:pPr>
                      <a:r>
                        <a:rPr sz="500" spc="-5">
                          <a:latin typeface="Calibri"/>
                          <a:cs typeface="Calibri"/>
                        </a:rPr>
                        <a:t>How</a:t>
                      </a:r>
                      <a:r>
                        <a:rPr sz="500" spc="-10">
                          <a:latin typeface="Calibri"/>
                          <a:cs typeface="Calibri"/>
                        </a:rPr>
                        <a:t> </a:t>
                      </a:r>
                      <a:r>
                        <a:rPr sz="500" spc="-5">
                          <a:latin typeface="Calibri"/>
                          <a:cs typeface="Calibri"/>
                        </a:rPr>
                        <a:t>can</a:t>
                      </a:r>
                      <a:r>
                        <a:rPr sz="500" spc="-10">
                          <a:latin typeface="Calibri"/>
                          <a:cs typeface="Calibri"/>
                        </a:rPr>
                        <a:t> </a:t>
                      </a:r>
                      <a:r>
                        <a:rPr sz="500">
                          <a:latin typeface="Calibri"/>
                          <a:cs typeface="Calibri"/>
                        </a:rPr>
                        <a:t>we</a:t>
                      </a:r>
                      <a:r>
                        <a:rPr sz="500" spc="-5">
                          <a:latin typeface="Calibri"/>
                          <a:cs typeface="Calibri"/>
                        </a:rPr>
                        <a:t> use composting</a:t>
                      </a:r>
                      <a:r>
                        <a:rPr sz="500">
                          <a:latin typeface="Calibri"/>
                          <a:cs typeface="Calibri"/>
                        </a:rPr>
                        <a:t> to</a:t>
                      </a:r>
                      <a:r>
                        <a:rPr sz="500" spc="-15">
                          <a:latin typeface="Calibri"/>
                          <a:cs typeface="Calibri"/>
                        </a:rPr>
                        <a:t> </a:t>
                      </a:r>
                      <a:r>
                        <a:rPr sz="500">
                          <a:latin typeface="Calibri"/>
                          <a:cs typeface="Calibri"/>
                        </a:rPr>
                        <a:t>make</a:t>
                      </a:r>
                      <a:r>
                        <a:rPr sz="500" spc="-5">
                          <a:latin typeface="Calibri"/>
                          <a:cs typeface="Calibri"/>
                        </a:rPr>
                        <a:t> our</a:t>
                      </a:r>
                      <a:r>
                        <a:rPr sz="500">
                          <a:latin typeface="Calibri"/>
                          <a:cs typeface="Calibri"/>
                        </a:rPr>
                        <a:t> </a:t>
                      </a:r>
                      <a:r>
                        <a:rPr sz="500" spc="-5">
                          <a:latin typeface="Calibri"/>
                          <a:cs typeface="Calibri"/>
                        </a:rPr>
                        <a:t>own</a:t>
                      </a:r>
                      <a:r>
                        <a:rPr sz="500" spc="-10">
                          <a:latin typeface="Calibri"/>
                          <a:cs typeface="Calibri"/>
                        </a:rPr>
                        <a:t> </a:t>
                      </a:r>
                      <a:r>
                        <a:rPr sz="500">
                          <a:latin typeface="Calibri"/>
                          <a:cs typeface="Calibri"/>
                        </a:rPr>
                        <a:t>soil?</a:t>
                      </a: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Does </a:t>
                      </a:r>
                      <a:r>
                        <a:rPr sz="500">
                          <a:latin typeface="Calibri"/>
                          <a:cs typeface="Calibri"/>
                        </a:rPr>
                        <a:t>it</a:t>
                      </a:r>
                      <a:r>
                        <a:rPr sz="500" spc="-5">
                          <a:latin typeface="Calibri"/>
                          <a:cs typeface="Calibri"/>
                        </a:rPr>
                        <a:t> currently look </a:t>
                      </a:r>
                      <a:r>
                        <a:rPr sz="500">
                          <a:latin typeface="Calibri"/>
                          <a:cs typeface="Calibri"/>
                        </a:rPr>
                        <a:t>like</a:t>
                      </a:r>
                      <a:r>
                        <a:rPr sz="500" spc="-5">
                          <a:latin typeface="Calibri"/>
                          <a:cs typeface="Calibri"/>
                        </a:rPr>
                        <a:t> real soil?</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How long</a:t>
                      </a:r>
                      <a:r>
                        <a:rPr sz="500">
                          <a:latin typeface="Calibri"/>
                          <a:cs typeface="Calibri"/>
                        </a:rPr>
                        <a:t> </a:t>
                      </a:r>
                      <a:r>
                        <a:rPr sz="500" spc="-5">
                          <a:latin typeface="Calibri"/>
                          <a:cs typeface="Calibri"/>
                        </a:rPr>
                        <a:t>do</a:t>
                      </a:r>
                      <a:r>
                        <a:rPr sz="500" spc="-10">
                          <a:latin typeface="Calibri"/>
                          <a:cs typeface="Calibri"/>
                        </a:rPr>
                        <a:t> </a:t>
                      </a:r>
                      <a:r>
                        <a:rPr sz="500">
                          <a:latin typeface="Calibri"/>
                          <a:cs typeface="Calibri"/>
                        </a:rPr>
                        <a:t>you</a:t>
                      </a:r>
                      <a:r>
                        <a:rPr sz="500" spc="-10">
                          <a:latin typeface="Calibri"/>
                          <a:cs typeface="Calibri"/>
                        </a:rPr>
                        <a:t> </a:t>
                      </a:r>
                      <a:r>
                        <a:rPr sz="500" spc="-5">
                          <a:latin typeface="Calibri"/>
                          <a:cs typeface="Calibri"/>
                        </a:rPr>
                        <a:t>think </a:t>
                      </a:r>
                      <a:r>
                        <a:rPr sz="500">
                          <a:latin typeface="Calibri"/>
                          <a:cs typeface="Calibri"/>
                        </a:rPr>
                        <a:t>this </a:t>
                      </a:r>
                      <a:r>
                        <a:rPr sz="500" spc="-5">
                          <a:latin typeface="Calibri"/>
                          <a:cs typeface="Calibri"/>
                        </a:rPr>
                        <a:t>process</a:t>
                      </a:r>
                      <a:r>
                        <a:rPr sz="500">
                          <a:latin typeface="Calibri"/>
                          <a:cs typeface="Calibri"/>
                        </a:rPr>
                        <a:t> will take</a:t>
                      </a:r>
                      <a:r>
                        <a:rPr sz="500" spc="-5">
                          <a:latin typeface="Calibri"/>
                          <a:cs typeface="Calibri"/>
                        </a:rPr>
                        <a:t> and</a:t>
                      </a:r>
                      <a:r>
                        <a:rPr sz="500" spc="-10">
                          <a:latin typeface="Calibri"/>
                          <a:cs typeface="Calibri"/>
                        </a:rPr>
                        <a:t> </a:t>
                      </a:r>
                      <a:r>
                        <a:rPr sz="500" spc="-5">
                          <a:latin typeface="Calibri"/>
                          <a:cs typeface="Calibri"/>
                        </a:rPr>
                        <a:t>why?</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spc="-5">
                          <a:latin typeface="Calibri"/>
                          <a:cs typeface="Calibri"/>
                        </a:rPr>
                        <a:t>How</a:t>
                      </a:r>
                      <a:r>
                        <a:rPr sz="500" spc="-15">
                          <a:latin typeface="Calibri"/>
                          <a:cs typeface="Calibri"/>
                        </a:rPr>
                        <a:t> </a:t>
                      </a:r>
                      <a:r>
                        <a:rPr sz="500" spc="-5">
                          <a:latin typeface="Calibri"/>
                          <a:cs typeface="Calibri"/>
                        </a:rPr>
                        <a:t>are</a:t>
                      </a:r>
                      <a:r>
                        <a:rPr sz="500" spc="-15">
                          <a:latin typeface="Calibri"/>
                          <a:cs typeface="Calibri"/>
                        </a:rPr>
                        <a:t> </a:t>
                      </a:r>
                      <a:r>
                        <a:rPr sz="500" spc="-5">
                          <a:latin typeface="Calibri"/>
                          <a:cs typeface="Calibri"/>
                        </a:rPr>
                        <a:t>fossils created?</a:t>
                      </a:r>
                      <a:endParaRPr sz="500">
                        <a:latin typeface="Calibri"/>
                        <a:cs typeface="Calibri"/>
                      </a:endParaRPr>
                    </a:p>
                    <a:p>
                      <a:pPr marL="525780" indent="-229870">
                        <a:lnSpc>
                          <a:spcPct val="100000"/>
                        </a:lnSpc>
                        <a:spcBef>
                          <a:spcPts val="145"/>
                        </a:spcBef>
                        <a:buSzPct val="116666"/>
                        <a:buFont typeface="Symbol"/>
                        <a:buChar char=""/>
                        <a:tabLst>
                          <a:tab pos="525780" algn="l"/>
                          <a:tab pos="526415" algn="l"/>
                        </a:tabLst>
                      </a:pPr>
                      <a:r>
                        <a:rPr sz="500">
                          <a:latin typeface="Calibri"/>
                          <a:cs typeface="Calibri"/>
                        </a:rPr>
                        <a:t>Why </a:t>
                      </a:r>
                      <a:r>
                        <a:rPr sz="500" spc="-5">
                          <a:latin typeface="Calibri"/>
                          <a:cs typeface="Calibri"/>
                        </a:rPr>
                        <a:t>do</a:t>
                      </a:r>
                      <a:r>
                        <a:rPr sz="500" spc="-10">
                          <a:latin typeface="Calibri"/>
                          <a:cs typeface="Calibri"/>
                        </a:rPr>
                        <a:t> </a:t>
                      </a:r>
                      <a:r>
                        <a:rPr sz="500">
                          <a:latin typeface="Calibri"/>
                          <a:cs typeface="Calibri"/>
                        </a:rPr>
                        <a:t>fossils help</a:t>
                      </a:r>
                      <a:r>
                        <a:rPr sz="500" spc="-10">
                          <a:latin typeface="Calibri"/>
                          <a:cs typeface="Calibri"/>
                        </a:rPr>
                        <a:t> </a:t>
                      </a:r>
                      <a:r>
                        <a:rPr sz="500" spc="-5">
                          <a:latin typeface="Calibri"/>
                          <a:cs typeface="Calibri"/>
                        </a:rPr>
                        <a:t>us</a:t>
                      </a:r>
                      <a:r>
                        <a:rPr sz="500">
                          <a:latin typeface="Calibri"/>
                          <a:cs typeface="Calibri"/>
                        </a:rPr>
                        <a:t> </a:t>
                      </a:r>
                      <a:r>
                        <a:rPr sz="500" spc="-5">
                          <a:latin typeface="Calibri"/>
                          <a:cs typeface="Calibri"/>
                        </a:rPr>
                        <a:t>find</a:t>
                      </a:r>
                      <a:r>
                        <a:rPr sz="500" spc="-10">
                          <a:latin typeface="Calibri"/>
                          <a:cs typeface="Calibri"/>
                        </a:rPr>
                        <a:t> </a:t>
                      </a:r>
                      <a:r>
                        <a:rPr sz="500" spc="-5">
                          <a:latin typeface="Calibri"/>
                          <a:cs typeface="Calibri"/>
                        </a:rPr>
                        <a:t>out about historical</a:t>
                      </a:r>
                      <a:r>
                        <a:rPr sz="500">
                          <a:latin typeface="Calibri"/>
                          <a:cs typeface="Calibri"/>
                        </a:rPr>
                        <a:t> </a:t>
                      </a:r>
                      <a:r>
                        <a:rPr sz="500" spc="-5">
                          <a:latin typeface="Calibri"/>
                          <a:cs typeface="Calibri"/>
                        </a:rPr>
                        <a:t>events?</a:t>
                      </a:r>
                      <a:endParaRPr sz="500">
                        <a:latin typeface="Calibri"/>
                        <a:cs typeface="Calibri"/>
                      </a:endParaRPr>
                    </a:p>
                    <a:p>
                      <a:pPr marL="525780" indent="-229870">
                        <a:lnSpc>
                          <a:spcPts val="680"/>
                        </a:lnSpc>
                        <a:spcBef>
                          <a:spcPts val="140"/>
                        </a:spcBef>
                        <a:buSzPct val="116666"/>
                        <a:buFont typeface="Symbol"/>
                        <a:buChar char=""/>
                        <a:tabLst>
                          <a:tab pos="525780" algn="l"/>
                          <a:tab pos="526415" algn="l"/>
                        </a:tabLst>
                      </a:pPr>
                      <a:r>
                        <a:rPr sz="500">
                          <a:latin typeface="Calibri"/>
                          <a:cs typeface="Calibri"/>
                        </a:rPr>
                        <a:t>If</a:t>
                      </a:r>
                      <a:r>
                        <a:rPr sz="500" spc="-10">
                          <a:latin typeface="Calibri"/>
                          <a:cs typeface="Calibri"/>
                        </a:rPr>
                        <a:t> </a:t>
                      </a:r>
                      <a:r>
                        <a:rPr sz="500" spc="-5">
                          <a:latin typeface="Calibri"/>
                          <a:cs typeface="Calibri"/>
                        </a:rPr>
                        <a:t>you</a:t>
                      </a:r>
                      <a:r>
                        <a:rPr sz="500" spc="-10">
                          <a:latin typeface="Calibri"/>
                          <a:cs typeface="Calibri"/>
                        </a:rPr>
                        <a:t> </a:t>
                      </a:r>
                      <a:r>
                        <a:rPr sz="500">
                          <a:latin typeface="Calibri"/>
                          <a:cs typeface="Calibri"/>
                        </a:rPr>
                        <a:t>could</a:t>
                      </a:r>
                      <a:r>
                        <a:rPr sz="500" spc="-10">
                          <a:latin typeface="Calibri"/>
                          <a:cs typeface="Calibri"/>
                        </a:rPr>
                        <a:t> </a:t>
                      </a:r>
                      <a:r>
                        <a:rPr sz="500" spc="-5">
                          <a:latin typeface="Calibri"/>
                          <a:cs typeface="Calibri"/>
                        </a:rPr>
                        <a:t>fossilise </a:t>
                      </a:r>
                      <a:r>
                        <a:rPr sz="500">
                          <a:latin typeface="Calibri"/>
                          <a:cs typeface="Calibri"/>
                        </a:rPr>
                        <a:t>an</a:t>
                      </a:r>
                      <a:r>
                        <a:rPr sz="500" spc="-10">
                          <a:latin typeface="Calibri"/>
                          <a:cs typeface="Calibri"/>
                        </a:rPr>
                        <a:t> </a:t>
                      </a:r>
                      <a:r>
                        <a:rPr sz="500" spc="-5">
                          <a:latin typeface="Calibri"/>
                          <a:cs typeface="Calibri"/>
                        </a:rPr>
                        <a:t>object</a:t>
                      </a:r>
                      <a:r>
                        <a:rPr sz="500">
                          <a:latin typeface="Calibri"/>
                          <a:cs typeface="Calibri"/>
                        </a:rPr>
                        <a:t> </a:t>
                      </a:r>
                      <a:r>
                        <a:rPr sz="500" spc="-5">
                          <a:latin typeface="Calibri"/>
                          <a:cs typeface="Calibri"/>
                        </a:rPr>
                        <a:t>what would</a:t>
                      </a:r>
                      <a:r>
                        <a:rPr sz="500" spc="-10">
                          <a:latin typeface="Calibri"/>
                          <a:cs typeface="Calibri"/>
                        </a:rPr>
                        <a:t> </a:t>
                      </a:r>
                      <a:r>
                        <a:rPr sz="500">
                          <a:latin typeface="Calibri"/>
                          <a:cs typeface="Calibri"/>
                        </a:rPr>
                        <a:t>it</a:t>
                      </a:r>
                      <a:r>
                        <a:rPr sz="500" spc="-5">
                          <a:latin typeface="Calibri"/>
                          <a:cs typeface="Calibri"/>
                        </a:rPr>
                        <a:t> be?</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700">
                        <a:latin typeface="Times New Roman"/>
                        <a:cs typeface="Times New Roman"/>
                      </a:endParaRPr>
                    </a:p>
                    <a:p>
                      <a:pPr marL="525780" indent="-229235">
                        <a:lnSpc>
                          <a:spcPct val="100000"/>
                        </a:lnSpc>
                        <a:buSzPct val="116666"/>
                        <a:buFont typeface="Symbol"/>
                        <a:buChar char=""/>
                        <a:tabLst>
                          <a:tab pos="525145" algn="l"/>
                          <a:tab pos="525780" algn="l"/>
                        </a:tabLst>
                      </a:pPr>
                      <a:r>
                        <a:rPr sz="500" spc="-5">
                          <a:latin typeface="Calibri"/>
                          <a:cs typeface="Calibri"/>
                        </a:rPr>
                        <a:t>Compare</a:t>
                      </a:r>
                      <a:r>
                        <a:rPr sz="500">
                          <a:latin typeface="Calibri"/>
                          <a:cs typeface="Calibri"/>
                        </a:rPr>
                        <a:t> </a:t>
                      </a:r>
                      <a:r>
                        <a:rPr sz="500" spc="-5">
                          <a:latin typeface="Calibri"/>
                          <a:cs typeface="Calibri"/>
                        </a:rPr>
                        <a:t>and</a:t>
                      </a:r>
                      <a:r>
                        <a:rPr sz="500" spc="5">
                          <a:latin typeface="Calibri"/>
                          <a:cs typeface="Calibri"/>
                        </a:rPr>
                        <a:t> </a:t>
                      </a:r>
                      <a:r>
                        <a:rPr sz="500" spc="-5">
                          <a:latin typeface="Calibri"/>
                          <a:cs typeface="Calibri"/>
                        </a:rPr>
                        <a:t>group</a:t>
                      </a:r>
                      <a:r>
                        <a:rPr sz="500" spc="5">
                          <a:latin typeface="Calibri"/>
                          <a:cs typeface="Calibri"/>
                        </a:rPr>
                        <a:t> </a:t>
                      </a:r>
                      <a:r>
                        <a:rPr sz="500">
                          <a:latin typeface="Calibri"/>
                          <a:cs typeface="Calibri"/>
                        </a:rPr>
                        <a:t>materials</a:t>
                      </a:r>
                      <a:r>
                        <a:rPr sz="500" spc="5">
                          <a:latin typeface="Calibri"/>
                          <a:cs typeface="Calibri"/>
                        </a:rPr>
                        <a:t> </a:t>
                      </a:r>
                      <a:r>
                        <a:rPr sz="500" spc="-5">
                          <a:latin typeface="Calibri"/>
                          <a:cs typeface="Calibri"/>
                        </a:rPr>
                        <a:t>together,</a:t>
                      </a:r>
                      <a:r>
                        <a:rPr sz="500" spc="5">
                          <a:latin typeface="Calibri"/>
                          <a:cs typeface="Calibri"/>
                        </a:rPr>
                        <a:t> </a:t>
                      </a:r>
                      <a:r>
                        <a:rPr sz="500" spc="-5">
                          <a:latin typeface="Calibri"/>
                          <a:cs typeface="Calibri"/>
                        </a:rPr>
                        <a:t>according</a:t>
                      </a:r>
                      <a:r>
                        <a:rPr sz="500" spc="5">
                          <a:latin typeface="Calibri"/>
                          <a:cs typeface="Calibri"/>
                        </a:rPr>
                        <a:t> </a:t>
                      </a:r>
                      <a:r>
                        <a:rPr sz="500">
                          <a:latin typeface="Calibri"/>
                          <a:cs typeface="Calibri"/>
                        </a:rPr>
                        <a:t>to</a:t>
                      </a:r>
                      <a:r>
                        <a:rPr sz="500" spc="-5">
                          <a:latin typeface="Calibri"/>
                          <a:cs typeface="Calibri"/>
                        </a:rPr>
                        <a:t> whether they</a:t>
                      </a:r>
                      <a:r>
                        <a:rPr sz="500" spc="5">
                          <a:latin typeface="Calibri"/>
                          <a:cs typeface="Calibri"/>
                        </a:rPr>
                        <a:t> </a:t>
                      </a:r>
                      <a:r>
                        <a:rPr sz="500" spc="-5">
                          <a:latin typeface="Calibri"/>
                          <a:cs typeface="Calibri"/>
                        </a:rPr>
                        <a:t>are</a:t>
                      </a:r>
                      <a:r>
                        <a:rPr sz="500" spc="10">
                          <a:latin typeface="Calibri"/>
                          <a:cs typeface="Calibri"/>
                        </a:rPr>
                        <a:t> </a:t>
                      </a:r>
                      <a:r>
                        <a:rPr sz="500">
                          <a:latin typeface="Calibri"/>
                          <a:cs typeface="Calibri"/>
                        </a:rPr>
                        <a:t>solids,</a:t>
                      </a:r>
                      <a:r>
                        <a:rPr sz="500" spc="5">
                          <a:latin typeface="Calibri"/>
                          <a:cs typeface="Calibri"/>
                        </a:rPr>
                        <a:t> </a:t>
                      </a:r>
                      <a:r>
                        <a:rPr sz="500" spc="-5">
                          <a:latin typeface="Calibri"/>
                          <a:cs typeface="Calibri"/>
                        </a:rPr>
                        <a:t>liquids</a:t>
                      </a:r>
                      <a:r>
                        <a:rPr sz="500" spc="5">
                          <a:latin typeface="Calibri"/>
                          <a:cs typeface="Calibri"/>
                        </a:rPr>
                        <a:t> </a:t>
                      </a:r>
                      <a:r>
                        <a:rPr sz="500" spc="-5">
                          <a:latin typeface="Calibri"/>
                          <a:cs typeface="Calibri"/>
                        </a:rPr>
                        <a:t>or </a:t>
                      </a:r>
                      <a:r>
                        <a:rPr sz="500">
                          <a:latin typeface="Calibri"/>
                          <a:cs typeface="Calibri"/>
                        </a:rPr>
                        <a:t>gases.</a:t>
                      </a:r>
                    </a:p>
                    <a:p>
                      <a:pPr marL="525145" marR="321945" indent="-228600">
                        <a:lnSpc>
                          <a:spcPct val="101699"/>
                        </a:lnSpc>
                        <a:spcBef>
                          <a:spcPts val="130"/>
                        </a:spcBef>
                        <a:buSzPct val="116666"/>
                        <a:buFont typeface="Symbol"/>
                        <a:buChar char=""/>
                        <a:tabLst>
                          <a:tab pos="525145" algn="l"/>
                          <a:tab pos="525780" algn="l"/>
                        </a:tabLst>
                      </a:pPr>
                      <a:r>
                        <a:rPr sz="500" spc="-5">
                          <a:latin typeface="Calibri"/>
                          <a:cs typeface="Calibri"/>
                        </a:rPr>
                        <a:t>Observe</a:t>
                      </a:r>
                      <a:r>
                        <a:rPr sz="500">
                          <a:latin typeface="Calibri"/>
                          <a:cs typeface="Calibri"/>
                        </a:rPr>
                        <a:t> </a:t>
                      </a:r>
                      <a:r>
                        <a:rPr sz="500" spc="-5">
                          <a:latin typeface="Calibri"/>
                          <a:cs typeface="Calibri"/>
                        </a:rPr>
                        <a:t>that</a:t>
                      </a:r>
                      <a:r>
                        <a:rPr sz="500" spc="5">
                          <a:latin typeface="Calibri"/>
                          <a:cs typeface="Calibri"/>
                        </a:rPr>
                        <a:t> </a:t>
                      </a:r>
                      <a:r>
                        <a:rPr sz="500" spc="-5">
                          <a:latin typeface="Calibri"/>
                          <a:cs typeface="Calibri"/>
                        </a:rPr>
                        <a:t>some</a:t>
                      </a:r>
                      <a:r>
                        <a:rPr sz="500" spc="5">
                          <a:latin typeface="Calibri"/>
                          <a:cs typeface="Calibri"/>
                        </a:rPr>
                        <a:t> </a:t>
                      </a:r>
                      <a:r>
                        <a:rPr sz="500">
                          <a:latin typeface="Calibri"/>
                          <a:cs typeface="Calibri"/>
                        </a:rPr>
                        <a:t>materials</a:t>
                      </a:r>
                      <a:r>
                        <a:rPr sz="500" spc="5">
                          <a:latin typeface="Calibri"/>
                          <a:cs typeface="Calibri"/>
                        </a:rPr>
                        <a:t> </a:t>
                      </a:r>
                      <a:r>
                        <a:rPr sz="500" spc="-5">
                          <a:latin typeface="Calibri"/>
                          <a:cs typeface="Calibri"/>
                        </a:rPr>
                        <a:t>change</a:t>
                      </a:r>
                      <a:r>
                        <a:rPr sz="500" spc="5">
                          <a:latin typeface="Calibri"/>
                          <a:cs typeface="Calibri"/>
                        </a:rPr>
                        <a:t> </a:t>
                      </a:r>
                      <a:r>
                        <a:rPr sz="500" spc="-5">
                          <a:latin typeface="Calibri"/>
                          <a:cs typeface="Calibri"/>
                        </a:rPr>
                        <a:t>state</a:t>
                      </a:r>
                      <a:r>
                        <a:rPr sz="500" spc="5">
                          <a:latin typeface="Calibri"/>
                          <a:cs typeface="Calibri"/>
                        </a:rPr>
                        <a:t> </a:t>
                      </a:r>
                      <a:r>
                        <a:rPr sz="500" spc="-5">
                          <a:latin typeface="Calibri"/>
                          <a:cs typeface="Calibri"/>
                        </a:rPr>
                        <a:t>when</a:t>
                      </a:r>
                      <a:r>
                        <a:rPr sz="500">
                          <a:latin typeface="Calibri"/>
                          <a:cs typeface="Calibri"/>
                        </a:rPr>
                        <a:t> </a:t>
                      </a:r>
                      <a:r>
                        <a:rPr sz="500" spc="-5">
                          <a:latin typeface="Calibri"/>
                          <a:cs typeface="Calibri"/>
                        </a:rPr>
                        <a:t>heated or</a:t>
                      </a:r>
                      <a:r>
                        <a:rPr sz="500">
                          <a:latin typeface="Calibri"/>
                          <a:cs typeface="Calibri"/>
                        </a:rPr>
                        <a:t> </a:t>
                      </a:r>
                      <a:r>
                        <a:rPr sz="500" spc="-5">
                          <a:latin typeface="Calibri"/>
                          <a:cs typeface="Calibri"/>
                        </a:rPr>
                        <a:t>cooled,</a:t>
                      </a:r>
                      <a:r>
                        <a:rPr sz="500" spc="10">
                          <a:latin typeface="Calibri"/>
                          <a:cs typeface="Calibri"/>
                        </a:rPr>
                        <a:t> </a:t>
                      </a:r>
                      <a:r>
                        <a:rPr sz="500" spc="-5">
                          <a:latin typeface="Calibri"/>
                          <a:cs typeface="Calibri"/>
                        </a:rPr>
                        <a:t>and measure</a:t>
                      </a:r>
                      <a:r>
                        <a:rPr sz="500" spc="5">
                          <a:latin typeface="Calibri"/>
                          <a:cs typeface="Calibri"/>
                        </a:rPr>
                        <a:t> </a:t>
                      </a:r>
                      <a:r>
                        <a:rPr sz="500">
                          <a:latin typeface="Calibri"/>
                          <a:cs typeface="Calibri"/>
                        </a:rPr>
                        <a:t>and</a:t>
                      </a:r>
                      <a:r>
                        <a:rPr sz="500" spc="10">
                          <a:latin typeface="Calibri"/>
                          <a:cs typeface="Calibri"/>
                        </a:rPr>
                        <a:t> </a:t>
                      </a:r>
                      <a:r>
                        <a:rPr sz="500" spc="-5">
                          <a:latin typeface="Calibri"/>
                          <a:cs typeface="Calibri"/>
                        </a:rPr>
                        <a:t>research the </a:t>
                      </a:r>
                      <a:r>
                        <a:rPr sz="500">
                          <a:latin typeface="Calibri"/>
                          <a:cs typeface="Calibri"/>
                        </a:rPr>
                        <a:t> </a:t>
                      </a:r>
                      <a:r>
                        <a:rPr sz="500" spc="-5">
                          <a:latin typeface="Calibri"/>
                          <a:cs typeface="Calibri"/>
                        </a:rPr>
                        <a:t>temperature </a:t>
                      </a:r>
                      <a:r>
                        <a:rPr sz="500">
                          <a:latin typeface="Calibri"/>
                          <a:cs typeface="Calibri"/>
                        </a:rPr>
                        <a:t>at</a:t>
                      </a:r>
                      <a:r>
                        <a:rPr sz="500" spc="-5">
                          <a:latin typeface="Calibri"/>
                          <a:cs typeface="Calibri"/>
                        </a:rPr>
                        <a:t> which</a:t>
                      </a:r>
                      <a:r>
                        <a:rPr sz="500" spc="-10">
                          <a:latin typeface="Calibri"/>
                          <a:cs typeface="Calibri"/>
                        </a:rPr>
                        <a:t> </a:t>
                      </a:r>
                      <a:r>
                        <a:rPr sz="500">
                          <a:latin typeface="Calibri"/>
                          <a:cs typeface="Calibri"/>
                        </a:rPr>
                        <a:t>this </a:t>
                      </a:r>
                      <a:r>
                        <a:rPr sz="500" spc="-5">
                          <a:latin typeface="Calibri"/>
                          <a:cs typeface="Calibri"/>
                        </a:rPr>
                        <a:t>happens</a:t>
                      </a:r>
                      <a:r>
                        <a:rPr sz="500">
                          <a:latin typeface="Calibri"/>
                          <a:cs typeface="Calibri"/>
                        </a:rPr>
                        <a:t> in</a:t>
                      </a:r>
                      <a:r>
                        <a:rPr sz="500" spc="-10">
                          <a:latin typeface="Calibri"/>
                          <a:cs typeface="Calibri"/>
                        </a:rPr>
                        <a:t> </a:t>
                      </a:r>
                      <a:r>
                        <a:rPr sz="500" spc="-5">
                          <a:latin typeface="Calibri"/>
                          <a:cs typeface="Calibri"/>
                        </a:rPr>
                        <a:t>degrees</a:t>
                      </a:r>
                      <a:r>
                        <a:rPr sz="500">
                          <a:latin typeface="Calibri"/>
                          <a:cs typeface="Calibri"/>
                        </a:rPr>
                        <a:t> Celsius.</a:t>
                      </a:r>
                    </a:p>
                    <a:p>
                      <a:pPr marL="525145" marR="208279" indent="-228600">
                        <a:lnSpc>
                          <a:spcPct val="101699"/>
                        </a:lnSpc>
                        <a:spcBef>
                          <a:spcPts val="135"/>
                        </a:spcBef>
                        <a:buSzPct val="116666"/>
                        <a:buFont typeface="Symbol"/>
                        <a:buChar char=""/>
                        <a:tabLst>
                          <a:tab pos="525145" algn="l"/>
                          <a:tab pos="525780" algn="l"/>
                        </a:tabLst>
                      </a:pPr>
                      <a:r>
                        <a:rPr sz="500" spc="-5">
                          <a:latin typeface="Calibri"/>
                          <a:cs typeface="Calibri"/>
                        </a:rPr>
                        <a:t>Identify</a:t>
                      </a:r>
                      <a:r>
                        <a:rPr sz="500" spc="5">
                          <a:latin typeface="Calibri"/>
                          <a:cs typeface="Calibri"/>
                        </a:rPr>
                        <a:t> </a:t>
                      </a:r>
                      <a:r>
                        <a:rPr sz="500" spc="-5">
                          <a:latin typeface="Calibri"/>
                          <a:cs typeface="Calibri"/>
                        </a:rPr>
                        <a:t>the</a:t>
                      </a:r>
                      <a:r>
                        <a:rPr sz="500" spc="5">
                          <a:latin typeface="Calibri"/>
                          <a:cs typeface="Calibri"/>
                        </a:rPr>
                        <a:t> </a:t>
                      </a:r>
                      <a:r>
                        <a:rPr sz="500" spc="-5">
                          <a:latin typeface="Calibri"/>
                          <a:cs typeface="Calibri"/>
                        </a:rPr>
                        <a:t>part</a:t>
                      </a:r>
                      <a:r>
                        <a:rPr sz="500">
                          <a:latin typeface="Calibri"/>
                          <a:cs typeface="Calibri"/>
                        </a:rPr>
                        <a:t> played</a:t>
                      </a:r>
                      <a:r>
                        <a:rPr sz="500" spc="5">
                          <a:latin typeface="Calibri"/>
                          <a:cs typeface="Calibri"/>
                        </a:rPr>
                        <a:t> </a:t>
                      </a:r>
                      <a:r>
                        <a:rPr sz="500" spc="-5">
                          <a:latin typeface="Calibri"/>
                          <a:cs typeface="Calibri"/>
                        </a:rPr>
                        <a:t>by</a:t>
                      </a:r>
                      <a:r>
                        <a:rPr sz="500" spc="5">
                          <a:latin typeface="Calibri"/>
                          <a:cs typeface="Calibri"/>
                        </a:rPr>
                        <a:t> </a:t>
                      </a:r>
                      <a:r>
                        <a:rPr sz="500" spc="-5">
                          <a:latin typeface="Calibri"/>
                          <a:cs typeface="Calibri"/>
                        </a:rPr>
                        <a:t>evaporation</a:t>
                      </a:r>
                      <a:r>
                        <a:rPr sz="500">
                          <a:latin typeface="Calibri"/>
                          <a:cs typeface="Calibri"/>
                        </a:rPr>
                        <a:t> </a:t>
                      </a:r>
                      <a:r>
                        <a:rPr sz="500" spc="-5">
                          <a:latin typeface="Calibri"/>
                          <a:cs typeface="Calibri"/>
                        </a:rPr>
                        <a:t>and</a:t>
                      </a:r>
                      <a:r>
                        <a:rPr sz="500" spc="5">
                          <a:latin typeface="Calibri"/>
                          <a:cs typeface="Calibri"/>
                        </a:rPr>
                        <a:t> </a:t>
                      </a:r>
                      <a:r>
                        <a:rPr sz="500" spc="-5">
                          <a:latin typeface="Calibri"/>
                          <a:cs typeface="Calibri"/>
                        </a:rPr>
                        <a:t>condensation</a:t>
                      </a:r>
                      <a:r>
                        <a:rPr sz="500">
                          <a:latin typeface="Calibri"/>
                          <a:cs typeface="Calibri"/>
                        </a:rPr>
                        <a:t> in</a:t>
                      </a:r>
                      <a:r>
                        <a:rPr sz="500" spc="-5">
                          <a:latin typeface="Calibri"/>
                          <a:cs typeface="Calibri"/>
                        </a:rPr>
                        <a:t> the</a:t>
                      </a:r>
                      <a:r>
                        <a:rPr sz="500" spc="5">
                          <a:latin typeface="Calibri"/>
                          <a:cs typeface="Calibri"/>
                        </a:rPr>
                        <a:t> </a:t>
                      </a:r>
                      <a:r>
                        <a:rPr sz="500">
                          <a:latin typeface="Calibri"/>
                          <a:cs typeface="Calibri"/>
                        </a:rPr>
                        <a:t>water</a:t>
                      </a:r>
                      <a:r>
                        <a:rPr sz="500" spc="-5">
                          <a:latin typeface="Calibri"/>
                          <a:cs typeface="Calibri"/>
                        </a:rPr>
                        <a:t> cycle</a:t>
                      </a:r>
                      <a:r>
                        <a:rPr sz="500" spc="5">
                          <a:latin typeface="Calibri"/>
                          <a:cs typeface="Calibri"/>
                        </a:rPr>
                        <a:t> </a:t>
                      </a:r>
                      <a:r>
                        <a:rPr sz="500" spc="-5">
                          <a:latin typeface="Calibri"/>
                          <a:cs typeface="Calibri"/>
                        </a:rPr>
                        <a:t>and </a:t>
                      </a:r>
                      <a:r>
                        <a:rPr sz="500">
                          <a:latin typeface="Calibri"/>
                          <a:cs typeface="Calibri"/>
                        </a:rPr>
                        <a:t>associate</a:t>
                      </a:r>
                      <a:r>
                        <a:rPr sz="500" spc="5">
                          <a:latin typeface="Calibri"/>
                          <a:cs typeface="Calibri"/>
                        </a:rPr>
                        <a:t> </a:t>
                      </a:r>
                      <a:r>
                        <a:rPr sz="500" spc="-5">
                          <a:latin typeface="Calibri"/>
                          <a:cs typeface="Calibri"/>
                        </a:rPr>
                        <a:t>the</a:t>
                      </a:r>
                      <a:r>
                        <a:rPr sz="500">
                          <a:latin typeface="Calibri"/>
                          <a:cs typeface="Calibri"/>
                        </a:rPr>
                        <a:t> </a:t>
                      </a:r>
                      <a:r>
                        <a:rPr sz="500" spc="-5">
                          <a:latin typeface="Calibri"/>
                          <a:cs typeface="Calibri"/>
                        </a:rPr>
                        <a:t>rate</a:t>
                      </a:r>
                      <a:r>
                        <a:rPr sz="500" spc="5">
                          <a:latin typeface="Calibri"/>
                          <a:cs typeface="Calibri"/>
                        </a:rPr>
                        <a:t> </a:t>
                      </a:r>
                      <a:r>
                        <a:rPr sz="500" spc="-5">
                          <a:latin typeface="Calibri"/>
                          <a:cs typeface="Calibri"/>
                        </a:rPr>
                        <a:t>of </a:t>
                      </a:r>
                      <a:r>
                        <a:rPr sz="500">
                          <a:latin typeface="Calibri"/>
                          <a:cs typeface="Calibri"/>
                        </a:rPr>
                        <a:t> </a:t>
                      </a:r>
                      <a:r>
                        <a:rPr sz="500" spc="-5">
                          <a:latin typeface="Calibri"/>
                          <a:cs typeface="Calibri"/>
                        </a:rPr>
                        <a:t>evaporation</a:t>
                      </a:r>
                      <a:r>
                        <a:rPr sz="500" spc="-15">
                          <a:latin typeface="Calibri"/>
                          <a:cs typeface="Calibri"/>
                        </a:rPr>
                        <a:t> </a:t>
                      </a:r>
                      <a:r>
                        <a:rPr sz="500">
                          <a:latin typeface="Calibri"/>
                          <a:cs typeface="Calibri"/>
                        </a:rPr>
                        <a:t>with</a:t>
                      </a:r>
                      <a:r>
                        <a:rPr sz="500" spc="-10">
                          <a:latin typeface="Calibri"/>
                          <a:cs typeface="Calibri"/>
                        </a:rPr>
                        <a:t> </a:t>
                      </a:r>
                      <a:r>
                        <a:rPr sz="500" spc="-5">
                          <a:latin typeface="Calibri"/>
                          <a:cs typeface="Calibri"/>
                        </a:rPr>
                        <a:t>temperature.</a:t>
                      </a:r>
                      <a:endParaRPr sz="500">
                        <a:latin typeface="Calibri"/>
                        <a:cs typeface="Calibri"/>
                      </a:endParaRPr>
                    </a:p>
                    <a:p>
                      <a:pPr>
                        <a:lnSpc>
                          <a:spcPct val="100000"/>
                        </a:lnSpc>
                        <a:spcBef>
                          <a:spcPts val="50"/>
                        </a:spcBef>
                        <a:buFont typeface="Symbol"/>
                        <a:buChar char=""/>
                      </a:pPr>
                      <a:endParaRPr sz="500">
                        <a:latin typeface="Times New Roman"/>
                        <a:cs typeface="Times New Roman"/>
                      </a:endParaRPr>
                    </a:p>
                    <a:p>
                      <a:pPr marL="85090">
                        <a:lnSpc>
                          <a:spcPct val="100000"/>
                        </a:lnSpc>
                        <a:spcBef>
                          <a:spcPts val="5"/>
                        </a:spcBef>
                      </a:pPr>
                      <a:r>
                        <a:rPr sz="500">
                          <a:latin typeface="Calibri"/>
                          <a:cs typeface="Calibri"/>
                        </a:rPr>
                        <a:t>In</a:t>
                      </a:r>
                      <a:r>
                        <a:rPr sz="500" spc="-20">
                          <a:latin typeface="Calibri"/>
                          <a:cs typeface="Calibri"/>
                        </a:rPr>
                        <a:t> </a:t>
                      </a:r>
                      <a:r>
                        <a:rPr sz="500" spc="-5">
                          <a:latin typeface="Calibri"/>
                          <a:cs typeface="Calibri"/>
                        </a:rPr>
                        <a:t>Year</a:t>
                      </a:r>
                      <a:r>
                        <a:rPr sz="500" spc="-10">
                          <a:latin typeface="Calibri"/>
                          <a:cs typeface="Calibri"/>
                        </a:rPr>
                        <a:t> </a:t>
                      </a:r>
                      <a:r>
                        <a:rPr sz="500">
                          <a:latin typeface="Calibri"/>
                          <a:cs typeface="Calibri"/>
                        </a:rPr>
                        <a:t>6</a:t>
                      </a:r>
                      <a:r>
                        <a:rPr sz="500" spc="-15">
                          <a:latin typeface="Calibri"/>
                          <a:cs typeface="Calibri"/>
                        </a:rPr>
                        <a:t> </a:t>
                      </a:r>
                      <a:r>
                        <a:rPr sz="500" spc="-5">
                          <a:latin typeface="Calibri"/>
                          <a:cs typeface="Calibri"/>
                        </a:rPr>
                        <a:t>children </a:t>
                      </a:r>
                      <a:r>
                        <a:rPr sz="500">
                          <a:latin typeface="Calibri"/>
                          <a:cs typeface="Calibri"/>
                        </a:rPr>
                        <a:t>will:</a:t>
                      </a:r>
                    </a:p>
                    <a:p>
                      <a:pPr marL="525145" marR="231140" indent="-228600">
                        <a:lnSpc>
                          <a:spcPct val="101699"/>
                        </a:lnSpc>
                        <a:spcBef>
                          <a:spcPts val="130"/>
                        </a:spcBef>
                        <a:buSzPct val="116666"/>
                        <a:buFont typeface="Symbol"/>
                        <a:buChar char=""/>
                        <a:tabLst>
                          <a:tab pos="525145" algn="l"/>
                          <a:tab pos="525780" algn="l"/>
                        </a:tabLst>
                      </a:pPr>
                      <a:r>
                        <a:rPr sz="500" spc="-5">
                          <a:latin typeface="Calibri"/>
                          <a:cs typeface="Calibri"/>
                        </a:rPr>
                        <a:t>Recognise</a:t>
                      </a:r>
                      <a:r>
                        <a:rPr sz="500" spc="5">
                          <a:latin typeface="Calibri"/>
                          <a:cs typeface="Calibri"/>
                        </a:rPr>
                        <a:t> </a:t>
                      </a:r>
                      <a:r>
                        <a:rPr sz="500" spc="-5">
                          <a:latin typeface="Calibri"/>
                          <a:cs typeface="Calibri"/>
                        </a:rPr>
                        <a:t>that</a:t>
                      </a:r>
                      <a:r>
                        <a:rPr sz="500" spc="5">
                          <a:latin typeface="Calibri"/>
                          <a:cs typeface="Calibri"/>
                        </a:rPr>
                        <a:t> </a:t>
                      </a:r>
                      <a:r>
                        <a:rPr sz="500" spc="-5">
                          <a:latin typeface="Calibri"/>
                          <a:cs typeface="Calibri"/>
                        </a:rPr>
                        <a:t>living</a:t>
                      </a:r>
                      <a:r>
                        <a:rPr sz="500" spc="15">
                          <a:latin typeface="Calibri"/>
                          <a:cs typeface="Calibri"/>
                        </a:rPr>
                        <a:t> </a:t>
                      </a:r>
                      <a:r>
                        <a:rPr sz="500">
                          <a:latin typeface="Calibri"/>
                          <a:cs typeface="Calibri"/>
                        </a:rPr>
                        <a:t>things</a:t>
                      </a:r>
                      <a:r>
                        <a:rPr sz="500" spc="10">
                          <a:latin typeface="Calibri"/>
                          <a:cs typeface="Calibri"/>
                        </a:rPr>
                        <a:t> </a:t>
                      </a:r>
                      <a:r>
                        <a:rPr sz="500" spc="-5">
                          <a:latin typeface="Calibri"/>
                          <a:cs typeface="Calibri"/>
                        </a:rPr>
                        <a:t>have</a:t>
                      </a:r>
                      <a:r>
                        <a:rPr sz="500" spc="5">
                          <a:latin typeface="Calibri"/>
                          <a:cs typeface="Calibri"/>
                        </a:rPr>
                        <a:t> </a:t>
                      </a:r>
                      <a:r>
                        <a:rPr sz="500" spc="-5">
                          <a:latin typeface="Calibri"/>
                          <a:cs typeface="Calibri"/>
                        </a:rPr>
                        <a:t>changed</a:t>
                      </a:r>
                      <a:r>
                        <a:rPr sz="500" spc="5">
                          <a:latin typeface="Calibri"/>
                          <a:cs typeface="Calibri"/>
                        </a:rPr>
                        <a:t> </a:t>
                      </a:r>
                      <a:r>
                        <a:rPr sz="500" spc="-5">
                          <a:latin typeface="Calibri"/>
                          <a:cs typeface="Calibri"/>
                        </a:rPr>
                        <a:t>over</a:t>
                      </a:r>
                      <a:r>
                        <a:rPr sz="500">
                          <a:latin typeface="Calibri"/>
                          <a:cs typeface="Calibri"/>
                        </a:rPr>
                        <a:t> </a:t>
                      </a:r>
                      <a:r>
                        <a:rPr sz="500" spc="-5">
                          <a:latin typeface="Calibri"/>
                          <a:cs typeface="Calibri"/>
                        </a:rPr>
                        <a:t>time</a:t>
                      </a:r>
                      <a:r>
                        <a:rPr sz="500" spc="5">
                          <a:latin typeface="Calibri"/>
                          <a:cs typeface="Calibri"/>
                        </a:rPr>
                        <a:t> </a:t>
                      </a:r>
                      <a:r>
                        <a:rPr sz="500" spc="-5">
                          <a:latin typeface="Calibri"/>
                          <a:cs typeface="Calibri"/>
                        </a:rPr>
                        <a:t>and</a:t>
                      </a:r>
                      <a:r>
                        <a:rPr sz="500">
                          <a:latin typeface="Calibri"/>
                          <a:cs typeface="Calibri"/>
                        </a:rPr>
                        <a:t> </a:t>
                      </a:r>
                      <a:r>
                        <a:rPr sz="500" spc="-5">
                          <a:latin typeface="Calibri"/>
                          <a:cs typeface="Calibri"/>
                        </a:rPr>
                        <a:t>that</a:t>
                      </a:r>
                      <a:r>
                        <a:rPr sz="500" spc="10">
                          <a:latin typeface="Calibri"/>
                          <a:cs typeface="Calibri"/>
                        </a:rPr>
                        <a:t> </a:t>
                      </a:r>
                      <a:r>
                        <a:rPr sz="500" spc="-5">
                          <a:latin typeface="Calibri"/>
                          <a:cs typeface="Calibri"/>
                        </a:rPr>
                        <a:t>fossils</a:t>
                      </a:r>
                      <a:r>
                        <a:rPr sz="500" spc="10">
                          <a:latin typeface="Calibri"/>
                          <a:cs typeface="Calibri"/>
                        </a:rPr>
                        <a:t> </a:t>
                      </a:r>
                      <a:r>
                        <a:rPr sz="500" spc="-5">
                          <a:latin typeface="Calibri"/>
                          <a:cs typeface="Calibri"/>
                        </a:rPr>
                        <a:t>provide</a:t>
                      </a:r>
                      <a:r>
                        <a:rPr sz="500" spc="30">
                          <a:latin typeface="Calibri"/>
                          <a:cs typeface="Calibri"/>
                        </a:rPr>
                        <a:t> </a:t>
                      </a:r>
                      <a:r>
                        <a:rPr sz="500" spc="-5">
                          <a:latin typeface="Calibri"/>
                          <a:cs typeface="Calibri"/>
                        </a:rPr>
                        <a:t>information</a:t>
                      </a:r>
                      <a:r>
                        <a:rPr sz="500">
                          <a:latin typeface="Calibri"/>
                          <a:cs typeface="Calibri"/>
                        </a:rPr>
                        <a:t> </a:t>
                      </a:r>
                      <a:r>
                        <a:rPr sz="500" spc="-5">
                          <a:latin typeface="Calibri"/>
                          <a:cs typeface="Calibri"/>
                        </a:rPr>
                        <a:t>about</a:t>
                      </a:r>
                      <a:r>
                        <a:rPr sz="500" spc="5">
                          <a:latin typeface="Calibri"/>
                          <a:cs typeface="Calibri"/>
                        </a:rPr>
                        <a:t> </a:t>
                      </a:r>
                      <a:r>
                        <a:rPr sz="500" spc="-5">
                          <a:latin typeface="Calibri"/>
                          <a:cs typeface="Calibri"/>
                        </a:rPr>
                        <a:t>living </a:t>
                      </a:r>
                      <a:r>
                        <a:rPr sz="500">
                          <a:latin typeface="Calibri"/>
                          <a:cs typeface="Calibri"/>
                        </a:rPr>
                        <a:t> things</a:t>
                      </a:r>
                      <a:r>
                        <a:rPr sz="500" spc="-5">
                          <a:latin typeface="Calibri"/>
                          <a:cs typeface="Calibri"/>
                        </a:rPr>
                        <a:t> that </a:t>
                      </a:r>
                      <a:r>
                        <a:rPr sz="500">
                          <a:latin typeface="Calibri"/>
                          <a:cs typeface="Calibri"/>
                        </a:rPr>
                        <a:t>inhabited</a:t>
                      </a:r>
                      <a:r>
                        <a:rPr sz="500" spc="-10">
                          <a:latin typeface="Calibri"/>
                          <a:cs typeface="Calibri"/>
                        </a:rPr>
                        <a:t> </a:t>
                      </a:r>
                      <a:r>
                        <a:rPr sz="500" spc="-5">
                          <a:latin typeface="Calibri"/>
                          <a:cs typeface="Calibri"/>
                        </a:rPr>
                        <a:t>the Earth</a:t>
                      </a:r>
                      <a:r>
                        <a:rPr sz="500" spc="-10">
                          <a:latin typeface="Calibri"/>
                          <a:cs typeface="Calibri"/>
                        </a:rPr>
                        <a:t> </a:t>
                      </a:r>
                      <a:r>
                        <a:rPr sz="500" spc="-5">
                          <a:latin typeface="Calibri"/>
                          <a:cs typeface="Calibri"/>
                        </a:rPr>
                        <a:t>millions</a:t>
                      </a:r>
                      <a:r>
                        <a:rPr sz="500">
                          <a:latin typeface="Calibri"/>
                          <a:cs typeface="Calibri"/>
                        </a:rPr>
                        <a:t> </a:t>
                      </a:r>
                      <a:r>
                        <a:rPr sz="500" spc="-5">
                          <a:latin typeface="Calibri"/>
                          <a:cs typeface="Calibri"/>
                        </a:rPr>
                        <a:t>of</a:t>
                      </a:r>
                      <a:r>
                        <a:rPr sz="500" spc="-10">
                          <a:latin typeface="Calibri"/>
                          <a:cs typeface="Calibri"/>
                        </a:rPr>
                        <a:t> </a:t>
                      </a:r>
                      <a:r>
                        <a:rPr sz="500" spc="-5">
                          <a:latin typeface="Calibri"/>
                          <a:cs typeface="Calibri"/>
                        </a:rPr>
                        <a:t>years</a:t>
                      </a:r>
                      <a:r>
                        <a:rPr sz="500">
                          <a:latin typeface="Calibri"/>
                          <a:cs typeface="Calibri"/>
                        </a:rPr>
                        <a:t> ago.</a:t>
                      </a: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75049">
                <a:tc gridSpan="9">
                  <a:txBody>
                    <a:bodyPr/>
                    <a:lstStyle/>
                    <a:p>
                      <a:pPr marL="635" algn="ctr">
                        <a:lnSpc>
                          <a:spcPct val="100000"/>
                        </a:lnSpc>
                        <a:spcBef>
                          <a:spcPts val="370"/>
                        </a:spcBef>
                      </a:pPr>
                      <a:r>
                        <a:rPr sz="500" b="1">
                          <a:latin typeface="Calibri"/>
                          <a:cs typeface="Calibri"/>
                        </a:rPr>
                        <a:t>Some</a:t>
                      </a:r>
                      <a:r>
                        <a:rPr sz="500" b="1" spc="-25">
                          <a:latin typeface="Calibri"/>
                          <a:cs typeface="Calibri"/>
                        </a:rPr>
                        <a:t> </a:t>
                      </a:r>
                      <a:r>
                        <a:rPr sz="500" b="1" spc="-5">
                          <a:latin typeface="Calibri"/>
                          <a:cs typeface="Calibri"/>
                        </a:rPr>
                        <a:t>Teaching</a:t>
                      </a:r>
                      <a:r>
                        <a:rPr sz="500" b="1" spc="-20">
                          <a:latin typeface="Calibri"/>
                          <a:cs typeface="Calibri"/>
                        </a:rPr>
                        <a:t> </a:t>
                      </a:r>
                      <a:r>
                        <a:rPr sz="500" b="1" spc="-5">
                          <a:latin typeface="Calibri"/>
                          <a:cs typeface="Calibri"/>
                        </a:rPr>
                        <a:t>Ideas</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173897">
                <a:tc>
                  <a:txBody>
                    <a:bodyPr/>
                    <a:lstStyle/>
                    <a:p>
                      <a:pPr marL="480059">
                        <a:lnSpc>
                          <a:spcPct val="100000"/>
                        </a:lnSpc>
                        <a:spcBef>
                          <a:spcPts val="420"/>
                        </a:spcBef>
                      </a:pPr>
                      <a:r>
                        <a:rPr sz="500" b="1" u="sng" spc="-5">
                          <a:uFill>
                            <a:solidFill>
                              <a:srgbClr val="000000"/>
                            </a:solidFill>
                          </a:uFill>
                          <a:latin typeface="Calibri"/>
                          <a:cs typeface="Calibri"/>
                        </a:rPr>
                        <a:t>C</a:t>
                      </a:r>
                      <a:r>
                        <a:rPr sz="500" b="1" u="sng">
                          <a:uFill>
                            <a:solidFill>
                              <a:srgbClr val="000000"/>
                            </a:solidFill>
                          </a:uFill>
                          <a:latin typeface="Calibri"/>
                          <a:cs typeface="Calibri"/>
                        </a:rPr>
                        <a:t>o</a:t>
                      </a:r>
                      <a:r>
                        <a:rPr sz="500" b="1" u="sng" spc="-5">
                          <a:uFill>
                            <a:solidFill>
                              <a:srgbClr val="000000"/>
                            </a:solidFill>
                          </a:uFill>
                          <a:latin typeface="Calibri"/>
                          <a:cs typeface="Calibri"/>
                        </a:rPr>
                        <a:t>m</a:t>
                      </a:r>
                      <a:r>
                        <a:rPr sz="500" b="1" u="sng" spc="-10">
                          <a:uFill>
                            <a:solidFill>
                              <a:srgbClr val="000000"/>
                            </a:solidFill>
                          </a:uFill>
                          <a:latin typeface="Calibri"/>
                          <a:cs typeface="Calibri"/>
                        </a:rPr>
                        <a:t>p</a:t>
                      </a:r>
                      <a:r>
                        <a:rPr sz="500" b="1" u="sng">
                          <a:uFill>
                            <a:solidFill>
                              <a:srgbClr val="000000"/>
                            </a:solidFill>
                          </a:uFill>
                          <a:latin typeface="Calibri"/>
                          <a:cs typeface="Calibri"/>
                        </a:rPr>
                        <a:t>a</a:t>
                      </a:r>
                      <a:r>
                        <a:rPr sz="500" b="1" u="sng" spc="-5">
                          <a:uFill>
                            <a:solidFill>
                              <a:srgbClr val="000000"/>
                            </a:solidFill>
                          </a:uFill>
                          <a:latin typeface="Calibri"/>
                          <a:cs typeface="Calibri"/>
                        </a:rPr>
                        <a:t>r</a:t>
                      </a:r>
                      <a:r>
                        <a:rPr sz="500" b="1" u="sng" spc="-10">
                          <a:uFill>
                            <a:solidFill>
                              <a:srgbClr val="000000"/>
                            </a:solidFill>
                          </a:uFill>
                          <a:latin typeface="Calibri"/>
                          <a:cs typeface="Calibri"/>
                        </a:rPr>
                        <a:t>a</a:t>
                      </a:r>
                      <a:r>
                        <a:rPr sz="500" b="1" u="sng">
                          <a:uFill>
                            <a:solidFill>
                              <a:srgbClr val="000000"/>
                            </a:solidFill>
                          </a:uFill>
                          <a:latin typeface="Calibri"/>
                          <a:cs typeface="Calibri"/>
                        </a:rPr>
                        <a:t>t</a:t>
                      </a:r>
                      <a:r>
                        <a:rPr sz="500" b="1" u="sng" spc="-5">
                          <a:uFill>
                            <a:solidFill>
                              <a:srgbClr val="000000"/>
                            </a:solidFill>
                          </a:uFill>
                          <a:latin typeface="Calibri"/>
                          <a:cs typeface="Calibri"/>
                        </a:rPr>
                        <a:t>i</a:t>
                      </a:r>
                      <a:r>
                        <a:rPr sz="500" b="1" u="sng">
                          <a:uFill>
                            <a:solidFill>
                              <a:srgbClr val="000000"/>
                            </a:solidFill>
                          </a:uFill>
                          <a:latin typeface="Calibri"/>
                          <a:cs typeface="Calibri"/>
                        </a:rPr>
                        <a:t>ve</a:t>
                      </a:r>
                      <a:r>
                        <a:rPr sz="500" b="1" u="sng" spc="-10">
                          <a:uFill>
                            <a:solidFill>
                              <a:srgbClr val="000000"/>
                            </a:solidFill>
                          </a:uFill>
                          <a:latin typeface="Calibri"/>
                          <a:cs typeface="Calibri"/>
                        </a:rPr>
                        <a:t> </a:t>
                      </a:r>
                      <a:r>
                        <a:rPr sz="500" b="1" u="sng">
                          <a:uFill>
                            <a:solidFill>
                              <a:srgbClr val="000000"/>
                            </a:solidFill>
                          </a:uFill>
                          <a:latin typeface="Calibri"/>
                          <a:cs typeface="Calibri"/>
                        </a:rPr>
                        <a:t>t</a:t>
                      </a:r>
                      <a:r>
                        <a:rPr sz="500" b="1" u="sng" spc="-5">
                          <a:uFill>
                            <a:solidFill>
                              <a:srgbClr val="000000"/>
                            </a:solidFill>
                          </a:uFill>
                          <a:latin typeface="Calibri"/>
                          <a:cs typeface="Calibri"/>
                        </a:rPr>
                        <a:t>e</a:t>
                      </a:r>
                      <a:r>
                        <a:rPr sz="500" b="1" u="sng" spc="-10">
                          <a:uFill>
                            <a:solidFill>
                              <a:srgbClr val="000000"/>
                            </a:solidFill>
                          </a:uFill>
                          <a:latin typeface="Calibri"/>
                          <a:cs typeface="Calibri"/>
                        </a:rPr>
                        <a:t>s</a:t>
                      </a:r>
                      <a:r>
                        <a:rPr sz="500" b="1" u="sng">
                          <a:uFill>
                            <a:solidFill>
                              <a:srgbClr val="000000"/>
                            </a:solidFill>
                          </a:uFill>
                          <a:latin typeface="Calibri"/>
                          <a:cs typeface="Calibri"/>
                        </a:rPr>
                        <a:t>t</a:t>
                      </a:r>
                      <a:r>
                        <a:rPr sz="500" b="1">
                          <a:latin typeface="Calibri"/>
                          <a:cs typeface="Calibri"/>
                        </a:rPr>
                        <a:t>s</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2540" algn="ctr">
                        <a:lnSpc>
                          <a:spcPct val="100000"/>
                        </a:lnSpc>
                        <a:spcBef>
                          <a:spcPts val="420"/>
                        </a:spcBef>
                      </a:pPr>
                      <a:r>
                        <a:rPr sz="500" u="sng" spc="-5">
                          <a:uFill>
                            <a:solidFill>
                              <a:srgbClr val="000000"/>
                            </a:solidFill>
                          </a:uFill>
                          <a:latin typeface="Calibri"/>
                          <a:cs typeface="Calibri"/>
                        </a:rPr>
                        <a:t>Identify</a:t>
                      </a:r>
                      <a:r>
                        <a:rPr sz="500" u="sng" spc="-20">
                          <a:uFill>
                            <a:solidFill>
                              <a:srgbClr val="000000"/>
                            </a:solidFill>
                          </a:uFill>
                          <a:latin typeface="Calibri"/>
                          <a:cs typeface="Calibri"/>
                        </a:rPr>
                        <a:t> </a:t>
                      </a:r>
                      <a:r>
                        <a:rPr sz="500" u="sng">
                          <a:uFill>
                            <a:solidFill>
                              <a:srgbClr val="000000"/>
                            </a:solidFill>
                          </a:uFill>
                          <a:latin typeface="Calibri"/>
                          <a:cs typeface="Calibri"/>
                        </a:rPr>
                        <a:t>&amp;</a:t>
                      </a:r>
                      <a:r>
                        <a:rPr sz="500" u="sng" spc="-20">
                          <a:uFill>
                            <a:solidFill>
                              <a:srgbClr val="000000"/>
                            </a:solidFill>
                          </a:uFill>
                          <a:latin typeface="Calibri"/>
                          <a:cs typeface="Calibri"/>
                        </a:rPr>
                        <a:t> </a:t>
                      </a:r>
                      <a:r>
                        <a:rPr sz="500" u="sng" spc="-5">
                          <a:uFill>
                            <a:solidFill>
                              <a:srgbClr val="000000"/>
                            </a:solidFill>
                          </a:uFill>
                          <a:latin typeface="Calibri"/>
                          <a:cs typeface="Calibri"/>
                        </a:rPr>
                        <a:t>Classify</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429895">
                        <a:lnSpc>
                          <a:spcPct val="100000"/>
                        </a:lnSpc>
                        <a:spcBef>
                          <a:spcPts val="420"/>
                        </a:spcBef>
                      </a:pPr>
                      <a:r>
                        <a:rPr sz="500" u="sng" spc="-5">
                          <a:uFill>
                            <a:solidFill>
                              <a:srgbClr val="000000"/>
                            </a:solidFill>
                          </a:uFill>
                          <a:latin typeface="Calibri"/>
                          <a:cs typeface="Calibri"/>
                        </a:rPr>
                        <a:t>Observation</a:t>
                      </a:r>
                      <a:r>
                        <a:rPr sz="500" u="sng" spc="-10">
                          <a:uFill>
                            <a:solidFill>
                              <a:srgbClr val="000000"/>
                            </a:solidFill>
                          </a:uFill>
                          <a:latin typeface="Calibri"/>
                          <a:cs typeface="Calibri"/>
                        </a:rPr>
                        <a:t> </a:t>
                      </a:r>
                      <a:r>
                        <a:rPr sz="500" u="sng" spc="-5">
                          <a:uFill>
                            <a:solidFill>
                              <a:srgbClr val="000000"/>
                            </a:solidFill>
                          </a:uFill>
                          <a:latin typeface="Calibri"/>
                          <a:cs typeface="Calibri"/>
                        </a:rPr>
                        <a:t>over</a:t>
                      </a:r>
                      <a:r>
                        <a:rPr sz="500" u="sng" spc="-15">
                          <a:uFill>
                            <a:solidFill>
                              <a:srgbClr val="000000"/>
                            </a:solidFill>
                          </a:uFill>
                          <a:latin typeface="Calibri"/>
                          <a:cs typeface="Calibri"/>
                        </a:rPr>
                        <a:t> </a:t>
                      </a:r>
                      <a:r>
                        <a:rPr sz="500" u="sng">
                          <a:uFill>
                            <a:solidFill>
                              <a:srgbClr val="000000"/>
                            </a:solidFill>
                          </a:uFill>
                          <a:latin typeface="Calibri"/>
                          <a:cs typeface="Calibri"/>
                        </a:rPr>
                        <a:t>time</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1905" algn="ctr">
                        <a:lnSpc>
                          <a:spcPct val="100000"/>
                        </a:lnSpc>
                        <a:spcBef>
                          <a:spcPts val="420"/>
                        </a:spcBef>
                      </a:pPr>
                      <a:r>
                        <a:rPr sz="500" u="sng">
                          <a:uFill>
                            <a:solidFill>
                              <a:srgbClr val="000000"/>
                            </a:solidFill>
                          </a:uFill>
                          <a:latin typeface="Calibri"/>
                          <a:cs typeface="Calibri"/>
                        </a:rPr>
                        <a:t>Pa</a:t>
                      </a:r>
                      <a:r>
                        <a:rPr sz="500" u="sng" spc="-5">
                          <a:uFill>
                            <a:solidFill>
                              <a:srgbClr val="000000"/>
                            </a:solidFill>
                          </a:uFill>
                          <a:latin typeface="Calibri"/>
                          <a:cs typeface="Calibri"/>
                        </a:rPr>
                        <a:t>t</a:t>
                      </a:r>
                      <a:r>
                        <a:rPr sz="500" u="sng">
                          <a:uFill>
                            <a:solidFill>
                              <a:srgbClr val="000000"/>
                            </a:solidFill>
                          </a:uFill>
                          <a:latin typeface="Calibri"/>
                          <a:cs typeface="Calibri"/>
                        </a:rPr>
                        <a:t>tern</a:t>
                      </a:r>
                      <a:r>
                        <a:rPr sz="500" u="sng" spc="-10">
                          <a:uFill>
                            <a:solidFill>
                              <a:srgbClr val="000000"/>
                            </a:solidFill>
                          </a:uFill>
                          <a:latin typeface="Calibri"/>
                          <a:cs typeface="Calibri"/>
                        </a:rPr>
                        <a:t> </a:t>
                      </a:r>
                      <a:r>
                        <a:rPr sz="500" u="sng" spc="-5">
                          <a:uFill>
                            <a:solidFill>
                              <a:srgbClr val="000000"/>
                            </a:solidFill>
                          </a:uFill>
                          <a:latin typeface="Calibri"/>
                          <a:cs typeface="Calibri"/>
                        </a:rPr>
                        <a:t>S</a:t>
                      </a:r>
                      <a:r>
                        <a:rPr sz="500" u="sng">
                          <a:uFill>
                            <a:solidFill>
                              <a:srgbClr val="000000"/>
                            </a:solidFill>
                          </a:uFill>
                          <a:latin typeface="Calibri"/>
                          <a:cs typeface="Calibri"/>
                        </a:rPr>
                        <a:t>ee</a:t>
                      </a:r>
                      <a:r>
                        <a:rPr sz="500" u="sng" spc="-15">
                          <a:uFill>
                            <a:solidFill>
                              <a:srgbClr val="000000"/>
                            </a:solidFill>
                          </a:uFill>
                          <a:latin typeface="Calibri"/>
                          <a:cs typeface="Calibri"/>
                        </a:rPr>
                        <a:t>k</a:t>
                      </a:r>
                      <a:r>
                        <a:rPr sz="500" u="sng">
                          <a:uFill>
                            <a:solidFill>
                              <a:srgbClr val="000000"/>
                            </a:solidFill>
                          </a:uFill>
                          <a:latin typeface="Calibri"/>
                          <a:cs typeface="Calibri"/>
                        </a:rPr>
                        <a:t>i</a:t>
                      </a:r>
                      <a:r>
                        <a:rPr sz="500" u="sng" spc="-5">
                          <a:uFill>
                            <a:solidFill>
                              <a:srgbClr val="000000"/>
                            </a:solidFill>
                          </a:uFill>
                          <a:latin typeface="Calibri"/>
                          <a:cs typeface="Calibri"/>
                        </a:rPr>
                        <a:t>ng</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420"/>
                        </a:spcBef>
                      </a:pPr>
                      <a:r>
                        <a:rPr sz="500" u="sng">
                          <a:uFill>
                            <a:solidFill>
                              <a:srgbClr val="000000"/>
                            </a:solidFill>
                          </a:uFill>
                          <a:latin typeface="Calibri"/>
                          <a:cs typeface="Calibri"/>
                        </a:rPr>
                        <a:t>Research</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786765">
                        <a:lnSpc>
                          <a:spcPct val="100000"/>
                        </a:lnSpc>
                        <a:spcBef>
                          <a:spcPts val="420"/>
                        </a:spcBef>
                      </a:pPr>
                      <a:r>
                        <a:rPr sz="500" u="sng" spc="-5">
                          <a:uFill>
                            <a:solidFill>
                              <a:srgbClr val="000000"/>
                            </a:solidFill>
                          </a:uFill>
                          <a:latin typeface="Calibri"/>
                          <a:cs typeface="Calibri"/>
                        </a:rPr>
                        <a:t>BIG</a:t>
                      </a:r>
                      <a:r>
                        <a:rPr sz="500" u="sng" spc="5">
                          <a:uFill>
                            <a:solidFill>
                              <a:srgbClr val="000000"/>
                            </a:solidFill>
                          </a:uFill>
                          <a:latin typeface="Calibri"/>
                          <a:cs typeface="Calibri"/>
                        </a:rPr>
                        <a:t> </a:t>
                      </a:r>
                      <a:r>
                        <a:rPr sz="500" u="sng" spc="-5">
                          <a:uFill>
                            <a:solidFill>
                              <a:srgbClr val="000000"/>
                            </a:solidFill>
                          </a:uFill>
                          <a:latin typeface="Calibri"/>
                          <a:cs typeface="Calibri"/>
                        </a:rPr>
                        <a:t>Question </a:t>
                      </a:r>
                      <a:r>
                        <a:rPr sz="500" u="sng">
                          <a:uFill>
                            <a:solidFill>
                              <a:srgbClr val="000000"/>
                            </a:solidFill>
                          </a:uFill>
                          <a:latin typeface="Calibri"/>
                          <a:cs typeface="Calibri"/>
                        </a:rPr>
                        <a:t>–</a:t>
                      </a:r>
                      <a:r>
                        <a:rPr sz="500" u="sng" spc="5">
                          <a:uFill>
                            <a:solidFill>
                              <a:srgbClr val="000000"/>
                            </a:solidFill>
                          </a:uFill>
                          <a:latin typeface="Calibri"/>
                          <a:cs typeface="Calibri"/>
                        </a:rPr>
                        <a:t> </a:t>
                      </a:r>
                      <a:r>
                        <a:rPr sz="500" u="sng" spc="-5">
                          <a:uFill>
                            <a:solidFill>
                              <a:srgbClr val="000000"/>
                            </a:solidFill>
                          </a:uFill>
                          <a:latin typeface="Calibri"/>
                          <a:cs typeface="Calibri"/>
                        </a:rPr>
                        <a:t>Assessment</a:t>
                      </a:r>
                      <a:r>
                        <a:rPr sz="500" u="sng" spc="-10">
                          <a:uFill>
                            <a:solidFill>
                              <a:srgbClr val="000000"/>
                            </a:solidFill>
                          </a:uFill>
                          <a:latin typeface="Calibri"/>
                          <a:cs typeface="Calibri"/>
                        </a:rPr>
                        <a:t> </a:t>
                      </a:r>
                      <a:r>
                        <a:rPr sz="500" u="sng" spc="-5">
                          <a:uFill>
                            <a:solidFill>
                              <a:srgbClr val="000000"/>
                            </a:solidFill>
                          </a:uFill>
                          <a:latin typeface="Calibri"/>
                          <a:cs typeface="Calibri"/>
                        </a:rPr>
                        <a:t>Opportunity</a:t>
                      </a:r>
                      <a:endParaRPr sz="500">
                        <a:latin typeface="Calibri"/>
                        <a:cs typeface="Calibri"/>
                      </a:endParaRPr>
                    </a:p>
                  </a:txBody>
                  <a:tcPr marL="0" marR="0" marT="4836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11"/>
                  </a:ext>
                </a:extLst>
              </a:tr>
              <a:tr h="415741">
                <a:tc>
                  <a:txBody>
                    <a:bodyPr/>
                    <a:lstStyle/>
                    <a:p>
                      <a:pPr>
                        <a:lnSpc>
                          <a:spcPct val="100000"/>
                        </a:lnSpc>
                        <a:spcBef>
                          <a:spcPts val="35"/>
                        </a:spcBef>
                      </a:pPr>
                      <a:endParaRPr sz="500">
                        <a:latin typeface="Times New Roman"/>
                        <a:cs typeface="Times New Roman"/>
                      </a:endParaRPr>
                    </a:p>
                    <a:p>
                      <a:pPr marL="68580" marR="121285" algn="just">
                        <a:lnSpc>
                          <a:spcPct val="101000"/>
                        </a:lnSpc>
                      </a:pPr>
                      <a:r>
                        <a:rPr sz="500" b="1">
                          <a:latin typeface="Calibri"/>
                          <a:cs typeface="Calibri"/>
                        </a:rPr>
                        <a:t>How </a:t>
                      </a:r>
                      <a:r>
                        <a:rPr sz="500" b="1" spc="-5">
                          <a:latin typeface="Calibri"/>
                          <a:cs typeface="Calibri"/>
                        </a:rPr>
                        <a:t>does adding different amounts </a:t>
                      </a:r>
                      <a:r>
                        <a:rPr sz="500" b="1">
                          <a:latin typeface="Calibri"/>
                          <a:cs typeface="Calibri"/>
                        </a:rPr>
                        <a:t>of </a:t>
                      </a:r>
                      <a:r>
                        <a:rPr sz="500" b="1" spc="-5">
                          <a:latin typeface="Calibri"/>
                          <a:cs typeface="Calibri"/>
                        </a:rPr>
                        <a:t>sand to </a:t>
                      </a:r>
                      <a:r>
                        <a:rPr sz="500" b="1">
                          <a:latin typeface="Calibri"/>
                          <a:cs typeface="Calibri"/>
                        </a:rPr>
                        <a:t> soil </a:t>
                      </a:r>
                      <a:r>
                        <a:rPr sz="500" b="1" spc="-5">
                          <a:latin typeface="Calibri"/>
                          <a:cs typeface="Calibri"/>
                        </a:rPr>
                        <a:t>affect </a:t>
                      </a:r>
                      <a:r>
                        <a:rPr sz="500" b="1">
                          <a:latin typeface="Calibri"/>
                          <a:cs typeface="Calibri"/>
                        </a:rPr>
                        <a:t>how </a:t>
                      </a:r>
                      <a:r>
                        <a:rPr sz="500" b="1" spc="-5">
                          <a:latin typeface="Calibri"/>
                          <a:cs typeface="Calibri"/>
                        </a:rPr>
                        <a:t>quickly </a:t>
                      </a:r>
                      <a:r>
                        <a:rPr sz="500" b="1">
                          <a:latin typeface="Calibri"/>
                          <a:cs typeface="Calibri"/>
                        </a:rPr>
                        <a:t>water </a:t>
                      </a:r>
                      <a:r>
                        <a:rPr sz="500" b="1" spc="-5">
                          <a:latin typeface="Calibri"/>
                          <a:cs typeface="Calibri"/>
                        </a:rPr>
                        <a:t>drains through </a:t>
                      </a:r>
                      <a:r>
                        <a:rPr sz="500" b="1" spc="-10">
                          <a:latin typeface="Calibri"/>
                          <a:cs typeface="Calibri"/>
                        </a:rPr>
                        <a:t>it? </a:t>
                      </a:r>
                      <a:r>
                        <a:rPr sz="500" b="1" spc="-100">
                          <a:latin typeface="Calibri"/>
                          <a:cs typeface="Calibri"/>
                        </a:rPr>
                        <a:t> </a:t>
                      </a:r>
                      <a:r>
                        <a:rPr sz="500" b="1" spc="-5">
                          <a:latin typeface="Calibri"/>
                          <a:cs typeface="Calibri"/>
                        </a:rPr>
                        <a:t>Which </a:t>
                      </a:r>
                      <a:r>
                        <a:rPr sz="500" b="1">
                          <a:latin typeface="Calibri"/>
                          <a:cs typeface="Calibri"/>
                        </a:rPr>
                        <a:t>soil</a:t>
                      </a:r>
                      <a:r>
                        <a:rPr sz="500" b="1" spc="-10">
                          <a:latin typeface="Calibri"/>
                          <a:cs typeface="Calibri"/>
                        </a:rPr>
                        <a:t> </a:t>
                      </a:r>
                      <a:r>
                        <a:rPr sz="500" b="1" spc="-5">
                          <a:latin typeface="Calibri"/>
                          <a:cs typeface="Calibri"/>
                        </a:rPr>
                        <a:t>absorbs</a:t>
                      </a:r>
                      <a:r>
                        <a:rPr sz="500" b="1" spc="-10">
                          <a:latin typeface="Calibri"/>
                          <a:cs typeface="Calibri"/>
                        </a:rPr>
                        <a:t> </a:t>
                      </a:r>
                      <a:r>
                        <a:rPr sz="500" b="1">
                          <a:latin typeface="Calibri"/>
                          <a:cs typeface="Calibri"/>
                        </a:rPr>
                        <a:t>the </a:t>
                      </a:r>
                      <a:r>
                        <a:rPr sz="500" b="1" spc="-5">
                          <a:latin typeface="Calibri"/>
                          <a:cs typeface="Calibri"/>
                        </a:rPr>
                        <a:t>most</a:t>
                      </a:r>
                      <a:r>
                        <a:rPr sz="500" b="1" spc="5">
                          <a:latin typeface="Calibri"/>
                          <a:cs typeface="Calibri"/>
                        </a:rPr>
                        <a:t> </a:t>
                      </a:r>
                      <a:r>
                        <a:rPr sz="500" b="1" spc="-5">
                          <a:latin typeface="Calibri"/>
                          <a:cs typeface="Calibri"/>
                        </a:rPr>
                        <a:t>water?</a:t>
                      </a:r>
                      <a:endParaRPr sz="500">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500">
                        <a:latin typeface="Times New Roman"/>
                        <a:cs typeface="Times New Roman"/>
                      </a:endParaRPr>
                    </a:p>
                    <a:p>
                      <a:pPr marL="68580" marR="100965">
                        <a:lnSpc>
                          <a:spcPct val="102000"/>
                        </a:lnSpc>
                        <a:spcBef>
                          <a:spcPts val="5"/>
                        </a:spcBef>
                      </a:pPr>
                      <a:r>
                        <a:rPr sz="500">
                          <a:latin typeface="Calibri"/>
                          <a:cs typeface="Calibri"/>
                        </a:rPr>
                        <a:t>Can you </a:t>
                      </a:r>
                      <a:r>
                        <a:rPr sz="500" spc="-5">
                          <a:latin typeface="Calibri"/>
                          <a:cs typeface="Calibri"/>
                        </a:rPr>
                        <a:t>use </a:t>
                      </a:r>
                      <a:r>
                        <a:rPr sz="500">
                          <a:latin typeface="Calibri"/>
                          <a:cs typeface="Calibri"/>
                        </a:rPr>
                        <a:t>the </a:t>
                      </a:r>
                      <a:r>
                        <a:rPr sz="500" spc="-5">
                          <a:latin typeface="Calibri"/>
                          <a:cs typeface="Calibri"/>
                        </a:rPr>
                        <a:t>identification </a:t>
                      </a:r>
                      <a:r>
                        <a:rPr sz="500">
                          <a:latin typeface="Calibri"/>
                          <a:cs typeface="Calibri"/>
                        </a:rPr>
                        <a:t>key to find </a:t>
                      </a:r>
                      <a:r>
                        <a:rPr sz="500" spc="-5">
                          <a:latin typeface="Calibri"/>
                          <a:cs typeface="Calibri"/>
                        </a:rPr>
                        <a:t>out </a:t>
                      </a:r>
                      <a:r>
                        <a:rPr sz="500">
                          <a:latin typeface="Calibri"/>
                          <a:cs typeface="Calibri"/>
                        </a:rPr>
                        <a:t>the </a:t>
                      </a:r>
                      <a:r>
                        <a:rPr sz="500" spc="-100">
                          <a:latin typeface="Calibri"/>
                          <a:cs typeface="Calibri"/>
                        </a:rPr>
                        <a:t> </a:t>
                      </a:r>
                      <a:r>
                        <a:rPr sz="500">
                          <a:latin typeface="Calibri"/>
                          <a:cs typeface="Calibri"/>
                        </a:rPr>
                        <a:t>name</a:t>
                      </a:r>
                      <a:r>
                        <a:rPr sz="500" spc="-10">
                          <a:latin typeface="Calibri"/>
                          <a:cs typeface="Calibri"/>
                        </a:rPr>
                        <a:t> </a:t>
                      </a:r>
                      <a:r>
                        <a:rPr sz="500" spc="-5">
                          <a:latin typeface="Calibri"/>
                          <a:cs typeface="Calibri"/>
                        </a:rPr>
                        <a:t>of </a:t>
                      </a:r>
                      <a:r>
                        <a:rPr sz="500">
                          <a:latin typeface="Calibri"/>
                          <a:cs typeface="Calibri"/>
                        </a:rPr>
                        <a:t>each</a:t>
                      </a:r>
                      <a:r>
                        <a:rPr sz="500" spc="-10">
                          <a:latin typeface="Calibri"/>
                          <a:cs typeface="Calibri"/>
                        </a:rPr>
                        <a:t> </a:t>
                      </a:r>
                      <a:r>
                        <a:rPr sz="500" spc="-5">
                          <a:latin typeface="Calibri"/>
                          <a:cs typeface="Calibri"/>
                        </a:rPr>
                        <a:t>of </a:t>
                      </a:r>
                      <a:r>
                        <a:rPr sz="500">
                          <a:latin typeface="Calibri"/>
                          <a:cs typeface="Calibri"/>
                        </a:rPr>
                        <a:t>the</a:t>
                      </a:r>
                      <a:r>
                        <a:rPr sz="500" spc="-10">
                          <a:latin typeface="Calibri"/>
                          <a:cs typeface="Calibri"/>
                        </a:rPr>
                        <a:t> </a:t>
                      </a:r>
                      <a:r>
                        <a:rPr sz="500" spc="-5">
                          <a:latin typeface="Calibri"/>
                          <a:cs typeface="Calibri"/>
                        </a:rPr>
                        <a:t>rocks</a:t>
                      </a:r>
                      <a:r>
                        <a:rPr sz="500" spc="-20">
                          <a:latin typeface="Calibri"/>
                          <a:cs typeface="Calibri"/>
                        </a:rPr>
                        <a:t> </a:t>
                      </a:r>
                      <a:r>
                        <a:rPr sz="500">
                          <a:latin typeface="Calibri"/>
                          <a:cs typeface="Calibri"/>
                        </a:rPr>
                        <a:t>in</a:t>
                      </a:r>
                      <a:r>
                        <a:rPr sz="500" spc="5">
                          <a:latin typeface="Calibri"/>
                          <a:cs typeface="Calibri"/>
                        </a:rPr>
                        <a:t> </a:t>
                      </a:r>
                      <a:r>
                        <a:rPr sz="500" spc="-5">
                          <a:latin typeface="Calibri"/>
                          <a:cs typeface="Calibri"/>
                        </a:rPr>
                        <a:t>your collection?</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5"/>
                        </a:spcBef>
                      </a:pPr>
                      <a:endParaRPr sz="500">
                        <a:latin typeface="Times New Roman"/>
                        <a:cs typeface="Times New Roman"/>
                      </a:endParaRPr>
                    </a:p>
                    <a:p>
                      <a:pPr marL="68580" marR="122555">
                        <a:lnSpc>
                          <a:spcPct val="101000"/>
                        </a:lnSpc>
                      </a:pPr>
                      <a:r>
                        <a:rPr sz="500" spc="-5">
                          <a:latin typeface="Calibri"/>
                          <a:cs typeface="Calibri"/>
                        </a:rPr>
                        <a:t>How</a:t>
                      </a:r>
                      <a:r>
                        <a:rPr sz="500">
                          <a:latin typeface="Calibri"/>
                          <a:cs typeface="Calibri"/>
                        </a:rPr>
                        <a:t> </a:t>
                      </a:r>
                      <a:r>
                        <a:rPr sz="500" spc="-5">
                          <a:latin typeface="Calibri"/>
                          <a:cs typeface="Calibri"/>
                        </a:rPr>
                        <a:t>does</a:t>
                      </a:r>
                      <a:r>
                        <a:rPr sz="500" spc="-10">
                          <a:latin typeface="Calibri"/>
                          <a:cs typeface="Calibri"/>
                        </a:rPr>
                        <a:t> </a:t>
                      </a:r>
                      <a:r>
                        <a:rPr sz="500" spc="-5">
                          <a:latin typeface="Calibri"/>
                          <a:cs typeface="Calibri"/>
                        </a:rPr>
                        <a:t>tumbling change</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rock</a:t>
                      </a:r>
                      <a:r>
                        <a:rPr sz="500" spc="5">
                          <a:latin typeface="Calibri"/>
                          <a:cs typeface="Calibri"/>
                        </a:rPr>
                        <a:t> </a:t>
                      </a:r>
                      <a:r>
                        <a:rPr sz="500" spc="-5">
                          <a:latin typeface="Calibri"/>
                          <a:cs typeface="Calibri"/>
                        </a:rPr>
                        <a:t>over </a:t>
                      </a:r>
                      <a:r>
                        <a:rPr sz="500">
                          <a:latin typeface="Calibri"/>
                          <a:cs typeface="Calibri"/>
                        </a:rPr>
                        <a:t> </a:t>
                      </a:r>
                      <a:r>
                        <a:rPr sz="500" spc="-5">
                          <a:latin typeface="Calibri"/>
                          <a:cs typeface="Calibri"/>
                        </a:rPr>
                        <a:t>time?What happens when water </a:t>
                      </a:r>
                      <a:r>
                        <a:rPr sz="500">
                          <a:latin typeface="Calibri"/>
                          <a:cs typeface="Calibri"/>
                        </a:rPr>
                        <a:t>keeps </a:t>
                      </a:r>
                      <a:r>
                        <a:rPr sz="500" spc="-5">
                          <a:latin typeface="Calibri"/>
                          <a:cs typeface="Calibri"/>
                        </a:rPr>
                        <a:t>dripping </a:t>
                      </a:r>
                      <a:r>
                        <a:rPr sz="500" spc="-100">
                          <a:latin typeface="Calibri"/>
                          <a:cs typeface="Calibri"/>
                        </a:rPr>
                        <a:t> </a:t>
                      </a:r>
                      <a:r>
                        <a:rPr sz="500" spc="-5">
                          <a:latin typeface="Calibri"/>
                          <a:cs typeface="Calibri"/>
                        </a:rPr>
                        <a:t>on</a:t>
                      </a:r>
                      <a:r>
                        <a:rPr sz="500">
                          <a:latin typeface="Calibri"/>
                          <a:cs typeface="Calibri"/>
                        </a:rPr>
                        <a:t> a </a:t>
                      </a:r>
                      <a:r>
                        <a:rPr sz="500" spc="-5">
                          <a:latin typeface="Calibri"/>
                          <a:cs typeface="Calibri"/>
                        </a:rPr>
                        <a:t>sandcastle?</a:t>
                      </a:r>
                      <a:endParaRPr sz="500">
                        <a:latin typeface="Calibri"/>
                        <a:cs typeface="Calibri"/>
                      </a:endParaRPr>
                    </a:p>
                  </a:txBody>
                  <a:tcPr marL="0" marR="0" marT="403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25"/>
                        </a:spcBef>
                      </a:pPr>
                      <a:endParaRPr sz="500">
                        <a:latin typeface="Times New Roman"/>
                        <a:cs typeface="Times New Roman"/>
                      </a:endParaRPr>
                    </a:p>
                    <a:p>
                      <a:pPr marL="67945" marR="146050">
                        <a:lnSpc>
                          <a:spcPct val="102000"/>
                        </a:lnSpc>
                        <a:spcBef>
                          <a:spcPts val="5"/>
                        </a:spcBef>
                      </a:pPr>
                      <a:r>
                        <a:rPr sz="500">
                          <a:latin typeface="Calibri"/>
                          <a:cs typeface="Calibri"/>
                        </a:rPr>
                        <a:t>Is </a:t>
                      </a:r>
                      <a:r>
                        <a:rPr sz="500" spc="-5">
                          <a:latin typeface="Calibri"/>
                          <a:cs typeface="Calibri"/>
                        </a:rPr>
                        <a:t>there </a:t>
                      </a:r>
                      <a:r>
                        <a:rPr sz="500">
                          <a:latin typeface="Calibri"/>
                          <a:cs typeface="Calibri"/>
                        </a:rPr>
                        <a:t>a </a:t>
                      </a:r>
                      <a:r>
                        <a:rPr sz="500" spc="-5">
                          <a:latin typeface="Calibri"/>
                          <a:cs typeface="Calibri"/>
                        </a:rPr>
                        <a:t>pattern </a:t>
                      </a:r>
                      <a:r>
                        <a:rPr sz="500">
                          <a:latin typeface="Calibri"/>
                          <a:cs typeface="Calibri"/>
                        </a:rPr>
                        <a:t>in </a:t>
                      </a:r>
                      <a:r>
                        <a:rPr sz="500" spc="-5">
                          <a:latin typeface="Calibri"/>
                          <a:cs typeface="Calibri"/>
                        </a:rPr>
                        <a:t>where </a:t>
                      </a:r>
                      <a:r>
                        <a:rPr sz="500">
                          <a:latin typeface="Calibri"/>
                          <a:cs typeface="Calibri"/>
                        </a:rPr>
                        <a:t>we </a:t>
                      </a:r>
                      <a:r>
                        <a:rPr sz="500" spc="-5">
                          <a:latin typeface="Calibri"/>
                          <a:cs typeface="Calibri"/>
                        </a:rPr>
                        <a:t>find volcanos on </a:t>
                      </a:r>
                      <a:r>
                        <a:rPr sz="500" spc="-100">
                          <a:latin typeface="Calibri"/>
                          <a:cs typeface="Calibri"/>
                        </a:rPr>
                        <a:t> </a:t>
                      </a:r>
                      <a:r>
                        <a:rPr sz="500">
                          <a:latin typeface="Calibri"/>
                          <a:cs typeface="Calibri"/>
                        </a:rPr>
                        <a:t>planet</a:t>
                      </a:r>
                      <a:r>
                        <a:rPr sz="500" spc="-10">
                          <a:latin typeface="Calibri"/>
                          <a:cs typeface="Calibri"/>
                        </a:rPr>
                        <a:t> </a:t>
                      </a:r>
                      <a:r>
                        <a:rPr sz="500" spc="-5">
                          <a:latin typeface="Calibri"/>
                          <a:cs typeface="Calibri"/>
                        </a:rPr>
                        <a:t>Earth?</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40"/>
                        </a:spcBef>
                      </a:pPr>
                      <a:endParaRPr sz="500">
                        <a:latin typeface="Times New Roman"/>
                        <a:cs typeface="Times New Roman"/>
                      </a:endParaRPr>
                    </a:p>
                    <a:p>
                      <a:pPr marL="67945">
                        <a:lnSpc>
                          <a:spcPct val="100000"/>
                        </a:lnSpc>
                      </a:pPr>
                      <a:r>
                        <a:rPr sz="500" spc="-5">
                          <a:latin typeface="Calibri"/>
                          <a:cs typeface="Calibri"/>
                        </a:rPr>
                        <a:t>Who </a:t>
                      </a:r>
                      <a:r>
                        <a:rPr sz="500">
                          <a:latin typeface="Calibri"/>
                          <a:cs typeface="Calibri"/>
                        </a:rPr>
                        <a:t>was</a:t>
                      </a:r>
                      <a:r>
                        <a:rPr sz="500" spc="-20">
                          <a:latin typeface="Calibri"/>
                          <a:cs typeface="Calibri"/>
                        </a:rPr>
                        <a:t> </a:t>
                      </a:r>
                      <a:r>
                        <a:rPr sz="500">
                          <a:latin typeface="Calibri"/>
                          <a:cs typeface="Calibri"/>
                        </a:rPr>
                        <a:t>Mary</a:t>
                      </a:r>
                      <a:r>
                        <a:rPr sz="500" spc="-10">
                          <a:latin typeface="Calibri"/>
                          <a:cs typeface="Calibri"/>
                        </a:rPr>
                        <a:t> </a:t>
                      </a:r>
                      <a:r>
                        <a:rPr sz="500" spc="-5">
                          <a:latin typeface="Calibri"/>
                          <a:cs typeface="Calibri"/>
                        </a:rPr>
                        <a:t>Anning</a:t>
                      </a:r>
                      <a:r>
                        <a:rPr sz="500">
                          <a:latin typeface="Calibri"/>
                          <a:cs typeface="Calibri"/>
                        </a:rPr>
                        <a:t> </a:t>
                      </a:r>
                      <a:r>
                        <a:rPr sz="500" spc="-5">
                          <a:latin typeface="Calibri"/>
                          <a:cs typeface="Calibri"/>
                        </a:rPr>
                        <a:t>and</a:t>
                      </a:r>
                      <a:r>
                        <a:rPr sz="500">
                          <a:latin typeface="Calibri"/>
                          <a:cs typeface="Calibri"/>
                        </a:rPr>
                        <a:t> </a:t>
                      </a:r>
                      <a:r>
                        <a:rPr sz="500" spc="-5">
                          <a:latin typeface="Calibri"/>
                          <a:cs typeface="Calibri"/>
                        </a:rPr>
                        <a:t>what</a:t>
                      </a:r>
                      <a:r>
                        <a:rPr sz="500" spc="5">
                          <a:latin typeface="Calibri"/>
                          <a:cs typeface="Calibri"/>
                        </a:rPr>
                        <a:t> </a:t>
                      </a:r>
                      <a:r>
                        <a:rPr sz="500" spc="-5">
                          <a:latin typeface="Calibri"/>
                          <a:cs typeface="Calibri"/>
                        </a:rPr>
                        <a:t>did</a:t>
                      </a:r>
                      <a:r>
                        <a:rPr sz="500">
                          <a:latin typeface="Calibri"/>
                          <a:cs typeface="Calibri"/>
                        </a:rPr>
                        <a:t> </a:t>
                      </a:r>
                      <a:r>
                        <a:rPr sz="500" spc="-10">
                          <a:latin typeface="Calibri"/>
                          <a:cs typeface="Calibri"/>
                        </a:rPr>
                        <a:t>she</a:t>
                      </a:r>
                      <a:r>
                        <a:rPr sz="500">
                          <a:latin typeface="Calibri"/>
                          <a:cs typeface="Calibri"/>
                        </a:rPr>
                        <a:t> </a:t>
                      </a:r>
                      <a:r>
                        <a:rPr sz="500" spc="-5">
                          <a:latin typeface="Calibri"/>
                          <a:cs typeface="Calibri"/>
                        </a:rPr>
                        <a:t>discover?</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500">
                        <a:latin typeface="Times New Roman"/>
                        <a:cs typeface="Times New Roman"/>
                      </a:endParaRPr>
                    </a:p>
                    <a:p>
                      <a:pPr marL="68580">
                        <a:lnSpc>
                          <a:spcPct val="100000"/>
                        </a:lnSpc>
                      </a:pPr>
                      <a:r>
                        <a:rPr sz="500" spc="-5">
                          <a:latin typeface="Calibri"/>
                          <a:cs typeface="Calibri"/>
                        </a:rPr>
                        <a:t>What </a:t>
                      </a:r>
                      <a:r>
                        <a:rPr sz="500">
                          <a:latin typeface="Calibri"/>
                          <a:cs typeface="Calibri"/>
                        </a:rPr>
                        <a:t>are</a:t>
                      </a:r>
                      <a:r>
                        <a:rPr sz="500" spc="-30">
                          <a:latin typeface="Calibri"/>
                          <a:cs typeface="Calibri"/>
                        </a:rPr>
                        <a:t> </a:t>
                      </a:r>
                      <a:r>
                        <a:rPr sz="500">
                          <a:latin typeface="Calibri"/>
                          <a:cs typeface="Calibri"/>
                        </a:rPr>
                        <a:t>rocks</a:t>
                      </a:r>
                      <a:r>
                        <a:rPr sz="500" spc="-10">
                          <a:latin typeface="Calibri"/>
                          <a:cs typeface="Calibri"/>
                        </a:rPr>
                        <a:t> </a:t>
                      </a:r>
                      <a:r>
                        <a:rPr sz="500" spc="-5">
                          <a:latin typeface="Calibri"/>
                          <a:cs typeface="Calibri"/>
                        </a:rPr>
                        <a:t>and</a:t>
                      </a:r>
                      <a:r>
                        <a:rPr sz="500">
                          <a:latin typeface="Calibri"/>
                          <a:cs typeface="Calibri"/>
                        </a:rPr>
                        <a:t> </a:t>
                      </a:r>
                      <a:r>
                        <a:rPr sz="500" spc="-5">
                          <a:latin typeface="Calibri"/>
                          <a:cs typeface="Calibri"/>
                        </a:rPr>
                        <a:t>soils</a:t>
                      </a:r>
                      <a:r>
                        <a:rPr sz="500" spc="-10">
                          <a:latin typeface="Calibri"/>
                          <a:cs typeface="Calibri"/>
                        </a:rPr>
                        <a:t> </a:t>
                      </a:r>
                      <a:r>
                        <a:rPr sz="500" spc="-5">
                          <a:latin typeface="Calibri"/>
                          <a:cs typeface="Calibri"/>
                        </a:rPr>
                        <a:t>like?</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pic>
        <p:nvPicPr>
          <p:cNvPr id="5" name="Picture 4">
            <a:extLst>
              <a:ext uri="{FF2B5EF4-FFF2-40B4-BE49-F238E27FC236}">
                <a16:creationId xmlns:a16="http://schemas.microsoft.com/office/drawing/2014/main" id="{DE7C3EC4-2FD0-4947-94D6-D583CDD923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345B8-9016-4F34-94BB-0C418A0CBAF0}"/>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1579901"/>
              </p:ext>
            </p:extLst>
          </p:nvPr>
        </p:nvGraphicFramePr>
        <p:xfrm>
          <a:off x="503363" y="914400"/>
          <a:ext cx="8899273" cy="4755490"/>
        </p:xfrm>
        <a:graphic>
          <a:graphicData uri="http://schemas.openxmlformats.org/drawingml/2006/table">
            <a:tbl>
              <a:tblPr firstRow="1" bandRow="1">
                <a:tableStyleId>{2D5ABB26-0587-4C30-8999-92F81FD0307C}</a:tableStyleId>
              </a:tblPr>
              <a:tblGrid>
                <a:gridCol w="1307684">
                  <a:extLst>
                    <a:ext uri="{9D8B030D-6E8A-4147-A177-3AD203B41FA5}">
                      <a16:colId xmlns:a16="http://schemas.microsoft.com/office/drawing/2014/main" val="20000"/>
                    </a:ext>
                  </a:extLst>
                </a:gridCol>
                <a:gridCol w="1203227">
                  <a:extLst>
                    <a:ext uri="{9D8B030D-6E8A-4147-A177-3AD203B41FA5}">
                      <a16:colId xmlns:a16="http://schemas.microsoft.com/office/drawing/2014/main" val="20001"/>
                    </a:ext>
                  </a:extLst>
                </a:gridCol>
                <a:gridCol w="102729">
                  <a:extLst>
                    <a:ext uri="{9D8B030D-6E8A-4147-A177-3AD203B41FA5}">
                      <a16:colId xmlns:a16="http://schemas.microsoft.com/office/drawing/2014/main" val="20002"/>
                    </a:ext>
                  </a:extLst>
                </a:gridCol>
                <a:gridCol w="1306532">
                  <a:extLst>
                    <a:ext uri="{9D8B030D-6E8A-4147-A177-3AD203B41FA5}">
                      <a16:colId xmlns:a16="http://schemas.microsoft.com/office/drawing/2014/main" val="20003"/>
                    </a:ext>
                  </a:extLst>
                </a:gridCol>
                <a:gridCol w="1304805">
                  <a:extLst>
                    <a:ext uri="{9D8B030D-6E8A-4147-A177-3AD203B41FA5}">
                      <a16:colId xmlns:a16="http://schemas.microsoft.com/office/drawing/2014/main" val="20004"/>
                    </a:ext>
                  </a:extLst>
                </a:gridCol>
                <a:gridCol w="162956">
                  <a:extLst>
                    <a:ext uri="{9D8B030D-6E8A-4147-A177-3AD203B41FA5}">
                      <a16:colId xmlns:a16="http://schemas.microsoft.com/office/drawing/2014/main" val="20005"/>
                    </a:ext>
                  </a:extLst>
                </a:gridCol>
                <a:gridCol w="1142999">
                  <a:extLst>
                    <a:ext uri="{9D8B030D-6E8A-4147-A177-3AD203B41FA5}">
                      <a16:colId xmlns:a16="http://schemas.microsoft.com/office/drawing/2014/main" val="20006"/>
                    </a:ext>
                  </a:extLst>
                </a:gridCol>
                <a:gridCol w="489446">
                  <a:extLst>
                    <a:ext uri="{9D8B030D-6E8A-4147-A177-3AD203B41FA5}">
                      <a16:colId xmlns:a16="http://schemas.microsoft.com/office/drawing/2014/main" val="20007"/>
                    </a:ext>
                  </a:extLst>
                </a:gridCol>
                <a:gridCol w="1878895">
                  <a:extLst>
                    <a:ext uri="{9D8B030D-6E8A-4147-A177-3AD203B41FA5}">
                      <a16:colId xmlns:a16="http://schemas.microsoft.com/office/drawing/2014/main" val="20008"/>
                    </a:ext>
                  </a:extLst>
                </a:gridCol>
              </a:tblGrid>
              <a:tr h="381000">
                <a:tc gridSpan="9">
                  <a:txBody>
                    <a:bodyPr/>
                    <a:lstStyle/>
                    <a:p>
                      <a:pPr marL="1124585" algn="ctr">
                        <a:lnSpc>
                          <a:spcPct val="100000"/>
                        </a:lnSpc>
                        <a:spcBef>
                          <a:spcPts val="5"/>
                        </a:spcBef>
                      </a:pPr>
                      <a:r>
                        <a:rPr sz="1000" b="1" u="sng">
                          <a:solidFill>
                            <a:schemeClr val="bg1"/>
                          </a:solidFill>
                          <a:uFill>
                            <a:solidFill>
                              <a:srgbClr val="000000"/>
                            </a:solidFill>
                          </a:uFill>
                          <a:latin typeface="Calibri"/>
                          <a:cs typeface="Calibri"/>
                        </a:rPr>
                        <a:t>Year 4 –</a:t>
                      </a:r>
                      <a:r>
                        <a:rPr sz="1000" b="1" u="sng" spc="-2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Materials</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Solids, Liquids</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&amp;</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Gases</a:t>
                      </a:r>
                      <a:endParaRPr sz="1000">
                        <a:solidFill>
                          <a:schemeClr val="bg1"/>
                        </a:solidFill>
                        <a:latin typeface="Calibri"/>
                        <a:cs typeface="Calibri"/>
                      </a:endParaRPr>
                    </a:p>
                  </a:txBody>
                  <a:tcPr marL="0" marR="0" marT="0" marB="0" anchor="ctr">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hMerge="1">
                  <a:txBody>
                    <a:bodyPr/>
                    <a:lstStyle/>
                    <a:p>
                      <a:pPr>
                        <a:lnSpc>
                          <a:spcPct val="100000"/>
                        </a:lnSpc>
                        <a:spcBef>
                          <a:spcPts val="30"/>
                        </a:spcBef>
                      </a:pPr>
                      <a:endParaRPr sz="900">
                        <a:latin typeface="Times New Roman"/>
                        <a:cs typeface="Times New Roman"/>
                      </a:endParaRPr>
                    </a:p>
                    <a:p>
                      <a:pPr marL="1124585">
                        <a:lnSpc>
                          <a:spcPct val="100000"/>
                        </a:lnSpc>
                        <a:spcBef>
                          <a:spcPts val="5"/>
                        </a:spcBef>
                      </a:pPr>
                      <a:r>
                        <a:rPr sz="1000" b="1" u="sng">
                          <a:solidFill>
                            <a:schemeClr val="bg1"/>
                          </a:solidFill>
                          <a:uFill>
                            <a:solidFill>
                              <a:srgbClr val="000000"/>
                            </a:solidFill>
                          </a:uFill>
                          <a:latin typeface="Calibri"/>
                          <a:cs typeface="Calibri"/>
                        </a:rPr>
                        <a:t>Year 4 –</a:t>
                      </a:r>
                      <a:r>
                        <a:rPr sz="1000" b="1" u="sng" spc="-2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Materials</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10">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Solids, Liquids</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&amp;</a:t>
                      </a:r>
                      <a:r>
                        <a:rPr sz="1000" b="1" u="sng" spc="-1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Gases</a:t>
                      </a:r>
                      <a:endParaRPr sz="1000">
                        <a:solidFill>
                          <a:schemeClr val="bg1"/>
                        </a:solidFill>
                        <a:latin typeface="Calibri"/>
                        <a:cs typeface="Calibri"/>
                      </a:endParaRPr>
                    </a:p>
                  </a:txBody>
                  <a:tcPr marL="0" marR="0" marT="0" marB="0">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hMerge="1">
                  <a:txBody>
                    <a:bodyPr/>
                    <a:lstStyle/>
                    <a:p>
                      <a:pPr>
                        <a:lnSpc>
                          <a:spcPct val="100000"/>
                        </a:lnSpc>
                      </a:pPr>
                      <a:endParaRPr sz="500">
                        <a:latin typeface="Times New Roman"/>
                        <a:cs typeface="Times New Roman"/>
                      </a:endParaRPr>
                    </a:p>
                  </a:txBody>
                  <a:tcPr marL="0" marR="0" marT="0" marB="0">
                    <a:lnT w="6350">
                      <a:solidFill>
                        <a:srgbClr val="999999"/>
                      </a:solidFill>
                      <a:prstDash val="solid"/>
                    </a:lnT>
                    <a:lnB w="19050">
                      <a:solidFill>
                        <a:srgbClr val="666666"/>
                      </a:solidFill>
                      <a:prstDash val="solid"/>
                    </a:lnB>
                    <a:solidFill>
                      <a:srgbClr val="00427E"/>
                    </a:solidFill>
                  </a:tcPr>
                </a:tc>
                <a:tc hMerge="1">
                  <a:txBody>
                    <a:bodyPr/>
                    <a:lstStyle/>
                    <a:p>
                      <a:pPr>
                        <a:lnSpc>
                          <a:spcPct val="100000"/>
                        </a:lnSpc>
                      </a:pPr>
                      <a:endParaRPr sz="500">
                        <a:latin typeface="Times New Roman"/>
                        <a:cs typeface="Times New Roman"/>
                      </a:endParaRPr>
                    </a:p>
                  </a:txBody>
                  <a:tcPr marL="0" marR="0" marT="0" marB="0">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extLst>
                  <a:ext uri="{0D108BD9-81ED-4DB2-BD59-A6C34878D82A}">
                    <a16:rowId xmlns:a16="http://schemas.microsoft.com/office/drawing/2014/main" val="10000"/>
                  </a:ext>
                </a:extLst>
              </a:tr>
              <a:tr h="157198">
                <a:tc gridSpan="2">
                  <a:txBody>
                    <a:bodyPr/>
                    <a:lstStyle/>
                    <a:p>
                      <a:pPr marL="818515">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07871">
                <a:tc gridSpan="2">
                  <a:txBody>
                    <a:bodyPr/>
                    <a:lstStyle/>
                    <a:p>
                      <a:pPr>
                        <a:lnSpc>
                          <a:spcPct val="100000"/>
                        </a:lnSpc>
                        <a:spcBef>
                          <a:spcPts val="5"/>
                        </a:spcBef>
                      </a:pPr>
                      <a:endParaRPr sz="700">
                        <a:latin typeface="Times New Roman"/>
                        <a:cs typeface="Times New Roman"/>
                      </a:endParaRPr>
                    </a:p>
                    <a:p>
                      <a:pPr marL="525780" indent="-228600">
                        <a:lnSpc>
                          <a:spcPts val="835"/>
                        </a:lnSpc>
                        <a:spcBef>
                          <a:spcPts val="5"/>
                        </a:spcBef>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a:latin typeface="Calibri"/>
                          <a:cs typeface="Calibri"/>
                        </a:rPr>
                        <a:t>and</a:t>
                      </a:r>
                      <a:r>
                        <a:rPr sz="600" b="1" spc="-5">
                          <a:latin typeface="Calibri"/>
                          <a:cs typeface="Calibri"/>
                        </a:rPr>
                        <a:t> group</a:t>
                      </a:r>
                      <a:r>
                        <a:rPr sz="600" b="1" spc="5">
                          <a:latin typeface="Calibri"/>
                          <a:cs typeface="Calibri"/>
                        </a:rPr>
                        <a:t> </a:t>
                      </a:r>
                      <a:r>
                        <a:rPr sz="600" b="1" spc="-5">
                          <a:latin typeface="Calibri"/>
                          <a:cs typeface="Calibri"/>
                        </a:rPr>
                        <a:t>materials together, according</a:t>
                      </a:r>
                      <a:r>
                        <a:rPr sz="600" b="1">
                          <a:latin typeface="Calibri"/>
                          <a:cs typeface="Calibri"/>
                        </a:rPr>
                        <a:t> </a:t>
                      </a:r>
                      <a:r>
                        <a:rPr sz="600" b="1" spc="-5">
                          <a:latin typeface="Calibri"/>
                          <a:cs typeface="Calibri"/>
                        </a:rPr>
                        <a:t>to</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rowSpan="9" gridSpan="4">
                  <a:txBody>
                    <a:bodyPr/>
                    <a:lstStyle/>
                    <a:p>
                      <a:pPr>
                        <a:lnSpc>
                          <a:spcPct val="100000"/>
                        </a:lnSpc>
                        <a:spcBef>
                          <a:spcPts val="5"/>
                        </a:spcBef>
                      </a:pPr>
                      <a:endParaRPr sz="700">
                        <a:latin typeface="Times New Roman"/>
                        <a:cs typeface="Times New Roman"/>
                      </a:endParaRPr>
                    </a:p>
                    <a:p>
                      <a:pPr marL="524510" indent="-229870">
                        <a:lnSpc>
                          <a:spcPct val="100000"/>
                        </a:lnSpc>
                        <a:spcBef>
                          <a:spcPts val="5"/>
                        </a:spcBef>
                        <a:buFont typeface="Symbol"/>
                        <a:buChar char=""/>
                        <a:tabLst>
                          <a:tab pos="524510" algn="l"/>
                          <a:tab pos="525145" algn="l"/>
                        </a:tabLst>
                      </a:pPr>
                      <a:r>
                        <a:rPr sz="600" spc="-5">
                          <a:latin typeface="Calibri"/>
                          <a:cs typeface="Calibri"/>
                        </a:rPr>
                        <a:t>Solids,</a:t>
                      </a:r>
                      <a:r>
                        <a:rPr sz="600" spc="10">
                          <a:latin typeface="Calibri"/>
                          <a:cs typeface="Calibri"/>
                        </a:rPr>
                        <a:t> </a:t>
                      </a:r>
                      <a:r>
                        <a:rPr sz="600" spc="-5">
                          <a:latin typeface="Calibri"/>
                          <a:cs typeface="Calibri"/>
                        </a:rPr>
                        <a:t>liquids</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gases</a:t>
                      </a:r>
                      <a:r>
                        <a:rPr sz="600" spc="5">
                          <a:latin typeface="Calibri"/>
                          <a:cs typeface="Calibri"/>
                        </a:rPr>
                        <a:t> </a:t>
                      </a:r>
                      <a:r>
                        <a:rPr sz="600" spc="-5">
                          <a:latin typeface="Calibri"/>
                          <a:cs typeface="Calibri"/>
                        </a:rPr>
                        <a:t>are</a:t>
                      </a:r>
                      <a:r>
                        <a:rPr sz="600" spc="5">
                          <a:latin typeface="Calibri"/>
                          <a:cs typeface="Calibri"/>
                        </a:rPr>
                        <a:t> </a:t>
                      </a:r>
                      <a:r>
                        <a:rPr sz="600" spc="-5">
                          <a:latin typeface="Calibri"/>
                          <a:cs typeface="Calibri"/>
                        </a:rPr>
                        <a:t>described</a:t>
                      </a:r>
                      <a:r>
                        <a:rPr sz="600" spc="10">
                          <a:latin typeface="Calibri"/>
                          <a:cs typeface="Calibri"/>
                        </a:rPr>
                        <a:t> </a:t>
                      </a:r>
                      <a:r>
                        <a:rPr sz="600" spc="-5">
                          <a:latin typeface="Calibri"/>
                          <a:cs typeface="Calibri"/>
                        </a:rPr>
                        <a:t>by</a:t>
                      </a:r>
                      <a:r>
                        <a:rPr sz="600" spc="5">
                          <a:latin typeface="Calibri"/>
                          <a:cs typeface="Calibri"/>
                        </a:rPr>
                        <a:t> </a:t>
                      </a:r>
                      <a:r>
                        <a:rPr sz="600" spc="-5">
                          <a:latin typeface="Calibri"/>
                          <a:cs typeface="Calibri"/>
                        </a:rPr>
                        <a:t>observable</a:t>
                      </a:r>
                      <a:r>
                        <a:rPr sz="600">
                          <a:latin typeface="Calibri"/>
                          <a:cs typeface="Calibri"/>
                        </a:rPr>
                        <a:t> </a:t>
                      </a:r>
                      <a:r>
                        <a:rPr sz="600" spc="-5">
                          <a:latin typeface="Calibri"/>
                          <a:cs typeface="Calibri"/>
                        </a:rPr>
                        <a:t>properties.</a:t>
                      </a:r>
                      <a:endParaRPr sz="600">
                        <a:latin typeface="Calibri"/>
                        <a:cs typeface="Calibri"/>
                      </a:endParaRPr>
                    </a:p>
                    <a:p>
                      <a:pPr marL="524510" indent="-229870">
                        <a:lnSpc>
                          <a:spcPct val="100000"/>
                        </a:lnSpc>
                        <a:spcBef>
                          <a:spcPts val="45"/>
                        </a:spcBef>
                        <a:buFont typeface="Symbol"/>
                        <a:buChar char=""/>
                        <a:tabLst>
                          <a:tab pos="524510" algn="l"/>
                          <a:tab pos="525145" algn="l"/>
                        </a:tabLst>
                      </a:pPr>
                      <a:r>
                        <a:rPr sz="600" spc="-5">
                          <a:latin typeface="Calibri"/>
                          <a:cs typeface="Calibri"/>
                        </a:rPr>
                        <a:t>Materials</a:t>
                      </a:r>
                      <a:r>
                        <a:rPr sz="600">
                          <a:latin typeface="Calibri"/>
                          <a:cs typeface="Calibri"/>
                        </a:rPr>
                        <a:t> </a:t>
                      </a:r>
                      <a:r>
                        <a:rPr sz="600" spc="-5">
                          <a:latin typeface="Calibri"/>
                          <a:cs typeface="Calibri"/>
                        </a:rPr>
                        <a:t>can</a:t>
                      </a:r>
                      <a:r>
                        <a:rPr sz="600" spc="5">
                          <a:latin typeface="Calibri"/>
                          <a:cs typeface="Calibri"/>
                        </a:rPr>
                        <a:t> </a:t>
                      </a:r>
                      <a:r>
                        <a:rPr sz="600" spc="-5">
                          <a:latin typeface="Calibri"/>
                          <a:cs typeface="Calibri"/>
                        </a:rPr>
                        <a:t>be divided</a:t>
                      </a:r>
                      <a:r>
                        <a:rPr sz="600" spc="10">
                          <a:latin typeface="Calibri"/>
                          <a:cs typeface="Calibri"/>
                        </a:rPr>
                        <a:t> </a:t>
                      </a:r>
                      <a:r>
                        <a:rPr sz="600" spc="-5">
                          <a:latin typeface="Calibri"/>
                          <a:cs typeface="Calibri"/>
                        </a:rPr>
                        <a:t>into</a:t>
                      </a:r>
                      <a:r>
                        <a:rPr sz="600" spc="5">
                          <a:latin typeface="Calibri"/>
                          <a:cs typeface="Calibri"/>
                        </a:rPr>
                        <a:t> </a:t>
                      </a:r>
                      <a:r>
                        <a:rPr sz="600" spc="-5">
                          <a:latin typeface="Calibri"/>
                          <a:cs typeface="Calibri"/>
                        </a:rPr>
                        <a:t>solids,</a:t>
                      </a:r>
                      <a:r>
                        <a:rPr sz="600" spc="5">
                          <a:latin typeface="Calibri"/>
                          <a:cs typeface="Calibri"/>
                        </a:rPr>
                        <a:t> </a:t>
                      </a:r>
                      <a:r>
                        <a:rPr sz="600" spc="-5">
                          <a:latin typeface="Calibri"/>
                          <a:cs typeface="Calibri"/>
                        </a:rPr>
                        <a:t>liquids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gases.</a:t>
                      </a:r>
                      <a:endParaRPr sz="600">
                        <a:latin typeface="Calibri"/>
                        <a:cs typeface="Calibri"/>
                      </a:endParaRPr>
                    </a:p>
                    <a:p>
                      <a:pPr marL="524510" marR="145415" indent="-229235">
                        <a:lnSpc>
                          <a:spcPct val="101400"/>
                        </a:lnSpc>
                        <a:spcBef>
                          <a:spcPts val="50"/>
                        </a:spcBef>
                        <a:buFont typeface="Symbol"/>
                        <a:buChar char=""/>
                        <a:tabLst>
                          <a:tab pos="524510" algn="l"/>
                          <a:tab pos="525145" algn="l"/>
                        </a:tabLst>
                      </a:pPr>
                      <a:r>
                        <a:rPr sz="600" spc="-5">
                          <a:latin typeface="Calibri"/>
                          <a:cs typeface="Calibri"/>
                        </a:rPr>
                        <a:t>Heating</a:t>
                      </a:r>
                      <a:r>
                        <a:rPr sz="600" spc="5">
                          <a:latin typeface="Calibri"/>
                          <a:cs typeface="Calibri"/>
                        </a:rPr>
                        <a:t> </a:t>
                      </a:r>
                      <a:r>
                        <a:rPr sz="600" spc="-5">
                          <a:latin typeface="Calibri"/>
                          <a:cs typeface="Calibri"/>
                        </a:rPr>
                        <a:t>causes</a:t>
                      </a:r>
                      <a:r>
                        <a:rPr sz="600" spc="5">
                          <a:latin typeface="Calibri"/>
                          <a:cs typeface="Calibri"/>
                        </a:rPr>
                        <a:t> </a:t>
                      </a:r>
                      <a:r>
                        <a:rPr sz="600" spc="-5">
                          <a:latin typeface="Calibri"/>
                          <a:cs typeface="Calibri"/>
                        </a:rPr>
                        <a:t>solids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melt into</a:t>
                      </a:r>
                      <a:r>
                        <a:rPr sz="600" spc="15">
                          <a:latin typeface="Calibri"/>
                          <a:cs typeface="Calibri"/>
                        </a:rPr>
                        <a:t> </a:t>
                      </a:r>
                      <a:r>
                        <a:rPr sz="600" spc="-5">
                          <a:latin typeface="Calibri"/>
                          <a:cs typeface="Calibri"/>
                        </a:rPr>
                        <a:t>liquids</a:t>
                      </a:r>
                      <a:r>
                        <a:rPr sz="600" spc="5">
                          <a:latin typeface="Calibri"/>
                          <a:cs typeface="Calibri"/>
                        </a:rPr>
                        <a:t> </a:t>
                      </a:r>
                      <a:r>
                        <a:rPr sz="600">
                          <a:latin typeface="Calibri"/>
                          <a:cs typeface="Calibri"/>
                        </a:rPr>
                        <a:t>and</a:t>
                      </a:r>
                      <a:r>
                        <a:rPr sz="600" spc="5">
                          <a:latin typeface="Calibri"/>
                          <a:cs typeface="Calibri"/>
                        </a:rPr>
                        <a:t> </a:t>
                      </a:r>
                      <a:r>
                        <a:rPr sz="600" spc="-5">
                          <a:latin typeface="Calibri"/>
                          <a:cs typeface="Calibri"/>
                        </a:rPr>
                        <a:t>liquids</a:t>
                      </a:r>
                      <a:r>
                        <a:rPr sz="600" spc="5">
                          <a:latin typeface="Calibri"/>
                          <a:cs typeface="Calibri"/>
                        </a:rPr>
                        <a:t> </a:t>
                      </a:r>
                      <a:r>
                        <a:rPr sz="600" spc="-5">
                          <a:latin typeface="Calibri"/>
                          <a:cs typeface="Calibri"/>
                        </a:rPr>
                        <a:t>evaporate</a:t>
                      </a:r>
                      <a:r>
                        <a:rPr sz="600">
                          <a:latin typeface="Calibri"/>
                          <a:cs typeface="Calibri"/>
                        </a:rPr>
                        <a:t> </a:t>
                      </a:r>
                      <a:r>
                        <a:rPr sz="600" spc="-5">
                          <a:latin typeface="Calibri"/>
                          <a:cs typeface="Calibri"/>
                        </a:rPr>
                        <a:t>into </a:t>
                      </a:r>
                      <a:r>
                        <a:rPr sz="600">
                          <a:latin typeface="Calibri"/>
                          <a:cs typeface="Calibri"/>
                        </a:rPr>
                        <a:t> </a:t>
                      </a:r>
                      <a:r>
                        <a:rPr sz="600" spc="-5">
                          <a:latin typeface="Calibri"/>
                          <a:cs typeface="Calibri"/>
                        </a:rPr>
                        <a:t>gases.</a:t>
                      </a:r>
                      <a:r>
                        <a:rPr sz="600" spc="5">
                          <a:latin typeface="Calibri"/>
                          <a:cs typeface="Calibri"/>
                        </a:rPr>
                        <a:t> </a:t>
                      </a:r>
                      <a:r>
                        <a:rPr sz="600" spc="-5">
                          <a:latin typeface="Calibri"/>
                          <a:cs typeface="Calibri"/>
                        </a:rPr>
                        <a:t>d)</a:t>
                      </a:r>
                      <a:r>
                        <a:rPr sz="600" spc="5">
                          <a:latin typeface="Calibri"/>
                          <a:cs typeface="Calibri"/>
                        </a:rPr>
                        <a:t> </a:t>
                      </a:r>
                      <a:r>
                        <a:rPr sz="600" spc="-5">
                          <a:latin typeface="Calibri"/>
                          <a:cs typeface="Calibri"/>
                        </a:rPr>
                        <a:t>Cooling</a:t>
                      </a:r>
                      <a:r>
                        <a:rPr sz="600">
                          <a:latin typeface="Calibri"/>
                          <a:cs typeface="Calibri"/>
                        </a:rPr>
                        <a:t> </a:t>
                      </a:r>
                      <a:r>
                        <a:rPr sz="600" spc="-5">
                          <a:latin typeface="Calibri"/>
                          <a:cs typeface="Calibri"/>
                        </a:rPr>
                        <a:t>causes</a:t>
                      </a:r>
                      <a:r>
                        <a:rPr sz="600" spc="5">
                          <a:latin typeface="Calibri"/>
                          <a:cs typeface="Calibri"/>
                        </a:rPr>
                        <a:t> </a:t>
                      </a:r>
                      <a:r>
                        <a:rPr sz="600" spc="-5">
                          <a:latin typeface="Calibri"/>
                          <a:cs typeface="Calibri"/>
                        </a:rPr>
                        <a:t>gases</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condense into</a:t>
                      </a:r>
                      <a:r>
                        <a:rPr sz="600" spc="5">
                          <a:latin typeface="Calibri"/>
                          <a:cs typeface="Calibri"/>
                        </a:rPr>
                        <a:t> </a:t>
                      </a:r>
                      <a:r>
                        <a:rPr sz="600" spc="-5">
                          <a:latin typeface="Calibri"/>
                          <a:cs typeface="Calibri"/>
                        </a:rPr>
                        <a:t>liquids</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liquids</a:t>
                      </a:r>
                      <a:r>
                        <a:rPr sz="600" spc="5">
                          <a:latin typeface="Calibri"/>
                          <a:cs typeface="Calibri"/>
                        </a:rPr>
                        <a:t> </a:t>
                      </a:r>
                      <a:r>
                        <a:rPr sz="600" spc="-10">
                          <a:latin typeface="Calibri"/>
                          <a:cs typeface="Calibri"/>
                        </a:rPr>
                        <a:t>to </a:t>
                      </a:r>
                      <a:r>
                        <a:rPr sz="600" spc="-5">
                          <a:latin typeface="Calibri"/>
                          <a:cs typeface="Calibri"/>
                        </a:rPr>
                        <a:t> freeze into</a:t>
                      </a:r>
                      <a:r>
                        <a:rPr sz="600">
                          <a:latin typeface="Calibri"/>
                          <a:cs typeface="Calibri"/>
                        </a:rPr>
                        <a:t> </a:t>
                      </a:r>
                      <a:r>
                        <a:rPr sz="600" spc="-5">
                          <a:latin typeface="Calibri"/>
                          <a:cs typeface="Calibri"/>
                        </a:rPr>
                        <a:t>solids.</a:t>
                      </a:r>
                      <a:endParaRPr sz="600">
                        <a:latin typeface="Calibri"/>
                        <a:cs typeface="Calibri"/>
                      </a:endParaRPr>
                    </a:p>
                    <a:p>
                      <a:pPr marL="524510" marR="161290" indent="-229235">
                        <a:lnSpc>
                          <a:spcPct val="102899"/>
                        </a:lnSpc>
                        <a:spcBef>
                          <a:spcPts val="25"/>
                        </a:spcBef>
                        <a:buFont typeface="Symbol"/>
                        <a:buChar char=""/>
                        <a:tabLst>
                          <a:tab pos="524510" algn="l"/>
                          <a:tab pos="525145" algn="l"/>
                        </a:tabLst>
                      </a:pPr>
                      <a:r>
                        <a:rPr sz="600" spc="-5">
                          <a:latin typeface="Calibri"/>
                          <a:cs typeface="Calibri"/>
                        </a:rPr>
                        <a:t>The temperature</a:t>
                      </a:r>
                      <a:r>
                        <a:rPr sz="600">
                          <a:latin typeface="Calibri"/>
                          <a:cs typeface="Calibri"/>
                        </a:rPr>
                        <a:t> at</a:t>
                      </a:r>
                      <a:r>
                        <a:rPr sz="600" spc="-10">
                          <a:latin typeface="Calibri"/>
                          <a:cs typeface="Calibri"/>
                        </a:rPr>
                        <a:t> </a:t>
                      </a:r>
                      <a:r>
                        <a:rPr sz="600" spc="-5">
                          <a:latin typeface="Calibri"/>
                          <a:cs typeface="Calibri"/>
                        </a:rPr>
                        <a:t>which</a:t>
                      </a:r>
                      <a:r>
                        <a:rPr sz="600" spc="5">
                          <a:latin typeface="Calibri"/>
                          <a:cs typeface="Calibri"/>
                        </a:rPr>
                        <a:t> </a:t>
                      </a:r>
                      <a:r>
                        <a:rPr sz="600" spc="-5">
                          <a:latin typeface="Calibri"/>
                          <a:cs typeface="Calibri"/>
                        </a:rPr>
                        <a:t>given</a:t>
                      </a:r>
                      <a:r>
                        <a:rPr sz="600" spc="10">
                          <a:latin typeface="Calibri"/>
                          <a:cs typeface="Calibri"/>
                        </a:rPr>
                        <a:t> </a:t>
                      </a:r>
                      <a:r>
                        <a:rPr sz="600">
                          <a:latin typeface="Calibri"/>
                          <a:cs typeface="Calibri"/>
                        </a:rPr>
                        <a:t>substances</a:t>
                      </a:r>
                      <a:r>
                        <a:rPr sz="600" spc="5">
                          <a:latin typeface="Calibri"/>
                          <a:cs typeface="Calibri"/>
                        </a:rPr>
                        <a:t> </a:t>
                      </a:r>
                      <a:r>
                        <a:rPr sz="600" spc="-5">
                          <a:latin typeface="Calibri"/>
                          <a:cs typeface="Calibri"/>
                        </a:rPr>
                        <a:t>change state</a:t>
                      </a:r>
                      <a:r>
                        <a:rPr sz="600">
                          <a:latin typeface="Calibri"/>
                          <a:cs typeface="Calibri"/>
                        </a:rPr>
                        <a:t> </a:t>
                      </a:r>
                      <a:r>
                        <a:rPr sz="600" spc="-5">
                          <a:latin typeface="Calibri"/>
                          <a:cs typeface="Calibri"/>
                        </a:rPr>
                        <a:t>are</a:t>
                      </a:r>
                      <a:r>
                        <a:rPr sz="600">
                          <a:latin typeface="Calibri"/>
                          <a:cs typeface="Calibri"/>
                        </a:rPr>
                        <a:t> </a:t>
                      </a:r>
                      <a:r>
                        <a:rPr sz="600" spc="-5">
                          <a:latin typeface="Calibri"/>
                          <a:cs typeface="Calibri"/>
                        </a:rPr>
                        <a:t>always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9" hMerge="1">
                  <a:txBody>
                    <a:bodyPr/>
                    <a:lstStyle/>
                    <a:p>
                      <a:endParaRPr/>
                    </a:p>
                  </a:txBody>
                  <a:tcPr marL="0" marR="0" marT="0" marB="0"/>
                </a:tc>
                <a:tc rowSpan="9" hMerge="1">
                  <a:txBody>
                    <a:bodyPr/>
                    <a:lstStyle/>
                    <a:p>
                      <a:endParaRPr/>
                    </a:p>
                  </a:txBody>
                  <a:tcPr marL="0" marR="0" marT="0" marB="0"/>
                </a:tc>
                <a:tc rowSpan="9" hMerge="1">
                  <a:txBody>
                    <a:bodyPr/>
                    <a:lstStyle/>
                    <a:p>
                      <a:endParaRPr/>
                    </a:p>
                  </a:txBody>
                  <a:tcPr marL="0" marR="0" marT="0" marB="0"/>
                </a:tc>
                <a:tc gridSpan="3">
                  <a:txBody>
                    <a:bodyPr/>
                    <a:lstStyle/>
                    <a:p>
                      <a:pPr>
                        <a:lnSpc>
                          <a:spcPct val="100000"/>
                        </a:lnSpc>
                        <a:spcBef>
                          <a:spcPts val="30"/>
                        </a:spcBef>
                      </a:pPr>
                      <a:endParaRPr sz="600">
                        <a:latin typeface="Times New Roman"/>
                        <a:cs typeface="Times New Roman"/>
                      </a:endParaRPr>
                    </a:p>
                    <a:p>
                      <a:pPr marL="67945">
                        <a:lnSpc>
                          <a:spcPct val="100000"/>
                        </a:lnSpc>
                      </a:pPr>
                      <a:r>
                        <a:rPr sz="600" spc="-5">
                          <a:latin typeface="Calibri"/>
                          <a:cs typeface="Calibri"/>
                        </a:rPr>
                        <a:t>Solid,</a:t>
                      </a:r>
                      <a:r>
                        <a:rPr sz="600" spc="15">
                          <a:latin typeface="Calibri"/>
                          <a:cs typeface="Calibri"/>
                        </a:rPr>
                        <a:t> </a:t>
                      </a:r>
                      <a:r>
                        <a:rPr sz="600" spc="-5">
                          <a:latin typeface="Calibri"/>
                          <a:cs typeface="Calibri"/>
                        </a:rPr>
                        <a:t>liquid,</a:t>
                      </a:r>
                      <a:r>
                        <a:rPr sz="600" spc="15">
                          <a:latin typeface="Calibri"/>
                          <a:cs typeface="Calibri"/>
                        </a:rPr>
                        <a:t> </a:t>
                      </a:r>
                      <a:r>
                        <a:rPr sz="600" spc="-5">
                          <a:latin typeface="Calibri"/>
                          <a:cs typeface="Calibri"/>
                        </a:rPr>
                        <a:t>gas,</a:t>
                      </a:r>
                      <a:r>
                        <a:rPr sz="600" spc="15">
                          <a:latin typeface="Calibri"/>
                          <a:cs typeface="Calibri"/>
                        </a:rPr>
                        <a:t> </a:t>
                      </a:r>
                      <a:r>
                        <a:rPr sz="600" spc="-5">
                          <a:latin typeface="Calibri"/>
                          <a:cs typeface="Calibri"/>
                        </a:rPr>
                        <a:t>particles,</a:t>
                      </a:r>
                      <a:r>
                        <a:rPr sz="600" spc="15">
                          <a:latin typeface="Calibri"/>
                          <a:cs typeface="Calibri"/>
                        </a:rPr>
                        <a:t> </a:t>
                      </a:r>
                      <a:r>
                        <a:rPr sz="600" spc="-5">
                          <a:latin typeface="Calibri"/>
                          <a:cs typeface="Calibri"/>
                        </a:rPr>
                        <a:t>state,</a:t>
                      </a:r>
                      <a:r>
                        <a:rPr sz="600" spc="15">
                          <a:latin typeface="Calibri"/>
                          <a:cs typeface="Calibri"/>
                        </a:rPr>
                        <a:t> </a:t>
                      </a:r>
                      <a:r>
                        <a:rPr sz="600" spc="-5">
                          <a:latin typeface="Calibri"/>
                          <a:cs typeface="Calibri"/>
                        </a:rPr>
                        <a:t>materials,</a:t>
                      </a:r>
                      <a:r>
                        <a:rPr sz="600" spc="15">
                          <a:latin typeface="Calibri"/>
                          <a:cs typeface="Calibri"/>
                        </a:rPr>
                        <a:t> </a:t>
                      </a:r>
                      <a:r>
                        <a:rPr sz="600" spc="-5">
                          <a:latin typeface="Calibri"/>
                          <a:cs typeface="Calibri"/>
                        </a:rPr>
                        <a:t>properties,</a:t>
                      </a:r>
                      <a:r>
                        <a:rPr sz="600" spc="15">
                          <a:latin typeface="Calibri"/>
                          <a:cs typeface="Calibri"/>
                        </a:rPr>
                        <a:t> </a:t>
                      </a:r>
                      <a:r>
                        <a:rPr sz="600" spc="-5">
                          <a:latin typeface="Calibri"/>
                          <a:cs typeface="Calibri"/>
                        </a:rPr>
                        <a:t>matter,</a:t>
                      </a:r>
                      <a:r>
                        <a:rPr sz="600" spc="25">
                          <a:latin typeface="Calibri"/>
                          <a:cs typeface="Calibri"/>
                        </a:rPr>
                        <a:t> </a:t>
                      </a:r>
                      <a:r>
                        <a:rPr sz="600" spc="-5">
                          <a:latin typeface="Calibri"/>
                          <a:cs typeface="Calibri"/>
                        </a:rPr>
                        <a:t>melt,</a:t>
                      </a:r>
                      <a:r>
                        <a:rPr sz="600" spc="15">
                          <a:latin typeface="Calibri"/>
                          <a:cs typeface="Calibri"/>
                        </a:rPr>
                        <a:t> </a:t>
                      </a:r>
                      <a:r>
                        <a:rPr sz="600" spc="-5">
                          <a:latin typeface="Calibri"/>
                          <a:cs typeface="Calibri"/>
                        </a:rPr>
                        <a:t>freeze,</a:t>
                      </a:r>
                      <a:r>
                        <a:rPr sz="600" spc="15">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ice,</a:t>
                      </a:r>
                      <a:r>
                        <a:rPr sz="600" spc="15">
                          <a:latin typeface="Calibri"/>
                          <a:cs typeface="Calibri"/>
                        </a:rPr>
                        <a:t> </a:t>
                      </a:r>
                      <a:r>
                        <a:rPr sz="600" spc="-5">
                          <a:latin typeface="Calibri"/>
                          <a:cs typeface="Calibri"/>
                        </a:rPr>
                        <a:t>temperature,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11900">
                <a:tc gridSpan="2">
                  <a:txBody>
                    <a:bodyPr/>
                    <a:lstStyle/>
                    <a:p>
                      <a:pPr marL="525780">
                        <a:lnSpc>
                          <a:spcPts val="760"/>
                        </a:lnSpc>
                      </a:pPr>
                      <a:r>
                        <a:rPr sz="600" b="1" spc="-5">
                          <a:latin typeface="Calibri"/>
                          <a:cs typeface="Calibri"/>
                        </a:rPr>
                        <a:t>whether</a:t>
                      </a:r>
                      <a:r>
                        <a:rPr sz="600" b="1">
                          <a:latin typeface="Calibri"/>
                          <a:cs typeface="Calibri"/>
                        </a:rPr>
                        <a:t> </a:t>
                      </a:r>
                      <a:r>
                        <a:rPr sz="600" b="1" spc="-5">
                          <a:latin typeface="Calibri"/>
                          <a:cs typeface="Calibri"/>
                        </a:rPr>
                        <a:t>they</a:t>
                      </a:r>
                      <a:r>
                        <a:rPr sz="600" b="1">
                          <a:latin typeface="Calibri"/>
                          <a:cs typeface="Calibri"/>
                        </a:rPr>
                        <a:t> </a:t>
                      </a:r>
                      <a:r>
                        <a:rPr sz="600" b="1" spc="-5">
                          <a:latin typeface="Calibri"/>
                          <a:cs typeface="Calibri"/>
                        </a:rPr>
                        <a:t>are solids, liquids</a:t>
                      </a:r>
                      <a:r>
                        <a:rPr sz="600" b="1" spc="5">
                          <a:latin typeface="Calibri"/>
                          <a:cs typeface="Calibri"/>
                        </a:rPr>
                        <a:t> </a:t>
                      </a:r>
                      <a:r>
                        <a:rPr sz="600" b="1" spc="-5">
                          <a:latin typeface="Calibri"/>
                          <a:cs typeface="Calibri"/>
                        </a:rPr>
                        <a:t>or</a:t>
                      </a:r>
                      <a:r>
                        <a:rPr sz="600" b="1">
                          <a:latin typeface="Calibri"/>
                          <a:cs typeface="Calibri"/>
                        </a:rPr>
                        <a:t> </a:t>
                      </a:r>
                      <a:r>
                        <a:rPr sz="600" b="1" spc="-5">
                          <a:latin typeface="Calibri"/>
                          <a:cs typeface="Calibri"/>
                        </a:rPr>
                        <a:t>gases.</a:t>
                      </a:r>
                      <a:endParaRPr sz="600">
                        <a:latin typeface="Calibri"/>
                        <a:cs typeface="Calibri"/>
                      </a:endParaRPr>
                    </a:p>
                    <a:p>
                      <a:pPr marL="525780" indent="-228600">
                        <a:lnSpc>
                          <a:spcPct val="100000"/>
                        </a:lnSpc>
                        <a:spcBef>
                          <a:spcPts val="60"/>
                        </a:spcBef>
                        <a:buFont typeface="Symbol"/>
                        <a:buChar char=""/>
                        <a:tabLst>
                          <a:tab pos="525145" algn="l"/>
                          <a:tab pos="525780" algn="l"/>
                        </a:tabLst>
                      </a:pPr>
                      <a:r>
                        <a:rPr sz="600" b="1" spc="-5">
                          <a:latin typeface="Calibri"/>
                          <a:cs typeface="Calibri"/>
                        </a:rPr>
                        <a:t>Observe</a:t>
                      </a:r>
                      <a:r>
                        <a:rPr sz="600" b="1" spc="5">
                          <a:latin typeface="Calibri"/>
                          <a:cs typeface="Calibri"/>
                        </a:rPr>
                        <a:t> </a:t>
                      </a:r>
                      <a:r>
                        <a:rPr sz="600" b="1" spc="-5">
                          <a:latin typeface="Calibri"/>
                          <a:cs typeface="Calibri"/>
                        </a:rPr>
                        <a:t>that some</a:t>
                      </a:r>
                      <a:r>
                        <a:rPr sz="600" b="1" spc="10">
                          <a:latin typeface="Calibri"/>
                          <a:cs typeface="Calibri"/>
                        </a:rPr>
                        <a:t> </a:t>
                      </a:r>
                      <a:r>
                        <a:rPr sz="600" b="1" spc="-5">
                          <a:latin typeface="Calibri"/>
                          <a:cs typeface="Calibri"/>
                        </a:rPr>
                        <a:t>materials</a:t>
                      </a:r>
                      <a:r>
                        <a:rPr sz="600" b="1" spc="5">
                          <a:latin typeface="Calibri"/>
                          <a:cs typeface="Calibri"/>
                        </a:rPr>
                        <a:t> </a:t>
                      </a:r>
                      <a:r>
                        <a:rPr sz="600" b="1" spc="-5">
                          <a:latin typeface="Calibri"/>
                          <a:cs typeface="Calibri"/>
                        </a:rPr>
                        <a:t>change</a:t>
                      </a:r>
                      <a:r>
                        <a:rPr sz="600" b="1">
                          <a:latin typeface="Calibri"/>
                          <a:cs typeface="Calibri"/>
                        </a:rPr>
                        <a:t> </a:t>
                      </a:r>
                      <a:r>
                        <a:rPr sz="600" b="1" spc="-5">
                          <a:latin typeface="Calibri"/>
                          <a:cs typeface="Calibri"/>
                        </a:rPr>
                        <a:t>state</a:t>
                      </a:r>
                      <a:r>
                        <a:rPr sz="600" b="1" spc="5">
                          <a:latin typeface="Calibri"/>
                          <a:cs typeface="Calibri"/>
                        </a:rPr>
                        <a:t> </a:t>
                      </a:r>
                      <a:r>
                        <a:rPr sz="600" b="1" spc="-5">
                          <a:latin typeface="Calibri"/>
                          <a:cs typeface="Calibri"/>
                        </a:rPr>
                        <a:t>when heated</a:t>
                      </a:r>
                      <a:r>
                        <a:rPr sz="600" b="1" spc="10">
                          <a:latin typeface="Calibri"/>
                          <a:cs typeface="Calibri"/>
                        </a:rPr>
                        <a:t> </a:t>
                      </a:r>
                      <a:r>
                        <a:rPr sz="600" b="1" spc="-5">
                          <a:latin typeface="Calibri"/>
                          <a:cs typeface="Calibri"/>
                        </a:rPr>
                        <a:t>or</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3">
                  <a:txBody>
                    <a:bodyPr/>
                    <a:lstStyle/>
                    <a:p>
                      <a:pPr marL="67945">
                        <a:lnSpc>
                          <a:spcPts val="720"/>
                        </a:lnSpc>
                      </a:pPr>
                      <a:r>
                        <a:rPr sz="600" spc="-5">
                          <a:latin typeface="Calibri"/>
                          <a:cs typeface="Calibri"/>
                        </a:rPr>
                        <a:t>process,</a:t>
                      </a:r>
                      <a:r>
                        <a:rPr sz="600">
                          <a:latin typeface="Calibri"/>
                          <a:cs typeface="Calibri"/>
                        </a:rPr>
                        <a:t> </a:t>
                      </a:r>
                      <a:r>
                        <a:rPr sz="600" spc="-5">
                          <a:latin typeface="Calibri"/>
                          <a:cs typeface="Calibri"/>
                        </a:rPr>
                        <a:t>condensation,</a:t>
                      </a:r>
                      <a:r>
                        <a:rPr sz="600" spc="20">
                          <a:latin typeface="Calibri"/>
                          <a:cs typeface="Calibri"/>
                        </a:rPr>
                        <a:t> </a:t>
                      </a:r>
                      <a:r>
                        <a:rPr sz="600" spc="-5">
                          <a:latin typeface="Calibri"/>
                          <a:cs typeface="Calibri"/>
                        </a:rPr>
                        <a:t>evaporation,</a:t>
                      </a:r>
                      <a:r>
                        <a:rPr sz="600" spc="20">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vapour,</a:t>
                      </a:r>
                      <a:r>
                        <a:rPr sz="600" spc="20">
                          <a:latin typeface="Calibri"/>
                          <a:cs typeface="Calibri"/>
                        </a:rPr>
                        <a:t> </a:t>
                      </a:r>
                      <a:r>
                        <a:rPr sz="600" spc="-5">
                          <a:latin typeface="Calibri"/>
                          <a:cs typeface="Calibri"/>
                        </a:rPr>
                        <a:t>energy,</a:t>
                      </a:r>
                      <a:r>
                        <a:rPr sz="600" spc="20">
                          <a:latin typeface="Calibri"/>
                          <a:cs typeface="Calibri"/>
                        </a:rPr>
                        <a:t> </a:t>
                      </a:r>
                      <a:r>
                        <a:rPr sz="600" spc="-5">
                          <a:latin typeface="Calibri"/>
                          <a:cs typeface="Calibri"/>
                        </a:rPr>
                        <a:t>precipitation,</a:t>
                      </a:r>
                      <a:r>
                        <a:rPr sz="600" spc="20">
                          <a:latin typeface="Calibri"/>
                          <a:cs typeface="Calibri"/>
                        </a:rPr>
                        <a:t> </a:t>
                      </a:r>
                      <a:r>
                        <a:rPr sz="600" spc="-5">
                          <a:latin typeface="Calibri"/>
                          <a:cs typeface="Calibri"/>
                        </a:rPr>
                        <a:t>collection,</a:t>
                      </a:r>
                      <a:endParaRPr sz="600">
                        <a:latin typeface="Calibri"/>
                        <a:cs typeface="Calibri"/>
                      </a:endParaRPr>
                    </a:p>
                  </a:txBody>
                  <a:tcPr marL="0" marR="0" marT="0" marB="0">
                    <a:lnL w="6350">
                      <a:solidFill>
                        <a:srgbClr val="999999"/>
                      </a:solidFill>
                      <a:prstDash val="solid"/>
                    </a:lnL>
                    <a:lnR w="6350">
                      <a:solidFill>
                        <a:srgbClr val="999999"/>
                      </a:solidFill>
                      <a:prstDash val="solid"/>
                    </a:lnR>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88868">
                <a:tc rowSpan="2" gridSpan="2">
                  <a:txBody>
                    <a:bodyPr/>
                    <a:lstStyle/>
                    <a:p>
                      <a:pPr marL="525780">
                        <a:lnSpc>
                          <a:spcPts val="670"/>
                        </a:lnSpc>
                      </a:pPr>
                      <a:r>
                        <a:rPr sz="600" b="1" spc="-5">
                          <a:latin typeface="Calibri"/>
                          <a:cs typeface="Calibri"/>
                        </a:rPr>
                        <a:t>cooled,</a:t>
                      </a:r>
                      <a:r>
                        <a:rPr sz="600" b="1" spc="-10">
                          <a:latin typeface="Calibri"/>
                          <a:cs typeface="Calibri"/>
                        </a:rPr>
                        <a:t> </a:t>
                      </a:r>
                      <a:r>
                        <a:rPr sz="600" b="1">
                          <a:latin typeface="Calibri"/>
                          <a:cs typeface="Calibri"/>
                        </a:rPr>
                        <a:t>and</a:t>
                      </a:r>
                      <a:r>
                        <a:rPr sz="600" b="1" spc="-10">
                          <a:latin typeface="Calibri"/>
                          <a:cs typeface="Calibri"/>
                        </a:rPr>
                        <a:t> </a:t>
                      </a:r>
                      <a:r>
                        <a:rPr sz="600" b="1" spc="-5">
                          <a:latin typeface="Calibri"/>
                          <a:cs typeface="Calibri"/>
                        </a:rPr>
                        <a:t>measure </a:t>
                      </a:r>
                      <a:r>
                        <a:rPr sz="600" b="1">
                          <a:latin typeface="Calibri"/>
                          <a:cs typeface="Calibri"/>
                        </a:rPr>
                        <a:t>and</a:t>
                      </a:r>
                      <a:r>
                        <a:rPr sz="600" b="1" spc="-10">
                          <a:latin typeface="Calibri"/>
                          <a:cs typeface="Calibri"/>
                        </a:rPr>
                        <a:t> </a:t>
                      </a:r>
                      <a:r>
                        <a:rPr sz="600" b="1" spc="-5">
                          <a:latin typeface="Calibri"/>
                          <a:cs typeface="Calibri"/>
                        </a:rPr>
                        <a:t>research </a:t>
                      </a:r>
                      <a:r>
                        <a:rPr sz="600" b="1">
                          <a:latin typeface="Calibri"/>
                          <a:cs typeface="Calibri"/>
                        </a:rPr>
                        <a:t>the</a:t>
                      </a:r>
                      <a:r>
                        <a:rPr sz="600" b="1" spc="-5">
                          <a:latin typeface="Calibri"/>
                          <a:cs typeface="Calibri"/>
                        </a:rPr>
                        <a:t> temperature </a:t>
                      </a:r>
                      <a:r>
                        <a:rPr sz="600" b="1">
                          <a:latin typeface="Calibri"/>
                          <a:cs typeface="Calibri"/>
                        </a:rPr>
                        <a:t>at</a:t>
                      </a:r>
                      <a:endParaRPr sz="600">
                        <a:latin typeface="Calibri"/>
                        <a:cs typeface="Calibri"/>
                      </a:endParaRPr>
                    </a:p>
                    <a:p>
                      <a:pPr marL="525780">
                        <a:lnSpc>
                          <a:spcPct val="100000"/>
                        </a:lnSpc>
                        <a:spcBef>
                          <a:spcPts val="10"/>
                        </a:spcBef>
                      </a:pPr>
                      <a:r>
                        <a:rPr sz="600" b="1" spc="-5">
                          <a:latin typeface="Calibri"/>
                          <a:cs typeface="Calibri"/>
                        </a:rPr>
                        <a:t>which this</a:t>
                      </a:r>
                      <a:r>
                        <a:rPr sz="600" b="1" spc="5">
                          <a:latin typeface="Calibri"/>
                          <a:cs typeface="Calibri"/>
                        </a:rPr>
                        <a:t> </a:t>
                      </a:r>
                      <a:r>
                        <a:rPr sz="600" b="1" spc="-5">
                          <a:latin typeface="Calibri"/>
                          <a:cs typeface="Calibri"/>
                        </a:rPr>
                        <a:t>happens</a:t>
                      </a:r>
                      <a:r>
                        <a:rPr sz="600" b="1" spc="5">
                          <a:latin typeface="Calibri"/>
                          <a:cs typeface="Calibri"/>
                        </a:rPr>
                        <a:t> </a:t>
                      </a:r>
                      <a:r>
                        <a:rPr sz="600" b="1" spc="-5">
                          <a:latin typeface="Calibri"/>
                          <a:cs typeface="Calibri"/>
                        </a:rPr>
                        <a:t>in degrees Celsius.</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Identify</a:t>
                      </a:r>
                      <a:r>
                        <a:rPr sz="600" b="1" spc="5">
                          <a:latin typeface="Calibri"/>
                          <a:cs typeface="Calibri"/>
                        </a:rPr>
                        <a:t> </a:t>
                      </a:r>
                      <a:r>
                        <a:rPr sz="600" b="1" spc="-10">
                          <a:latin typeface="Calibri"/>
                          <a:cs typeface="Calibri"/>
                        </a:rPr>
                        <a:t>the</a:t>
                      </a:r>
                      <a:r>
                        <a:rPr sz="600" b="1" spc="10">
                          <a:latin typeface="Calibri"/>
                          <a:cs typeface="Calibri"/>
                        </a:rPr>
                        <a:t> </a:t>
                      </a:r>
                      <a:r>
                        <a:rPr sz="600" b="1" spc="-5">
                          <a:latin typeface="Calibri"/>
                          <a:cs typeface="Calibri"/>
                        </a:rPr>
                        <a:t>part</a:t>
                      </a:r>
                      <a:r>
                        <a:rPr sz="600" b="1">
                          <a:latin typeface="Calibri"/>
                          <a:cs typeface="Calibri"/>
                        </a:rPr>
                        <a:t> </a:t>
                      </a:r>
                      <a:r>
                        <a:rPr sz="600" b="1" spc="-5">
                          <a:latin typeface="Calibri"/>
                          <a:cs typeface="Calibri"/>
                        </a:rPr>
                        <a:t>played</a:t>
                      </a:r>
                      <a:r>
                        <a:rPr sz="600" b="1" spc="10">
                          <a:latin typeface="Calibri"/>
                          <a:cs typeface="Calibri"/>
                        </a:rPr>
                        <a:t> </a:t>
                      </a:r>
                      <a:r>
                        <a:rPr sz="600" b="1" spc="-5">
                          <a:latin typeface="Calibri"/>
                          <a:cs typeface="Calibri"/>
                        </a:rPr>
                        <a:t>by</a:t>
                      </a:r>
                      <a:r>
                        <a:rPr sz="600" b="1" spc="5">
                          <a:latin typeface="Calibri"/>
                          <a:cs typeface="Calibri"/>
                        </a:rPr>
                        <a:t> </a:t>
                      </a:r>
                      <a:r>
                        <a:rPr sz="600" b="1" spc="-5">
                          <a:latin typeface="Calibri"/>
                          <a:cs typeface="Calibri"/>
                        </a:rPr>
                        <a:t>evaporation</a:t>
                      </a:r>
                      <a:r>
                        <a:rPr sz="600" b="1">
                          <a:latin typeface="Calibri"/>
                          <a:cs typeface="Calibri"/>
                        </a:rPr>
                        <a:t> and</a:t>
                      </a:r>
                      <a:r>
                        <a:rPr sz="600" b="1" spc="-5">
                          <a:latin typeface="Calibri"/>
                          <a:cs typeface="Calibri"/>
                        </a:rPr>
                        <a:t> condensation</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rowSpan="2"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8580">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4"/>
                  </a:ext>
                </a:extLst>
              </a:tr>
              <a:tr h="101344">
                <a:tc gridSpan="2" vMerge="1">
                  <a:txBody>
                    <a:bodyPr/>
                    <a:lstStyle/>
                    <a:p>
                      <a:endParaRPr/>
                    </a:p>
                  </a:txBody>
                  <a:tcPr marL="0" marR="0" marT="0" marB="0">
                    <a:lnL w="6350">
                      <a:solidFill>
                        <a:srgbClr val="999999"/>
                      </a:solidFill>
                      <a:prstDash val="solid"/>
                    </a:lnL>
                    <a:lnR w="6350">
                      <a:solidFill>
                        <a:srgbClr val="999999"/>
                      </a:solidFill>
                      <a:prstDash val="solid"/>
                    </a:lnR>
                  </a:tcPr>
                </a:tc>
                <a:tc hMerge="1" v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tcPr>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tcPr>
                </a:tc>
                <a:extLst>
                  <a:ext uri="{0D108BD9-81ED-4DB2-BD59-A6C34878D82A}">
                    <a16:rowId xmlns:a16="http://schemas.microsoft.com/office/drawing/2014/main" val="10005"/>
                  </a:ext>
                </a:extLst>
              </a:tr>
              <a:tr h="101344">
                <a:tc gridSpan="2">
                  <a:txBody>
                    <a:bodyPr/>
                    <a:lstStyle/>
                    <a:p>
                      <a:pPr marL="525780">
                        <a:lnSpc>
                          <a:spcPts val="745"/>
                        </a:lnSpc>
                      </a:pPr>
                      <a:r>
                        <a:rPr sz="600" b="1" spc="-5">
                          <a:latin typeface="Calibri"/>
                          <a:cs typeface="Calibri"/>
                        </a:rPr>
                        <a:t>in the</a:t>
                      </a:r>
                      <a:r>
                        <a:rPr sz="600" b="1">
                          <a:latin typeface="Calibri"/>
                          <a:cs typeface="Calibri"/>
                        </a:rPr>
                        <a:t> </a:t>
                      </a:r>
                      <a:r>
                        <a:rPr sz="600" b="1" spc="-5">
                          <a:latin typeface="Calibri"/>
                          <a:cs typeface="Calibri"/>
                        </a:rPr>
                        <a:t>water</a:t>
                      </a:r>
                      <a:r>
                        <a:rPr sz="600" b="1" spc="5">
                          <a:latin typeface="Calibri"/>
                          <a:cs typeface="Calibri"/>
                        </a:rPr>
                        <a:t> </a:t>
                      </a:r>
                      <a:r>
                        <a:rPr sz="600" b="1" spc="-5">
                          <a:latin typeface="Calibri"/>
                          <a:cs typeface="Calibri"/>
                        </a:rPr>
                        <a:t>cycle and</a:t>
                      </a:r>
                      <a:r>
                        <a:rPr sz="600" b="1" spc="10">
                          <a:latin typeface="Calibri"/>
                          <a:cs typeface="Calibri"/>
                        </a:rPr>
                        <a:t> </a:t>
                      </a:r>
                      <a:r>
                        <a:rPr sz="600" b="1" spc="-5">
                          <a:latin typeface="Calibri"/>
                          <a:cs typeface="Calibri"/>
                        </a:rPr>
                        <a:t>associate</a:t>
                      </a:r>
                      <a:r>
                        <a:rPr sz="600" b="1" spc="10">
                          <a:latin typeface="Calibri"/>
                          <a:cs typeface="Calibri"/>
                        </a:rPr>
                        <a:t> </a:t>
                      </a:r>
                      <a:r>
                        <a:rPr sz="600" b="1" spc="-5">
                          <a:latin typeface="Calibri"/>
                          <a:cs typeface="Calibri"/>
                        </a:rPr>
                        <a:t>the rate</a:t>
                      </a:r>
                      <a:r>
                        <a:rPr sz="600" b="1">
                          <a:latin typeface="Calibri"/>
                          <a:cs typeface="Calibri"/>
                        </a:rPr>
                        <a:t> of</a:t>
                      </a:r>
                      <a:r>
                        <a:rPr sz="600" b="1" spc="-5">
                          <a:latin typeface="Calibri"/>
                          <a:cs typeface="Calibri"/>
                        </a:rPr>
                        <a:t> evaporation</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780"/>
                        </a:lnSpc>
                      </a:pPr>
                      <a:r>
                        <a:rPr sz="600" b="1" spc="-5">
                          <a:latin typeface="Calibri"/>
                          <a:cs typeface="Calibri"/>
                        </a:rPr>
                        <a:t>Anders</a:t>
                      </a:r>
                      <a:r>
                        <a:rPr sz="600" b="1" spc="-30">
                          <a:latin typeface="Calibri"/>
                          <a:cs typeface="Calibri"/>
                        </a:rPr>
                        <a:t> </a:t>
                      </a:r>
                      <a:r>
                        <a:rPr sz="600" b="1" spc="-5">
                          <a:latin typeface="Calibri"/>
                          <a:cs typeface="Calibri"/>
                        </a:rPr>
                        <a:t>Celcius</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8580">
                        <a:lnSpc>
                          <a:spcPts val="780"/>
                        </a:lnSpc>
                      </a:pPr>
                      <a:r>
                        <a:rPr sz="600" b="1" i="1" spc="-5">
                          <a:latin typeface="Calibri"/>
                          <a:cs typeface="Calibri"/>
                        </a:rPr>
                        <a:t>Once</a:t>
                      </a:r>
                      <a:r>
                        <a:rPr sz="600" b="1" i="1">
                          <a:latin typeface="Calibri"/>
                          <a:cs typeface="Calibri"/>
                        </a:rPr>
                        <a:t> </a:t>
                      </a:r>
                      <a:r>
                        <a:rPr sz="600" b="1" i="1" spc="-5">
                          <a:latin typeface="Calibri"/>
                          <a:cs typeface="Calibri"/>
                        </a:rPr>
                        <a:t>Upon a Raindrop: </a:t>
                      </a:r>
                      <a:r>
                        <a:rPr sz="600" b="1" i="1" spc="-10">
                          <a:latin typeface="Calibri"/>
                          <a:cs typeface="Calibri"/>
                        </a:rPr>
                        <a:t>The</a:t>
                      </a:r>
                      <a:r>
                        <a:rPr sz="600" b="1" i="1" spc="-5">
                          <a:latin typeface="Calibri"/>
                          <a:cs typeface="Calibri"/>
                        </a:rPr>
                        <a:t> Story</a:t>
                      </a:r>
                      <a:r>
                        <a:rPr sz="600" b="1" i="1" spc="-10">
                          <a:latin typeface="Calibri"/>
                          <a:cs typeface="Calibri"/>
                        </a:rPr>
                        <a:t> </a:t>
                      </a:r>
                      <a:r>
                        <a:rPr sz="600" b="1" i="1" spc="-5">
                          <a:latin typeface="Calibri"/>
                          <a:cs typeface="Calibri"/>
                        </a:rPr>
                        <a:t>of</a:t>
                      </a:r>
                      <a:r>
                        <a:rPr sz="600" b="1" i="1" spc="-10">
                          <a:latin typeface="Calibri"/>
                          <a:cs typeface="Calibri"/>
                        </a:rPr>
                        <a:t> </a:t>
                      </a:r>
                      <a:r>
                        <a:rPr sz="600" b="1" i="1">
                          <a:latin typeface="Calibri"/>
                          <a:cs typeface="Calibri"/>
                        </a:rPr>
                        <a:t>Water</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6"/>
                  </a:ext>
                </a:extLst>
              </a:tr>
              <a:tr h="150864">
                <a:tc gridSpan="2">
                  <a:txBody>
                    <a:bodyPr/>
                    <a:lstStyle/>
                    <a:p>
                      <a:pPr marL="525780">
                        <a:lnSpc>
                          <a:spcPts val="715"/>
                        </a:lnSpc>
                      </a:pPr>
                      <a:r>
                        <a:rPr sz="600" b="1" spc="-5">
                          <a:latin typeface="Calibri"/>
                          <a:cs typeface="Calibri"/>
                        </a:rPr>
                        <a:t>with</a:t>
                      </a:r>
                      <a:r>
                        <a:rPr sz="600" b="1" spc="-30">
                          <a:latin typeface="Calibri"/>
                          <a:cs typeface="Calibri"/>
                        </a:rPr>
                        <a:t> </a:t>
                      </a:r>
                      <a:r>
                        <a:rPr sz="600" b="1" spc="-5">
                          <a:latin typeface="Calibri"/>
                          <a:cs typeface="Calibri"/>
                        </a:rPr>
                        <a:t>temperature.</a:t>
                      </a:r>
                      <a:endParaRPr sz="600">
                        <a:latin typeface="Calibri"/>
                        <a:cs typeface="Calibri"/>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775"/>
                        </a:lnSpc>
                      </a:pPr>
                      <a:r>
                        <a:rPr sz="600" spc="-5">
                          <a:latin typeface="Calibri"/>
                          <a:cs typeface="Calibri"/>
                        </a:rPr>
                        <a:t>(Celcius</a:t>
                      </a:r>
                      <a:r>
                        <a:rPr sz="600" spc="-10">
                          <a:latin typeface="Calibri"/>
                          <a:cs typeface="Calibri"/>
                        </a:rPr>
                        <a:t> </a:t>
                      </a:r>
                      <a:r>
                        <a:rPr sz="600" spc="-5">
                          <a:latin typeface="Calibri"/>
                          <a:cs typeface="Calibri"/>
                        </a:rPr>
                        <a:t>Temperature</a:t>
                      </a:r>
                      <a:r>
                        <a:rPr sz="600">
                          <a:latin typeface="Calibri"/>
                          <a:cs typeface="Calibri"/>
                        </a:rPr>
                        <a:t> </a:t>
                      </a:r>
                      <a:r>
                        <a:rPr sz="600" spc="-5">
                          <a:latin typeface="Calibri"/>
                          <a:cs typeface="Calibri"/>
                        </a:rPr>
                        <a:t>Scale)</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8580">
                        <a:lnSpc>
                          <a:spcPts val="775"/>
                        </a:lnSpc>
                      </a:pPr>
                      <a:r>
                        <a:rPr sz="600" i="1" spc="-5">
                          <a:latin typeface="Calibri"/>
                          <a:cs typeface="Calibri"/>
                        </a:rPr>
                        <a:t>(James</a:t>
                      </a:r>
                      <a:r>
                        <a:rPr sz="600" i="1" spc="-30">
                          <a:latin typeface="Calibri"/>
                          <a:cs typeface="Calibri"/>
                        </a:rPr>
                        <a:t> </a:t>
                      </a:r>
                      <a:r>
                        <a:rPr sz="600" i="1" spc="-5">
                          <a:latin typeface="Calibri"/>
                          <a:cs typeface="Calibri"/>
                        </a:rPr>
                        <a:t>Carter)</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7"/>
                  </a:ext>
                </a:extLst>
              </a:tr>
              <a:tr h="146834">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ct val="100000"/>
                        </a:lnSpc>
                        <a:spcBef>
                          <a:spcPts val="325"/>
                        </a:spcBef>
                      </a:pPr>
                      <a:r>
                        <a:rPr sz="600" b="1" spc="-5">
                          <a:latin typeface="Calibri"/>
                          <a:cs typeface="Calibri"/>
                        </a:rPr>
                        <a:t>Daniel</a:t>
                      </a:r>
                      <a:r>
                        <a:rPr sz="600" b="1" spc="-30">
                          <a:latin typeface="Calibri"/>
                          <a:cs typeface="Calibri"/>
                        </a:rPr>
                        <a:t> </a:t>
                      </a:r>
                      <a:r>
                        <a:rPr sz="600" b="1" spc="-5">
                          <a:latin typeface="Calibri"/>
                          <a:cs typeface="Calibri"/>
                        </a:rPr>
                        <a:t>Fahrenheit</a:t>
                      </a:r>
                      <a:endParaRPr sz="600">
                        <a:latin typeface="Calibri"/>
                        <a:cs typeface="Calibri"/>
                      </a:endParaRPr>
                    </a:p>
                  </a:txBody>
                  <a:tcPr marL="0" marR="0" marT="37428"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8580">
                        <a:lnSpc>
                          <a:spcPct val="100000"/>
                        </a:lnSpc>
                        <a:spcBef>
                          <a:spcPts val="325"/>
                        </a:spcBef>
                      </a:pPr>
                      <a:r>
                        <a:rPr sz="600" b="1" i="1" spc="-5">
                          <a:latin typeface="Calibri"/>
                          <a:cs typeface="Calibri"/>
                        </a:rPr>
                        <a:t>Sticks</a:t>
                      </a:r>
                      <a:endParaRPr sz="600">
                        <a:latin typeface="Calibri"/>
                        <a:cs typeface="Calibri"/>
                      </a:endParaRPr>
                    </a:p>
                  </a:txBody>
                  <a:tcPr marL="0" marR="0" marT="37428"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8"/>
                  </a:ext>
                </a:extLst>
              </a:tr>
              <a:tr h="9788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740"/>
                        </a:lnSpc>
                      </a:pPr>
                      <a:r>
                        <a:rPr sz="600" spc="-5">
                          <a:latin typeface="Calibri"/>
                          <a:cs typeface="Calibri"/>
                        </a:rPr>
                        <a:t>(Fahrenheit</a:t>
                      </a:r>
                      <a:r>
                        <a:rPr sz="600" spc="-10">
                          <a:latin typeface="Calibri"/>
                          <a:cs typeface="Calibri"/>
                        </a:rPr>
                        <a:t> </a:t>
                      </a:r>
                      <a:r>
                        <a:rPr sz="600" spc="-5">
                          <a:latin typeface="Calibri"/>
                          <a:cs typeface="Calibri"/>
                        </a:rPr>
                        <a:t>Temperature</a:t>
                      </a:r>
                      <a:r>
                        <a:rPr sz="600" spc="15">
                          <a:latin typeface="Calibri"/>
                          <a:cs typeface="Calibri"/>
                        </a:rPr>
                        <a:t> </a:t>
                      </a:r>
                      <a:r>
                        <a:rPr sz="600" spc="-5">
                          <a:latin typeface="Calibri"/>
                          <a:cs typeface="Calibri"/>
                        </a:rPr>
                        <a:t>Scale</a:t>
                      </a:r>
                      <a:r>
                        <a:rPr sz="600">
                          <a:latin typeface="Calibri"/>
                          <a:cs typeface="Calibri"/>
                        </a:rPr>
                        <a:t> </a:t>
                      </a:r>
                      <a:r>
                        <a:rPr sz="600" spc="-5">
                          <a:latin typeface="Calibri"/>
                          <a:cs typeface="Calibri"/>
                        </a:rPr>
                        <a:t>/ Invention</a:t>
                      </a:r>
                      <a:r>
                        <a:rPr sz="600" spc="5">
                          <a:latin typeface="Calibri"/>
                          <a:cs typeface="Calibri"/>
                        </a:rPr>
                        <a:t> </a:t>
                      </a:r>
                      <a:r>
                        <a:rPr sz="600" spc="-5">
                          <a:latin typeface="Calibri"/>
                          <a:cs typeface="Calibri"/>
                        </a:rPr>
                        <a:t>of</a:t>
                      </a:r>
                      <a:endParaRPr sz="600">
                        <a:latin typeface="Calibri"/>
                        <a:cs typeface="Calibri"/>
                      </a:endParaRPr>
                    </a:p>
                  </a:txBody>
                  <a:tcPr marL="0" marR="0" marT="0" marB="0">
                    <a:lnL w="6350">
                      <a:solidFill>
                        <a:srgbClr val="999999"/>
                      </a:solidFill>
                      <a:prstDash val="solid"/>
                    </a:lnL>
                    <a:lnR w="6350">
                      <a:solidFill>
                        <a:srgbClr val="000000"/>
                      </a:solidFill>
                      <a:prstDash val="solid"/>
                    </a:lnR>
                  </a:tcPr>
                </a:tc>
                <a:tc hMerge="1">
                  <a:txBody>
                    <a:bodyPr/>
                    <a:lstStyle/>
                    <a:p>
                      <a:endParaRPr/>
                    </a:p>
                  </a:txBody>
                  <a:tcPr marL="0" marR="0" marT="0" marB="0"/>
                </a:tc>
                <a:tc>
                  <a:txBody>
                    <a:bodyPr/>
                    <a:lstStyle/>
                    <a:p>
                      <a:pPr marL="68580">
                        <a:lnSpc>
                          <a:spcPts val="740"/>
                        </a:lnSpc>
                      </a:pPr>
                      <a:r>
                        <a:rPr sz="600" i="1" spc="-5">
                          <a:latin typeface="Calibri"/>
                          <a:cs typeface="Calibri"/>
                        </a:rPr>
                        <a:t>(Diane</a:t>
                      </a:r>
                      <a:r>
                        <a:rPr sz="600" i="1" spc="-30">
                          <a:latin typeface="Calibri"/>
                          <a:cs typeface="Calibri"/>
                        </a:rPr>
                        <a:t> </a:t>
                      </a:r>
                      <a:r>
                        <a:rPr sz="600" i="1" spc="-5">
                          <a:latin typeface="Calibri"/>
                          <a:cs typeface="Calibri"/>
                        </a:rPr>
                        <a:t>Alber)</a:t>
                      </a:r>
                      <a:endParaRPr sz="600">
                        <a:latin typeface="Calibri"/>
                        <a:cs typeface="Calibri"/>
                      </a:endParaRPr>
                    </a:p>
                  </a:txBody>
                  <a:tcPr marL="0" marR="0" marT="0" marB="0">
                    <a:lnL w="6350">
                      <a:solidFill>
                        <a:srgbClr val="000000"/>
                      </a:solidFill>
                      <a:prstDash val="solid"/>
                    </a:lnL>
                    <a:lnR w="6350">
                      <a:solidFill>
                        <a:srgbClr val="999999"/>
                      </a:solidFill>
                      <a:prstDash val="solid"/>
                    </a:lnR>
                  </a:tcPr>
                </a:tc>
                <a:extLst>
                  <a:ext uri="{0D108BD9-81ED-4DB2-BD59-A6C34878D82A}">
                    <a16:rowId xmlns:a16="http://schemas.microsoft.com/office/drawing/2014/main" val="10009"/>
                  </a:ext>
                </a:extLst>
              </a:tr>
              <a:tr h="129559">
                <a:tc gridSpan="2">
                  <a:txBody>
                    <a:bodyPr/>
                    <a:lstStyle/>
                    <a:p>
                      <a:pPr>
                        <a:lnSpc>
                          <a:spcPct val="100000"/>
                        </a:lnSpc>
                      </a:pPr>
                      <a:endParaRPr sz="500">
                        <a:latin typeface="Times New Roman"/>
                        <a:cs typeface="Times New Roman"/>
                      </a:endParaRPr>
                    </a:p>
                  </a:txBody>
                  <a:tcPr marL="0" marR="0" marT="0" marB="0">
                    <a:lnL w="6350">
                      <a:solidFill>
                        <a:srgbClr val="999999"/>
                      </a:solidFill>
                      <a:prstDash val="solid"/>
                    </a:lnL>
                    <a:lnR w="6350">
                      <a:solidFill>
                        <a:srgbClr val="999999"/>
                      </a:solidFill>
                      <a:prstDash val="solid"/>
                    </a:lnR>
                    <a:lnB w="6350">
                      <a:solidFill>
                        <a:srgbClr val="999999"/>
                      </a:solidFill>
                      <a:prstDash val="solid"/>
                    </a:lnB>
                  </a:tcPr>
                </a:tc>
                <a:tc hMerge="1">
                  <a:txBody>
                    <a:bodyPr/>
                    <a:lstStyle/>
                    <a:p>
                      <a:endParaRPr/>
                    </a:p>
                  </a:txBody>
                  <a:tcPr marL="0" marR="0" marT="0" marB="0"/>
                </a:tc>
                <a:tc gridSpan="4" vMerge="1">
                  <a:txBody>
                    <a:bodyPr/>
                    <a:lstStyle/>
                    <a:p>
                      <a:endParaRPr/>
                    </a:p>
                  </a:txBody>
                  <a:tcPr marL="0" marR="0" marT="63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a:txBody>
                    <a:bodyPr/>
                    <a:lstStyle/>
                    <a:p>
                      <a:pPr marL="67945">
                        <a:lnSpc>
                          <a:spcPts val="740"/>
                        </a:lnSpc>
                      </a:pPr>
                      <a:r>
                        <a:rPr sz="600" spc="-5">
                          <a:latin typeface="Calibri"/>
                          <a:cs typeface="Calibri"/>
                        </a:rPr>
                        <a:t>the</a:t>
                      </a:r>
                      <a:r>
                        <a:rPr sz="600" spc="-30">
                          <a:latin typeface="Calibri"/>
                          <a:cs typeface="Calibri"/>
                        </a:rPr>
                        <a:t> </a:t>
                      </a:r>
                      <a:r>
                        <a:rPr sz="600" spc="-5">
                          <a:latin typeface="Calibri"/>
                          <a:cs typeface="Calibri"/>
                        </a:rPr>
                        <a:t>Thermometer)</a:t>
                      </a:r>
                      <a:endParaRPr sz="600">
                        <a:latin typeface="Calibri"/>
                        <a:cs typeface="Calibri"/>
                      </a:endParaRPr>
                    </a:p>
                  </a:txBody>
                  <a:tcPr marL="0" marR="0" marT="0" marB="0">
                    <a:lnL w="6350">
                      <a:solidFill>
                        <a:srgbClr val="999999"/>
                      </a:solidFill>
                      <a:prstDash val="solid"/>
                    </a:lnL>
                    <a:lnR w="6350">
                      <a:solidFill>
                        <a:srgbClr val="000000"/>
                      </a:solidFill>
                      <a:prstDash val="solid"/>
                    </a:lnR>
                    <a:lnB w="6350">
                      <a:solidFill>
                        <a:srgbClr val="999999"/>
                      </a:solidFill>
                      <a:prstDash val="solid"/>
                    </a:lnB>
                  </a:tcPr>
                </a:tc>
                <a:tc hMerge="1">
                  <a:txBody>
                    <a:bodyPr/>
                    <a:lstStyle/>
                    <a:p>
                      <a:endParaRPr/>
                    </a:p>
                  </a:txBody>
                  <a:tcPr marL="0" marR="0" marT="0" marB="0"/>
                </a:tc>
                <a:tc>
                  <a:txBody>
                    <a:bodyPr/>
                    <a:lstStyle/>
                    <a:p>
                      <a:pPr>
                        <a:lnSpc>
                          <a:spcPct val="100000"/>
                        </a:lnSpc>
                      </a:pPr>
                      <a:endParaRPr sz="500">
                        <a:latin typeface="Times New Roman"/>
                        <a:cs typeface="Times New Roman"/>
                      </a:endParaRPr>
                    </a:p>
                  </a:txBody>
                  <a:tcPr marL="0" marR="0" marT="0" marB="0">
                    <a:lnL w="6350">
                      <a:solidFill>
                        <a:srgbClr val="000000"/>
                      </a:solidFill>
                      <a:prstDash val="solid"/>
                    </a:lnL>
                    <a:lnR w="6350">
                      <a:solidFill>
                        <a:srgbClr val="999999"/>
                      </a:solidFill>
                      <a:prstDash val="solid"/>
                    </a:lnR>
                    <a:lnB w="6350">
                      <a:solidFill>
                        <a:srgbClr val="999999"/>
                      </a:solidFill>
                      <a:prstDash val="solid"/>
                    </a:lnB>
                  </a:tcPr>
                </a:tc>
                <a:extLst>
                  <a:ext uri="{0D108BD9-81ED-4DB2-BD59-A6C34878D82A}">
                    <a16:rowId xmlns:a16="http://schemas.microsoft.com/office/drawing/2014/main" val="10010"/>
                  </a:ext>
                </a:extLst>
              </a:tr>
              <a:tr h="119194">
                <a:tc gridSpan="2">
                  <a:txBody>
                    <a:bodyPr/>
                    <a:lstStyle/>
                    <a:p>
                      <a:pPr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4">
                  <a:txBody>
                    <a:bodyPr/>
                    <a:lstStyle/>
                    <a:p>
                      <a:pPr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1703846">
                <a:tc gridSpan="2">
                  <a:txBody>
                    <a:bodyPr/>
                    <a:lstStyle/>
                    <a:p>
                      <a:pPr>
                        <a:lnSpc>
                          <a:spcPct val="100000"/>
                        </a:lnSpc>
                        <a:spcBef>
                          <a:spcPts val="40"/>
                        </a:spcBef>
                      </a:pPr>
                      <a:endParaRPr sz="600">
                        <a:latin typeface="Times New Roman"/>
                        <a:cs typeface="Times New Roman"/>
                      </a:endParaRPr>
                    </a:p>
                    <a:p>
                      <a:pPr marL="68580">
                        <a:lnSpc>
                          <a:spcPct val="100000"/>
                        </a:lnSpc>
                      </a:pPr>
                      <a:r>
                        <a:rPr sz="600" b="1">
                          <a:latin typeface="Calibri"/>
                          <a:cs typeface="Calibri"/>
                        </a:rPr>
                        <a:t>In</a:t>
                      </a:r>
                      <a:r>
                        <a:rPr sz="600" b="1" spc="-20">
                          <a:latin typeface="Calibri"/>
                          <a:cs typeface="Calibri"/>
                        </a:rPr>
                        <a:t> </a:t>
                      </a:r>
                      <a:r>
                        <a:rPr sz="600" b="1" spc="-5">
                          <a:latin typeface="Calibri"/>
                          <a:cs typeface="Calibri"/>
                        </a:rPr>
                        <a:t>KS1 children should:</a:t>
                      </a:r>
                      <a:endParaRPr sz="600">
                        <a:latin typeface="Calibri"/>
                        <a:cs typeface="Calibri"/>
                      </a:endParaRPr>
                    </a:p>
                    <a:p>
                      <a:pPr marL="525780" marR="66675" indent="-228600">
                        <a:lnSpc>
                          <a:spcPct val="101400"/>
                        </a:lnSpc>
                        <a:spcBef>
                          <a:spcPts val="40"/>
                        </a:spcBef>
                        <a:buFont typeface="Symbol"/>
                        <a:buChar char=""/>
                        <a:tabLst>
                          <a:tab pos="525145" algn="l"/>
                          <a:tab pos="525780" algn="l"/>
                        </a:tabLst>
                      </a:pPr>
                      <a:r>
                        <a:rPr sz="600" b="1" spc="-5">
                          <a:latin typeface="Calibri"/>
                          <a:cs typeface="Calibri"/>
                        </a:rPr>
                        <a:t>Distinguish</a:t>
                      </a:r>
                      <a:r>
                        <a:rPr sz="600" b="1" spc="5">
                          <a:latin typeface="Calibri"/>
                          <a:cs typeface="Calibri"/>
                        </a:rPr>
                        <a:t> </a:t>
                      </a:r>
                      <a:r>
                        <a:rPr sz="600" b="1" spc="-5">
                          <a:latin typeface="Calibri"/>
                          <a:cs typeface="Calibri"/>
                        </a:rPr>
                        <a:t>between</a:t>
                      </a:r>
                      <a:r>
                        <a:rPr sz="600" b="1">
                          <a:latin typeface="Calibri"/>
                          <a:cs typeface="Calibri"/>
                        </a:rPr>
                        <a:t> </a:t>
                      </a:r>
                      <a:r>
                        <a:rPr sz="600" b="1" spc="-5">
                          <a:latin typeface="Calibri"/>
                          <a:cs typeface="Calibri"/>
                        </a:rPr>
                        <a:t>an</a:t>
                      </a:r>
                      <a:r>
                        <a:rPr sz="600" b="1" spc="10">
                          <a:latin typeface="Calibri"/>
                          <a:cs typeface="Calibri"/>
                        </a:rPr>
                        <a:t> </a:t>
                      </a:r>
                      <a:r>
                        <a:rPr sz="600" b="1" spc="-5">
                          <a:latin typeface="Calibri"/>
                          <a:cs typeface="Calibri"/>
                        </a:rPr>
                        <a:t>object</a:t>
                      </a:r>
                      <a:r>
                        <a:rPr sz="600" b="1">
                          <a:latin typeface="Calibri"/>
                          <a:cs typeface="Calibri"/>
                        </a:rPr>
                        <a:t> </a:t>
                      </a:r>
                      <a:r>
                        <a:rPr sz="600" b="1" spc="-5">
                          <a:latin typeface="Calibri"/>
                          <a:cs typeface="Calibri"/>
                        </a:rPr>
                        <a:t>and</a:t>
                      </a:r>
                      <a:r>
                        <a:rPr sz="600" b="1" spc="5">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material</a:t>
                      </a:r>
                      <a:r>
                        <a:rPr sz="600" b="1">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which </a:t>
                      </a:r>
                      <a:r>
                        <a:rPr sz="600" b="1" spc="-145">
                          <a:latin typeface="Calibri"/>
                          <a:cs typeface="Calibri"/>
                        </a:rPr>
                        <a:t> </a:t>
                      </a:r>
                      <a:r>
                        <a:rPr sz="600" b="1" spc="-5">
                          <a:latin typeface="Calibri"/>
                          <a:cs typeface="Calibri"/>
                        </a:rPr>
                        <a:t>it</a:t>
                      </a:r>
                      <a:r>
                        <a:rPr sz="600" b="1" spc="-10">
                          <a:latin typeface="Calibri"/>
                          <a:cs typeface="Calibri"/>
                        </a:rPr>
                        <a:t> </a:t>
                      </a:r>
                      <a:r>
                        <a:rPr sz="600" b="1" spc="-5">
                          <a:latin typeface="Calibri"/>
                          <a:cs typeface="Calibri"/>
                        </a:rPr>
                        <a:t>is</a:t>
                      </a:r>
                      <a:r>
                        <a:rPr sz="600" b="1" spc="5">
                          <a:latin typeface="Calibri"/>
                          <a:cs typeface="Calibri"/>
                        </a:rPr>
                        <a:t> </a:t>
                      </a:r>
                      <a:r>
                        <a:rPr sz="600" b="1" spc="-5">
                          <a:latin typeface="Calibri"/>
                          <a:cs typeface="Calibri"/>
                        </a:rPr>
                        <a:t>made.</a:t>
                      </a:r>
                      <a:endParaRPr sz="600">
                        <a:latin typeface="Calibri"/>
                        <a:cs typeface="Calibri"/>
                      </a:endParaRPr>
                    </a:p>
                    <a:p>
                      <a:pPr marL="525780" marR="288925" indent="-228600">
                        <a:lnSpc>
                          <a:spcPct val="102899"/>
                        </a:lnSpc>
                        <a:spcBef>
                          <a:spcPts val="20"/>
                        </a:spcBef>
                        <a:buFont typeface="Symbol"/>
                        <a:buChar char=""/>
                        <a:tabLst>
                          <a:tab pos="525145" algn="l"/>
                          <a:tab pos="525780" algn="l"/>
                        </a:tabLst>
                      </a:pPr>
                      <a:r>
                        <a:rPr sz="600" b="1" spc="-5">
                          <a:latin typeface="Calibri"/>
                          <a:cs typeface="Calibri"/>
                        </a:rPr>
                        <a:t>Identify and name</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of</a:t>
                      </a:r>
                      <a:r>
                        <a:rPr sz="600" b="1" spc="-10">
                          <a:latin typeface="Calibri"/>
                          <a:cs typeface="Calibri"/>
                        </a:rPr>
                        <a:t> </a:t>
                      </a:r>
                      <a:r>
                        <a:rPr sz="600" b="1" spc="-5">
                          <a:latin typeface="Calibri"/>
                          <a:cs typeface="Calibri"/>
                        </a:rPr>
                        <a:t>everyday</a:t>
                      </a:r>
                      <a:r>
                        <a:rPr sz="600" b="1" spc="10">
                          <a:latin typeface="Calibri"/>
                          <a:cs typeface="Calibri"/>
                        </a:rPr>
                        <a:t> </a:t>
                      </a:r>
                      <a:r>
                        <a:rPr sz="600" b="1" spc="-5">
                          <a:latin typeface="Calibri"/>
                          <a:cs typeface="Calibri"/>
                        </a:rPr>
                        <a:t>materials, </a:t>
                      </a:r>
                      <a:r>
                        <a:rPr sz="600" b="1">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wood,</a:t>
                      </a:r>
                      <a:r>
                        <a:rPr sz="600" b="1">
                          <a:latin typeface="Calibri"/>
                          <a:cs typeface="Calibri"/>
                        </a:rPr>
                        <a:t> </a:t>
                      </a:r>
                      <a:r>
                        <a:rPr sz="600" b="1" spc="-5">
                          <a:latin typeface="Calibri"/>
                          <a:cs typeface="Calibri"/>
                        </a:rPr>
                        <a:t>plastic, glass,</a:t>
                      </a:r>
                      <a:r>
                        <a:rPr sz="600" b="1" spc="15">
                          <a:latin typeface="Calibri"/>
                          <a:cs typeface="Calibri"/>
                        </a:rPr>
                        <a:t> </a:t>
                      </a:r>
                      <a:r>
                        <a:rPr sz="600" b="1" spc="-5">
                          <a:latin typeface="Calibri"/>
                          <a:cs typeface="Calibri"/>
                        </a:rPr>
                        <a:t>metal,</a:t>
                      </a:r>
                      <a:r>
                        <a:rPr sz="600" b="1" spc="5">
                          <a:latin typeface="Calibri"/>
                          <a:cs typeface="Calibri"/>
                        </a:rPr>
                        <a:t> </a:t>
                      </a:r>
                      <a:r>
                        <a:rPr sz="600" b="1" spc="-5">
                          <a:latin typeface="Calibri"/>
                          <a:cs typeface="Calibri"/>
                        </a:rPr>
                        <a:t>water,</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rock.</a:t>
                      </a:r>
                      <a:endParaRPr sz="600">
                        <a:latin typeface="Calibri"/>
                        <a:cs typeface="Calibri"/>
                      </a:endParaRPr>
                    </a:p>
                    <a:p>
                      <a:pPr marL="525780" marR="276860" indent="-228600">
                        <a:lnSpc>
                          <a:spcPct val="101400"/>
                        </a:lnSpc>
                        <a:spcBef>
                          <a:spcPts val="40"/>
                        </a:spcBef>
                        <a:buFont typeface="Symbol"/>
                        <a:buChar char=""/>
                        <a:tabLst>
                          <a:tab pos="525145" algn="l"/>
                          <a:tab pos="525780" algn="l"/>
                        </a:tabLst>
                      </a:pPr>
                      <a:r>
                        <a:rPr sz="600" b="1" spc="-5">
                          <a:latin typeface="Calibri"/>
                          <a:cs typeface="Calibri"/>
                        </a:rPr>
                        <a:t>Describe the simple physical</a:t>
                      </a:r>
                      <a:r>
                        <a:rPr sz="600" b="1" spc="5">
                          <a:latin typeface="Calibri"/>
                          <a:cs typeface="Calibri"/>
                        </a:rPr>
                        <a:t> </a:t>
                      </a:r>
                      <a:r>
                        <a:rPr sz="600" b="1" spc="-5">
                          <a:latin typeface="Calibri"/>
                          <a:cs typeface="Calibri"/>
                        </a:rPr>
                        <a:t>properties </a:t>
                      </a:r>
                      <a:r>
                        <a:rPr sz="600" b="1">
                          <a:latin typeface="Calibri"/>
                          <a:cs typeface="Calibri"/>
                        </a:rPr>
                        <a:t>of</a:t>
                      </a:r>
                      <a:r>
                        <a:rPr sz="600" b="1" spc="10">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a:t>
                      </a:r>
                      <a:r>
                        <a:rPr sz="600" b="1">
                          <a:latin typeface="Calibri"/>
                          <a:cs typeface="Calibri"/>
                        </a:rPr>
                        <a:t> of </a:t>
                      </a:r>
                      <a:r>
                        <a:rPr sz="600" b="1" spc="-145">
                          <a:latin typeface="Calibri"/>
                          <a:cs typeface="Calibri"/>
                        </a:rPr>
                        <a:t> </a:t>
                      </a:r>
                      <a:r>
                        <a:rPr sz="600" b="1" spc="-5">
                          <a:latin typeface="Calibri"/>
                          <a:cs typeface="Calibri"/>
                        </a:rPr>
                        <a:t>everyday materials.</a:t>
                      </a:r>
                      <a:endParaRPr sz="600">
                        <a:latin typeface="Calibri"/>
                        <a:cs typeface="Calibri"/>
                      </a:endParaRPr>
                    </a:p>
                    <a:p>
                      <a:pPr marL="525780" marR="148590" indent="-228600">
                        <a:lnSpc>
                          <a:spcPct val="102899"/>
                        </a:lnSpc>
                        <a:spcBef>
                          <a:spcPts val="20"/>
                        </a:spcBef>
                        <a:buFont typeface="Symbol"/>
                        <a:buChar char=""/>
                        <a:tabLst>
                          <a:tab pos="525145" algn="l"/>
                          <a:tab pos="525780" algn="l"/>
                        </a:tabLst>
                      </a:pPr>
                      <a:r>
                        <a:rPr sz="600" b="1" spc="-5">
                          <a:latin typeface="Calibri"/>
                          <a:cs typeface="Calibri"/>
                        </a:rPr>
                        <a:t>Compare</a:t>
                      </a:r>
                      <a:r>
                        <a:rPr sz="600" b="1" spc="-10">
                          <a:latin typeface="Calibri"/>
                          <a:cs typeface="Calibri"/>
                        </a:rPr>
                        <a:t> </a:t>
                      </a:r>
                      <a:r>
                        <a:rPr sz="600" b="1">
                          <a:latin typeface="Calibri"/>
                          <a:cs typeface="Calibri"/>
                        </a:rPr>
                        <a:t>and</a:t>
                      </a:r>
                      <a:r>
                        <a:rPr sz="600" b="1" spc="-5">
                          <a:latin typeface="Calibri"/>
                          <a:cs typeface="Calibri"/>
                        </a:rPr>
                        <a:t> group together</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variety of</a:t>
                      </a:r>
                      <a:r>
                        <a:rPr sz="600" b="1" spc="15">
                          <a:latin typeface="Calibri"/>
                          <a:cs typeface="Calibri"/>
                        </a:rPr>
                        <a:t> </a:t>
                      </a:r>
                      <a:r>
                        <a:rPr sz="600" b="1" spc="-5">
                          <a:latin typeface="Calibri"/>
                          <a:cs typeface="Calibri"/>
                        </a:rPr>
                        <a:t>everyday </a:t>
                      </a:r>
                      <a:r>
                        <a:rPr sz="600" b="1">
                          <a:latin typeface="Calibri"/>
                          <a:cs typeface="Calibri"/>
                        </a:rPr>
                        <a:t> </a:t>
                      </a:r>
                      <a:r>
                        <a:rPr sz="600" b="1" spc="-5">
                          <a:latin typeface="Calibri"/>
                          <a:cs typeface="Calibri"/>
                        </a:rPr>
                        <a:t>materials</a:t>
                      </a:r>
                      <a:r>
                        <a:rPr sz="600" b="1" spc="5">
                          <a:latin typeface="Calibri"/>
                          <a:cs typeface="Calibri"/>
                        </a:rPr>
                        <a:t> </a:t>
                      </a:r>
                      <a:r>
                        <a:rPr sz="600" b="1" spc="-5">
                          <a:latin typeface="Calibri"/>
                          <a:cs typeface="Calibri"/>
                        </a:rPr>
                        <a:t>on</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basis</a:t>
                      </a:r>
                      <a:r>
                        <a:rPr sz="600" b="1" spc="5">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their</a:t>
                      </a:r>
                      <a:r>
                        <a:rPr sz="600" b="1">
                          <a:latin typeface="Calibri"/>
                          <a:cs typeface="Calibri"/>
                        </a:rPr>
                        <a:t> </a:t>
                      </a:r>
                      <a:r>
                        <a:rPr sz="600" b="1" spc="-5">
                          <a:latin typeface="Calibri"/>
                          <a:cs typeface="Calibri"/>
                        </a:rPr>
                        <a:t>simple physical</a:t>
                      </a:r>
                      <a:r>
                        <a:rPr sz="600" b="1" spc="5">
                          <a:latin typeface="Calibri"/>
                          <a:cs typeface="Calibri"/>
                        </a:rPr>
                        <a:t> </a:t>
                      </a:r>
                      <a:r>
                        <a:rPr sz="600" b="1" spc="-5">
                          <a:latin typeface="Calibri"/>
                          <a:cs typeface="Calibri"/>
                        </a:rPr>
                        <a:t>properties.</a:t>
                      </a:r>
                      <a:endParaRPr sz="600">
                        <a:latin typeface="Calibri"/>
                        <a:cs typeface="Calibri"/>
                      </a:endParaRPr>
                    </a:p>
                    <a:p>
                      <a:pPr marL="525780" marR="161925" indent="-228600">
                        <a:lnSpc>
                          <a:spcPct val="101400"/>
                        </a:lnSpc>
                        <a:spcBef>
                          <a:spcPts val="4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 compare</a:t>
                      </a:r>
                      <a:r>
                        <a:rPr sz="600" b="1" spc="5">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suitability</a:t>
                      </a:r>
                      <a:r>
                        <a:rPr sz="600" b="1">
                          <a:latin typeface="Calibri"/>
                          <a:cs typeface="Calibri"/>
                        </a:rPr>
                        <a:t> of</a:t>
                      </a:r>
                      <a:r>
                        <a:rPr sz="600" b="1" spc="-10">
                          <a:latin typeface="Calibri"/>
                          <a:cs typeface="Calibri"/>
                        </a:rPr>
                        <a:t> </a:t>
                      </a:r>
                      <a:r>
                        <a:rPr sz="600" b="1" spc="-5">
                          <a:latin typeface="Calibri"/>
                          <a:cs typeface="Calibri"/>
                        </a:rPr>
                        <a:t>a</a:t>
                      </a:r>
                      <a:r>
                        <a:rPr sz="600" b="1" spc="10">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 </a:t>
                      </a:r>
                      <a:r>
                        <a:rPr sz="600" b="1">
                          <a:latin typeface="Calibri"/>
                          <a:cs typeface="Calibri"/>
                        </a:rPr>
                        <a:t> </a:t>
                      </a:r>
                      <a:r>
                        <a:rPr sz="600" b="1" spc="-5">
                          <a:latin typeface="Calibri"/>
                          <a:cs typeface="Calibri"/>
                        </a:rPr>
                        <a:t>everyday</a:t>
                      </a:r>
                      <a:r>
                        <a:rPr sz="600" b="1" spc="5">
                          <a:latin typeface="Calibri"/>
                          <a:cs typeface="Calibri"/>
                        </a:rPr>
                        <a:t> </a:t>
                      </a:r>
                      <a:r>
                        <a:rPr sz="600" b="1" spc="-5">
                          <a:latin typeface="Calibri"/>
                          <a:cs typeface="Calibri"/>
                        </a:rPr>
                        <a:t>materials,</a:t>
                      </a:r>
                      <a:r>
                        <a:rPr sz="600" b="1" spc="10">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wood,</a:t>
                      </a:r>
                      <a:r>
                        <a:rPr sz="600" b="1" spc="10">
                          <a:latin typeface="Calibri"/>
                          <a:cs typeface="Calibri"/>
                        </a:rPr>
                        <a:t> </a:t>
                      </a:r>
                      <a:r>
                        <a:rPr sz="600" b="1" spc="-5">
                          <a:latin typeface="Calibri"/>
                          <a:cs typeface="Calibri"/>
                        </a:rPr>
                        <a:t>metal,</a:t>
                      </a:r>
                      <a:r>
                        <a:rPr sz="600" b="1">
                          <a:latin typeface="Calibri"/>
                          <a:cs typeface="Calibri"/>
                        </a:rPr>
                        <a:t> </a:t>
                      </a:r>
                      <a:r>
                        <a:rPr sz="600" b="1" spc="-5">
                          <a:latin typeface="Calibri"/>
                          <a:cs typeface="Calibri"/>
                        </a:rPr>
                        <a:t>plastic,</a:t>
                      </a:r>
                      <a:r>
                        <a:rPr sz="600" b="1">
                          <a:latin typeface="Calibri"/>
                          <a:cs typeface="Calibri"/>
                        </a:rPr>
                        <a:t> </a:t>
                      </a:r>
                      <a:r>
                        <a:rPr sz="600" b="1" spc="-5">
                          <a:latin typeface="Calibri"/>
                          <a:cs typeface="Calibri"/>
                        </a:rPr>
                        <a:t>glass, </a:t>
                      </a:r>
                      <a:r>
                        <a:rPr sz="600" b="1" spc="-145">
                          <a:latin typeface="Calibri"/>
                          <a:cs typeface="Calibri"/>
                        </a:rPr>
                        <a:t> </a:t>
                      </a:r>
                      <a:r>
                        <a:rPr sz="600" b="1" spc="-5">
                          <a:latin typeface="Calibri"/>
                          <a:cs typeface="Calibri"/>
                        </a:rPr>
                        <a:t>brick,</a:t>
                      </a:r>
                      <a:r>
                        <a:rPr sz="600" b="1">
                          <a:latin typeface="Calibri"/>
                          <a:cs typeface="Calibri"/>
                        </a:rPr>
                        <a:t> </a:t>
                      </a:r>
                      <a:r>
                        <a:rPr sz="600" b="1" spc="-5">
                          <a:latin typeface="Calibri"/>
                          <a:cs typeface="Calibri"/>
                        </a:rPr>
                        <a:t>rock,</a:t>
                      </a:r>
                      <a:r>
                        <a:rPr sz="600" b="1">
                          <a:latin typeface="Calibri"/>
                          <a:cs typeface="Calibri"/>
                        </a:rPr>
                        <a:t> </a:t>
                      </a:r>
                      <a:r>
                        <a:rPr sz="600" b="1" spc="-5">
                          <a:latin typeface="Calibri"/>
                          <a:cs typeface="Calibri"/>
                        </a:rPr>
                        <a:t>paper</a:t>
                      </a:r>
                      <a:r>
                        <a:rPr sz="600" b="1">
                          <a:latin typeface="Calibri"/>
                          <a:cs typeface="Calibri"/>
                        </a:rPr>
                        <a:t> </a:t>
                      </a:r>
                      <a:r>
                        <a:rPr sz="600" b="1" spc="-5">
                          <a:latin typeface="Calibri"/>
                          <a:cs typeface="Calibri"/>
                        </a:rPr>
                        <a:t>and cardboard</a:t>
                      </a:r>
                      <a:r>
                        <a:rPr sz="600" b="1">
                          <a:latin typeface="Calibri"/>
                          <a:cs typeface="Calibri"/>
                        </a:rPr>
                        <a:t> for </a:t>
                      </a:r>
                      <a:r>
                        <a:rPr sz="600" b="1" spc="-5">
                          <a:latin typeface="Calibri"/>
                          <a:cs typeface="Calibri"/>
                        </a:rPr>
                        <a:t>particular</a:t>
                      </a:r>
                      <a:r>
                        <a:rPr sz="600" b="1">
                          <a:latin typeface="Calibri"/>
                          <a:cs typeface="Calibri"/>
                        </a:rPr>
                        <a:t> </a:t>
                      </a:r>
                      <a:r>
                        <a:rPr sz="600" b="1" spc="-5">
                          <a:latin typeface="Calibri"/>
                          <a:cs typeface="Calibri"/>
                        </a:rPr>
                        <a:t>uses.</a:t>
                      </a:r>
                      <a:endParaRPr sz="600">
                        <a:latin typeface="Calibri"/>
                        <a:cs typeface="Calibri"/>
                      </a:endParaRPr>
                    </a:p>
                    <a:p>
                      <a:pPr marL="525780" marR="127635" indent="-228600" algn="just">
                        <a:lnSpc>
                          <a:spcPct val="101499"/>
                        </a:lnSpc>
                        <a:spcBef>
                          <a:spcPts val="45"/>
                        </a:spcBef>
                        <a:buFont typeface="Symbol"/>
                        <a:buChar char=""/>
                        <a:tabLst>
                          <a:tab pos="525780" algn="l"/>
                        </a:tabLst>
                      </a:pPr>
                      <a:r>
                        <a:rPr sz="600" b="1" spc="-5">
                          <a:latin typeface="Calibri"/>
                          <a:cs typeface="Calibri"/>
                        </a:rPr>
                        <a:t>Find out how the shapes </a:t>
                      </a:r>
                      <a:r>
                        <a:rPr sz="600" b="1">
                          <a:latin typeface="Calibri"/>
                          <a:cs typeface="Calibri"/>
                        </a:rPr>
                        <a:t>of </a:t>
                      </a:r>
                      <a:r>
                        <a:rPr sz="600" b="1" spc="-5">
                          <a:latin typeface="Calibri"/>
                          <a:cs typeface="Calibri"/>
                        </a:rPr>
                        <a:t>solid objects made from some </a:t>
                      </a:r>
                      <a:r>
                        <a:rPr sz="600" b="1">
                          <a:latin typeface="Calibri"/>
                          <a:cs typeface="Calibri"/>
                        </a:rPr>
                        <a:t> </a:t>
                      </a:r>
                      <a:r>
                        <a:rPr sz="600" b="1" spc="-5">
                          <a:latin typeface="Calibri"/>
                          <a:cs typeface="Calibri"/>
                        </a:rPr>
                        <a:t>materials can be changed by squashing, bending, twisting </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stretching.</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4">
                  <a:txBody>
                    <a:bodyPr/>
                    <a:lstStyle/>
                    <a:p>
                      <a:pPr>
                        <a:lnSpc>
                          <a:spcPct val="100000"/>
                        </a:lnSpc>
                        <a:spcBef>
                          <a:spcPts val="20"/>
                        </a:spcBef>
                      </a:pPr>
                      <a:endParaRPr sz="700">
                        <a:latin typeface="Times New Roman"/>
                        <a:cs typeface="Times New Roman"/>
                      </a:endParaRPr>
                    </a:p>
                    <a:p>
                      <a:pPr marL="524510" indent="-229870">
                        <a:lnSpc>
                          <a:spcPct val="100000"/>
                        </a:lnSpc>
                        <a:buFont typeface="Symbol"/>
                        <a:buChar char=""/>
                        <a:tabLst>
                          <a:tab pos="524510" algn="l"/>
                          <a:tab pos="52514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amount</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water</a:t>
                      </a:r>
                      <a:r>
                        <a:rPr sz="600" spc="10">
                          <a:latin typeface="Calibri"/>
                          <a:cs typeface="Calibri"/>
                        </a:rPr>
                        <a:t> </a:t>
                      </a:r>
                      <a:r>
                        <a:rPr sz="600">
                          <a:latin typeface="Calibri"/>
                          <a:cs typeface="Calibri"/>
                        </a:rPr>
                        <a:t>added</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flour</a:t>
                      </a:r>
                      <a:r>
                        <a:rPr sz="600">
                          <a:latin typeface="Calibri"/>
                          <a:cs typeface="Calibri"/>
                        </a:rPr>
                        <a:t> </a:t>
                      </a:r>
                      <a:r>
                        <a:rPr sz="600" spc="-5">
                          <a:latin typeface="Calibri"/>
                          <a:cs typeface="Calibri"/>
                        </a:rPr>
                        <a:t>affect </a:t>
                      </a:r>
                      <a:r>
                        <a:rPr sz="600" spc="-10">
                          <a:latin typeface="Calibri"/>
                          <a:cs typeface="Calibri"/>
                        </a:rPr>
                        <a:t>its</a:t>
                      </a:r>
                      <a:r>
                        <a:rPr sz="600">
                          <a:latin typeface="Calibri"/>
                          <a:cs typeface="Calibri"/>
                        </a:rPr>
                        <a:t> </a:t>
                      </a:r>
                      <a:r>
                        <a:rPr sz="600" spc="-5">
                          <a:latin typeface="Calibri"/>
                          <a:cs typeface="Calibri"/>
                        </a:rPr>
                        <a:t>state?</a:t>
                      </a:r>
                      <a:endParaRPr sz="600">
                        <a:latin typeface="Calibri"/>
                        <a:cs typeface="Calibri"/>
                      </a:endParaRPr>
                    </a:p>
                    <a:p>
                      <a:pPr marL="524510" marR="62865" indent="-229235">
                        <a:lnSpc>
                          <a:spcPct val="101400"/>
                        </a:lnSpc>
                        <a:spcBef>
                          <a:spcPts val="35"/>
                        </a:spcBef>
                        <a:buFont typeface="Symbol"/>
                        <a:buChar char=""/>
                        <a:tabLst>
                          <a:tab pos="524510" algn="l"/>
                          <a:tab pos="52514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amount</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detergent </a:t>
                      </a:r>
                      <a:r>
                        <a:rPr sz="600">
                          <a:latin typeface="Calibri"/>
                          <a:cs typeface="Calibri"/>
                        </a:rPr>
                        <a:t>added</a:t>
                      </a:r>
                      <a:r>
                        <a:rPr sz="600" spc="20">
                          <a:latin typeface="Calibri"/>
                          <a:cs typeface="Calibri"/>
                        </a:rPr>
                        <a:t> </a:t>
                      </a:r>
                      <a:r>
                        <a:rPr sz="600" spc="-5">
                          <a:latin typeface="Calibri"/>
                          <a:cs typeface="Calibri"/>
                        </a:rPr>
                        <a:t>to</a:t>
                      </a:r>
                      <a:r>
                        <a:rPr sz="600" spc="10">
                          <a:latin typeface="Calibri"/>
                          <a:cs typeface="Calibri"/>
                        </a:rPr>
                        <a:t> </a:t>
                      </a:r>
                      <a:r>
                        <a:rPr sz="600" spc="-5">
                          <a:latin typeface="Calibri"/>
                          <a:cs typeface="Calibri"/>
                        </a:rPr>
                        <a:t>water</a:t>
                      </a:r>
                      <a:r>
                        <a:rPr sz="600">
                          <a:latin typeface="Calibri"/>
                          <a:cs typeface="Calibri"/>
                        </a:rPr>
                        <a:t> </a:t>
                      </a:r>
                      <a:r>
                        <a:rPr sz="600" spc="-5">
                          <a:latin typeface="Calibri"/>
                          <a:cs typeface="Calibri"/>
                        </a:rPr>
                        <a:t>affect how</a:t>
                      </a:r>
                      <a:r>
                        <a:rPr sz="600">
                          <a:latin typeface="Calibri"/>
                          <a:cs typeface="Calibri"/>
                        </a:rPr>
                        <a:t> </a:t>
                      </a:r>
                      <a:r>
                        <a:rPr sz="600" spc="-5">
                          <a:latin typeface="Calibri"/>
                          <a:cs typeface="Calibri"/>
                        </a:rPr>
                        <a:t>slippy</a:t>
                      </a:r>
                      <a:r>
                        <a:rPr sz="600">
                          <a:latin typeface="Calibri"/>
                          <a:cs typeface="Calibri"/>
                        </a:rPr>
                        <a:t> it </a:t>
                      </a:r>
                      <a:r>
                        <a:rPr sz="600" spc="-145">
                          <a:latin typeface="Calibri"/>
                          <a:cs typeface="Calibri"/>
                        </a:rPr>
                        <a:t> </a:t>
                      </a:r>
                      <a:r>
                        <a:rPr sz="600" spc="-5">
                          <a:latin typeface="Calibri"/>
                          <a:cs typeface="Calibri"/>
                        </a:rPr>
                        <a:t>is?</a:t>
                      </a:r>
                      <a:endParaRPr sz="600">
                        <a:latin typeface="Calibri"/>
                        <a:cs typeface="Calibri"/>
                      </a:endParaRPr>
                    </a:p>
                    <a:p>
                      <a:pPr marL="524510" marR="120014" indent="-229235">
                        <a:lnSpc>
                          <a:spcPct val="102899"/>
                        </a:lnSpc>
                        <a:spcBef>
                          <a:spcPts val="25"/>
                        </a:spcBef>
                        <a:buFont typeface="Symbol"/>
                        <a:buChar char=""/>
                        <a:tabLst>
                          <a:tab pos="524510" algn="l"/>
                          <a:tab pos="525145" algn="l"/>
                        </a:tabLst>
                      </a:pPr>
                      <a:r>
                        <a:rPr sz="600" spc="-5">
                          <a:latin typeface="Calibri"/>
                          <a:cs typeface="Calibri"/>
                        </a:rPr>
                        <a:t>How</a:t>
                      </a:r>
                      <a:r>
                        <a:rPr sz="600" spc="5">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temperature</a:t>
                      </a:r>
                      <a:r>
                        <a:rPr sz="600">
                          <a:latin typeface="Calibri"/>
                          <a:cs typeface="Calibri"/>
                        </a:rPr>
                        <a:t> </a:t>
                      </a:r>
                      <a:r>
                        <a:rPr sz="600" spc="-5">
                          <a:latin typeface="Calibri"/>
                          <a:cs typeface="Calibri"/>
                        </a:rPr>
                        <a:t>affect how</a:t>
                      </a:r>
                      <a:r>
                        <a:rPr sz="600" spc="10">
                          <a:latin typeface="Calibri"/>
                          <a:cs typeface="Calibri"/>
                        </a:rPr>
                        <a:t> </a:t>
                      </a:r>
                      <a:r>
                        <a:rPr sz="600" spc="-5">
                          <a:latin typeface="Calibri"/>
                          <a:cs typeface="Calibri"/>
                        </a:rPr>
                        <a:t>viscous</a:t>
                      </a:r>
                      <a:r>
                        <a:rPr sz="600" spc="5">
                          <a:latin typeface="Calibri"/>
                          <a:cs typeface="Calibri"/>
                        </a:rPr>
                        <a:t> </a:t>
                      </a:r>
                      <a:r>
                        <a:rPr sz="600" spc="-5">
                          <a:latin typeface="Calibri"/>
                          <a:cs typeface="Calibri"/>
                        </a:rPr>
                        <a:t>a</a:t>
                      </a:r>
                      <a:r>
                        <a:rPr sz="600" spc="5">
                          <a:latin typeface="Calibri"/>
                          <a:cs typeface="Calibri"/>
                        </a:rPr>
                        <a:t> </a:t>
                      </a:r>
                      <a:r>
                        <a:rPr sz="600" spc="-5">
                          <a:latin typeface="Calibri"/>
                          <a:cs typeface="Calibri"/>
                        </a:rPr>
                        <a:t>liquid</a:t>
                      </a:r>
                      <a:r>
                        <a:rPr sz="600" spc="5">
                          <a:latin typeface="Calibri"/>
                          <a:cs typeface="Calibri"/>
                        </a:rPr>
                        <a:t> </a:t>
                      </a:r>
                      <a:r>
                        <a:rPr sz="600" spc="-10">
                          <a:latin typeface="Calibri"/>
                          <a:cs typeface="Calibri"/>
                        </a:rPr>
                        <a:t>is</a:t>
                      </a:r>
                      <a:r>
                        <a:rPr sz="600" spc="5">
                          <a:latin typeface="Calibri"/>
                          <a:cs typeface="Calibri"/>
                        </a:rPr>
                        <a:t> </a:t>
                      </a:r>
                      <a:r>
                        <a:rPr sz="600" spc="-5">
                          <a:latin typeface="Calibri"/>
                          <a:cs typeface="Calibri"/>
                        </a:rPr>
                        <a:t>(use</a:t>
                      </a:r>
                      <a:r>
                        <a:rPr sz="600" spc="5">
                          <a:latin typeface="Calibri"/>
                          <a:cs typeface="Calibri"/>
                        </a:rPr>
                        <a:t> </a:t>
                      </a:r>
                      <a:r>
                        <a:rPr sz="600" spc="-5">
                          <a:latin typeface="Calibri"/>
                          <a:cs typeface="Calibri"/>
                        </a:rPr>
                        <a:t>cooking </a:t>
                      </a:r>
                      <a:r>
                        <a:rPr sz="600" spc="-145">
                          <a:latin typeface="Calibri"/>
                          <a:cs typeface="Calibri"/>
                        </a:rPr>
                        <a:t> </a:t>
                      </a:r>
                      <a:r>
                        <a:rPr sz="600" spc="-5">
                          <a:latin typeface="Calibri"/>
                          <a:cs typeface="Calibri"/>
                        </a:rPr>
                        <a:t>oil)?</a:t>
                      </a:r>
                      <a:endParaRPr sz="600">
                        <a:latin typeface="Calibri"/>
                        <a:cs typeface="Calibri"/>
                      </a:endParaRPr>
                    </a:p>
                    <a:p>
                      <a:pPr marL="524510" marR="201930" indent="-229235">
                        <a:lnSpc>
                          <a:spcPct val="101400"/>
                        </a:lnSpc>
                        <a:spcBef>
                          <a:spcPts val="35"/>
                        </a:spcBef>
                        <a:buFont typeface="Symbol"/>
                        <a:buChar char=""/>
                        <a:tabLst>
                          <a:tab pos="524510" algn="l"/>
                          <a:tab pos="525145" algn="l"/>
                        </a:tabLst>
                      </a:pPr>
                      <a:r>
                        <a:rPr sz="600" spc="-5">
                          <a:latin typeface="Calibri"/>
                          <a:cs typeface="Calibri"/>
                        </a:rPr>
                        <a:t>Place a</a:t>
                      </a:r>
                      <a:r>
                        <a:rPr sz="600" spc="5">
                          <a:latin typeface="Calibri"/>
                          <a:cs typeface="Calibri"/>
                        </a:rPr>
                        <a:t> </a:t>
                      </a:r>
                      <a:r>
                        <a:rPr sz="600" spc="-5">
                          <a:latin typeface="Calibri"/>
                          <a:cs typeface="Calibri"/>
                        </a:rPr>
                        <a:t>peach</a:t>
                      </a:r>
                      <a:r>
                        <a:rPr sz="600" spc="5">
                          <a:latin typeface="Calibri"/>
                          <a:cs typeface="Calibri"/>
                        </a:rPr>
                        <a:t> </a:t>
                      </a:r>
                      <a:r>
                        <a:rPr sz="600" spc="-10">
                          <a:latin typeface="Calibri"/>
                          <a:cs typeface="Calibri"/>
                        </a:rPr>
                        <a:t>in</a:t>
                      </a:r>
                      <a:r>
                        <a:rPr sz="600" spc="10">
                          <a:latin typeface="Calibri"/>
                          <a:cs typeface="Calibri"/>
                        </a:rPr>
                        <a:t> </a:t>
                      </a:r>
                      <a:r>
                        <a:rPr sz="600" spc="-5">
                          <a:latin typeface="Calibri"/>
                          <a:cs typeface="Calibri"/>
                        </a:rPr>
                        <a:t>a glass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lemonade</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watch</a:t>
                      </a:r>
                      <a:r>
                        <a:rPr sz="600" spc="5">
                          <a:latin typeface="Calibri"/>
                          <a:cs typeface="Calibri"/>
                        </a:rPr>
                        <a:t> </a:t>
                      </a:r>
                      <a:r>
                        <a:rPr sz="600" spc="-10">
                          <a:latin typeface="Calibri"/>
                          <a:cs typeface="Calibri"/>
                        </a:rPr>
                        <a:t>it</a:t>
                      </a:r>
                      <a:r>
                        <a:rPr sz="600" spc="-5">
                          <a:latin typeface="Calibri"/>
                          <a:cs typeface="Calibri"/>
                        </a:rPr>
                        <a:t> spin.</a:t>
                      </a:r>
                      <a:r>
                        <a:rPr sz="600" spc="5">
                          <a:latin typeface="Calibri"/>
                          <a:cs typeface="Calibri"/>
                        </a:rPr>
                        <a:t> </a:t>
                      </a:r>
                      <a:r>
                        <a:rPr sz="600" spc="-5">
                          <a:latin typeface="Calibri"/>
                          <a:cs typeface="Calibri"/>
                        </a:rPr>
                        <a:t>Why</a:t>
                      </a:r>
                      <a:r>
                        <a:rPr sz="600">
                          <a:latin typeface="Calibri"/>
                          <a:cs typeface="Calibri"/>
                        </a:rPr>
                        <a:t> </a:t>
                      </a:r>
                      <a:r>
                        <a:rPr sz="600" spc="-5">
                          <a:latin typeface="Calibri"/>
                          <a:cs typeface="Calibri"/>
                        </a:rPr>
                        <a:t>does</a:t>
                      </a:r>
                      <a:r>
                        <a:rPr sz="600" spc="5">
                          <a:latin typeface="Calibri"/>
                          <a:cs typeface="Calibri"/>
                        </a:rPr>
                        <a:t> </a:t>
                      </a:r>
                      <a:r>
                        <a:rPr sz="600" spc="-10">
                          <a:latin typeface="Calibri"/>
                          <a:cs typeface="Calibri"/>
                        </a:rPr>
                        <a:t>it </a:t>
                      </a:r>
                      <a:r>
                        <a:rPr sz="600" spc="-140">
                          <a:latin typeface="Calibri"/>
                          <a:cs typeface="Calibri"/>
                        </a:rPr>
                        <a:t> </a:t>
                      </a:r>
                      <a:r>
                        <a:rPr sz="600" spc="-5">
                          <a:latin typeface="Calibri"/>
                          <a:cs typeface="Calibri"/>
                        </a:rPr>
                        <a:t>behave</a:t>
                      </a:r>
                      <a:r>
                        <a:rPr sz="600" spc="-10">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way and</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you</a:t>
                      </a:r>
                      <a:r>
                        <a:rPr sz="600">
                          <a:latin typeface="Calibri"/>
                          <a:cs typeface="Calibri"/>
                        </a:rPr>
                        <a:t> </a:t>
                      </a:r>
                      <a:r>
                        <a:rPr sz="600" spc="-5">
                          <a:latin typeface="Calibri"/>
                          <a:cs typeface="Calibri"/>
                        </a:rPr>
                        <a:t>prove it?</a:t>
                      </a:r>
                      <a:endParaRPr sz="600">
                        <a:latin typeface="Calibri"/>
                        <a:cs typeface="Calibri"/>
                      </a:endParaRPr>
                    </a:p>
                    <a:p>
                      <a:pPr marL="524510" marR="95250" indent="-229235">
                        <a:lnSpc>
                          <a:spcPct val="102899"/>
                        </a:lnSpc>
                        <a:spcBef>
                          <a:spcPts val="25"/>
                        </a:spcBef>
                        <a:buFont typeface="Symbol"/>
                        <a:buChar char=""/>
                        <a:tabLst>
                          <a:tab pos="524510" algn="l"/>
                          <a:tab pos="525145"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material</a:t>
                      </a:r>
                      <a:r>
                        <a:rPr sz="600">
                          <a:latin typeface="Calibri"/>
                          <a:cs typeface="Calibri"/>
                        </a:rPr>
                        <a:t> </a:t>
                      </a:r>
                      <a:r>
                        <a:rPr sz="600" spc="-5">
                          <a:latin typeface="Calibri"/>
                          <a:cs typeface="Calibri"/>
                        </a:rPr>
                        <a:t>sprinkled</a:t>
                      </a:r>
                      <a:r>
                        <a:rPr sz="600" spc="10">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ice</a:t>
                      </a:r>
                      <a:r>
                        <a:rPr sz="600">
                          <a:latin typeface="Calibri"/>
                          <a:cs typeface="Calibri"/>
                        </a:rPr>
                        <a:t> </a:t>
                      </a:r>
                      <a:r>
                        <a:rPr sz="600" spc="-5">
                          <a:latin typeface="Calibri"/>
                          <a:cs typeface="Calibri"/>
                        </a:rPr>
                        <a:t>and</a:t>
                      </a:r>
                      <a:r>
                        <a:rPr sz="600" spc="5">
                          <a:latin typeface="Calibri"/>
                          <a:cs typeface="Calibri"/>
                        </a:rPr>
                        <a:t> </a:t>
                      </a:r>
                      <a:r>
                        <a:rPr sz="600">
                          <a:latin typeface="Calibri"/>
                          <a:cs typeface="Calibri"/>
                        </a:rPr>
                        <a:t>snow</a:t>
                      </a:r>
                      <a:r>
                        <a:rPr sz="600" spc="5">
                          <a:latin typeface="Calibri"/>
                          <a:cs typeface="Calibri"/>
                        </a:rPr>
                        <a:t> </a:t>
                      </a:r>
                      <a:r>
                        <a:rPr sz="600" spc="-5">
                          <a:latin typeface="Calibri"/>
                          <a:cs typeface="Calibri"/>
                        </a:rPr>
                        <a:t>affect</a:t>
                      </a:r>
                      <a:r>
                        <a:rPr sz="600" spc="-1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quickly</a:t>
                      </a:r>
                      <a:r>
                        <a:rPr sz="600">
                          <a:latin typeface="Calibri"/>
                          <a:cs typeface="Calibri"/>
                        </a:rPr>
                        <a:t> </a:t>
                      </a:r>
                      <a:r>
                        <a:rPr sz="600" spc="-10">
                          <a:latin typeface="Calibri"/>
                          <a:cs typeface="Calibri"/>
                        </a:rPr>
                        <a:t>it </a:t>
                      </a:r>
                      <a:r>
                        <a:rPr sz="600" spc="-140">
                          <a:latin typeface="Calibri"/>
                          <a:cs typeface="Calibri"/>
                        </a:rPr>
                        <a:t> </a:t>
                      </a:r>
                      <a:r>
                        <a:rPr sz="600" spc="-5">
                          <a:latin typeface="Calibri"/>
                          <a:cs typeface="Calibri"/>
                        </a:rPr>
                        <a:t>melts?</a:t>
                      </a:r>
                      <a:endParaRPr sz="600">
                        <a:latin typeface="Calibri"/>
                        <a:cs typeface="Calibri"/>
                      </a:endParaRPr>
                    </a:p>
                    <a:p>
                      <a:pPr marL="524510" marR="266065" indent="-229235">
                        <a:lnSpc>
                          <a:spcPct val="101400"/>
                        </a:lnSpc>
                        <a:spcBef>
                          <a:spcPts val="35"/>
                        </a:spcBef>
                        <a:buFont typeface="Symbol"/>
                        <a:buChar char=""/>
                        <a:tabLst>
                          <a:tab pos="524510" algn="l"/>
                          <a:tab pos="525145" algn="l"/>
                        </a:tabLst>
                      </a:pPr>
                      <a:r>
                        <a:rPr sz="600" spc="-5">
                          <a:latin typeface="Calibri"/>
                          <a:cs typeface="Calibri"/>
                        </a:rPr>
                        <a:t>What</a:t>
                      </a:r>
                      <a:r>
                        <a:rPr sz="600" spc="-10">
                          <a:latin typeface="Calibri"/>
                          <a:cs typeface="Calibri"/>
                        </a:rPr>
                        <a:t> </a:t>
                      </a:r>
                      <a:r>
                        <a:rPr sz="600" spc="-5">
                          <a:latin typeface="Calibri"/>
                          <a:cs typeface="Calibri"/>
                        </a:rPr>
                        <a:t>chocolate</a:t>
                      </a:r>
                      <a:r>
                        <a:rPr sz="600">
                          <a:latin typeface="Calibri"/>
                          <a:cs typeface="Calibri"/>
                        </a:rPr>
                        <a:t> </a:t>
                      </a:r>
                      <a:r>
                        <a:rPr sz="600" spc="-5">
                          <a:latin typeface="Calibri"/>
                          <a:cs typeface="Calibri"/>
                        </a:rPr>
                        <a:t>would</a:t>
                      </a:r>
                      <a:r>
                        <a:rPr sz="600">
                          <a:latin typeface="Calibri"/>
                          <a:cs typeface="Calibri"/>
                        </a:rPr>
                        <a:t> </a:t>
                      </a:r>
                      <a:r>
                        <a:rPr sz="600" spc="-5">
                          <a:latin typeface="Calibri"/>
                          <a:cs typeface="Calibri"/>
                        </a:rPr>
                        <a:t>be</a:t>
                      </a:r>
                      <a:r>
                        <a:rPr sz="600">
                          <a:latin typeface="Calibri"/>
                          <a:cs typeface="Calibri"/>
                        </a:rPr>
                        <a:t> best</a:t>
                      </a:r>
                      <a:r>
                        <a:rPr sz="600" spc="-5">
                          <a:latin typeface="Calibri"/>
                          <a:cs typeface="Calibri"/>
                        </a:rPr>
                        <a:t> </a:t>
                      </a:r>
                      <a:r>
                        <a:rPr sz="600" spc="-10">
                          <a:latin typeface="Calibri"/>
                          <a:cs typeface="Calibri"/>
                        </a:rPr>
                        <a:t>to</a:t>
                      </a:r>
                      <a:r>
                        <a:rPr sz="600">
                          <a:latin typeface="Calibri"/>
                          <a:cs typeface="Calibri"/>
                        </a:rPr>
                        <a:t> </a:t>
                      </a:r>
                      <a:r>
                        <a:rPr sz="600" spc="-5">
                          <a:latin typeface="Calibri"/>
                          <a:cs typeface="Calibri"/>
                        </a:rPr>
                        <a:t>smuggle?</a:t>
                      </a:r>
                      <a:r>
                        <a:rPr sz="600">
                          <a:latin typeface="Calibri"/>
                          <a:cs typeface="Calibri"/>
                        </a:rPr>
                        <a:t> </a:t>
                      </a:r>
                      <a:r>
                        <a:rPr sz="600" spc="-5">
                          <a:latin typeface="Calibri"/>
                          <a:cs typeface="Calibri"/>
                        </a:rPr>
                        <a:t>How</a:t>
                      </a:r>
                      <a:r>
                        <a:rPr sz="600" spc="5">
                          <a:latin typeface="Calibri"/>
                          <a:cs typeface="Calibri"/>
                        </a:rPr>
                        <a:t> </a:t>
                      </a:r>
                      <a:r>
                        <a:rPr sz="600" spc="-5">
                          <a:latin typeface="Calibri"/>
                          <a:cs typeface="Calibri"/>
                        </a:rPr>
                        <a:t>does</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type</a:t>
                      </a:r>
                      <a:r>
                        <a:rPr sz="600">
                          <a:latin typeface="Calibri"/>
                          <a:cs typeface="Calibri"/>
                        </a:rPr>
                        <a:t> </a:t>
                      </a:r>
                      <a:r>
                        <a:rPr sz="600" spc="-5">
                          <a:latin typeface="Calibri"/>
                          <a:cs typeface="Calibri"/>
                        </a:rPr>
                        <a:t>of </a:t>
                      </a:r>
                      <a:r>
                        <a:rPr sz="600" spc="-145">
                          <a:latin typeface="Calibri"/>
                          <a:cs typeface="Calibri"/>
                        </a:rPr>
                        <a:t> </a:t>
                      </a:r>
                      <a:r>
                        <a:rPr sz="600" spc="-5">
                          <a:latin typeface="Calibri"/>
                          <a:cs typeface="Calibri"/>
                        </a:rPr>
                        <a:t>chocolate </a:t>
                      </a:r>
                      <a:r>
                        <a:rPr sz="600">
                          <a:latin typeface="Calibri"/>
                          <a:cs typeface="Calibri"/>
                        </a:rPr>
                        <a:t>affect</a:t>
                      </a:r>
                      <a:r>
                        <a:rPr sz="600" spc="-10">
                          <a:latin typeface="Calibri"/>
                          <a:cs typeface="Calibri"/>
                        </a:rPr>
                        <a:t> its</a:t>
                      </a:r>
                      <a:r>
                        <a:rPr sz="600">
                          <a:latin typeface="Calibri"/>
                          <a:cs typeface="Calibri"/>
                        </a:rPr>
                        <a:t> </a:t>
                      </a:r>
                      <a:r>
                        <a:rPr sz="600" spc="-5">
                          <a:latin typeface="Calibri"/>
                          <a:cs typeface="Calibri"/>
                        </a:rPr>
                        <a:t>melting temperature?</a:t>
                      </a:r>
                      <a:endParaRPr sz="600">
                        <a:latin typeface="Calibri"/>
                        <a:cs typeface="Calibri"/>
                      </a:endParaRPr>
                    </a:p>
                    <a:p>
                      <a:pPr marL="524510" marR="97790" indent="-229235">
                        <a:lnSpc>
                          <a:spcPct val="102899"/>
                        </a:lnSpc>
                        <a:spcBef>
                          <a:spcPts val="25"/>
                        </a:spcBef>
                        <a:buFont typeface="Symbol"/>
                        <a:buChar char=""/>
                        <a:tabLst>
                          <a:tab pos="524510" algn="l"/>
                          <a:tab pos="525145" algn="l"/>
                        </a:tabLst>
                      </a:pPr>
                      <a:r>
                        <a:rPr sz="600" spc="-5">
                          <a:latin typeface="Calibri"/>
                          <a:cs typeface="Calibri"/>
                        </a:rPr>
                        <a:t>What</a:t>
                      </a:r>
                      <a:r>
                        <a:rPr sz="600" spc="-10">
                          <a:latin typeface="Calibri"/>
                          <a:cs typeface="Calibri"/>
                        </a:rPr>
                        <a:t> is</a:t>
                      </a:r>
                      <a:r>
                        <a:rPr sz="600" spc="10">
                          <a:latin typeface="Calibri"/>
                          <a:cs typeface="Calibri"/>
                        </a:rPr>
                        <a:t> </a:t>
                      </a:r>
                      <a:r>
                        <a:rPr sz="600" spc="-5">
                          <a:latin typeface="Calibri"/>
                          <a:cs typeface="Calibri"/>
                        </a:rPr>
                        <a:t>the</a:t>
                      </a:r>
                      <a:r>
                        <a:rPr sz="600" spc="15">
                          <a:latin typeface="Calibri"/>
                          <a:cs typeface="Calibri"/>
                        </a:rPr>
                        <a:t> </a:t>
                      </a:r>
                      <a:r>
                        <a:rPr sz="600" spc="-5">
                          <a:latin typeface="Calibri"/>
                          <a:cs typeface="Calibri"/>
                        </a:rPr>
                        <a:t>melting</a:t>
                      </a:r>
                      <a:r>
                        <a:rPr sz="600" spc="10">
                          <a:latin typeface="Calibri"/>
                          <a:cs typeface="Calibri"/>
                        </a:rPr>
                        <a:t> </a:t>
                      </a:r>
                      <a:r>
                        <a:rPr sz="600" spc="-5">
                          <a:latin typeface="Calibri"/>
                          <a:cs typeface="Calibri"/>
                        </a:rPr>
                        <a:t>temperature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ice</a:t>
                      </a:r>
                      <a:r>
                        <a:rPr sz="600">
                          <a:latin typeface="Calibri"/>
                          <a:cs typeface="Calibri"/>
                        </a:rPr>
                        <a:t> and</a:t>
                      </a:r>
                      <a:r>
                        <a:rPr sz="600" spc="5">
                          <a:latin typeface="Calibri"/>
                          <a:cs typeface="Calibri"/>
                        </a:rPr>
                        <a:t> </a:t>
                      </a:r>
                      <a:r>
                        <a:rPr sz="600" spc="-5">
                          <a:latin typeface="Calibri"/>
                          <a:cs typeface="Calibri"/>
                        </a:rPr>
                        <a:t>how</a:t>
                      </a:r>
                      <a:r>
                        <a:rPr sz="600" spc="5">
                          <a:latin typeface="Calibri"/>
                          <a:cs typeface="Calibri"/>
                        </a:rPr>
                        <a:t> </a:t>
                      </a:r>
                      <a:r>
                        <a:rPr sz="600" spc="-10">
                          <a:latin typeface="Calibri"/>
                          <a:cs typeface="Calibri"/>
                        </a:rPr>
                        <a:t>does</a:t>
                      </a:r>
                      <a:r>
                        <a:rPr sz="600" spc="5">
                          <a:latin typeface="Calibri"/>
                          <a:cs typeface="Calibri"/>
                        </a:rPr>
                        <a:t> </a:t>
                      </a:r>
                      <a:r>
                        <a:rPr sz="600" spc="-10">
                          <a:latin typeface="Calibri"/>
                          <a:cs typeface="Calibri"/>
                        </a:rPr>
                        <a:t>it</a:t>
                      </a:r>
                      <a:r>
                        <a:rPr sz="600" spc="-5">
                          <a:latin typeface="Calibri"/>
                          <a:cs typeface="Calibri"/>
                        </a:rPr>
                        <a:t> compare</a:t>
                      </a:r>
                      <a:r>
                        <a:rPr sz="600">
                          <a:latin typeface="Calibri"/>
                          <a:cs typeface="Calibri"/>
                        </a:rPr>
                        <a:t> </a:t>
                      </a:r>
                      <a:r>
                        <a:rPr sz="600" spc="-5">
                          <a:latin typeface="Calibri"/>
                          <a:cs typeface="Calibri"/>
                        </a:rPr>
                        <a:t>with </a:t>
                      </a:r>
                      <a:r>
                        <a:rPr sz="600" spc="-145">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freezing</a:t>
                      </a:r>
                      <a:r>
                        <a:rPr sz="600" spc="5">
                          <a:latin typeface="Calibri"/>
                          <a:cs typeface="Calibri"/>
                        </a:rPr>
                        <a:t> </a:t>
                      </a:r>
                      <a:r>
                        <a:rPr sz="600" spc="-5">
                          <a:latin typeface="Calibri"/>
                          <a:cs typeface="Calibri"/>
                        </a:rPr>
                        <a:t>temperature of</a:t>
                      </a:r>
                      <a:r>
                        <a:rPr sz="600">
                          <a:latin typeface="Calibri"/>
                          <a:cs typeface="Calibri"/>
                        </a:rPr>
                        <a:t> </a:t>
                      </a:r>
                      <a:r>
                        <a:rPr sz="600" spc="-5">
                          <a:latin typeface="Calibri"/>
                          <a:cs typeface="Calibri"/>
                        </a:rPr>
                        <a:t>water?</a:t>
                      </a:r>
                      <a:endParaRPr sz="600">
                        <a:latin typeface="Calibri"/>
                        <a:cs typeface="Calibri"/>
                      </a:endParaRPr>
                    </a:p>
                    <a:p>
                      <a:pPr marL="524510" marR="520700" indent="-229235">
                        <a:lnSpc>
                          <a:spcPct val="101400"/>
                        </a:lnSpc>
                        <a:spcBef>
                          <a:spcPts val="40"/>
                        </a:spcBef>
                        <a:buFont typeface="Symbol"/>
                        <a:buChar char=""/>
                        <a:tabLst>
                          <a:tab pos="524510" algn="l"/>
                          <a:tab pos="525145" algn="l"/>
                        </a:tabLst>
                      </a:pPr>
                      <a:r>
                        <a:rPr sz="600" spc="-5">
                          <a:latin typeface="Calibri"/>
                          <a:cs typeface="Calibri"/>
                        </a:rPr>
                        <a:t>Is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melting</a:t>
                      </a:r>
                      <a:r>
                        <a:rPr sz="600" spc="10">
                          <a:latin typeface="Calibri"/>
                          <a:cs typeface="Calibri"/>
                        </a:rPr>
                        <a:t> </a:t>
                      </a:r>
                      <a:r>
                        <a:rPr sz="600" spc="-5">
                          <a:latin typeface="Calibri"/>
                          <a:cs typeface="Calibri"/>
                        </a:rPr>
                        <a:t>temperature</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wax</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same</a:t>
                      </a:r>
                      <a:r>
                        <a:rPr sz="600">
                          <a:latin typeface="Calibri"/>
                          <a:cs typeface="Calibri"/>
                        </a:rPr>
                        <a:t> </a:t>
                      </a:r>
                      <a:r>
                        <a:rPr sz="600" spc="-5">
                          <a:latin typeface="Calibri"/>
                          <a:cs typeface="Calibri"/>
                        </a:rPr>
                        <a:t>as</a:t>
                      </a:r>
                      <a:r>
                        <a:rPr sz="600" spc="5">
                          <a:latin typeface="Calibri"/>
                          <a:cs typeface="Calibri"/>
                        </a:rPr>
                        <a:t> </a:t>
                      </a:r>
                      <a:r>
                        <a:rPr sz="600" spc="-10">
                          <a:latin typeface="Calibri"/>
                          <a:cs typeface="Calibri"/>
                        </a:rPr>
                        <a:t>its</a:t>
                      </a:r>
                      <a:r>
                        <a:rPr sz="600" spc="5">
                          <a:latin typeface="Calibri"/>
                          <a:cs typeface="Calibri"/>
                        </a:rPr>
                        <a:t> </a:t>
                      </a:r>
                      <a:r>
                        <a:rPr sz="600" spc="-5">
                          <a:latin typeface="Calibri"/>
                          <a:cs typeface="Calibri"/>
                        </a:rPr>
                        <a:t>freezing </a:t>
                      </a:r>
                      <a:r>
                        <a:rPr sz="600" spc="-145">
                          <a:latin typeface="Calibri"/>
                          <a:cs typeface="Calibri"/>
                        </a:rPr>
                        <a:t> </a:t>
                      </a:r>
                      <a:r>
                        <a:rPr sz="600" spc="-5">
                          <a:latin typeface="Calibri"/>
                          <a:cs typeface="Calibri"/>
                        </a:rPr>
                        <a:t>temperature?</a:t>
                      </a:r>
                      <a:endParaRPr sz="600">
                        <a:latin typeface="Calibri"/>
                        <a:cs typeface="Calibri"/>
                      </a:endParaRPr>
                    </a:p>
                  </a:txBody>
                  <a:tcPr marL="0" marR="0" marT="230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600">
                        <a:latin typeface="Times New Roman"/>
                        <a:cs typeface="Times New Roman"/>
                      </a:endParaRPr>
                    </a:p>
                    <a:p>
                      <a:pPr marL="67945">
                        <a:lnSpc>
                          <a:spcPct val="100000"/>
                        </a:lnSpc>
                      </a:pPr>
                      <a:r>
                        <a:rPr sz="600" spc="-5">
                          <a:latin typeface="Calibri"/>
                          <a:cs typeface="Calibri"/>
                        </a:rPr>
                        <a:t>In</a:t>
                      </a:r>
                      <a:r>
                        <a:rPr sz="600" spc="-15">
                          <a:latin typeface="Calibri"/>
                          <a:cs typeface="Calibri"/>
                        </a:rPr>
                        <a:t> </a:t>
                      </a:r>
                      <a:r>
                        <a:rPr sz="600" spc="-5">
                          <a:latin typeface="Calibri"/>
                          <a:cs typeface="Calibri"/>
                        </a:rPr>
                        <a:t>UKS2</a:t>
                      </a:r>
                      <a:r>
                        <a:rPr sz="600" spc="-20">
                          <a:latin typeface="Calibri"/>
                          <a:cs typeface="Calibri"/>
                        </a:rPr>
                        <a:t> </a:t>
                      </a:r>
                      <a:r>
                        <a:rPr sz="600" spc="-5">
                          <a:latin typeface="Calibri"/>
                          <a:cs typeface="Calibri"/>
                        </a:rPr>
                        <a:t>children will:</a:t>
                      </a:r>
                      <a:endParaRPr sz="600">
                        <a:latin typeface="Calibri"/>
                        <a:cs typeface="Calibri"/>
                      </a:endParaRPr>
                    </a:p>
                    <a:p>
                      <a:pPr marL="525145" marR="72390" indent="-228600">
                        <a:lnSpc>
                          <a:spcPct val="101400"/>
                        </a:lnSpc>
                        <a:spcBef>
                          <a:spcPts val="40"/>
                        </a:spcBef>
                        <a:buFont typeface="Symbol"/>
                        <a:buChar char=""/>
                        <a:tabLst>
                          <a:tab pos="525145" algn="l"/>
                          <a:tab pos="525780" algn="l"/>
                        </a:tabLst>
                      </a:pPr>
                      <a:r>
                        <a:rPr sz="600" spc="-5">
                          <a:latin typeface="Calibri"/>
                          <a:cs typeface="Calibri"/>
                        </a:rPr>
                        <a:t>Compare</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group</a:t>
                      </a:r>
                      <a:r>
                        <a:rPr sz="600" spc="10">
                          <a:latin typeface="Calibri"/>
                          <a:cs typeface="Calibri"/>
                        </a:rPr>
                        <a:t> </a:t>
                      </a:r>
                      <a:r>
                        <a:rPr sz="600" spc="-5">
                          <a:latin typeface="Calibri"/>
                          <a:cs typeface="Calibri"/>
                        </a:rPr>
                        <a:t>together</a:t>
                      </a:r>
                      <a:r>
                        <a:rPr sz="600" spc="10">
                          <a:latin typeface="Calibri"/>
                          <a:cs typeface="Calibri"/>
                        </a:rPr>
                        <a:t> </a:t>
                      </a:r>
                      <a:r>
                        <a:rPr sz="600" spc="-5">
                          <a:latin typeface="Calibri"/>
                          <a:cs typeface="Calibri"/>
                        </a:rPr>
                        <a:t>everyday</a:t>
                      </a:r>
                      <a:r>
                        <a:rPr sz="600" spc="15">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on</a:t>
                      </a:r>
                      <a:r>
                        <a:rPr sz="600" spc="10">
                          <a:latin typeface="Calibri"/>
                          <a:cs typeface="Calibri"/>
                        </a:rPr>
                        <a:t> </a:t>
                      </a:r>
                      <a:r>
                        <a:rPr sz="600" spc="-5">
                          <a:latin typeface="Calibri"/>
                          <a:cs typeface="Calibri"/>
                        </a:rPr>
                        <a:t>the</a:t>
                      </a:r>
                      <a:r>
                        <a:rPr sz="600">
                          <a:latin typeface="Calibri"/>
                          <a:cs typeface="Calibri"/>
                        </a:rPr>
                        <a:t> </a:t>
                      </a:r>
                      <a:r>
                        <a:rPr sz="600" spc="-5">
                          <a:latin typeface="Calibri"/>
                          <a:cs typeface="Calibri"/>
                        </a:rPr>
                        <a:t>basis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their</a:t>
                      </a:r>
                      <a:r>
                        <a:rPr sz="600">
                          <a:latin typeface="Calibri"/>
                          <a:cs typeface="Calibri"/>
                        </a:rPr>
                        <a:t> </a:t>
                      </a:r>
                      <a:r>
                        <a:rPr sz="600" spc="-5">
                          <a:latin typeface="Calibri"/>
                          <a:cs typeface="Calibri"/>
                        </a:rPr>
                        <a:t>properties,</a:t>
                      </a:r>
                      <a:r>
                        <a:rPr sz="600" spc="15">
                          <a:latin typeface="Calibri"/>
                          <a:cs typeface="Calibri"/>
                        </a:rPr>
                        <a:t> </a:t>
                      </a:r>
                      <a:r>
                        <a:rPr sz="600">
                          <a:latin typeface="Calibri"/>
                          <a:cs typeface="Calibri"/>
                        </a:rPr>
                        <a:t>including </a:t>
                      </a:r>
                      <a:r>
                        <a:rPr sz="600" spc="5">
                          <a:latin typeface="Calibri"/>
                          <a:cs typeface="Calibri"/>
                        </a:rPr>
                        <a:t> </a:t>
                      </a:r>
                      <a:r>
                        <a:rPr sz="600" spc="-5">
                          <a:latin typeface="Calibri"/>
                          <a:cs typeface="Calibri"/>
                        </a:rPr>
                        <a:t>their hardness,</a:t>
                      </a:r>
                      <a:r>
                        <a:rPr sz="600">
                          <a:latin typeface="Calibri"/>
                          <a:cs typeface="Calibri"/>
                        </a:rPr>
                        <a:t> </a:t>
                      </a:r>
                      <a:r>
                        <a:rPr sz="600" spc="-5">
                          <a:latin typeface="Calibri"/>
                          <a:cs typeface="Calibri"/>
                        </a:rPr>
                        <a:t>solubility,</a:t>
                      </a:r>
                      <a:r>
                        <a:rPr sz="600">
                          <a:latin typeface="Calibri"/>
                          <a:cs typeface="Calibri"/>
                        </a:rPr>
                        <a:t> </a:t>
                      </a:r>
                      <a:r>
                        <a:rPr sz="600" spc="-5">
                          <a:latin typeface="Calibri"/>
                          <a:cs typeface="Calibri"/>
                        </a:rPr>
                        <a:t>transparency,</a:t>
                      </a:r>
                      <a:r>
                        <a:rPr sz="600" spc="145">
                          <a:latin typeface="Calibri"/>
                          <a:cs typeface="Calibri"/>
                        </a:rPr>
                        <a:t> </a:t>
                      </a:r>
                      <a:r>
                        <a:rPr sz="600" spc="-5">
                          <a:latin typeface="Calibri"/>
                          <a:cs typeface="Calibri"/>
                        </a:rPr>
                        <a:t>conductivity (electrical</a:t>
                      </a:r>
                      <a:r>
                        <a:rPr sz="600" spc="150">
                          <a:latin typeface="Calibri"/>
                          <a:cs typeface="Calibri"/>
                        </a:rPr>
                        <a:t> </a:t>
                      </a:r>
                      <a:r>
                        <a:rPr sz="600" spc="-5">
                          <a:latin typeface="Calibri"/>
                          <a:cs typeface="Calibri"/>
                        </a:rPr>
                        <a:t>and</a:t>
                      </a:r>
                      <a:r>
                        <a:rPr sz="600" spc="145">
                          <a:latin typeface="Calibri"/>
                          <a:cs typeface="Calibri"/>
                        </a:rPr>
                        <a:t> </a:t>
                      </a:r>
                      <a:r>
                        <a:rPr sz="600" spc="-5">
                          <a:latin typeface="Calibri"/>
                          <a:cs typeface="Calibri"/>
                        </a:rPr>
                        <a:t>thermal),</a:t>
                      </a:r>
                      <a:r>
                        <a:rPr sz="600" spc="150">
                          <a:latin typeface="Calibri"/>
                          <a:cs typeface="Calibri"/>
                        </a:rPr>
                        <a:t> </a:t>
                      </a:r>
                      <a:r>
                        <a:rPr sz="600" spc="-5">
                          <a:latin typeface="Calibri"/>
                          <a:cs typeface="Calibri"/>
                        </a:rPr>
                        <a:t>and </a:t>
                      </a:r>
                      <a:r>
                        <a:rPr sz="600">
                          <a:latin typeface="Calibri"/>
                          <a:cs typeface="Calibri"/>
                        </a:rPr>
                        <a:t> </a:t>
                      </a:r>
                      <a:r>
                        <a:rPr sz="600" spc="-5">
                          <a:latin typeface="Calibri"/>
                          <a:cs typeface="Calibri"/>
                        </a:rPr>
                        <a:t>response</a:t>
                      </a:r>
                      <a:r>
                        <a:rPr sz="600" spc="-10">
                          <a:latin typeface="Calibri"/>
                          <a:cs typeface="Calibri"/>
                        </a:rPr>
                        <a:t> </a:t>
                      </a:r>
                      <a:r>
                        <a:rPr sz="600" spc="-5">
                          <a:latin typeface="Calibri"/>
                          <a:cs typeface="Calibri"/>
                        </a:rPr>
                        <a:t>to</a:t>
                      </a:r>
                      <a:r>
                        <a:rPr sz="600">
                          <a:latin typeface="Calibri"/>
                          <a:cs typeface="Calibri"/>
                        </a:rPr>
                        <a:t> </a:t>
                      </a:r>
                      <a:r>
                        <a:rPr sz="600" spc="-5">
                          <a:latin typeface="Calibri"/>
                          <a:cs typeface="Calibri"/>
                        </a:rPr>
                        <a:t>magnets.</a:t>
                      </a:r>
                      <a:endParaRPr sz="600">
                        <a:latin typeface="Calibri"/>
                        <a:cs typeface="Calibri"/>
                      </a:endParaRPr>
                    </a:p>
                    <a:p>
                      <a:pPr marL="525145" marR="183515" indent="-228600">
                        <a:lnSpc>
                          <a:spcPct val="102899"/>
                        </a:lnSpc>
                        <a:spcBef>
                          <a:spcPts val="20"/>
                        </a:spcBef>
                        <a:buFont typeface="Symbol"/>
                        <a:buChar char=""/>
                        <a:tabLst>
                          <a:tab pos="525145" algn="l"/>
                          <a:tab pos="525780" algn="l"/>
                        </a:tabLst>
                      </a:pPr>
                      <a:r>
                        <a:rPr sz="600" spc="-5">
                          <a:latin typeface="Calibri"/>
                          <a:cs typeface="Calibri"/>
                        </a:rPr>
                        <a:t>Know</a:t>
                      </a:r>
                      <a:r>
                        <a:rPr sz="600" spc="5">
                          <a:latin typeface="Calibri"/>
                          <a:cs typeface="Calibri"/>
                        </a:rPr>
                        <a:t> </a:t>
                      </a:r>
                      <a:r>
                        <a:rPr sz="600" spc="-5">
                          <a:latin typeface="Calibri"/>
                          <a:cs typeface="Calibri"/>
                        </a:rPr>
                        <a:t>that some</a:t>
                      </a:r>
                      <a:r>
                        <a:rPr sz="600">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will</a:t>
                      </a:r>
                      <a:r>
                        <a:rPr sz="600">
                          <a:latin typeface="Calibri"/>
                          <a:cs typeface="Calibri"/>
                        </a:rPr>
                        <a:t> </a:t>
                      </a:r>
                      <a:r>
                        <a:rPr sz="600" spc="-5">
                          <a:latin typeface="Calibri"/>
                          <a:cs typeface="Calibri"/>
                        </a:rPr>
                        <a:t>dissolve</a:t>
                      </a:r>
                      <a:r>
                        <a:rPr sz="600" spc="15">
                          <a:latin typeface="Calibri"/>
                          <a:cs typeface="Calibri"/>
                        </a:rPr>
                        <a:t> </a:t>
                      </a:r>
                      <a:r>
                        <a:rPr sz="600" spc="-5">
                          <a:latin typeface="Calibri"/>
                          <a:cs typeface="Calibri"/>
                        </a:rPr>
                        <a:t>in</a:t>
                      </a:r>
                      <a:r>
                        <a:rPr sz="600" spc="10">
                          <a:latin typeface="Calibri"/>
                          <a:cs typeface="Calibri"/>
                        </a:rPr>
                        <a:t> </a:t>
                      </a:r>
                      <a:r>
                        <a:rPr sz="600">
                          <a:latin typeface="Calibri"/>
                          <a:cs typeface="Calibri"/>
                        </a:rPr>
                        <a:t>liquid</a:t>
                      </a:r>
                      <a:r>
                        <a:rPr sz="600" spc="5">
                          <a:latin typeface="Calibri"/>
                          <a:cs typeface="Calibri"/>
                        </a:rPr>
                        <a:t> </a:t>
                      </a:r>
                      <a:r>
                        <a:rPr sz="600" spc="-10">
                          <a:latin typeface="Calibri"/>
                          <a:cs typeface="Calibri"/>
                        </a:rPr>
                        <a:t>to</a:t>
                      </a:r>
                      <a:r>
                        <a:rPr sz="600" spc="5">
                          <a:latin typeface="Calibri"/>
                          <a:cs typeface="Calibri"/>
                        </a:rPr>
                        <a:t> </a:t>
                      </a:r>
                      <a:r>
                        <a:rPr sz="600" spc="-5">
                          <a:latin typeface="Calibri"/>
                          <a:cs typeface="Calibri"/>
                        </a:rPr>
                        <a:t>form</a:t>
                      </a:r>
                      <a:r>
                        <a:rPr sz="600">
                          <a:latin typeface="Calibri"/>
                          <a:cs typeface="Calibri"/>
                        </a:rPr>
                        <a:t> </a:t>
                      </a:r>
                      <a:r>
                        <a:rPr sz="600" spc="-5">
                          <a:latin typeface="Calibri"/>
                          <a:cs typeface="Calibri"/>
                        </a:rPr>
                        <a:t>a</a:t>
                      </a:r>
                      <a:r>
                        <a:rPr sz="600">
                          <a:latin typeface="Calibri"/>
                          <a:cs typeface="Calibri"/>
                        </a:rPr>
                        <a:t> </a:t>
                      </a:r>
                      <a:r>
                        <a:rPr sz="600" spc="-5">
                          <a:latin typeface="Calibri"/>
                          <a:cs typeface="Calibri"/>
                        </a:rPr>
                        <a:t>solution,</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describe</a:t>
                      </a:r>
                      <a:r>
                        <a:rPr sz="600" spc="5">
                          <a:latin typeface="Calibri"/>
                          <a:cs typeface="Calibri"/>
                        </a:rPr>
                        <a:t> how</a:t>
                      </a:r>
                      <a:r>
                        <a:rPr sz="600" spc="-5">
                          <a:latin typeface="Calibri"/>
                          <a:cs typeface="Calibri"/>
                        </a:rPr>
                        <a:t> to </a:t>
                      </a:r>
                      <a:r>
                        <a:rPr sz="600">
                          <a:latin typeface="Calibri"/>
                          <a:cs typeface="Calibri"/>
                        </a:rPr>
                        <a:t> </a:t>
                      </a:r>
                      <a:r>
                        <a:rPr sz="600" spc="-5">
                          <a:latin typeface="Calibri"/>
                          <a:cs typeface="Calibri"/>
                        </a:rPr>
                        <a:t>recover a</a:t>
                      </a:r>
                      <a:r>
                        <a:rPr sz="600">
                          <a:latin typeface="Calibri"/>
                          <a:cs typeface="Calibri"/>
                        </a:rPr>
                        <a:t> </a:t>
                      </a:r>
                      <a:r>
                        <a:rPr sz="600" spc="-5">
                          <a:latin typeface="Calibri"/>
                          <a:cs typeface="Calibri"/>
                        </a:rPr>
                        <a:t>substance from a solution.</a:t>
                      </a:r>
                      <a:endParaRPr sz="600">
                        <a:latin typeface="Calibri"/>
                        <a:cs typeface="Calibri"/>
                      </a:endParaRPr>
                    </a:p>
                    <a:p>
                      <a:pPr marL="525145" marR="180975" indent="-228600">
                        <a:lnSpc>
                          <a:spcPct val="101400"/>
                        </a:lnSpc>
                        <a:spcBef>
                          <a:spcPts val="40"/>
                        </a:spcBef>
                        <a:buFont typeface="Symbol"/>
                        <a:buChar char=""/>
                        <a:tabLst>
                          <a:tab pos="525145" algn="l"/>
                          <a:tab pos="525780" algn="l"/>
                        </a:tabLst>
                      </a:pPr>
                      <a:r>
                        <a:rPr sz="600" spc="-5">
                          <a:latin typeface="Calibri"/>
                          <a:cs typeface="Calibri"/>
                        </a:rPr>
                        <a:t>Use</a:t>
                      </a:r>
                      <a:r>
                        <a:rPr sz="600" spc="5">
                          <a:latin typeface="Calibri"/>
                          <a:cs typeface="Calibri"/>
                        </a:rPr>
                        <a:t> </a:t>
                      </a:r>
                      <a:r>
                        <a:rPr sz="600" spc="-5">
                          <a:latin typeface="Calibri"/>
                          <a:cs typeface="Calibri"/>
                        </a:rPr>
                        <a:t>knowledge</a:t>
                      </a:r>
                      <a:r>
                        <a:rPr sz="600" spc="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solids,</a:t>
                      </a:r>
                      <a:r>
                        <a:rPr sz="600" spc="15">
                          <a:latin typeface="Calibri"/>
                          <a:cs typeface="Calibri"/>
                        </a:rPr>
                        <a:t> </a:t>
                      </a:r>
                      <a:r>
                        <a:rPr sz="600" spc="-5">
                          <a:latin typeface="Calibri"/>
                          <a:cs typeface="Calibri"/>
                        </a:rPr>
                        <a:t>liquids,</a:t>
                      </a:r>
                      <a:r>
                        <a:rPr sz="600" spc="1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gases</a:t>
                      </a:r>
                      <a:r>
                        <a:rPr sz="600">
                          <a:latin typeface="Calibri"/>
                          <a:cs typeface="Calibri"/>
                        </a:rPr>
                        <a:t> </a:t>
                      </a:r>
                      <a:r>
                        <a:rPr sz="600" spc="-10">
                          <a:latin typeface="Calibri"/>
                          <a:cs typeface="Calibri"/>
                        </a:rPr>
                        <a:t>to</a:t>
                      </a:r>
                      <a:r>
                        <a:rPr sz="600" spc="15">
                          <a:latin typeface="Calibri"/>
                          <a:cs typeface="Calibri"/>
                        </a:rPr>
                        <a:t> </a:t>
                      </a:r>
                      <a:r>
                        <a:rPr sz="600" spc="-5">
                          <a:latin typeface="Calibri"/>
                          <a:cs typeface="Calibri"/>
                        </a:rPr>
                        <a:t>decide</a:t>
                      </a:r>
                      <a:r>
                        <a:rPr sz="600" spc="5">
                          <a:latin typeface="Calibri"/>
                          <a:cs typeface="Calibri"/>
                        </a:rPr>
                        <a:t> </a:t>
                      </a:r>
                      <a:r>
                        <a:rPr sz="600" spc="-5">
                          <a:latin typeface="Calibri"/>
                          <a:cs typeface="Calibri"/>
                        </a:rPr>
                        <a:t>how</a:t>
                      </a:r>
                      <a:r>
                        <a:rPr sz="600" spc="10">
                          <a:latin typeface="Calibri"/>
                          <a:cs typeface="Calibri"/>
                        </a:rPr>
                        <a:t> </a:t>
                      </a:r>
                      <a:r>
                        <a:rPr sz="600" spc="-10">
                          <a:latin typeface="Calibri"/>
                          <a:cs typeface="Calibri"/>
                        </a:rPr>
                        <a:t>mixtures</a:t>
                      </a:r>
                      <a:r>
                        <a:rPr sz="600" spc="20">
                          <a:latin typeface="Calibri"/>
                          <a:cs typeface="Calibri"/>
                        </a:rPr>
                        <a:t> </a:t>
                      </a:r>
                      <a:r>
                        <a:rPr sz="600" spc="-5">
                          <a:latin typeface="Calibri"/>
                          <a:cs typeface="Calibri"/>
                        </a:rPr>
                        <a:t>might</a:t>
                      </a:r>
                      <a:r>
                        <a:rPr sz="600">
                          <a:latin typeface="Calibri"/>
                          <a:cs typeface="Calibri"/>
                        </a:rPr>
                        <a:t> </a:t>
                      </a:r>
                      <a:r>
                        <a:rPr sz="600" spc="-5">
                          <a:latin typeface="Calibri"/>
                          <a:cs typeface="Calibri"/>
                        </a:rPr>
                        <a:t>be</a:t>
                      </a:r>
                      <a:r>
                        <a:rPr sz="600" spc="5">
                          <a:latin typeface="Calibri"/>
                          <a:cs typeface="Calibri"/>
                        </a:rPr>
                        <a:t> </a:t>
                      </a:r>
                      <a:r>
                        <a:rPr sz="600" spc="-5">
                          <a:latin typeface="Calibri"/>
                          <a:cs typeface="Calibri"/>
                        </a:rPr>
                        <a:t>separated, </a:t>
                      </a:r>
                      <a:r>
                        <a:rPr sz="600">
                          <a:latin typeface="Calibri"/>
                          <a:cs typeface="Calibri"/>
                        </a:rPr>
                        <a:t> </a:t>
                      </a:r>
                      <a:r>
                        <a:rPr sz="600" spc="-5">
                          <a:latin typeface="Calibri"/>
                          <a:cs typeface="Calibri"/>
                        </a:rPr>
                        <a:t>including through</a:t>
                      </a:r>
                      <a:r>
                        <a:rPr sz="600">
                          <a:latin typeface="Calibri"/>
                          <a:cs typeface="Calibri"/>
                        </a:rPr>
                        <a:t> </a:t>
                      </a:r>
                      <a:r>
                        <a:rPr sz="600" spc="-5">
                          <a:latin typeface="Calibri"/>
                          <a:cs typeface="Calibri"/>
                        </a:rPr>
                        <a:t>filtering,</a:t>
                      </a:r>
                      <a:r>
                        <a:rPr sz="600" spc="5">
                          <a:latin typeface="Calibri"/>
                          <a:cs typeface="Calibri"/>
                        </a:rPr>
                        <a:t> </a:t>
                      </a:r>
                      <a:r>
                        <a:rPr sz="600" spc="-5">
                          <a:latin typeface="Calibri"/>
                          <a:cs typeface="Calibri"/>
                        </a:rPr>
                        <a:t>sieving and</a:t>
                      </a:r>
                      <a:r>
                        <a:rPr sz="600">
                          <a:latin typeface="Calibri"/>
                          <a:cs typeface="Calibri"/>
                        </a:rPr>
                        <a:t> </a:t>
                      </a:r>
                      <a:r>
                        <a:rPr sz="600" spc="-5">
                          <a:latin typeface="Calibri"/>
                          <a:cs typeface="Calibri"/>
                        </a:rPr>
                        <a:t>evaporating.</a:t>
                      </a:r>
                      <a:endParaRPr sz="600">
                        <a:latin typeface="Calibri"/>
                        <a:cs typeface="Calibri"/>
                      </a:endParaRPr>
                    </a:p>
                    <a:p>
                      <a:pPr marL="525145" marR="90805" indent="-228600">
                        <a:lnSpc>
                          <a:spcPct val="101400"/>
                        </a:lnSpc>
                        <a:spcBef>
                          <a:spcPts val="45"/>
                        </a:spcBef>
                        <a:buFont typeface="Symbol"/>
                        <a:buChar char=""/>
                        <a:tabLst>
                          <a:tab pos="525145" algn="l"/>
                          <a:tab pos="525780" algn="l"/>
                        </a:tabLst>
                      </a:pPr>
                      <a:r>
                        <a:rPr sz="600" spc="-5">
                          <a:latin typeface="Calibri"/>
                          <a:cs typeface="Calibri"/>
                        </a:rPr>
                        <a:t>Give</a:t>
                      </a:r>
                      <a:r>
                        <a:rPr sz="600">
                          <a:latin typeface="Calibri"/>
                          <a:cs typeface="Calibri"/>
                        </a:rPr>
                        <a:t> </a:t>
                      </a:r>
                      <a:r>
                        <a:rPr sz="600" spc="-5">
                          <a:latin typeface="Calibri"/>
                          <a:cs typeface="Calibri"/>
                        </a:rPr>
                        <a:t>reasons</a:t>
                      </a:r>
                      <a:r>
                        <a:rPr sz="600" spc="5">
                          <a:latin typeface="Calibri"/>
                          <a:cs typeface="Calibri"/>
                        </a:rPr>
                        <a:t> </a:t>
                      </a:r>
                      <a:r>
                        <a:rPr sz="600" spc="-5">
                          <a:latin typeface="Calibri"/>
                          <a:cs typeface="Calibri"/>
                        </a:rPr>
                        <a:t>based</a:t>
                      </a:r>
                      <a:r>
                        <a:rPr sz="600" spc="15">
                          <a:latin typeface="Calibri"/>
                          <a:cs typeface="Calibri"/>
                        </a:rPr>
                        <a:t> </a:t>
                      </a:r>
                      <a:r>
                        <a:rPr sz="600" spc="-5">
                          <a:latin typeface="Calibri"/>
                          <a:cs typeface="Calibri"/>
                        </a:rPr>
                        <a:t>on</a:t>
                      </a:r>
                      <a:r>
                        <a:rPr sz="600" spc="5">
                          <a:latin typeface="Calibri"/>
                          <a:cs typeface="Calibri"/>
                        </a:rPr>
                        <a:t> </a:t>
                      </a:r>
                      <a:r>
                        <a:rPr sz="600" spc="-5">
                          <a:latin typeface="Calibri"/>
                          <a:cs typeface="Calibri"/>
                        </a:rPr>
                        <a:t>evidence</a:t>
                      </a:r>
                      <a:r>
                        <a:rPr sz="600">
                          <a:latin typeface="Calibri"/>
                          <a:cs typeface="Calibri"/>
                        </a:rPr>
                        <a:t> </a:t>
                      </a:r>
                      <a:r>
                        <a:rPr sz="600" spc="-5">
                          <a:latin typeface="Calibri"/>
                          <a:cs typeface="Calibri"/>
                        </a:rPr>
                        <a:t>from</a:t>
                      </a:r>
                      <a:r>
                        <a:rPr sz="600">
                          <a:latin typeface="Calibri"/>
                          <a:cs typeface="Calibri"/>
                        </a:rPr>
                        <a:t> </a:t>
                      </a:r>
                      <a:r>
                        <a:rPr sz="600" spc="-5">
                          <a:latin typeface="Calibri"/>
                          <a:cs typeface="Calibri"/>
                        </a:rPr>
                        <a:t>comparative</a:t>
                      </a:r>
                      <a:r>
                        <a:rPr sz="600" spc="5">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fair</a:t>
                      </a:r>
                      <a:r>
                        <a:rPr sz="600" spc="15">
                          <a:latin typeface="Calibri"/>
                          <a:cs typeface="Calibri"/>
                        </a:rPr>
                        <a:t> </a:t>
                      </a:r>
                      <a:r>
                        <a:rPr sz="600" spc="-5">
                          <a:latin typeface="Calibri"/>
                          <a:cs typeface="Calibri"/>
                        </a:rPr>
                        <a:t>tests,</a:t>
                      </a:r>
                      <a:r>
                        <a:rPr sz="600" spc="10">
                          <a:latin typeface="Calibri"/>
                          <a:cs typeface="Calibri"/>
                        </a:rPr>
                        <a:t> </a:t>
                      </a:r>
                      <a:r>
                        <a:rPr sz="600" spc="-5">
                          <a:latin typeface="Calibri"/>
                          <a:cs typeface="Calibri"/>
                        </a:rPr>
                        <a:t>for</a:t>
                      </a:r>
                      <a:r>
                        <a:rPr sz="600" spc="10">
                          <a:latin typeface="Calibri"/>
                          <a:cs typeface="Calibri"/>
                        </a:rPr>
                        <a:t> </a:t>
                      </a:r>
                      <a:r>
                        <a:rPr sz="600" spc="-5">
                          <a:latin typeface="Calibri"/>
                          <a:cs typeface="Calibri"/>
                        </a:rPr>
                        <a:t>the</a:t>
                      </a:r>
                      <a:r>
                        <a:rPr sz="600" spc="35">
                          <a:latin typeface="Calibri"/>
                          <a:cs typeface="Calibri"/>
                        </a:rPr>
                        <a:t> </a:t>
                      </a:r>
                      <a:r>
                        <a:rPr sz="600" spc="-5">
                          <a:latin typeface="Calibri"/>
                          <a:cs typeface="Calibri"/>
                        </a:rPr>
                        <a:t>particular</a:t>
                      </a:r>
                      <a:r>
                        <a:rPr sz="600">
                          <a:latin typeface="Calibri"/>
                          <a:cs typeface="Calibri"/>
                        </a:rPr>
                        <a:t> uses</a:t>
                      </a:r>
                      <a:r>
                        <a:rPr sz="600" spc="5">
                          <a:latin typeface="Calibri"/>
                          <a:cs typeface="Calibri"/>
                        </a:rPr>
                        <a:t> </a:t>
                      </a:r>
                      <a:r>
                        <a:rPr sz="600" spc="-5">
                          <a:latin typeface="Calibri"/>
                          <a:cs typeface="Calibri"/>
                        </a:rPr>
                        <a:t>of </a:t>
                      </a:r>
                      <a:r>
                        <a:rPr sz="600">
                          <a:latin typeface="Calibri"/>
                          <a:cs typeface="Calibri"/>
                        </a:rPr>
                        <a:t> </a:t>
                      </a:r>
                      <a:r>
                        <a:rPr sz="600" spc="-5">
                          <a:latin typeface="Calibri"/>
                          <a:cs typeface="Calibri"/>
                        </a:rPr>
                        <a:t>everyday</a:t>
                      </a:r>
                      <a:r>
                        <a:rPr sz="600" spc="5">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including wood,</a:t>
                      </a:r>
                      <a:r>
                        <a:rPr sz="600" spc="5">
                          <a:latin typeface="Calibri"/>
                          <a:cs typeface="Calibri"/>
                        </a:rPr>
                        <a:t> </a:t>
                      </a:r>
                      <a:r>
                        <a:rPr sz="600" spc="-10">
                          <a:latin typeface="Calibri"/>
                          <a:cs typeface="Calibri"/>
                        </a:rPr>
                        <a:t>metals</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plastic.</a:t>
                      </a:r>
                      <a:endParaRPr sz="600">
                        <a:latin typeface="Calibri"/>
                        <a:cs typeface="Calibri"/>
                      </a:endParaRPr>
                    </a:p>
                    <a:p>
                      <a:pPr marL="525780" indent="-229235">
                        <a:lnSpc>
                          <a:spcPct val="100000"/>
                        </a:lnSpc>
                        <a:spcBef>
                          <a:spcPts val="50"/>
                        </a:spcBef>
                        <a:buFont typeface="Symbol"/>
                        <a:buChar char=""/>
                        <a:tabLst>
                          <a:tab pos="525145" algn="l"/>
                          <a:tab pos="525780" algn="l"/>
                        </a:tabLst>
                      </a:pPr>
                      <a:r>
                        <a:rPr sz="600" spc="-5">
                          <a:latin typeface="Calibri"/>
                          <a:cs typeface="Calibri"/>
                        </a:rPr>
                        <a:t>Demonstrate</a:t>
                      </a:r>
                      <a:r>
                        <a:rPr sz="600" spc="15">
                          <a:latin typeface="Calibri"/>
                          <a:cs typeface="Calibri"/>
                        </a:rPr>
                        <a:t> </a:t>
                      </a:r>
                      <a:r>
                        <a:rPr sz="600" spc="-5">
                          <a:latin typeface="Calibri"/>
                          <a:cs typeface="Calibri"/>
                        </a:rPr>
                        <a:t>that dissolving,</a:t>
                      </a:r>
                      <a:r>
                        <a:rPr sz="600" spc="10">
                          <a:latin typeface="Calibri"/>
                          <a:cs typeface="Calibri"/>
                        </a:rPr>
                        <a:t> </a:t>
                      </a:r>
                      <a:r>
                        <a:rPr sz="600" spc="-5">
                          <a:latin typeface="Calibri"/>
                          <a:cs typeface="Calibri"/>
                        </a:rPr>
                        <a:t>mixing</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changes</a:t>
                      </a:r>
                      <a:r>
                        <a:rPr sz="600" spc="1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state</a:t>
                      </a:r>
                      <a:r>
                        <a:rPr sz="60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reversible</a:t>
                      </a:r>
                      <a:r>
                        <a:rPr sz="600">
                          <a:latin typeface="Calibri"/>
                          <a:cs typeface="Calibri"/>
                        </a:rPr>
                        <a:t> changes.</a:t>
                      </a:r>
                    </a:p>
                    <a:p>
                      <a:pPr marL="525145" marR="109220" indent="-228600">
                        <a:lnSpc>
                          <a:spcPct val="102299"/>
                        </a:lnSpc>
                        <a:spcBef>
                          <a:spcPts val="30"/>
                        </a:spcBef>
                        <a:buFont typeface="Symbol"/>
                        <a:buChar char=""/>
                        <a:tabLst>
                          <a:tab pos="525145" algn="l"/>
                          <a:tab pos="525780" algn="l"/>
                        </a:tabLst>
                      </a:pPr>
                      <a:r>
                        <a:rPr sz="600" spc="-5">
                          <a:latin typeface="Calibri"/>
                          <a:cs typeface="Calibri"/>
                        </a:rPr>
                        <a:t>Explain</a:t>
                      </a:r>
                      <a:r>
                        <a:rPr sz="600" spc="10">
                          <a:latin typeface="Calibri"/>
                          <a:cs typeface="Calibri"/>
                        </a:rPr>
                        <a:t> </a:t>
                      </a:r>
                      <a:r>
                        <a:rPr sz="600" spc="-5">
                          <a:latin typeface="Calibri"/>
                          <a:cs typeface="Calibri"/>
                        </a:rPr>
                        <a:t>that some changes</a:t>
                      </a:r>
                      <a:r>
                        <a:rPr sz="600" spc="5">
                          <a:latin typeface="Calibri"/>
                          <a:cs typeface="Calibri"/>
                        </a:rPr>
                        <a:t> </a:t>
                      </a:r>
                      <a:r>
                        <a:rPr sz="600" spc="-5">
                          <a:latin typeface="Calibri"/>
                          <a:cs typeface="Calibri"/>
                        </a:rPr>
                        <a:t>result</a:t>
                      </a:r>
                      <a:r>
                        <a:rPr sz="600" spc="5">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the formation</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new</a:t>
                      </a:r>
                      <a:r>
                        <a:rPr sz="600" spc="5">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and</a:t>
                      </a:r>
                      <a:r>
                        <a:rPr sz="600">
                          <a:latin typeface="Calibri"/>
                          <a:cs typeface="Calibri"/>
                        </a:rPr>
                        <a:t> </a:t>
                      </a:r>
                      <a:r>
                        <a:rPr sz="600" spc="-5">
                          <a:latin typeface="Calibri"/>
                          <a:cs typeface="Calibri"/>
                        </a:rPr>
                        <a:t>this</a:t>
                      </a:r>
                      <a:r>
                        <a:rPr sz="600" spc="5">
                          <a:latin typeface="Calibri"/>
                          <a:cs typeface="Calibri"/>
                        </a:rPr>
                        <a:t> </a:t>
                      </a:r>
                      <a:r>
                        <a:rPr sz="600" spc="-5">
                          <a:latin typeface="Calibri"/>
                          <a:cs typeface="Calibri"/>
                        </a:rPr>
                        <a:t>kind</a:t>
                      </a:r>
                      <a:r>
                        <a:rPr sz="600">
                          <a:latin typeface="Calibri"/>
                          <a:cs typeface="Calibri"/>
                        </a:rPr>
                        <a:t> </a:t>
                      </a:r>
                      <a:r>
                        <a:rPr sz="600" spc="-5">
                          <a:latin typeface="Calibri"/>
                          <a:cs typeface="Calibri"/>
                        </a:rPr>
                        <a:t>of </a:t>
                      </a:r>
                      <a:r>
                        <a:rPr sz="600">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is</a:t>
                      </a:r>
                      <a:r>
                        <a:rPr sz="600" spc="10">
                          <a:latin typeface="Calibri"/>
                          <a:cs typeface="Calibri"/>
                        </a:rPr>
                        <a:t> </a:t>
                      </a:r>
                      <a:r>
                        <a:rPr sz="600" spc="-5">
                          <a:latin typeface="Calibri"/>
                          <a:cs typeface="Calibri"/>
                        </a:rPr>
                        <a:t>usually</a:t>
                      </a:r>
                      <a:r>
                        <a:rPr sz="600" spc="5">
                          <a:latin typeface="Calibri"/>
                          <a:cs typeface="Calibri"/>
                        </a:rPr>
                        <a:t> </a:t>
                      </a:r>
                      <a:r>
                        <a:rPr sz="600" spc="-5">
                          <a:latin typeface="Calibri"/>
                          <a:cs typeface="Calibri"/>
                        </a:rPr>
                        <a:t>not</a:t>
                      </a:r>
                      <a:r>
                        <a:rPr sz="600">
                          <a:latin typeface="Calibri"/>
                          <a:cs typeface="Calibri"/>
                        </a:rPr>
                        <a:t> </a:t>
                      </a:r>
                      <a:r>
                        <a:rPr sz="600" spc="-5">
                          <a:latin typeface="Calibri"/>
                          <a:cs typeface="Calibri"/>
                        </a:rPr>
                        <a:t>reversible,</a:t>
                      </a:r>
                      <a:r>
                        <a:rPr sz="600" spc="15">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changes</a:t>
                      </a:r>
                      <a:r>
                        <a:rPr sz="600" spc="10">
                          <a:latin typeface="Calibri"/>
                          <a:cs typeface="Calibri"/>
                        </a:rPr>
                        <a:t> </a:t>
                      </a:r>
                      <a:r>
                        <a:rPr sz="600" spc="-5">
                          <a:latin typeface="Calibri"/>
                          <a:cs typeface="Calibri"/>
                        </a:rPr>
                        <a:t>associated</a:t>
                      </a:r>
                      <a:r>
                        <a:rPr sz="600" spc="15">
                          <a:latin typeface="Calibri"/>
                          <a:cs typeface="Calibri"/>
                        </a:rPr>
                        <a:t> </a:t>
                      </a:r>
                      <a:r>
                        <a:rPr sz="600" spc="-5">
                          <a:latin typeface="Calibri"/>
                          <a:cs typeface="Calibri"/>
                        </a:rPr>
                        <a:t>with</a:t>
                      </a:r>
                      <a:r>
                        <a:rPr sz="600" spc="10">
                          <a:latin typeface="Calibri"/>
                          <a:cs typeface="Calibri"/>
                        </a:rPr>
                        <a:t> </a:t>
                      </a:r>
                      <a:r>
                        <a:rPr sz="600" spc="-5">
                          <a:latin typeface="Calibri"/>
                          <a:cs typeface="Calibri"/>
                        </a:rPr>
                        <a:t>burning</a:t>
                      </a:r>
                      <a:r>
                        <a:rPr sz="600" spc="5">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action </a:t>
                      </a:r>
                      <a:r>
                        <a:rPr sz="600">
                          <a:latin typeface="Calibri"/>
                          <a:cs typeface="Calibri"/>
                        </a:rPr>
                        <a:t> </a:t>
                      </a:r>
                      <a:r>
                        <a:rPr sz="600" spc="-5">
                          <a:latin typeface="Calibri"/>
                          <a:cs typeface="Calibri"/>
                        </a:rPr>
                        <a:t>of acid</a:t>
                      </a:r>
                      <a:r>
                        <a:rPr sz="600">
                          <a:latin typeface="Calibri"/>
                          <a:cs typeface="Calibri"/>
                        </a:rPr>
                        <a:t> </a:t>
                      </a:r>
                      <a:r>
                        <a:rPr sz="600" spc="-5">
                          <a:latin typeface="Calibri"/>
                          <a:cs typeface="Calibri"/>
                        </a:rPr>
                        <a:t>on</a:t>
                      </a:r>
                      <a:r>
                        <a:rPr sz="600">
                          <a:latin typeface="Calibri"/>
                          <a:cs typeface="Calibri"/>
                        </a:rPr>
                        <a:t> </a:t>
                      </a:r>
                      <a:r>
                        <a:rPr sz="600" spc="-5">
                          <a:latin typeface="Calibri"/>
                          <a:cs typeface="Calibri"/>
                        </a:rPr>
                        <a:t>bicarbonate of</a:t>
                      </a:r>
                      <a:r>
                        <a:rPr sz="600">
                          <a:latin typeface="Calibri"/>
                          <a:cs typeface="Calibri"/>
                        </a:rPr>
                        <a:t> </a:t>
                      </a:r>
                      <a:r>
                        <a:rPr sz="600" spc="-5">
                          <a:latin typeface="Calibri"/>
                          <a:cs typeface="Calibri"/>
                        </a:rPr>
                        <a:t>soda.</a:t>
                      </a:r>
                      <a:endParaRPr sz="6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175049">
                <a:tc gridSpan="9">
                  <a:txBody>
                    <a:bodyPr/>
                    <a:lstStyle/>
                    <a:p>
                      <a:pPr algn="ctr">
                        <a:lnSpc>
                          <a:spcPct val="100000"/>
                        </a:lnSpc>
                        <a:spcBef>
                          <a:spcPts val="295"/>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3973"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173897">
                <a:tc>
                  <a:txBody>
                    <a:bodyPr/>
                    <a:lstStyle/>
                    <a:p>
                      <a:pPr marL="383540">
                        <a:lnSpc>
                          <a:spcPct val="100000"/>
                        </a:lnSpc>
                        <a:spcBef>
                          <a:spcPts val="280"/>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94335">
                        <a:lnSpc>
                          <a:spcPct val="100000"/>
                        </a:lnSpc>
                        <a:spcBef>
                          <a:spcPts val="280"/>
                        </a:spcBef>
                      </a:pPr>
                      <a:r>
                        <a:rPr sz="600" u="sng" spc="-5">
                          <a:uFill>
                            <a:solidFill>
                              <a:srgbClr val="000000"/>
                            </a:solidFill>
                          </a:uFill>
                          <a:latin typeface="Calibri"/>
                          <a:cs typeface="Calibri"/>
                        </a:rPr>
                        <a:t>Identify</a:t>
                      </a:r>
                      <a:r>
                        <a:rPr sz="600" u="sng" spc="-25">
                          <a:uFill>
                            <a:solidFill>
                              <a:srgbClr val="000000"/>
                            </a:solidFill>
                          </a:uFill>
                          <a:latin typeface="Calibri"/>
                          <a:cs typeface="Calibri"/>
                        </a:rPr>
                        <a:t> </a:t>
                      </a:r>
                      <a:r>
                        <a:rPr sz="600" u="sng" spc="-5">
                          <a:uFill>
                            <a:solidFill>
                              <a:srgbClr val="000000"/>
                            </a:solidFill>
                          </a:uFill>
                          <a:latin typeface="Calibri"/>
                          <a:cs typeface="Calibri"/>
                        </a:rPr>
                        <a:t>&amp;</a:t>
                      </a:r>
                      <a:r>
                        <a:rPr sz="600" u="sng" spc="-15">
                          <a:uFill>
                            <a:solidFill>
                              <a:srgbClr val="000000"/>
                            </a:solidFill>
                          </a:uFill>
                          <a:latin typeface="Calibri"/>
                          <a:cs typeface="Calibri"/>
                        </a:rPr>
                        <a:t> </a:t>
                      </a:r>
                      <a:r>
                        <a:rPr sz="600" u="sng" spc="-5">
                          <a:uFill>
                            <a:solidFill>
                              <a:srgbClr val="000000"/>
                            </a:solidFill>
                          </a:uFill>
                          <a:latin typeface="Calibri"/>
                          <a:cs typeface="Calibri"/>
                        </a:rPr>
                        <a:t>Classify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312420">
                        <a:lnSpc>
                          <a:spcPct val="100000"/>
                        </a:lnSpc>
                        <a:spcBef>
                          <a:spcPts val="280"/>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4340">
                        <a:lnSpc>
                          <a:spcPct val="100000"/>
                        </a:lnSpc>
                        <a:spcBef>
                          <a:spcPts val="280"/>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0"/>
                        </a:spcBef>
                      </a:pPr>
                      <a:r>
                        <a:rPr sz="600" u="sng" spc="-5">
                          <a:uFill>
                            <a:solidFill>
                              <a:srgbClr val="000000"/>
                            </a:solidFill>
                          </a:uFill>
                          <a:latin typeface="Calibri"/>
                          <a:cs typeface="Calibri"/>
                        </a:rPr>
                        <a:t>Research</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579120">
                        <a:lnSpc>
                          <a:spcPct val="100000"/>
                        </a:lnSpc>
                        <a:spcBef>
                          <a:spcPts val="280"/>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 Opportunity</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14"/>
                  </a:ext>
                </a:extLst>
              </a:tr>
              <a:tr h="708833">
                <a:tc>
                  <a:txBody>
                    <a:bodyPr/>
                    <a:lstStyle/>
                    <a:p>
                      <a:pPr>
                        <a:lnSpc>
                          <a:spcPct val="100000"/>
                        </a:lnSpc>
                        <a:spcBef>
                          <a:spcPts val="25"/>
                        </a:spcBef>
                      </a:pPr>
                      <a:endParaRPr sz="500">
                        <a:latin typeface="Times New Roman"/>
                        <a:cs typeface="Times New Roman"/>
                      </a:endParaRPr>
                    </a:p>
                    <a:p>
                      <a:pPr marL="68580" marR="130175">
                        <a:lnSpc>
                          <a:spcPct val="102000"/>
                        </a:lnSpc>
                        <a:spcBef>
                          <a:spcPts val="5"/>
                        </a:spcBef>
                      </a:pPr>
                      <a:r>
                        <a:rPr sz="500" b="1">
                          <a:latin typeface="Calibri"/>
                          <a:cs typeface="Calibri"/>
                        </a:rPr>
                        <a:t>How </a:t>
                      </a:r>
                      <a:r>
                        <a:rPr sz="500" b="1" spc="-5">
                          <a:latin typeface="Calibri"/>
                          <a:cs typeface="Calibri"/>
                        </a:rPr>
                        <a:t>does </a:t>
                      </a:r>
                      <a:r>
                        <a:rPr sz="500" b="1">
                          <a:latin typeface="Calibri"/>
                          <a:cs typeface="Calibri"/>
                        </a:rPr>
                        <a:t>the </a:t>
                      </a:r>
                      <a:r>
                        <a:rPr sz="500" b="1" spc="-5">
                          <a:latin typeface="Calibri"/>
                          <a:cs typeface="Calibri"/>
                        </a:rPr>
                        <a:t>mass </a:t>
                      </a:r>
                      <a:r>
                        <a:rPr sz="500" b="1">
                          <a:latin typeface="Calibri"/>
                          <a:cs typeface="Calibri"/>
                        </a:rPr>
                        <a:t>of a </a:t>
                      </a:r>
                      <a:r>
                        <a:rPr sz="500" b="1" spc="-5">
                          <a:latin typeface="Calibri"/>
                          <a:cs typeface="Calibri"/>
                        </a:rPr>
                        <a:t>block </a:t>
                      </a:r>
                      <a:r>
                        <a:rPr sz="500" b="1">
                          <a:latin typeface="Calibri"/>
                          <a:cs typeface="Calibri"/>
                        </a:rPr>
                        <a:t>of </a:t>
                      </a:r>
                      <a:r>
                        <a:rPr sz="500" b="1" spc="-5">
                          <a:latin typeface="Calibri"/>
                          <a:cs typeface="Calibri"/>
                        </a:rPr>
                        <a:t>ice affect how </a:t>
                      </a:r>
                      <a:r>
                        <a:rPr sz="500" b="1" spc="-100">
                          <a:latin typeface="Calibri"/>
                          <a:cs typeface="Calibri"/>
                        </a:rPr>
                        <a:t> </a:t>
                      </a:r>
                      <a:r>
                        <a:rPr sz="500" b="1">
                          <a:latin typeface="Calibri"/>
                          <a:cs typeface="Calibri"/>
                        </a:rPr>
                        <a:t>long</a:t>
                      </a:r>
                      <a:r>
                        <a:rPr sz="500" b="1" spc="-10">
                          <a:latin typeface="Calibri"/>
                          <a:cs typeface="Calibri"/>
                        </a:rPr>
                        <a:t> </a:t>
                      </a:r>
                      <a:r>
                        <a:rPr sz="500" b="1" spc="-5">
                          <a:latin typeface="Calibri"/>
                          <a:cs typeface="Calibri"/>
                        </a:rPr>
                        <a:t>it takes to melt?</a:t>
                      </a:r>
                      <a:endParaRPr sz="500">
                        <a:latin typeface="Calibri"/>
                        <a:cs typeface="Calibri"/>
                      </a:endParaRPr>
                    </a:p>
                    <a:p>
                      <a:pPr>
                        <a:lnSpc>
                          <a:spcPct val="100000"/>
                        </a:lnSpc>
                        <a:spcBef>
                          <a:spcPts val="20"/>
                        </a:spcBef>
                      </a:pPr>
                      <a:endParaRPr sz="500">
                        <a:latin typeface="Times New Roman"/>
                        <a:cs typeface="Times New Roman"/>
                      </a:endParaRPr>
                    </a:p>
                    <a:p>
                      <a:pPr marL="68580" marR="128270">
                        <a:lnSpc>
                          <a:spcPct val="102000"/>
                        </a:lnSpc>
                        <a:spcBef>
                          <a:spcPts val="5"/>
                        </a:spcBef>
                      </a:pPr>
                      <a:r>
                        <a:rPr sz="500" b="1">
                          <a:latin typeface="Calibri"/>
                          <a:cs typeface="Calibri"/>
                        </a:rPr>
                        <a:t>How </a:t>
                      </a:r>
                      <a:r>
                        <a:rPr sz="500" b="1" spc="-5">
                          <a:latin typeface="Calibri"/>
                          <a:cs typeface="Calibri"/>
                        </a:rPr>
                        <a:t>does </a:t>
                      </a:r>
                      <a:r>
                        <a:rPr sz="500" b="1">
                          <a:latin typeface="Calibri"/>
                          <a:cs typeface="Calibri"/>
                        </a:rPr>
                        <a:t>the </a:t>
                      </a:r>
                      <a:r>
                        <a:rPr sz="500" b="1" spc="-5">
                          <a:latin typeface="Calibri"/>
                          <a:cs typeface="Calibri"/>
                        </a:rPr>
                        <a:t>surface area </a:t>
                      </a:r>
                      <a:r>
                        <a:rPr sz="500" b="1">
                          <a:latin typeface="Calibri"/>
                          <a:cs typeface="Calibri"/>
                        </a:rPr>
                        <a:t>of </a:t>
                      </a:r>
                      <a:r>
                        <a:rPr sz="500" b="1" spc="-5">
                          <a:latin typeface="Calibri"/>
                          <a:cs typeface="Calibri"/>
                        </a:rPr>
                        <a:t>water affect how </a:t>
                      </a:r>
                      <a:r>
                        <a:rPr sz="500" b="1" spc="-100">
                          <a:latin typeface="Calibri"/>
                          <a:cs typeface="Calibri"/>
                        </a:rPr>
                        <a:t> </a:t>
                      </a:r>
                      <a:r>
                        <a:rPr sz="500" b="1">
                          <a:latin typeface="Calibri"/>
                          <a:cs typeface="Calibri"/>
                        </a:rPr>
                        <a:t>long</a:t>
                      </a:r>
                      <a:r>
                        <a:rPr sz="500" b="1" spc="-10">
                          <a:latin typeface="Calibri"/>
                          <a:cs typeface="Calibri"/>
                        </a:rPr>
                        <a:t> </a:t>
                      </a:r>
                      <a:r>
                        <a:rPr sz="500" b="1" spc="-5">
                          <a:latin typeface="Calibri"/>
                          <a:cs typeface="Calibri"/>
                        </a:rPr>
                        <a:t>it takes to</a:t>
                      </a:r>
                      <a:r>
                        <a:rPr sz="500" b="1" spc="10">
                          <a:latin typeface="Calibri"/>
                          <a:cs typeface="Calibri"/>
                        </a:rPr>
                        <a:t> </a:t>
                      </a:r>
                      <a:r>
                        <a:rPr sz="500" b="1" spc="-5">
                          <a:latin typeface="Calibri"/>
                          <a:cs typeface="Calibri"/>
                        </a:rPr>
                        <a:t>evaporate?</a:t>
                      </a:r>
                      <a:endParaRPr sz="500">
                        <a:latin typeface="Calibri"/>
                        <a:cs typeface="Calibri"/>
                      </a:endParaRPr>
                    </a:p>
                    <a:p>
                      <a:pPr>
                        <a:lnSpc>
                          <a:spcPct val="100000"/>
                        </a:lnSpc>
                        <a:spcBef>
                          <a:spcPts val="35"/>
                        </a:spcBef>
                      </a:pPr>
                      <a:endParaRPr sz="500">
                        <a:latin typeface="Times New Roman"/>
                        <a:cs typeface="Times New Roman"/>
                      </a:endParaRPr>
                    </a:p>
                    <a:p>
                      <a:pPr marL="68580" marR="238760">
                        <a:lnSpc>
                          <a:spcPct val="102000"/>
                        </a:lnSpc>
                      </a:pPr>
                      <a:r>
                        <a:rPr sz="500" b="1">
                          <a:latin typeface="Calibri"/>
                          <a:cs typeface="Calibri"/>
                        </a:rPr>
                        <a:t>Does</a:t>
                      </a:r>
                      <a:r>
                        <a:rPr sz="500" b="1" spc="-10">
                          <a:latin typeface="Calibri"/>
                          <a:cs typeface="Calibri"/>
                        </a:rPr>
                        <a:t> </a:t>
                      </a:r>
                      <a:r>
                        <a:rPr sz="500" b="1" spc="-5">
                          <a:latin typeface="Calibri"/>
                          <a:cs typeface="Calibri"/>
                        </a:rPr>
                        <a:t>seawater evaporate faster than</a:t>
                      </a:r>
                      <a:r>
                        <a:rPr sz="500" b="1" spc="5">
                          <a:latin typeface="Calibri"/>
                          <a:cs typeface="Calibri"/>
                        </a:rPr>
                        <a:t> </a:t>
                      </a:r>
                      <a:r>
                        <a:rPr sz="500" b="1" spc="-5">
                          <a:latin typeface="Calibri"/>
                          <a:cs typeface="Calibri"/>
                        </a:rPr>
                        <a:t>fresh </a:t>
                      </a:r>
                      <a:r>
                        <a:rPr sz="500" b="1" spc="-95">
                          <a:latin typeface="Calibri"/>
                          <a:cs typeface="Calibri"/>
                        </a:rPr>
                        <a:t> </a:t>
                      </a:r>
                      <a:r>
                        <a:rPr sz="500" b="1" spc="-5">
                          <a:latin typeface="Calibri"/>
                          <a:cs typeface="Calibri"/>
                        </a:rPr>
                        <a:t>water?</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500">
                        <a:latin typeface="Times New Roman"/>
                        <a:cs typeface="Times New Roman"/>
                      </a:endParaRPr>
                    </a:p>
                    <a:p>
                      <a:pPr marL="66675" marR="147320">
                        <a:lnSpc>
                          <a:spcPct val="102000"/>
                        </a:lnSpc>
                        <a:spcBef>
                          <a:spcPts val="5"/>
                        </a:spcBef>
                      </a:pPr>
                      <a:r>
                        <a:rPr sz="500">
                          <a:latin typeface="Calibri"/>
                          <a:cs typeface="Calibri"/>
                        </a:rPr>
                        <a:t>Can you </a:t>
                      </a:r>
                      <a:r>
                        <a:rPr sz="500" spc="-5">
                          <a:latin typeface="Calibri"/>
                          <a:cs typeface="Calibri"/>
                        </a:rPr>
                        <a:t>group these </a:t>
                      </a:r>
                      <a:r>
                        <a:rPr sz="500">
                          <a:latin typeface="Calibri"/>
                          <a:cs typeface="Calibri"/>
                        </a:rPr>
                        <a:t>materials and </a:t>
                      </a:r>
                      <a:r>
                        <a:rPr sz="500" spc="-5">
                          <a:latin typeface="Calibri"/>
                          <a:cs typeface="Calibri"/>
                        </a:rPr>
                        <a:t>objects into </a:t>
                      </a:r>
                      <a:r>
                        <a:rPr sz="500" spc="-100">
                          <a:latin typeface="Calibri"/>
                          <a:cs typeface="Calibri"/>
                        </a:rPr>
                        <a:t> </a:t>
                      </a:r>
                      <a:r>
                        <a:rPr sz="500" spc="-5">
                          <a:latin typeface="Calibri"/>
                          <a:cs typeface="Calibri"/>
                        </a:rPr>
                        <a:t>solids, liquids,</a:t>
                      </a:r>
                      <a:r>
                        <a:rPr sz="500" spc="10">
                          <a:latin typeface="Calibri"/>
                          <a:cs typeface="Calibri"/>
                        </a:rPr>
                        <a:t> </a:t>
                      </a:r>
                      <a:r>
                        <a:rPr sz="500">
                          <a:latin typeface="Calibri"/>
                          <a:cs typeface="Calibri"/>
                        </a:rPr>
                        <a:t>and</a:t>
                      </a:r>
                      <a:r>
                        <a:rPr sz="500" spc="-10">
                          <a:latin typeface="Calibri"/>
                          <a:cs typeface="Calibri"/>
                        </a:rPr>
                        <a:t> </a:t>
                      </a:r>
                      <a:r>
                        <a:rPr sz="500" spc="-5">
                          <a:latin typeface="Calibri"/>
                          <a:cs typeface="Calibri"/>
                        </a:rPr>
                        <a:t>gases?</a:t>
                      </a:r>
                      <a:endParaRPr sz="500">
                        <a:latin typeface="Calibri"/>
                        <a:cs typeface="Calibri"/>
                      </a:endParaRPr>
                    </a:p>
                    <a:p>
                      <a:pPr>
                        <a:lnSpc>
                          <a:spcPct val="100000"/>
                        </a:lnSpc>
                        <a:spcBef>
                          <a:spcPts val="20"/>
                        </a:spcBef>
                      </a:pPr>
                      <a:endParaRPr sz="500">
                        <a:latin typeface="Times New Roman"/>
                        <a:cs typeface="Times New Roman"/>
                      </a:endParaRPr>
                    </a:p>
                    <a:p>
                      <a:pPr marL="66675" marR="222250">
                        <a:lnSpc>
                          <a:spcPct val="102000"/>
                        </a:lnSpc>
                        <a:spcBef>
                          <a:spcPts val="5"/>
                        </a:spcBef>
                      </a:pPr>
                      <a:r>
                        <a:rPr sz="500" spc="-5">
                          <a:latin typeface="Calibri"/>
                          <a:cs typeface="Calibri"/>
                        </a:rPr>
                        <a:t>How</a:t>
                      </a:r>
                      <a:r>
                        <a:rPr sz="500" spc="5">
                          <a:latin typeface="Calibri"/>
                          <a:cs typeface="Calibri"/>
                        </a:rPr>
                        <a:t> </a:t>
                      </a:r>
                      <a:r>
                        <a:rPr sz="500" spc="-5">
                          <a:latin typeface="Calibri"/>
                          <a:cs typeface="Calibri"/>
                        </a:rPr>
                        <a:t>would</a:t>
                      </a:r>
                      <a:r>
                        <a:rPr sz="500" spc="5">
                          <a:latin typeface="Calibri"/>
                          <a:cs typeface="Calibri"/>
                        </a:rPr>
                        <a:t> </a:t>
                      </a:r>
                      <a:r>
                        <a:rPr sz="500" spc="-5">
                          <a:latin typeface="Calibri"/>
                          <a:cs typeface="Calibri"/>
                        </a:rPr>
                        <a:t>you</a:t>
                      </a:r>
                      <a:r>
                        <a:rPr sz="500" spc="5">
                          <a:latin typeface="Calibri"/>
                          <a:cs typeface="Calibri"/>
                        </a:rPr>
                        <a:t> </a:t>
                      </a:r>
                      <a:r>
                        <a:rPr sz="500" spc="-5">
                          <a:latin typeface="Calibri"/>
                          <a:cs typeface="Calibri"/>
                        </a:rPr>
                        <a:t>sort these objects/materials </a:t>
                      </a:r>
                      <a:r>
                        <a:rPr sz="500" spc="-100">
                          <a:latin typeface="Calibri"/>
                          <a:cs typeface="Calibri"/>
                        </a:rPr>
                        <a:t> </a:t>
                      </a:r>
                      <a:r>
                        <a:rPr sz="500" spc="-5">
                          <a:latin typeface="Calibri"/>
                          <a:cs typeface="Calibri"/>
                        </a:rPr>
                        <a:t>based</a:t>
                      </a:r>
                      <a:r>
                        <a:rPr sz="500">
                          <a:latin typeface="Calibri"/>
                          <a:cs typeface="Calibri"/>
                        </a:rPr>
                        <a:t> </a:t>
                      </a:r>
                      <a:r>
                        <a:rPr sz="500" spc="-5">
                          <a:latin typeface="Calibri"/>
                          <a:cs typeface="Calibri"/>
                        </a:rPr>
                        <a:t>on</a:t>
                      </a:r>
                      <a:r>
                        <a:rPr sz="500" spc="-10">
                          <a:latin typeface="Calibri"/>
                          <a:cs typeface="Calibri"/>
                        </a:rPr>
                        <a:t> </a:t>
                      </a:r>
                      <a:r>
                        <a:rPr sz="500" spc="-5">
                          <a:latin typeface="Calibri"/>
                          <a:cs typeface="Calibri"/>
                        </a:rPr>
                        <a:t>their</a:t>
                      </a:r>
                      <a:r>
                        <a:rPr sz="500" spc="10">
                          <a:latin typeface="Calibri"/>
                          <a:cs typeface="Calibri"/>
                        </a:rPr>
                        <a:t> </a:t>
                      </a:r>
                      <a:r>
                        <a:rPr sz="500" spc="-5">
                          <a:latin typeface="Calibri"/>
                          <a:cs typeface="Calibri"/>
                        </a:rPr>
                        <a:t>temperature?</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25"/>
                        </a:spcBef>
                      </a:pPr>
                      <a:endParaRPr sz="500">
                        <a:latin typeface="Times New Roman"/>
                        <a:cs typeface="Times New Roman"/>
                      </a:endParaRPr>
                    </a:p>
                    <a:p>
                      <a:pPr marL="66675" marR="278765">
                        <a:lnSpc>
                          <a:spcPct val="102000"/>
                        </a:lnSpc>
                        <a:spcBef>
                          <a:spcPts val="5"/>
                        </a:spcBef>
                      </a:pPr>
                      <a:r>
                        <a:rPr sz="500">
                          <a:latin typeface="Calibri"/>
                          <a:cs typeface="Calibri"/>
                        </a:rPr>
                        <a:t>Which </a:t>
                      </a:r>
                      <a:r>
                        <a:rPr sz="500" spc="-5">
                          <a:latin typeface="Calibri"/>
                          <a:cs typeface="Calibri"/>
                        </a:rPr>
                        <a:t>material </a:t>
                      </a:r>
                      <a:r>
                        <a:rPr sz="500">
                          <a:latin typeface="Calibri"/>
                          <a:cs typeface="Calibri"/>
                        </a:rPr>
                        <a:t>is </a:t>
                      </a:r>
                      <a:r>
                        <a:rPr sz="500" spc="-5">
                          <a:latin typeface="Calibri"/>
                          <a:cs typeface="Calibri"/>
                        </a:rPr>
                        <a:t>best for keeping our hot </a:t>
                      </a:r>
                      <a:r>
                        <a:rPr sz="500" spc="-100">
                          <a:latin typeface="Calibri"/>
                          <a:cs typeface="Calibri"/>
                        </a:rPr>
                        <a:t> </a:t>
                      </a:r>
                      <a:r>
                        <a:rPr sz="500" spc="-5">
                          <a:latin typeface="Calibri"/>
                          <a:cs typeface="Calibri"/>
                        </a:rPr>
                        <a:t>chocolate</a:t>
                      </a:r>
                      <a:r>
                        <a:rPr sz="500">
                          <a:latin typeface="Calibri"/>
                          <a:cs typeface="Calibri"/>
                        </a:rPr>
                        <a:t> </a:t>
                      </a:r>
                      <a:r>
                        <a:rPr sz="500" spc="-5">
                          <a:latin typeface="Calibri"/>
                          <a:cs typeface="Calibri"/>
                        </a:rPr>
                        <a:t>warm?</a:t>
                      </a:r>
                      <a:endParaRPr sz="500">
                        <a:latin typeface="Calibri"/>
                        <a:cs typeface="Calibri"/>
                      </a:endParaRPr>
                    </a:p>
                    <a:p>
                      <a:pPr>
                        <a:lnSpc>
                          <a:spcPct val="100000"/>
                        </a:lnSpc>
                        <a:spcBef>
                          <a:spcPts val="20"/>
                        </a:spcBef>
                      </a:pPr>
                      <a:endParaRPr sz="500">
                        <a:latin typeface="Times New Roman"/>
                        <a:cs typeface="Times New Roman"/>
                      </a:endParaRPr>
                    </a:p>
                    <a:p>
                      <a:pPr marL="66675" marR="194945">
                        <a:lnSpc>
                          <a:spcPct val="102000"/>
                        </a:lnSpc>
                        <a:spcBef>
                          <a:spcPts val="5"/>
                        </a:spcBef>
                      </a:pPr>
                      <a:r>
                        <a:rPr sz="500" spc="-5">
                          <a:latin typeface="Calibri"/>
                          <a:cs typeface="Calibri"/>
                        </a:rPr>
                        <a:t>How</a:t>
                      </a:r>
                      <a:r>
                        <a:rPr sz="500" spc="5">
                          <a:latin typeface="Calibri"/>
                          <a:cs typeface="Calibri"/>
                        </a:rPr>
                        <a:t> </a:t>
                      </a:r>
                      <a:r>
                        <a:rPr sz="500" spc="-5">
                          <a:latin typeface="Calibri"/>
                          <a:cs typeface="Calibri"/>
                        </a:rPr>
                        <a:t>does</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level of</a:t>
                      </a:r>
                      <a:r>
                        <a:rPr sz="500">
                          <a:latin typeface="Calibri"/>
                          <a:cs typeface="Calibri"/>
                        </a:rPr>
                        <a:t> </a:t>
                      </a:r>
                      <a:r>
                        <a:rPr sz="500" spc="-5">
                          <a:latin typeface="Calibri"/>
                          <a:cs typeface="Calibri"/>
                        </a:rPr>
                        <a:t>water </a:t>
                      </a:r>
                      <a:r>
                        <a:rPr sz="500">
                          <a:latin typeface="Calibri"/>
                          <a:cs typeface="Calibri"/>
                        </a:rPr>
                        <a:t>in</a:t>
                      </a:r>
                      <a:r>
                        <a:rPr sz="500" spc="5">
                          <a:latin typeface="Calibri"/>
                          <a:cs typeface="Calibri"/>
                        </a:rPr>
                        <a:t> </a:t>
                      </a:r>
                      <a:r>
                        <a:rPr sz="500">
                          <a:latin typeface="Calibri"/>
                          <a:cs typeface="Calibri"/>
                        </a:rPr>
                        <a:t>a</a:t>
                      </a:r>
                      <a:r>
                        <a:rPr sz="500" spc="-10">
                          <a:latin typeface="Calibri"/>
                          <a:cs typeface="Calibri"/>
                        </a:rPr>
                        <a:t> </a:t>
                      </a:r>
                      <a:r>
                        <a:rPr sz="500" spc="-5">
                          <a:latin typeface="Calibri"/>
                          <a:cs typeface="Calibri"/>
                        </a:rPr>
                        <a:t>glass</a:t>
                      </a:r>
                      <a:r>
                        <a:rPr sz="500">
                          <a:latin typeface="Calibri"/>
                          <a:cs typeface="Calibri"/>
                        </a:rPr>
                        <a:t> </a:t>
                      </a:r>
                      <a:r>
                        <a:rPr sz="500" spc="-5">
                          <a:latin typeface="Calibri"/>
                          <a:cs typeface="Calibri"/>
                        </a:rPr>
                        <a:t>change </a:t>
                      </a:r>
                      <a:r>
                        <a:rPr sz="500" spc="-95">
                          <a:latin typeface="Calibri"/>
                          <a:cs typeface="Calibri"/>
                        </a:rPr>
                        <a:t> </a:t>
                      </a:r>
                      <a:r>
                        <a:rPr sz="500">
                          <a:latin typeface="Calibri"/>
                          <a:cs typeface="Calibri"/>
                        </a:rPr>
                        <a:t>when</a:t>
                      </a:r>
                      <a:r>
                        <a:rPr sz="500" spc="-15">
                          <a:latin typeface="Calibri"/>
                          <a:cs typeface="Calibri"/>
                        </a:rPr>
                        <a:t> </a:t>
                      </a:r>
                      <a:r>
                        <a:rPr sz="500">
                          <a:latin typeface="Calibri"/>
                          <a:cs typeface="Calibri"/>
                        </a:rPr>
                        <a:t>left</a:t>
                      </a:r>
                      <a:r>
                        <a:rPr sz="500" spc="-10">
                          <a:latin typeface="Calibri"/>
                          <a:cs typeface="Calibri"/>
                        </a:rPr>
                        <a:t> </a:t>
                      </a:r>
                      <a:r>
                        <a:rPr sz="500" spc="-5">
                          <a:latin typeface="Calibri"/>
                          <a:cs typeface="Calibri"/>
                        </a:rPr>
                        <a:t>on</a:t>
                      </a:r>
                      <a:r>
                        <a:rPr sz="500" spc="-10">
                          <a:latin typeface="Calibri"/>
                          <a:cs typeface="Calibri"/>
                        </a:rPr>
                        <a:t> </a:t>
                      </a:r>
                      <a:r>
                        <a:rPr sz="500">
                          <a:latin typeface="Calibri"/>
                          <a:cs typeface="Calibri"/>
                        </a:rPr>
                        <a:t>the</a:t>
                      </a:r>
                      <a:r>
                        <a:rPr sz="500" spc="-10">
                          <a:latin typeface="Calibri"/>
                          <a:cs typeface="Calibri"/>
                        </a:rPr>
                        <a:t> </a:t>
                      </a:r>
                      <a:r>
                        <a:rPr sz="500" spc="-5">
                          <a:latin typeface="Calibri"/>
                          <a:cs typeface="Calibri"/>
                        </a:rPr>
                        <a:t>windowsill?</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25"/>
                        </a:spcBef>
                      </a:pPr>
                      <a:endParaRPr sz="500">
                        <a:latin typeface="Times New Roman"/>
                        <a:cs typeface="Times New Roman"/>
                      </a:endParaRPr>
                    </a:p>
                    <a:p>
                      <a:pPr marL="66675" marR="158115">
                        <a:lnSpc>
                          <a:spcPct val="102000"/>
                        </a:lnSpc>
                        <a:spcBef>
                          <a:spcPts val="5"/>
                        </a:spcBef>
                      </a:pPr>
                      <a:r>
                        <a:rPr sz="500">
                          <a:latin typeface="Calibri"/>
                          <a:cs typeface="Calibri"/>
                        </a:rPr>
                        <a:t>Is </a:t>
                      </a:r>
                      <a:r>
                        <a:rPr sz="500" spc="-5">
                          <a:latin typeface="Calibri"/>
                          <a:cs typeface="Calibri"/>
                        </a:rPr>
                        <a:t>there </a:t>
                      </a:r>
                      <a:r>
                        <a:rPr sz="500">
                          <a:latin typeface="Calibri"/>
                          <a:cs typeface="Calibri"/>
                        </a:rPr>
                        <a:t>a </a:t>
                      </a:r>
                      <a:r>
                        <a:rPr sz="500" spc="-5">
                          <a:latin typeface="Calibri"/>
                          <a:cs typeface="Calibri"/>
                        </a:rPr>
                        <a:t>pattern </a:t>
                      </a:r>
                      <a:r>
                        <a:rPr sz="500">
                          <a:latin typeface="Calibri"/>
                          <a:cs typeface="Calibri"/>
                        </a:rPr>
                        <a:t>in</a:t>
                      </a:r>
                      <a:r>
                        <a:rPr sz="500" spc="-10">
                          <a:latin typeface="Calibri"/>
                          <a:cs typeface="Calibri"/>
                        </a:rPr>
                        <a:t> </a:t>
                      </a:r>
                      <a:r>
                        <a:rPr sz="500" spc="-5">
                          <a:latin typeface="Calibri"/>
                          <a:cs typeface="Calibri"/>
                        </a:rPr>
                        <a:t>how</a:t>
                      </a:r>
                      <a:r>
                        <a:rPr sz="500" spc="-10">
                          <a:latin typeface="Calibri"/>
                          <a:cs typeface="Calibri"/>
                        </a:rPr>
                        <a:t> </a:t>
                      </a:r>
                      <a:r>
                        <a:rPr sz="500" spc="-5">
                          <a:latin typeface="Calibri"/>
                          <a:cs typeface="Calibri"/>
                        </a:rPr>
                        <a:t>long </a:t>
                      </a:r>
                      <a:r>
                        <a:rPr sz="500">
                          <a:latin typeface="Calibri"/>
                          <a:cs typeface="Calibri"/>
                        </a:rPr>
                        <a:t>it</a:t>
                      </a:r>
                      <a:r>
                        <a:rPr sz="500" spc="10">
                          <a:latin typeface="Calibri"/>
                          <a:cs typeface="Calibri"/>
                        </a:rPr>
                        <a:t> </a:t>
                      </a:r>
                      <a:r>
                        <a:rPr sz="500" spc="-5">
                          <a:latin typeface="Calibri"/>
                          <a:cs typeface="Calibri"/>
                        </a:rPr>
                        <a:t>takes</a:t>
                      </a:r>
                      <a:r>
                        <a:rPr sz="500">
                          <a:latin typeface="Calibri"/>
                          <a:cs typeface="Calibri"/>
                        </a:rPr>
                        <a:t> </a:t>
                      </a:r>
                      <a:r>
                        <a:rPr sz="500" spc="-5">
                          <a:latin typeface="Calibri"/>
                          <a:cs typeface="Calibri"/>
                        </a:rPr>
                        <a:t>different </a:t>
                      </a:r>
                      <a:r>
                        <a:rPr sz="500">
                          <a:latin typeface="Calibri"/>
                          <a:cs typeface="Calibri"/>
                        </a:rPr>
                        <a:t> </a:t>
                      </a:r>
                      <a:r>
                        <a:rPr sz="500" spc="-5">
                          <a:latin typeface="Calibri"/>
                          <a:cs typeface="Calibri"/>
                        </a:rPr>
                        <a:t>sized</a:t>
                      </a:r>
                      <a:r>
                        <a:rPr sz="500" spc="-10">
                          <a:latin typeface="Calibri"/>
                          <a:cs typeface="Calibri"/>
                        </a:rPr>
                        <a:t> </a:t>
                      </a:r>
                      <a:r>
                        <a:rPr sz="500" spc="-5">
                          <a:latin typeface="Calibri"/>
                          <a:cs typeface="Calibri"/>
                        </a:rPr>
                        <a:t>ice lollies</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melt?</a:t>
                      </a:r>
                      <a:endParaRPr sz="500">
                        <a:latin typeface="Calibri"/>
                        <a:cs typeface="Calibri"/>
                      </a:endParaRPr>
                    </a:p>
                    <a:p>
                      <a:pPr>
                        <a:lnSpc>
                          <a:spcPct val="100000"/>
                        </a:lnSpc>
                        <a:spcBef>
                          <a:spcPts val="20"/>
                        </a:spcBef>
                      </a:pPr>
                      <a:endParaRPr sz="500">
                        <a:latin typeface="Times New Roman"/>
                        <a:cs typeface="Times New Roman"/>
                      </a:endParaRPr>
                    </a:p>
                    <a:p>
                      <a:pPr marL="66675" marR="169545">
                        <a:lnSpc>
                          <a:spcPct val="102000"/>
                        </a:lnSpc>
                        <a:spcBef>
                          <a:spcPts val="5"/>
                        </a:spcBef>
                      </a:pPr>
                      <a:r>
                        <a:rPr sz="500" spc="-5">
                          <a:latin typeface="Calibri"/>
                          <a:cs typeface="Calibri"/>
                        </a:rPr>
                        <a:t>How</a:t>
                      </a:r>
                      <a:r>
                        <a:rPr sz="500" spc="5">
                          <a:latin typeface="Calibri"/>
                          <a:cs typeface="Calibri"/>
                        </a:rPr>
                        <a:t> </a:t>
                      </a:r>
                      <a:r>
                        <a:rPr sz="500" spc="-5">
                          <a:latin typeface="Calibri"/>
                          <a:cs typeface="Calibri"/>
                        </a:rPr>
                        <a:t>does</a:t>
                      </a:r>
                      <a:r>
                        <a:rPr sz="500" spc="-10">
                          <a:latin typeface="Calibri"/>
                          <a:cs typeface="Calibri"/>
                        </a:rPr>
                        <a:t> </a:t>
                      </a:r>
                      <a:r>
                        <a:rPr sz="500" spc="-5">
                          <a:latin typeface="Calibri"/>
                          <a:cs typeface="Calibri"/>
                        </a:rPr>
                        <a:t>evaporation rate change</a:t>
                      </a:r>
                      <a:r>
                        <a:rPr sz="500" spc="5">
                          <a:latin typeface="Calibri"/>
                          <a:cs typeface="Calibri"/>
                        </a:rPr>
                        <a:t> </a:t>
                      </a:r>
                      <a:r>
                        <a:rPr sz="500">
                          <a:latin typeface="Calibri"/>
                          <a:cs typeface="Calibri"/>
                        </a:rPr>
                        <a:t>as</a:t>
                      </a:r>
                      <a:r>
                        <a:rPr sz="500" spc="-10">
                          <a:latin typeface="Calibri"/>
                          <a:cs typeface="Calibri"/>
                        </a:rPr>
                        <a:t> </a:t>
                      </a:r>
                      <a:r>
                        <a:rPr sz="500">
                          <a:latin typeface="Calibri"/>
                          <a:cs typeface="Calibri"/>
                        </a:rPr>
                        <a:t>you</a:t>
                      </a:r>
                      <a:r>
                        <a:rPr sz="500" spc="5">
                          <a:latin typeface="Calibri"/>
                          <a:cs typeface="Calibri"/>
                        </a:rPr>
                        <a:t> </a:t>
                      </a:r>
                      <a:r>
                        <a:rPr sz="500" spc="-5">
                          <a:latin typeface="Calibri"/>
                          <a:cs typeface="Calibri"/>
                        </a:rPr>
                        <a:t>add </a:t>
                      </a:r>
                      <a:r>
                        <a:rPr sz="500" spc="-100">
                          <a:latin typeface="Calibri"/>
                          <a:cs typeface="Calibri"/>
                        </a:rPr>
                        <a:t> </a:t>
                      </a:r>
                      <a:r>
                        <a:rPr sz="500">
                          <a:latin typeface="Calibri"/>
                          <a:cs typeface="Calibri"/>
                        </a:rPr>
                        <a:t>more</a:t>
                      </a:r>
                      <a:r>
                        <a:rPr sz="500" spc="-10">
                          <a:latin typeface="Calibri"/>
                          <a:cs typeface="Calibri"/>
                        </a:rPr>
                        <a:t> </a:t>
                      </a:r>
                      <a:r>
                        <a:rPr sz="500" spc="-5">
                          <a:latin typeface="Calibri"/>
                          <a:cs typeface="Calibri"/>
                        </a:rPr>
                        <a:t>salt</a:t>
                      </a:r>
                      <a:r>
                        <a:rPr sz="500" spc="-10">
                          <a:latin typeface="Calibri"/>
                          <a:cs typeface="Calibri"/>
                        </a:rPr>
                        <a:t> </a:t>
                      </a:r>
                      <a:r>
                        <a:rPr sz="500">
                          <a:latin typeface="Calibri"/>
                          <a:cs typeface="Calibri"/>
                        </a:rPr>
                        <a:t>to</a:t>
                      </a:r>
                      <a:r>
                        <a:rPr sz="500" spc="-10">
                          <a:latin typeface="Calibri"/>
                          <a:cs typeface="Calibri"/>
                        </a:rPr>
                        <a:t> </a:t>
                      </a:r>
                      <a:r>
                        <a:rPr sz="500" spc="-5">
                          <a:latin typeface="Calibri"/>
                          <a:cs typeface="Calibri"/>
                        </a:rPr>
                        <a:t>your water?</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40"/>
                        </a:spcBef>
                      </a:pPr>
                      <a:endParaRPr sz="500">
                        <a:latin typeface="Times New Roman"/>
                        <a:cs typeface="Times New Roman"/>
                      </a:endParaRPr>
                    </a:p>
                    <a:p>
                      <a:pPr marL="67945">
                        <a:lnSpc>
                          <a:spcPct val="100000"/>
                        </a:lnSpc>
                      </a:pPr>
                      <a:r>
                        <a:rPr sz="500" spc="-5">
                          <a:latin typeface="Calibri"/>
                          <a:cs typeface="Calibri"/>
                        </a:rPr>
                        <a:t>What</a:t>
                      </a:r>
                      <a:r>
                        <a:rPr sz="500">
                          <a:latin typeface="Calibri"/>
                          <a:cs typeface="Calibri"/>
                        </a:rPr>
                        <a:t> are</a:t>
                      </a:r>
                      <a:r>
                        <a:rPr sz="500" spc="-5">
                          <a:latin typeface="Calibri"/>
                          <a:cs typeface="Calibri"/>
                        </a:rPr>
                        <a:t> hurricanes,</a:t>
                      </a:r>
                      <a:r>
                        <a:rPr sz="500" spc="5">
                          <a:latin typeface="Calibri"/>
                          <a:cs typeface="Calibri"/>
                        </a:rPr>
                        <a:t> </a:t>
                      </a:r>
                      <a:r>
                        <a:rPr sz="500" spc="-5">
                          <a:latin typeface="Calibri"/>
                          <a:cs typeface="Calibri"/>
                        </a:rPr>
                        <a:t>and</a:t>
                      </a:r>
                      <a:r>
                        <a:rPr sz="500" spc="5">
                          <a:latin typeface="Calibri"/>
                          <a:cs typeface="Calibri"/>
                        </a:rPr>
                        <a:t> </a:t>
                      </a:r>
                      <a:r>
                        <a:rPr sz="500" spc="-5">
                          <a:latin typeface="Calibri"/>
                          <a:cs typeface="Calibri"/>
                        </a:rPr>
                        <a:t>why</a:t>
                      </a:r>
                      <a:r>
                        <a:rPr sz="500" spc="10">
                          <a:latin typeface="Calibri"/>
                          <a:cs typeface="Calibri"/>
                        </a:rPr>
                        <a:t> </a:t>
                      </a:r>
                      <a:r>
                        <a:rPr sz="500" spc="-5">
                          <a:latin typeface="Calibri"/>
                          <a:cs typeface="Calibri"/>
                        </a:rPr>
                        <a:t>do</a:t>
                      </a:r>
                      <a:r>
                        <a:rPr sz="500" spc="-15">
                          <a:latin typeface="Calibri"/>
                          <a:cs typeface="Calibri"/>
                        </a:rPr>
                        <a:t> </a:t>
                      </a:r>
                      <a:r>
                        <a:rPr sz="500">
                          <a:latin typeface="Calibri"/>
                          <a:cs typeface="Calibri"/>
                        </a:rPr>
                        <a:t>they</a:t>
                      </a:r>
                      <a:r>
                        <a:rPr sz="500" spc="-10">
                          <a:latin typeface="Calibri"/>
                          <a:cs typeface="Calibri"/>
                        </a:rPr>
                        <a:t> </a:t>
                      </a:r>
                      <a:r>
                        <a:rPr sz="500" spc="-5">
                          <a:latin typeface="Calibri"/>
                          <a:cs typeface="Calibri"/>
                        </a:rPr>
                        <a:t>happen?</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25"/>
                        </a:spcBef>
                      </a:pPr>
                      <a:endParaRPr sz="500">
                        <a:latin typeface="Times New Roman"/>
                        <a:cs typeface="Times New Roman"/>
                      </a:endParaRPr>
                    </a:p>
                    <a:p>
                      <a:pPr marL="68580" marR="1364615">
                        <a:lnSpc>
                          <a:spcPct val="102000"/>
                        </a:lnSpc>
                        <a:spcBef>
                          <a:spcPts val="5"/>
                        </a:spcBef>
                      </a:pPr>
                      <a:r>
                        <a:rPr sz="500" spc="-5">
                          <a:latin typeface="Calibri"/>
                          <a:cs typeface="Calibri"/>
                        </a:rPr>
                        <a:t>Where do </a:t>
                      </a:r>
                      <a:r>
                        <a:rPr sz="500">
                          <a:latin typeface="Calibri"/>
                          <a:cs typeface="Calibri"/>
                        </a:rPr>
                        <a:t>ice </a:t>
                      </a:r>
                      <a:r>
                        <a:rPr sz="500" spc="-5">
                          <a:latin typeface="Calibri"/>
                          <a:cs typeface="Calibri"/>
                        </a:rPr>
                        <a:t>cubes </a:t>
                      </a:r>
                      <a:r>
                        <a:rPr sz="500">
                          <a:latin typeface="Calibri"/>
                          <a:cs typeface="Calibri"/>
                        </a:rPr>
                        <a:t>go </a:t>
                      </a:r>
                      <a:r>
                        <a:rPr sz="500" spc="-5">
                          <a:latin typeface="Calibri"/>
                          <a:cs typeface="Calibri"/>
                        </a:rPr>
                        <a:t>when they disappear? </a:t>
                      </a:r>
                      <a:r>
                        <a:rPr sz="500" spc="-100">
                          <a:latin typeface="Calibri"/>
                          <a:cs typeface="Calibri"/>
                        </a:rPr>
                        <a:t> </a:t>
                      </a:r>
                      <a:r>
                        <a:rPr sz="500" spc="-5">
                          <a:latin typeface="Calibri"/>
                          <a:cs typeface="Calibri"/>
                        </a:rPr>
                        <a:t>Why</a:t>
                      </a:r>
                      <a:r>
                        <a:rPr sz="500">
                          <a:latin typeface="Calibri"/>
                          <a:cs typeface="Calibri"/>
                        </a:rPr>
                        <a:t> </a:t>
                      </a:r>
                      <a:r>
                        <a:rPr sz="500" spc="-5">
                          <a:latin typeface="Calibri"/>
                          <a:cs typeface="Calibri"/>
                        </a:rPr>
                        <a:t>does</a:t>
                      </a:r>
                      <a:r>
                        <a:rPr sz="500" spc="-10">
                          <a:latin typeface="Calibri"/>
                          <a:cs typeface="Calibri"/>
                        </a:rPr>
                        <a:t> </a:t>
                      </a:r>
                      <a:r>
                        <a:rPr sz="500">
                          <a:latin typeface="Calibri"/>
                          <a:cs typeface="Calibri"/>
                        </a:rPr>
                        <a:t>it</a:t>
                      </a:r>
                      <a:r>
                        <a:rPr sz="500" spc="-10">
                          <a:latin typeface="Calibri"/>
                          <a:cs typeface="Calibri"/>
                        </a:rPr>
                        <a:t> </a:t>
                      </a:r>
                      <a:r>
                        <a:rPr sz="500" spc="-5">
                          <a:latin typeface="Calibri"/>
                          <a:cs typeface="Calibri"/>
                        </a:rPr>
                        <a:t>rain</a:t>
                      </a:r>
                      <a:r>
                        <a:rPr sz="500" spc="5">
                          <a:latin typeface="Calibri"/>
                          <a:cs typeface="Calibri"/>
                        </a:rPr>
                        <a:t> </a:t>
                      </a:r>
                      <a:r>
                        <a:rPr sz="500">
                          <a:latin typeface="Calibri"/>
                          <a:cs typeface="Calibri"/>
                        </a:rPr>
                        <a:t>and</a:t>
                      </a:r>
                      <a:r>
                        <a:rPr sz="500" spc="-15">
                          <a:latin typeface="Calibri"/>
                          <a:cs typeface="Calibri"/>
                        </a:rPr>
                        <a:t> </a:t>
                      </a:r>
                      <a:r>
                        <a:rPr sz="500" spc="-5">
                          <a:latin typeface="Calibri"/>
                          <a:cs typeface="Calibri"/>
                        </a:rPr>
                        <a:t>hail?</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15"/>
                  </a:ext>
                </a:extLst>
              </a:tr>
            </a:tbl>
          </a:graphicData>
        </a:graphic>
      </p:graphicFrame>
      <p:pic>
        <p:nvPicPr>
          <p:cNvPr id="5" name="Picture 4">
            <a:extLst>
              <a:ext uri="{FF2B5EF4-FFF2-40B4-BE49-F238E27FC236}">
                <a16:creationId xmlns:a16="http://schemas.microsoft.com/office/drawing/2014/main" id="{08995B69-2A96-4761-9065-06E22AB9523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CB80F4-1444-4091-9155-BAA78213067D}"/>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2" name="object 2"/>
          <p:cNvGraphicFramePr>
            <a:graphicFrameLocks noGrp="1"/>
          </p:cNvGraphicFramePr>
          <p:nvPr>
            <p:extLst>
              <p:ext uri="{D42A27DB-BD31-4B8C-83A1-F6EECF244321}">
                <p14:modId xmlns:p14="http://schemas.microsoft.com/office/powerpoint/2010/main" val="1909010351"/>
              </p:ext>
            </p:extLst>
          </p:nvPr>
        </p:nvGraphicFramePr>
        <p:xfrm>
          <a:off x="544533" y="815341"/>
          <a:ext cx="8816934" cy="4754378"/>
        </p:xfrm>
        <a:graphic>
          <a:graphicData uri="http://schemas.openxmlformats.org/drawingml/2006/table">
            <a:tbl>
              <a:tblPr firstRow="1" bandRow="1">
                <a:tableStyleId>{2D5ABB26-0587-4C30-8999-92F81FD0307C}</a:tableStyleId>
              </a:tblPr>
              <a:tblGrid>
                <a:gridCol w="1668147">
                  <a:extLst>
                    <a:ext uri="{9D8B030D-6E8A-4147-A177-3AD203B41FA5}">
                      <a16:colId xmlns:a16="http://schemas.microsoft.com/office/drawing/2014/main" val="20000"/>
                    </a:ext>
                  </a:extLst>
                </a:gridCol>
                <a:gridCol w="1265649">
                  <a:extLst>
                    <a:ext uri="{9D8B030D-6E8A-4147-A177-3AD203B41FA5}">
                      <a16:colId xmlns:a16="http://schemas.microsoft.com/office/drawing/2014/main" val="20001"/>
                    </a:ext>
                  </a:extLst>
                </a:gridCol>
                <a:gridCol w="1248950">
                  <a:extLst>
                    <a:ext uri="{9D8B030D-6E8A-4147-A177-3AD203B41FA5}">
                      <a16:colId xmlns:a16="http://schemas.microsoft.com/office/drawing/2014/main" val="20002"/>
                    </a:ext>
                  </a:extLst>
                </a:gridCol>
                <a:gridCol w="1258164">
                  <a:extLst>
                    <a:ext uri="{9D8B030D-6E8A-4147-A177-3AD203B41FA5}">
                      <a16:colId xmlns:a16="http://schemas.microsoft.com/office/drawing/2014/main" val="20003"/>
                    </a:ext>
                  </a:extLst>
                </a:gridCol>
                <a:gridCol w="359887">
                  <a:extLst>
                    <a:ext uri="{9D8B030D-6E8A-4147-A177-3AD203B41FA5}">
                      <a16:colId xmlns:a16="http://schemas.microsoft.com/office/drawing/2014/main" val="20004"/>
                    </a:ext>
                  </a:extLst>
                </a:gridCol>
                <a:gridCol w="898853">
                  <a:extLst>
                    <a:ext uri="{9D8B030D-6E8A-4147-A177-3AD203B41FA5}">
                      <a16:colId xmlns:a16="http://schemas.microsoft.com/office/drawing/2014/main" val="20005"/>
                    </a:ext>
                  </a:extLst>
                </a:gridCol>
                <a:gridCol w="734744">
                  <a:extLst>
                    <a:ext uri="{9D8B030D-6E8A-4147-A177-3AD203B41FA5}">
                      <a16:colId xmlns:a16="http://schemas.microsoft.com/office/drawing/2014/main" val="20006"/>
                    </a:ext>
                  </a:extLst>
                </a:gridCol>
                <a:gridCol w="1382540">
                  <a:extLst>
                    <a:ext uri="{9D8B030D-6E8A-4147-A177-3AD203B41FA5}">
                      <a16:colId xmlns:a16="http://schemas.microsoft.com/office/drawing/2014/main" val="20007"/>
                    </a:ext>
                  </a:extLst>
                </a:gridCol>
              </a:tblGrid>
              <a:tr h="350519">
                <a:tc gridSpan="8">
                  <a:txBody>
                    <a:bodyPr/>
                    <a:lstStyle/>
                    <a:p>
                      <a:pPr algn="ctr">
                        <a:lnSpc>
                          <a:spcPct val="100000"/>
                        </a:lnSpc>
                        <a:spcBef>
                          <a:spcPts val="325"/>
                        </a:spcBef>
                      </a:pPr>
                      <a:endParaRPr lang="en-GB" sz="1000" b="0" u="none">
                        <a:uFillTx/>
                        <a:latin typeface="Times New Roman"/>
                        <a:cs typeface="Times New Roman"/>
                      </a:endParaRPr>
                    </a:p>
                    <a:p>
                      <a:pPr algn="ctr">
                        <a:lnSpc>
                          <a:spcPct val="100000"/>
                        </a:lnSpc>
                        <a:spcBef>
                          <a:spcPts val="325"/>
                        </a:spcBef>
                      </a:pPr>
                      <a:r>
                        <a:rPr lang="en-GB" sz="700" b="1" u="sng">
                          <a:solidFill>
                            <a:schemeClr val="bg1"/>
                          </a:solidFill>
                          <a:uFill>
                            <a:solidFill>
                              <a:srgbClr val="000000"/>
                            </a:solidFill>
                          </a:uFill>
                          <a:latin typeface="Calibri"/>
                          <a:cs typeface="Calibri"/>
                        </a:rPr>
                        <a:t>Year 5</a:t>
                      </a:r>
                      <a:r>
                        <a:rPr lang="en-GB" sz="700" b="1" u="sng" spc="-5">
                          <a:solidFill>
                            <a:schemeClr val="bg1"/>
                          </a:solidFill>
                          <a:uFill>
                            <a:solidFill>
                              <a:srgbClr val="000000"/>
                            </a:solidFill>
                          </a:uFill>
                          <a:latin typeface="Calibri"/>
                          <a:cs typeface="Calibri"/>
                        </a:rPr>
                        <a:t> </a:t>
                      </a:r>
                      <a:r>
                        <a:rPr lang="en-GB" sz="700" b="1" u="sng">
                          <a:solidFill>
                            <a:schemeClr val="bg1"/>
                          </a:solidFill>
                          <a:uFill>
                            <a:solidFill>
                              <a:srgbClr val="000000"/>
                            </a:solidFill>
                          </a:uFill>
                          <a:latin typeface="Calibri"/>
                          <a:cs typeface="Calibri"/>
                        </a:rPr>
                        <a:t>–</a:t>
                      </a:r>
                      <a:r>
                        <a:rPr lang="en-GB" sz="700" b="1" u="sng" spc="-20">
                          <a:solidFill>
                            <a:schemeClr val="bg1"/>
                          </a:solidFill>
                          <a:uFill>
                            <a:solidFill>
                              <a:srgbClr val="000000"/>
                            </a:solidFill>
                          </a:uFill>
                          <a:latin typeface="Calibri"/>
                          <a:cs typeface="Calibri"/>
                        </a:rPr>
                        <a:t> </a:t>
                      </a:r>
                      <a:r>
                        <a:rPr lang="en-GB" sz="700" b="1" u="sng" spc="-5">
                          <a:solidFill>
                            <a:schemeClr val="bg1"/>
                          </a:solidFill>
                          <a:uFill>
                            <a:solidFill>
                              <a:srgbClr val="000000"/>
                            </a:solidFill>
                          </a:uFill>
                          <a:latin typeface="Calibri"/>
                          <a:cs typeface="Calibri"/>
                        </a:rPr>
                        <a:t>Materials</a:t>
                      </a:r>
                      <a:r>
                        <a:rPr lang="en-GB" sz="700" b="1" u="sng" spc="5">
                          <a:solidFill>
                            <a:schemeClr val="bg1"/>
                          </a:solidFill>
                          <a:uFill>
                            <a:solidFill>
                              <a:srgbClr val="000000"/>
                            </a:solidFill>
                          </a:uFill>
                          <a:latin typeface="Calibri"/>
                          <a:cs typeface="Calibri"/>
                        </a:rPr>
                        <a:t> </a:t>
                      </a:r>
                      <a:r>
                        <a:rPr lang="en-GB" sz="700" b="1" u="sng" spc="-5">
                          <a:solidFill>
                            <a:schemeClr val="bg1"/>
                          </a:solidFill>
                          <a:uFill>
                            <a:solidFill>
                              <a:srgbClr val="000000"/>
                            </a:solidFill>
                          </a:uFill>
                          <a:latin typeface="Calibri"/>
                          <a:cs typeface="Calibri"/>
                        </a:rPr>
                        <a:t>(Mixtures</a:t>
                      </a:r>
                      <a:r>
                        <a:rPr lang="en-GB" sz="700" b="1" u="sng">
                          <a:solidFill>
                            <a:schemeClr val="bg1"/>
                          </a:solidFill>
                          <a:uFill>
                            <a:solidFill>
                              <a:srgbClr val="000000"/>
                            </a:solidFill>
                          </a:uFill>
                          <a:latin typeface="Calibri"/>
                          <a:cs typeface="Calibri"/>
                        </a:rPr>
                        <a:t> &amp;</a:t>
                      </a:r>
                      <a:r>
                        <a:rPr lang="en-GB" sz="700" b="1" u="sng" spc="-20">
                          <a:solidFill>
                            <a:schemeClr val="bg1"/>
                          </a:solidFill>
                          <a:uFill>
                            <a:solidFill>
                              <a:srgbClr val="000000"/>
                            </a:solidFill>
                          </a:uFill>
                          <a:latin typeface="Calibri"/>
                          <a:cs typeface="Calibri"/>
                        </a:rPr>
                        <a:t> </a:t>
                      </a:r>
                      <a:r>
                        <a:rPr lang="en-GB" sz="700" b="1" u="sng" spc="-5">
                          <a:solidFill>
                            <a:schemeClr val="bg1"/>
                          </a:solidFill>
                          <a:uFill>
                            <a:solidFill>
                              <a:srgbClr val="000000"/>
                            </a:solidFill>
                          </a:uFill>
                          <a:latin typeface="Calibri"/>
                          <a:cs typeface="Calibri"/>
                        </a:rPr>
                        <a:t>Separation)</a:t>
                      </a:r>
                      <a:endParaRPr lang="en-GB" sz="700">
                        <a:solidFill>
                          <a:schemeClr val="bg1"/>
                        </a:solidFill>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774">
                <a:tc gridSpan="2">
                  <a:txBody>
                    <a:bodyPr/>
                    <a:lstStyle/>
                    <a:p>
                      <a:pPr marL="1045210">
                        <a:lnSpc>
                          <a:spcPct val="100000"/>
                        </a:lnSpc>
                        <a:spcBef>
                          <a:spcPts val="30"/>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gridSpan="3">
                  <a:txBody>
                    <a:bodyPr/>
                    <a:lstStyle/>
                    <a:p>
                      <a:pPr marL="4445" algn="ctr">
                        <a:lnSpc>
                          <a:spcPct val="100000"/>
                        </a:lnSpc>
                        <a:spcBef>
                          <a:spcPts val="30"/>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30"/>
                        </a:spcBef>
                      </a:pPr>
                      <a:r>
                        <a:rPr sz="600" b="1" spc="-5">
                          <a:latin typeface="Calibri"/>
                          <a:cs typeface="Calibri"/>
                        </a:rPr>
                        <a:t>Vocabulary</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97507">
                <a:tc rowSpan="3" gridSpan="2">
                  <a:txBody>
                    <a:bodyPr/>
                    <a:lstStyle/>
                    <a:p>
                      <a:pPr>
                        <a:lnSpc>
                          <a:spcPct val="100000"/>
                        </a:lnSpc>
                        <a:spcBef>
                          <a:spcPts val="55"/>
                        </a:spcBef>
                      </a:pPr>
                      <a:endParaRPr sz="600">
                        <a:latin typeface="Times New Roman"/>
                        <a:cs typeface="Times New Roman"/>
                      </a:endParaRPr>
                    </a:p>
                    <a:p>
                      <a:pPr marL="525145" marR="100965" indent="-228600">
                        <a:lnSpc>
                          <a:spcPct val="101400"/>
                        </a:lnSpc>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part</a:t>
                      </a:r>
                      <a:r>
                        <a:rPr sz="600" b="1">
                          <a:latin typeface="Calibri"/>
                          <a:cs typeface="Calibri"/>
                        </a:rPr>
                        <a:t> </a:t>
                      </a:r>
                      <a:r>
                        <a:rPr sz="600" b="1" spc="-5">
                          <a:latin typeface="Calibri"/>
                          <a:cs typeface="Calibri"/>
                        </a:rPr>
                        <a:t>played</a:t>
                      </a:r>
                      <a:r>
                        <a:rPr sz="600" b="1" spc="10">
                          <a:latin typeface="Calibri"/>
                          <a:cs typeface="Calibri"/>
                        </a:rPr>
                        <a:t> </a:t>
                      </a:r>
                      <a:r>
                        <a:rPr sz="600" b="1" spc="-5">
                          <a:latin typeface="Calibri"/>
                          <a:cs typeface="Calibri"/>
                        </a:rPr>
                        <a:t>by</a:t>
                      </a:r>
                      <a:r>
                        <a:rPr sz="600" b="1" spc="5">
                          <a:latin typeface="Calibri"/>
                          <a:cs typeface="Calibri"/>
                        </a:rPr>
                        <a:t> </a:t>
                      </a:r>
                      <a:r>
                        <a:rPr sz="600" b="1" spc="-5">
                          <a:latin typeface="Calibri"/>
                          <a:cs typeface="Calibri"/>
                        </a:rPr>
                        <a:t>evaporation</a:t>
                      </a:r>
                      <a:r>
                        <a:rPr sz="600" b="1">
                          <a:latin typeface="Calibri"/>
                          <a:cs typeface="Calibri"/>
                        </a:rPr>
                        <a:t> and </a:t>
                      </a:r>
                      <a:r>
                        <a:rPr sz="600" b="1" spc="-5">
                          <a:latin typeface="Calibri"/>
                          <a:cs typeface="Calibri"/>
                        </a:rPr>
                        <a:t>condensation</a:t>
                      </a:r>
                      <a:r>
                        <a:rPr sz="600" b="1" spc="10">
                          <a:latin typeface="Calibri"/>
                          <a:cs typeface="Calibri"/>
                        </a:rPr>
                        <a:t> </a:t>
                      </a:r>
                      <a:r>
                        <a:rPr sz="600" b="1" spc="-5">
                          <a:latin typeface="Calibri"/>
                          <a:cs typeface="Calibri"/>
                        </a:rPr>
                        <a:t>in</a:t>
                      </a:r>
                      <a:r>
                        <a:rPr sz="600" b="1">
                          <a:latin typeface="Calibri"/>
                          <a:cs typeface="Calibri"/>
                        </a:rPr>
                        <a:t> the</a:t>
                      </a:r>
                      <a:r>
                        <a:rPr sz="600" b="1" spc="5">
                          <a:latin typeface="Calibri"/>
                          <a:cs typeface="Calibri"/>
                        </a:rPr>
                        <a:t> </a:t>
                      </a:r>
                      <a:r>
                        <a:rPr sz="600" b="1" spc="-5">
                          <a:latin typeface="Calibri"/>
                          <a:cs typeface="Calibri"/>
                        </a:rPr>
                        <a:t>water </a:t>
                      </a:r>
                      <a:r>
                        <a:rPr sz="600" b="1" spc="-140">
                          <a:latin typeface="Calibri"/>
                          <a:cs typeface="Calibri"/>
                        </a:rPr>
                        <a:t> </a:t>
                      </a:r>
                      <a:r>
                        <a:rPr sz="600" b="1" spc="-5">
                          <a:latin typeface="Calibri"/>
                          <a:cs typeface="Calibri"/>
                        </a:rPr>
                        <a:t>cycle </a:t>
                      </a:r>
                      <a:r>
                        <a:rPr sz="600" b="1">
                          <a:latin typeface="Calibri"/>
                          <a:cs typeface="Calibri"/>
                        </a:rPr>
                        <a:t>and</a:t>
                      </a:r>
                      <a:r>
                        <a:rPr sz="600" b="1" spc="-5">
                          <a:latin typeface="Calibri"/>
                          <a:cs typeface="Calibri"/>
                        </a:rPr>
                        <a:t> associate the</a:t>
                      </a:r>
                      <a:r>
                        <a:rPr sz="600" b="1">
                          <a:latin typeface="Calibri"/>
                          <a:cs typeface="Calibri"/>
                        </a:rPr>
                        <a:t> </a:t>
                      </a:r>
                      <a:r>
                        <a:rPr sz="600" b="1" spc="-5">
                          <a:latin typeface="Calibri"/>
                          <a:cs typeface="Calibri"/>
                        </a:rPr>
                        <a:t>rate</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evaporation</a:t>
                      </a:r>
                      <a:r>
                        <a:rPr sz="600" b="1">
                          <a:latin typeface="Calibri"/>
                          <a:cs typeface="Calibri"/>
                        </a:rPr>
                        <a:t> </a:t>
                      </a:r>
                      <a:r>
                        <a:rPr sz="600" b="1" spc="-5">
                          <a:latin typeface="Calibri"/>
                          <a:cs typeface="Calibri"/>
                        </a:rPr>
                        <a:t>with</a:t>
                      </a:r>
                      <a:r>
                        <a:rPr sz="600" b="1" spc="5">
                          <a:latin typeface="Calibri"/>
                          <a:cs typeface="Calibri"/>
                        </a:rPr>
                        <a:t> </a:t>
                      </a:r>
                      <a:r>
                        <a:rPr sz="600" b="1" spc="-5">
                          <a:latin typeface="Calibri"/>
                          <a:cs typeface="Calibri"/>
                        </a:rPr>
                        <a:t>temperature.</a:t>
                      </a:r>
                      <a:endParaRPr sz="600">
                        <a:latin typeface="Calibri"/>
                        <a:cs typeface="Calibri"/>
                      </a:endParaRPr>
                    </a:p>
                    <a:p>
                      <a:pPr marL="525145" marR="80645" indent="-228600">
                        <a:lnSpc>
                          <a:spcPct val="101400"/>
                        </a:lnSpc>
                        <a:spcBef>
                          <a:spcPts val="45"/>
                        </a:spcBef>
                        <a:buFont typeface="Symbol"/>
                        <a:buChar char=""/>
                        <a:tabLst>
                          <a:tab pos="525145" algn="l"/>
                          <a:tab pos="525780" algn="l"/>
                        </a:tabLst>
                      </a:pPr>
                      <a:r>
                        <a:rPr sz="600" b="1" spc="-5">
                          <a:latin typeface="Calibri"/>
                          <a:cs typeface="Calibri"/>
                        </a:rPr>
                        <a:t>Know</a:t>
                      </a:r>
                      <a:r>
                        <a:rPr sz="600" b="1">
                          <a:latin typeface="Calibri"/>
                          <a:cs typeface="Calibri"/>
                        </a:rPr>
                        <a:t> </a:t>
                      </a:r>
                      <a:r>
                        <a:rPr sz="600" b="1" spc="-5">
                          <a:latin typeface="Calibri"/>
                          <a:cs typeface="Calibri"/>
                        </a:rPr>
                        <a:t>that</a:t>
                      </a:r>
                      <a:r>
                        <a:rPr sz="600" b="1">
                          <a:latin typeface="Calibri"/>
                          <a:cs typeface="Calibri"/>
                        </a:rPr>
                        <a:t> </a:t>
                      </a:r>
                      <a:r>
                        <a:rPr sz="600" b="1" spc="-5">
                          <a:latin typeface="Calibri"/>
                          <a:cs typeface="Calibri"/>
                        </a:rPr>
                        <a:t>some</a:t>
                      </a:r>
                      <a:r>
                        <a:rPr sz="600" b="1" spc="10">
                          <a:latin typeface="Calibri"/>
                          <a:cs typeface="Calibri"/>
                        </a:rPr>
                        <a:t> </a:t>
                      </a:r>
                      <a:r>
                        <a:rPr sz="600" b="1" spc="-5">
                          <a:latin typeface="Calibri"/>
                          <a:cs typeface="Calibri"/>
                        </a:rPr>
                        <a:t>materials</a:t>
                      </a:r>
                      <a:r>
                        <a:rPr sz="600" b="1" spc="10">
                          <a:latin typeface="Calibri"/>
                          <a:cs typeface="Calibri"/>
                        </a:rPr>
                        <a:t> </a:t>
                      </a:r>
                      <a:r>
                        <a:rPr sz="600" b="1" spc="-5">
                          <a:latin typeface="Calibri"/>
                          <a:cs typeface="Calibri"/>
                        </a:rPr>
                        <a:t>will</a:t>
                      </a:r>
                      <a:r>
                        <a:rPr sz="600" b="1">
                          <a:latin typeface="Calibri"/>
                          <a:cs typeface="Calibri"/>
                        </a:rPr>
                        <a:t> </a:t>
                      </a:r>
                      <a:r>
                        <a:rPr sz="600" b="1" spc="-5">
                          <a:latin typeface="Calibri"/>
                          <a:cs typeface="Calibri"/>
                        </a:rPr>
                        <a:t>dissolve</a:t>
                      </a:r>
                      <a:r>
                        <a:rPr sz="600" b="1">
                          <a:latin typeface="Calibri"/>
                          <a:cs typeface="Calibri"/>
                        </a:rPr>
                        <a:t> </a:t>
                      </a:r>
                      <a:r>
                        <a:rPr sz="600" b="1" spc="-5">
                          <a:latin typeface="Calibri"/>
                          <a:cs typeface="Calibri"/>
                        </a:rPr>
                        <a:t>in</a:t>
                      </a:r>
                      <a:r>
                        <a:rPr sz="600" b="1" spc="20">
                          <a:latin typeface="Calibri"/>
                          <a:cs typeface="Calibri"/>
                        </a:rPr>
                        <a:t> </a:t>
                      </a:r>
                      <a:r>
                        <a:rPr sz="600" b="1" spc="-5">
                          <a:latin typeface="Calibri"/>
                          <a:cs typeface="Calibri"/>
                        </a:rPr>
                        <a:t>liquid</a:t>
                      </a:r>
                      <a:r>
                        <a:rPr sz="600" b="1">
                          <a:latin typeface="Calibri"/>
                          <a:cs typeface="Calibri"/>
                        </a:rPr>
                        <a:t> to </a:t>
                      </a:r>
                      <a:r>
                        <a:rPr sz="600" b="1" spc="-5">
                          <a:latin typeface="Calibri"/>
                          <a:cs typeface="Calibri"/>
                        </a:rPr>
                        <a:t>form a</a:t>
                      </a:r>
                      <a:r>
                        <a:rPr sz="600" b="1" spc="5">
                          <a:latin typeface="Calibri"/>
                          <a:cs typeface="Calibri"/>
                        </a:rPr>
                        <a:t> </a:t>
                      </a:r>
                      <a:r>
                        <a:rPr sz="600" b="1" spc="-5">
                          <a:latin typeface="Calibri"/>
                          <a:cs typeface="Calibri"/>
                        </a:rPr>
                        <a:t>solution,</a:t>
                      </a:r>
                      <a:r>
                        <a:rPr sz="600" b="1">
                          <a:latin typeface="Calibri"/>
                          <a:cs typeface="Calibri"/>
                        </a:rPr>
                        <a:t> </a:t>
                      </a:r>
                      <a:r>
                        <a:rPr sz="600" b="1" spc="-5">
                          <a:latin typeface="Calibri"/>
                          <a:cs typeface="Calibri"/>
                        </a:rPr>
                        <a:t>and </a:t>
                      </a:r>
                      <a:r>
                        <a:rPr sz="600" b="1" spc="-140">
                          <a:latin typeface="Calibri"/>
                          <a:cs typeface="Calibri"/>
                        </a:rPr>
                        <a:t> </a:t>
                      </a:r>
                      <a:r>
                        <a:rPr sz="600" b="1" spc="-5">
                          <a:latin typeface="Calibri"/>
                          <a:cs typeface="Calibri"/>
                        </a:rPr>
                        <a:t>describe</a:t>
                      </a:r>
                      <a:r>
                        <a:rPr sz="600" b="1">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to recover</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substance</a:t>
                      </a:r>
                      <a:r>
                        <a:rPr sz="600" b="1" spc="5">
                          <a:latin typeface="Calibri"/>
                          <a:cs typeface="Calibri"/>
                        </a:rPr>
                        <a:t> </a:t>
                      </a:r>
                      <a:r>
                        <a:rPr sz="600" b="1" spc="-5">
                          <a:latin typeface="Calibri"/>
                          <a:cs typeface="Calibri"/>
                        </a:rPr>
                        <a:t>from</a:t>
                      </a:r>
                      <a:r>
                        <a:rPr sz="600" b="1" spc="5">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solution.</a:t>
                      </a:r>
                      <a:endParaRPr sz="600">
                        <a:latin typeface="Calibri"/>
                        <a:cs typeface="Calibri"/>
                      </a:endParaRPr>
                    </a:p>
                    <a:p>
                      <a:pPr marL="525145" marR="232410" indent="-228600">
                        <a:lnSpc>
                          <a:spcPct val="102099"/>
                        </a:lnSpc>
                        <a:spcBef>
                          <a:spcPts val="30"/>
                        </a:spcBef>
                        <a:buFont typeface="Symbol"/>
                        <a:buChar char=""/>
                        <a:tabLst>
                          <a:tab pos="525145" algn="l"/>
                          <a:tab pos="525780" algn="l"/>
                        </a:tabLst>
                      </a:pPr>
                      <a:r>
                        <a:rPr sz="600" b="1" spc="-5">
                          <a:latin typeface="Calibri"/>
                          <a:cs typeface="Calibri"/>
                        </a:rPr>
                        <a:t>Use</a:t>
                      </a:r>
                      <a:r>
                        <a:rPr sz="600" b="1">
                          <a:latin typeface="Calibri"/>
                          <a:cs typeface="Calibri"/>
                        </a:rPr>
                        <a:t> </a:t>
                      </a:r>
                      <a:r>
                        <a:rPr sz="600" b="1" spc="-5">
                          <a:latin typeface="Calibri"/>
                          <a:cs typeface="Calibri"/>
                        </a:rPr>
                        <a:t>knowledge</a:t>
                      </a:r>
                      <a:r>
                        <a:rPr sz="600" b="1" spc="10">
                          <a:latin typeface="Calibri"/>
                          <a:cs typeface="Calibri"/>
                        </a:rPr>
                        <a:t> </a:t>
                      </a:r>
                      <a:r>
                        <a:rPr sz="600" b="1" spc="-5">
                          <a:latin typeface="Calibri"/>
                          <a:cs typeface="Calibri"/>
                        </a:rPr>
                        <a:t>of</a:t>
                      </a:r>
                      <a:r>
                        <a:rPr sz="600" b="1" spc="5">
                          <a:latin typeface="Calibri"/>
                          <a:cs typeface="Calibri"/>
                        </a:rPr>
                        <a:t> </a:t>
                      </a:r>
                      <a:r>
                        <a:rPr sz="600" b="1" spc="-5">
                          <a:latin typeface="Calibri"/>
                          <a:cs typeface="Calibri"/>
                        </a:rPr>
                        <a:t>solids,</a:t>
                      </a:r>
                      <a:r>
                        <a:rPr sz="600" b="1" spc="15">
                          <a:latin typeface="Calibri"/>
                          <a:cs typeface="Calibri"/>
                        </a:rPr>
                        <a:t> </a:t>
                      </a:r>
                      <a:r>
                        <a:rPr sz="600" b="1" spc="-5">
                          <a:latin typeface="Calibri"/>
                          <a:cs typeface="Calibri"/>
                        </a:rPr>
                        <a:t>liquids,</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gases</a:t>
                      </a:r>
                      <a:r>
                        <a:rPr sz="600" b="1">
                          <a:latin typeface="Calibri"/>
                          <a:cs typeface="Calibri"/>
                        </a:rPr>
                        <a:t> </a:t>
                      </a:r>
                      <a:r>
                        <a:rPr sz="600" b="1" spc="-5">
                          <a:latin typeface="Calibri"/>
                          <a:cs typeface="Calibri"/>
                        </a:rPr>
                        <a:t>to</a:t>
                      </a:r>
                      <a:r>
                        <a:rPr sz="600" b="1" spc="10">
                          <a:latin typeface="Calibri"/>
                          <a:cs typeface="Calibri"/>
                        </a:rPr>
                        <a:t> </a:t>
                      </a:r>
                      <a:r>
                        <a:rPr sz="600" b="1" spc="-5">
                          <a:latin typeface="Calibri"/>
                          <a:cs typeface="Calibri"/>
                        </a:rPr>
                        <a:t>decide</a:t>
                      </a:r>
                      <a:r>
                        <a:rPr sz="600" b="1" spc="10">
                          <a:latin typeface="Calibri"/>
                          <a:cs typeface="Calibri"/>
                        </a:rPr>
                        <a:t> </a:t>
                      </a:r>
                      <a:r>
                        <a:rPr sz="600" b="1" spc="-5">
                          <a:latin typeface="Calibri"/>
                          <a:cs typeface="Calibri"/>
                        </a:rPr>
                        <a:t>how</a:t>
                      </a:r>
                      <a:r>
                        <a:rPr sz="600" b="1">
                          <a:latin typeface="Calibri"/>
                          <a:cs typeface="Calibri"/>
                        </a:rPr>
                        <a:t> </a:t>
                      </a:r>
                      <a:r>
                        <a:rPr sz="600" b="1" spc="-5">
                          <a:latin typeface="Calibri"/>
                          <a:cs typeface="Calibri"/>
                        </a:rPr>
                        <a:t>mixtures </a:t>
                      </a:r>
                      <a:r>
                        <a:rPr sz="600" b="1" spc="-140">
                          <a:latin typeface="Calibri"/>
                          <a:cs typeface="Calibri"/>
                        </a:rPr>
                        <a:t> </a:t>
                      </a:r>
                      <a:r>
                        <a:rPr sz="600" b="1" spc="-5">
                          <a:latin typeface="Calibri"/>
                          <a:cs typeface="Calibri"/>
                        </a:rPr>
                        <a:t>might </a:t>
                      </a:r>
                      <a:r>
                        <a:rPr sz="600" b="1">
                          <a:latin typeface="Calibri"/>
                          <a:cs typeface="Calibri"/>
                        </a:rPr>
                        <a:t>be</a:t>
                      </a:r>
                      <a:r>
                        <a:rPr sz="600" b="1" spc="-5">
                          <a:latin typeface="Calibri"/>
                          <a:cs typeface="Calibri"/>
                        </a:rPr>
                        <a:t> separated,</a:t>
                      </a:r>
                      <a:r>
                        <a:rPr sz="600" b="1" spc="10">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through filtering,</a:t>
                      </a:r>
                      <a:r>
                        <a:rPr sz="600" b="1" spc="15">
                          <a:latin typeface="Calibri"/>
                          <a:cs typeface="Calibri"/>
                        </a:rPr>
                        <a:t> </a:t>
                      </a:r>
                      <a:r>
                        <a:rPr sz="600" b="1" spc="-5">
                          <a:latin typeface="Calibri"/>
                          <a:cs typeface="Calibri"/>
                        </a:rPr>
                        <a:t>sieving</a:t>
                      </a:r>
                      <a:r>
                        <a:rPr sz="600" b="1">
                          <a:latin typeface="Calibri"/>
                          <a:cs typeface="Calibri"/>
                        </a:rPr>
                        <a:t> </a:t>
                      </a:r>
                      <a:r>
                        <a:rPr sz="600" b="1" spc="-5">
                          <a:latin typeface="Calibri"/>
                          <a:cs typeface="Calibri"/>
                        </a:rPr>
                        <a:t>and </a:t>
                      </a:r>
                      <a:r>
                        <a:rPr sz="600" b="1">
                          <a:latin typeface="Calibri"/>
                          <a:cs typeface="Calibri"/>
                        </a:rPr>
                        <a:t> </a:t>
                      </a:r>
                      <a:r>
                        <a:rPr sz="600" b="1" spc="-5">
                          <a:latin typeface="Calibri"/>
                          <a:cs typeface="Calibri"/>
                        </a:rPr>
                        <a:t>evaporating.</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gridSpan="3">
                  <a:txBody>
                    <a:bodyPr/>
                    <a:lstStyle/>
                    <a:p>
                      <a:pPr>
                        <a:lnSpc>
                          <a:spcPct val="100000"/>
                        </a:lnSpc>
                        <a:spcBef>
                          <a:spcPts val="55"/>
                        </a:spcBef>
                      </a:pPr>
                      <a:endParaRPr sz="600">
                        <a:latin typeface="Times New Roman"/>
                        <a:cs typeface="Times New Roman"/>
                      </a:endParaRPr>
                    </a:p>
                    <a:p>
                      <a:pPr marL="534035" marR="266065" indent="-228600">
                        <a:lnSpc>
                          <a:spcPct val="101400"/>
                        </a:lnSpc>
                        <a:buFont typeface="Symbol"/>
                        <a:buChar char=""/>
                        <a:tabLst>
                          <a:tab pos="534035" algn="l"/>
                          <a:tab pos="534670" algn="l"/>
                        </a:tabLst>
                      </a:pPr>
                      <a:r>
                        <a:rPr sz="600" spc="-5">
                          <a:latin typeface="Calibri"/>
                          <a:cs typeface="Calibri"/>
                        </a:rPr>
                        <a:t>When</a:t>
                      </a:r>
                      <a:r>
                        <a:rPr sz="600" spc="10">
                          <a:latin typeface="Calibri"/>
                          <a:cs typeface="Calibri"/>
                        </a:rPr>
                        <a:t> </a:t>
                      </a:r>
                      <a:r>
                        <a:rPr sz="600" spc="-5">
                          <a:latin typeface="Calibri"/>
                          <a:cs typeface="Calibri"/>
                        </a:rPr>
                        <a:t>two</a:t>
                      </a:r>
                      <a:r>
                        <a:rPr sz="600" spc="5">
                          <a:latin typeface="Calibri"/>
                          <a:cs typeface="Calibri"/>
                        </a:rPr>
                        <a:t> </a:t>
                      </a:r>
                      <a:r>
                        <a:rPr sz="600" spc="-5">
                          <a:latin typeface="Calibri"/>
                          <a:cs typeface="Calibri"/>
                        </a:rPr>
                        <a:t>or</a:t>
                      </a:r>
                      <a:r>
                        <a:rPr sz="600">
                          <a:latin typeface="Calibri"/>
                          <a:cs typeface="Calibri"/>
                        </a:rPr>
                        <a:t> </a:t>
                      </a:r>
                      <a:r>
                        <a:rPr sz="600" spc="-10">
                          <a:latin typeface="Calibri"/>
                          <a:cs typeface="Calibri"/>
                        </a:rPr>
                        <a:t>more</a:t>
                      </a:r>
                      <a:r>
                        <a:rPr sz="600">
                          <a:latin typeface="Calibri"/>
                          <a:cs typeface="Calibri"/>
                        </a:rPr>
                        <a:t> </a:t>
                      </a:r>
                      <a:r>
                        <a:rPr sz="600" spc="-5">
                          <a:latin typeface="Calibri"/>
                          <a:cs typeface="Calibri"/>
                        </a:rPr>
                        <a:t>substances</a:t>
                      </a:r>
                      <a:r>
                        <a:rPr sz="600" spc="5">
                          <a:latin typeface="Calibri"/>
                          <a:cs typeface="Calibri"/>
                        </a:rPr>
                        <a:t> </a:t>
                      </a:r>
                      <a:r>
                        <a:rPr sz="600" spc="-5">
                          <a:latin typeface="Calibri"/>
                          <a:cs typeface="Calibri"/>
                        </a:rPr>
                        <a:t>are</a:t>
                      </a:r>
                      <a:r>
                        <a:rPr sz="600">
                          <a:latin typeface="Calibri"/>
                          <a:cs typeface="Calibri"/>
                        </a:rPr>
                        <a:t> </a:t>
                      </a:r>
                      <a:r>
                        <a:rPr sz="600" spc="-10">
                          <a:latin typeface="Calibri"/>
                          <a:cs typeface="Calibri"/>
                        </a:rPr>
                        <a:t>mixed</a:t>
                      </a:r>
                      <a:r>
                        <a:rPr sz="600" spc="10">
                          <a:latin typeface="Calibri"/>
                          <a:cs typeface="Calibri"/>
                        </a:rPr>
                        <a:t> </a:t>
                      </a:r>
                      <a:r>
                        <a:rPr sz="600">
                          <a:latin typeface="Calibri"/>
                          <a:cs typeface="Calibri"/>
                        </a:rPr>
                        <a:t>and</a:t>
                      </a:r>
                      <a:r>
                        <a:rPr sz="600" spc="5">
                          <a:latin typeface="Calibri"/>
                          <a:cs typeface="Calibri"/>
                        </a:rPr>
                        <a:t> </a:t>
                      </a:r>
                      <a:r>
                        <a:rPr sz="600" spc="-5">
                          <a:latin typeface="Calibri"/>
                          <a:cs typeface="Calibri"/>
                        </a:rPr>
                        <a:t>remain</a:t>
                      </a:r>
                      <a:r>
                        <a:rPr sz="600" spc="5">
                          <a:latin typeface="Calibri"/>
                          <a:cs typeface="Calibri"/>
                        </a:rPr>
                        <a:t> </a:t>
                      </a:r>
                      <a:r>
                        <a:rPr sz="600" spc="-5">
                          <a:latin typeface="Calibri"/>
                          <a:cs typeface="Calibri"/>
                        </a:rPr>
                        <a:t>present the </a:t>
                      </a:r>
                      <a:r>
                        <a:rPr sz="600" spc="-140">
                          <a:latin typeface="Calibri"/>
                          <a:cs typeface="Calibri"/>
                        </a:rPr>
                        <a:t> </a:t>
                      </a:r>
                      <a:r>
                        <a:rPr sz="600" spc="-5">
                          <a:latin typeface="Calibri"/>
                          <a:cs typeface="Calibri"/>
                        </a:rPr>
                        <a:t>mixture</a:t>
                      </a:r>
                      <a:r>
                        <a:rPr sz="600" spc="-10">
                          <a:latin typeface="Calibri"/>
                          <a:cs typeface="Calibri"/>
                        </a:rPr>
                        <a:t> </a:t>
                      </a:r>
                      <a:r>
                        <a:rPr sz="600" spc="-5">
                          <a:latin typeface="Calibri"/>
                          <a:cs typeface="Calibri"/>
                        </a:rPr>
                        <a:t>can</a:t>
                      </a:r>
                      <a:r>
                        <a:rPr sz="600">
                          <a:latin typeface="Calibri"/>
                          <a:cs typeface="Calibri"/>
                        </a:rPr>
                        <a:t> </a:t>
                      </a:r>
                      <a:r>
                        <a:rPr sz="600" spc="-5">
                          <a:latin typeface="Calibri"/>
                          <a:cs typeface="Calibri"/>
                        </a:rPr>
                        <a:t>be separated.</a:t>
                      </a:r>
                      <a:endParaRPr sz="600">
                        <a:latin typeface="Calibri"/>
                        <a:cs typeface="Calibri"/>
                      </a:endParaRPr>
                    </a:p>
                    <a:p>
                      <a:pPr marL="534035" indent="-229235">
                        <a:lnSpc>
                          <a:spcPct val="100000"/>
                        </a:lnSpc>
                        <a:spcBef>
                          <a:spcPts val="60"/>
                        </a:spcBef>
                        <a:buFont typeface="Symbol"/>
                        <a:buChar char=""/>
                        <a:tabLst>
                          <a:tab pos="534035" algn="l"/>
                          <a:tab pos="534670" algn="l"/>
                        </a:tabLst>
                      </a:pPr>
                      <a:r>
                        <a:rPr sz="600" spc="-5">
                          <a:latin typeface="Calibri"/>
                          <a:cs typeface="Calibri"/>
                        </a:rPr>
                        <a:t>Some changes</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be reversed</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some</a:t>
                      </a:r>
                      <a:r>
                        <a:rPr sz="600">
                          <a:latin typeface="Calibri"/>
                          <a:cs typeface="Calibri"/>
                        </a:rPr>
                        <a:t> </a:t>
                      </a:r>
                      <a:r>
                        <a:rPr sz="600" spc="-5">
                          <a:latin typeface="Calibri"/>
                          <a:cs typeface="Calibri"/>
                        </a:rPr>
                        <a:t>can’t.</a:t>
                      </a:r>
                      <a:endParaRPr sz="600">
                        <a:latin typeface="Calibri"/>
                        <a:cs typeface="Calibri"/>
                      </a:endParaRPr>
                    </a:p>
                    <a:p>
                      <a:pPr marL="534035" indent="-229235">
                        <a:lnSpc>
                          <a:spcPct val="100000"/>
                        </a:lnSpc>
                        <a:spcBef>
                          <a:spcPts val="45"/>
                        </a:spcBef>
                        <a:buFont typeface="Symbol"/>
                        <a:buChar char=""/>
                        <a:tabLst>
                          <a:tab pos="534035" algn="l"/>
                          <a:tab pos="534670" algn="l"/>
                        </a:tabLst>
                      </a:pPr>
                      <a:r>
                        <a:rPr sz="600" spc="-5">
                          <a:latin typeface="Calibri"/>
                          <a:cs typeface="Calibri"/>
                        </a:rPr>
                        <a:t>Materials change state</a:t>
                      </a:r>
                      <a:r>
                        <a:rPr sz="600" spc="-10">
                          <a:latin typeface="Calibri"/>
                          <a:cs typeface="Calibri"/>
                        </a:rPr>
                        <a:t> </a:t>
                      </a:r>
                      <a:r>
                        <a:rPr sz="600">
                          <a:latin typeface="Calibri"/>
                          <a:cs typeface="Calibri"/>
                        </a:rPr>
                        <a:t>by</a:t>
                      </a:r>
                      <a:r>
                        <a:rPr sz="600" spc="-5">
                          <a:latin typeface="Calibri"/>
                          <a:cs typeface="Calibri"/>
                        </a:rPr>
                        <a:t> </a:t>
                      </a:r>
                      <a:r>
                        <a:rPr sz="600">
                          <a:latin typeface="Calibri"/>
                          <a:cs typeface="Calibri"/>
                        </a:rPr>
                        <a:t>heating</a:t>
                      </a:r>
                      <a:r>
                        <a:rPr sz="600" spc="-5">
                          <a:latin typeface="Calibri"/>
                          <a:cs typeface="Calibri"/>
                        </a:rPr>
                        <a:t> and cooling.</a:t>
                      </a:r>
                      <a:endParaRPr sz="600">
                        <a:latin typeface="Calibri"/>
                        <a:cs typeface="Calibri"/>
                      </a:endParaRPr>
                    </a:p>
                  </a:txBody>
                  <a:tcPr marL="0" marR="0" marT="6334"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15"/>
                        </a:spcBef>
                      </a:pPr>
                      <a:endParaRPr sz="600">
                        <a:latin typeface="Times New Roman"/>
                        <a:cs typeface="Times New Roman"/>
                      </a:endParaRPr>
                    </a:p>
                    <a:p>
                      <a:pPr marL="68580" marR="112395" algn="just">
                        <a:lnSpc>
                          <a:spcPct val="101400"/>
                        </a:lnSpc>
                        <a:spcBef>
                          <a:spcPts val="5"/>
                        </a:spcBef>
                      </a:pPr>
                      <a:r>
                        <a:rPr sz="600" spc="-5">
                          <a:latin typeface="Calibri"/>
                          <a:cs typeface="Calibri"/>
                        </a:rPr>
                        <a:t>Solid, liquid, gas, particles, state, materials, properties, matter, melt, freeze, water, ice, </a:t>
                      </a:r>
                      <a:r>
                        <a:rPr sz="600">
                          <a:latin typeface="Calibri"/>
                          <a:cs typeface="Calibri"/>
                        </a:rPr>
                        <a:t> </a:t>
                      </a:r>
                      <a:r>
                        <a:rPr sz="600" spc="-5">
                          <a:latin typeface="Calibri"/>
                          <a:cs typeface="Calibri"/>
                        </a:rPr>
                        <a:t>temperature, process, condensation, evaporation, water vapour, energy, precipitation, </a:t>
                      </a:r>
                      <a:r>
                        <a:rPr sz="600">
                          <a:latin typeface="Calibri"/>
                          <a:cs typeface="Calibri"/>
                        </a:rPr>
                        <a:t> </a:t>
                      </a:r>
                      <a:r>
                        <a:rPr sz="600" spc="-5">
                          <a:latin typeface="Calibri"/>
                          <a:cs typeface="Calibri"/>
                        </a:rPr>
                        <a:t>collection,</a:t>
                      </a:r>
                      <a:endParaRPr sz="600">
                        <a:latin typeface="Calibri"/>
                        <a:cs typeface="Calibri"/>
                      </a:endParaRPr>
                    </a:p>
                  </a:txBody>
                  <a:tcPr marL="0" marR="0" marT="1727"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3"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2">
                  <a:txBody>
                    <a:bodyPr/>
                    <a:lstStyle/>
                    <a:p>
                      <a:pPr marL="68580">
                        <a:lnSpc>
                          <a:spcPts val="825"/>
                        </a:lnSpc>
                      </a:pPr>
                      <a:r>
                        <a:rPr sz="600" spc="-5">
                          <a:latin typeface="Calibri"/>
                          <a:cs typeface="Calibri"/>
                        </a:rPr>
                        <a:t>Suggested</a:t>
                      </a:r>
                      <a:r>
                        <a:rPr sz="600">
                          <a:latin typeface="Calibri"/>
                          <a:cs typeface="Calibri"/>
                        </a:rPr>
                        <a:t> </a:t>
                      </a:r>
                      <a:r>
                        <a:rPr sz="600" spc="-5">
                          <a:latin typeface="Calibri"/>
                          <a:cs typeface="Calibri"/>
                        </a:rPr>
                        <a:t>Key</a:t>
                      </a:r>
                      <a:r>
                        <a:rPr sz="600">
                          <a:latin typeface="Calibri"/>
                          <a:cs typeface="Calibri"/>
                        </a:rPr>
                        <a:t> </a:t>
                      </a:r>
                      <a:r>
                        <a:rPr sz="600" spc="-5">
                          <a:latin typeface="Calibri"/>
                          <a:cs typeface="Calibri"/>
                        </a:rPr>
                        <a:t>Scientists for</a:t>
                      </a:r>
                      <a:r>
                        <a:rPr sz="600" spc="-10">
                          <a:latin typeface="Calibri"/>
                          <a:cs typeface="Calibri"/>
                        </a:rPr>
                        <a:t> </a:t>
                      </a:r>
                      <a:r>
                        <a:rPr sz="600">
                          <a:latin typeface="Calibri"/>
                          <a:cs typeface="Calibri"/>
                        </a:rPr>
                        <a:t>Study</a:t>
                      </a: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7945">
                        <a:lnSpc>
                          <a:spcPts val="825"/>
                        </a:lnSpc>
                      </a:pPr>
                      <a:r>
                        <a:rPr sz="600" spc="-5">
                          <a:latin typeface="Calibri"/>
                          <a:cs typeface="Calibri"/>
                        </a:rPr>
                        <a:t>Suggested</a:t>
                      </a:r>
                      <a:r>
                        <a:rPr sz="600" spc="-10">
                          <a:latin typeface="Calibri"/>
                          <a:cs typeface="Calibri"/>
                        </a:rPr>
                        <a:t> </a:t>
                      </a:r>
                      <a:r>
                        <a:rPr sz="600" spc="-5">
                          <a:latin typeface="Calibri"/>
                          <a:cs typeface="Calibri"/>
                        </a:rPr>
                        <a:t>Linked Texts</a:t>
                      </a:r>
                      <a:endParaRPr sz="6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989256">
                <a:tc gridSpan="2"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gridSpan="3" vMerge="1">
                  <a:txBody>
                    <a:bodyPr/>
                    <a:lstStyle/>
                    <a:p>
                      <a:endParaRPr/>
                    </a:p>
                  </a:txBody>
                  <a:tcPr marL="0" marR="0" marT="698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30"/>
                        </a:spcBef>
                      </a:pPr>
                      <a:endParaRPr sz="600">
                        <a:latin typeface="Times New Roman"/>
                        <a:cs typeface="Times New Roman"/>
                      </a:endParaRPr>
                    </a:p>
                    <a:p>
                      <a:pPr marL="68580">
                        <a:lnSpc>
                          <a:spcPct val="100000"/>
                        </a:lnSpc>
                      </a:pPr>
                      <a:r>
                        <a:rPr sz="600" b="1" spc="-5">
                          <a:latin typeface="Calibri"/>
                          <a:cs typeface="Calibri"/>
                        </a:rPr>
                        <a:t>Spencer</a:t>
                      </a:r>
                      <a:r>
                        <a:rPr sz="600" b="1" spc="-25">
                          <a:latin typeface="Calibri"/>
                          <a:cs typeface="Calibri"/>
                        </a:rPr>
                        <a:t> </a:t>
                      </a:r>
                      <a:r>
                        <a:rPr sz="600" b="1" spc="-5">
                          <a:latin typeface="Calibri"/>
                          <a:cs typeface="Calibri"/>
                        </a:rPr>
                        <a:t>Silver,</a:t>
                      </a:r>
                      <a:endParaRPr sz="600">
                        <a:latin typeface="Calibri"/>
                        <a:cs typeface="Calibri"/>
                      </a:endParaRPr>
                    </a:p>
                    <a:p>
                      <a:pPr marL="68580">
                        <a:lnSpc>
                          <a:spcPct val="100000"/>
                        </a:lnSpc>
                        <a:spcBef>
                          <a:spcPts val="10"/>
                        </a:spcBef>
                      </a:pPr>
                      <a:r>
                        <a:rPr sz="600" b="1" spc="-5">
                          <a:latin typeface="Calibri"/>
                          <a:cs typeface="Calibri"/>
                        </a:rPr>
                        <a:t>Arthur</a:t>
                      </a:r>
                      <a:r>
                        <a:rPr sz="600" b="1" spc="-10">
                          <a:latin typeface="Calibri"/>
                          <a:cs typeface="Calibri"/>
                        </a:rPr>
                        <a:t> </a:t>
                      </a:r>
                      <a:r>
                        <a:rPr sz="600" b="1" spc="-5">
                          <a:latin typeface="Calibri"/>
                          <a:cs typeface="Calibri"/>
                        </a:rPr>
                        <a:t>Fry</a:t>
                      </a:r>
                      <a:r>
                        <a:rPr sz="600" b="1" spc="-10">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Alan</a:t>
                      </a:r>
                      <a:r>
                        <a:rPr sz="600" b="1" spc="-10">
                          <a:latin typeface="Calibri"/>
                          <a:cs typeface="Calibri"/>
                        </a:rPr>
                        <a:t> </a:t>
                      </a:r>
                      <a:r>
                        <a:rPr sz="600" b="1" spc="-5">
                          <a:latin typeface="Calibri"/>
                          <a:cs typeface="Calibri"/>
                        </a:rPr>
                        <a:t>Amron</a:t>
                      </a:r>
                      <a:endParaRPr sz="600">
                        <a:latin typeface="Calibri"/>
                        <a:cs typeface="Calibri"/>
                      </a:endParaRPr>
                    </a:p>
                    <a:p>
                      <a:pPr marL="68580">
                        <a:lnSpc>
                          <a:spcPct val="100000"/>
                        </a:lnSpc>
                        <a:spcBef>
                          <a:spcPts val="15"/>
                        </a:spcBef>
                      </a:pPr>
                      <a:r>
                        <a:rPr sz="600">
                          <a:latin typeface="Calibri"/>
                          <a:cs typeface="Calibri"/>
                        </a:rPr>
                        <a:t>(P</a:t>
                      </a:r>
                      <a:r>
                        <a:rPr sz="600" spc="5">
                          <a:latin typeface="Calibri"/>
                          <a:cs typeface="Calibri"/>
                        </a:rPr>
                        <a:t>o</a:t>
                      </a:r>
                      <a:r>
                        <a:rPr sz="600">
                          <a:latin typeface="Calibri"/>
                          <a:cs typeface="Calibri"/>
                        </a:rPr>
                        <a:t>s</a:t>
                      </a:r>
                      <a:r>
                        <a:rPr sz="600" spc="-5">
                          <a:latin typeface="Calibri"/>
                          <a:cs typeface="Calibri"/>
                        </a:rPr>
                        <a:t>t</a:t>
                      </a:r>
                      <a:r>
                        <a:rPr sz="600">
                          <a:latin typeface="Calibri"/>
                          <a:cs typeface="Calibri"/>
                        </a:rPr>
                        <a:t>-It</a:t>
                      </a:r>
                      <a:r>
                        <a:rPr sz="600" spc="-10">
                          <a:latin typeface="Calibri"/>
                          <a:cs typeface="Calibri"/>
                        </a:rPr>
                        <a:t> N</a:t>
                      </a:r>
                      <a:r>
                        <a:rPr sz="600">
                          <a:latin typeface="Calibri"/>
                          <a:cs typeface="Calibri"/>
                        </a:rPr>
                        <a:t>o</a:t>
                      </a:r>
                      <a:r>
                        <a:rPr sz="600" spc="-5">
                          <a:latin typeface="Calibri"/>
                          <a:cs typeface="Calibri"/>
                        </a:rPr>
                        <a:t>t</a:t>
                      </a:r>
                      <a:r>
                        <a:rPr sz="600">
                          <a:latin typeface="Calibri"/>
                          <a:cs typeface="Calibri"/>
                        </a:rPr>
                        <a:t>e</a:t>
                      </a:r>
                      <a:r>
                        <a:rPr sz="600" spc="5">
                          <a:latin typeface="Calibri"/>
                          <a:cs typeface="Calibri"/>
                        </a:rPr>
                        <a:t>s</a:t>
                      </a:r>
                      <a:r>
                        <a:rPr sz="600">
                          <a:latin typeface="Calibri"/>
                          <a:cs typeface="Calibri"/>
                        </a:rPr>
                        <a:t>)</a:t>
                      </a:r>
                    </a:p>
                    <a:p>
                      <a:pPr>
                        <a:lnSpc>
                          <a:spcPct val="100000"/>
                        </a:lnSpc>
                        <a:spcBef>
                          <a:spcPts val="10"/>
                        </a:spcBef>
                      </a:pPr>
                      <a:endParaRPr sz="700">
                        <a:latin typeface="Times New Roman"/>
                        <a:cs typeface="Times New Roman"/>
                      </a:endParaRPr>
                    </a:p>
                    <a:p>
                      <a:pPr marL="68580">
                        <a:lnSpc>
                          <a:spcPct val="100000"/>
                        </a:lnSpc>
                      </a:pPr>
                      <a:r>
                        <a:rPr sz="600" b="1">
                          <a:latin typeface="Calibri"/>
                          <a:cs typeface="Calibri"/>
                        </a:rPr>
                        <a:t>Ru</a:t>
                      </a:r>
                      <a:r>
                        <a:rPr sz="600" b="1" spc="-5">
                          <a:latin typeface="Calibri"/>
                          <a:cs typeface="Calibri"/>
                        </a:rPr>
                        <a:t>t</a:t>
                      </a:r>
                      <a:r>
                        <a:rPr sz="600" b="1">
                          <a:latin typeface="Calibri"/>
                          <a:cs typeface="Calibri"/>
                        </a:rPr>
                        <a:t>h</a:t>
                      </a:r>
                      <a:r>
                        <a:rPr sz="600" b="1" spc="-5">
                          <a:latin typeface="Calibri"/>
                          <a:cs typeface="Calibri"/>
                        </a:rPr>
                        <a:t> </a:t>
                      </a:r>
                      <a:r>
                        <a:rPr sz="600" b="1" spc="5">
                          <a:latin typeface="Calibri"/>
                          <a:cs typeface="Calibri"/>
                        </a:rPr>
                        <a:t>B</a:t>
                      </a:r>
                      <a:r>
                        <a:rPr sz="600" b="1" spc="-5">
                          <a:latin typeface="Calibri"/>
                          <a:cs typeface="Calibri"/>
                        </a:rPr>
                        <a:t>e</a:t>
                      </a:r>
                      <a:r>
                        <a:rPr sz="600" b="1" spc="10">
                          <a:latin typeface="Calibri"/>
                          <a:cs typeface="Calibri"/>
                        </a:rPr>
                        <a:t>n</a:t>
                      </a:r>
                      <a:r>
                        <a:rPr sz="600" b="1" spc="-5">
                          <a:latin typeface="Calibri"/>
                          <a:cs typeface="Calibri"/>
                        </a:rPr>
                        <a:t>e</a:t>
                      </a:r>
                      <a:r>
                        <a:rPr sz="600" b="1">
                          <a:latin typeface="Calibri"/>
                          <a:cs typeface="Calibri"/>
                        </a:rPr>
                        <a:t>r</a:t>
                      </a:r>
                      <a:r>
                        <a:rPr sz="600" b="1" spc="-5">
                          <a:latin typeface="Calibri"/>
                          <a:cs typeface="Calibri"/>
                        </a:rPr>
                        <a:t>i</a:t>
                      </a:r>
                      <a:r>
                        <a:rPr sz="600" b="1">
                          <a:latin typeface="Calibri"/>
                          <a:cs typeface="Calibri"/>
                        </a:rPr>
                        <a:t>to</a:t>
                      </a:r>
                      <a:endParaRPr sz="600">
                        <a:latin typeface="Calibri"/>
                        <a:cs typeface="Calibri"/>
                      </a:endParaRPr>
                    </a:p>
                    <a:p>
                      <a:pPr marL="68580">
                        <a:lnSpc>
                          <a:spcPct val="100000"/>
                        </a:lnSpc>
                        <a:spcBef>
                          <a:spcPts val="15"/>
                        </a:spcBef>
                      </a:pPr>
                      <a:r>
                        <a:rPr sz="600" spc="-5">
                          <a:latin typeface="Calibri"/>
                          <a:cs typeface="Calibri"/>
                        </a:rPr>
                        <a:t>(Wrinkle-Free</a:t>
                      </a:r>
                      <a:r>
                        <a:rPr sz="600" spc="-25">
                          <a:latin typeface="Calibri"/>
                          <a:cs typeface="Calibri"/>
                        </a:rPr>
                        <a:t> </a:t>
                      </a:r>
                      <a:r>
                        <a:rPr sz="600" spc="-5">
                          <a:latin typeface="Calibri"/>
                          <a:cs typeface="Calibri"/>
                        </a:rPr>
                        <a:t>Cotton)</a:t>
                      </a:r>
                      <a:endParaRPr sz="600">
                        <a:latin typeface="Calibri"/>
                        <a:cs typeface="Calibri"/>
                      </a:endParaRPr>
                    </a:p>
                  </a:txBody>
                  <a:tcPr marL="0" marR="0" marT="3455"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30"/>
                        </a:spcBef>
                      </a:pPr>
                      <a:endParaRPr sz="600">
                        <a:latin typeface="Times New Roman"/>
                        <a:cs typeface="Times New Roman"/>
                      </a:endParaRPr>
                    </a:p>
                    <a:p>
                      <a:pPr marL="67945">
                        <a:lnSpc>
                          <a:spcPct val="100000"/>
                        </a:lnSpc>
                      </a:pPr>
                      <a:r>
                        <a:rPr sz="600" b="1" i="1" spc="-5">
                          <a:latin typeface="Calibri"/>
                          <a:cs typeface="Calibri"/>
                        </a:rPr>
                        <a:t>Itch</a:t>
                      </a:r>
                      <a:endParaRPr sz="600">
                        <a:latin typeface="Calibri"/>
                        <a:cs typeface="Calibri"/>
                      </a:endParaRPr>
                    </a:p>
                    <a:p>
                      <a:pPr marL="67945">
                        <a:lnSpc>
                          <a:spcPct val="100000"/>
                        </a:lnSpc>
                        <a:spcBef>
                          <a:spcPts val="10"/>
                        </a:spcBef>
                      </a:pPr>
                      <a:r>
                        <a:rPr sz="600" i="1" spc="-5">
                          <a:latin typeface="Calibri"/>
                          <a:cs typeface="Calibri"/>
                        </a:rPr>
                        <a:t>(Simon</a:t>
                      </a:r>
                      <a:r>
                        <a:rPr sz="600" i="1" spc="-35">
                          <a:latin typeface="Calibri"/>
                          <a:cs typeface="Calibri"/>
                        </a:rPr>
                        <a:t> </a:t>
                      </a:r>
                      <a:r>
                        <a:rPr sz="600" i="1" spc="-5">
                          <a:latin typeface="Calibri"/>
                          <a:cs typeface="Calibri"/>
                        </a:rPr>
                        <a:t>Mayo)</a:t>
                      </a:r>
                      <a:endParaRPr sz="600">
                        <a:latin typeface="Calibri"/>
                        <a:cs typeface="Calibri"/>
                      </a:endParaRPr>
                    </a:p>
                    <a:p>
                      <a:pPr>
                        <a:lnSpc>
                          <a:spcPct val="100000"/>
                        </a:lnSpc>
                        <a:spcBef>
                          <a:spcPts val="15"/>
                        </a:spcBef>
                      </a:pPr>
                      <a:endParaRPr sz="700">
                        <a:latin typeface="Times New Roman"/>
                        <a:cs typeface="Times New Roman"/>
                      </a:endParaRPr>
                    </a:p>
                    <a:p>
                      <a:pPr marL="67945">
                        <a:lnSpc>
                          <a:spcPct val="100000"/>
                        </a:lnSpc>
                      </a:pPr>
                      <a:r>
                        <a:rPr sz="600" b="1" i="1">
                          <a:latin typeface="Calibri"/>
                          <a:cs typeface="Calibri"/>
                        </a:rPr>
                        <a:t>K</a:t>
                      </a:r>
                      <a:r>
                        <a:rPr sz="600" b="1" i="1" spc="5">
                          <a:latin typeface="Calibri"/>
                          <a:cs typeface="Calibri"/>
                        </a:rPr>
                        <a:t>e</a:t>
                      </a:r>
                      <a:r>
                        <a:rPr sz="600" b="1" i="1">
                          <a:latin typeface="Calibri"/>
                          <a:cs typeface="Calibri"/>
                        </a:rPr>
                        <a:t>ns</a:t>
                      </a:r>
                      <a:r>
                        <a:rPr sz="600" b="1" i="1" spc="5">
                          <a:latin typeface="Calibri"/>
                          <a:cs typeface="Calibri"/>
                        </a:rPr>
                        <a:t>u</a:t>
                      </a:r>
                      <a:r>
                        <a:rPr sz="600" b="1" i="1">
                          <a:latin typeface="Calibri"/>
                          <a:cs typeface="Calibri"/>
                        </a:rPr>
                        <a:t>k</a:t>
                      </a:r>
                      <a:r>
                        <a:rPr sz="600" b="1" i="1" spc="-5">
                          <a:latin typeface="Calibri"/>
                          <a:cs typeface="Calibri"/>
                        </a:rPr>
                        <a:t>e</a:t>
                      </a:r>
                      <a:r>
                        <a:rPr sz="600" b="1" i="1">
                          <a:latin typeface="Calibri"/>
                          <a:cs typeface="Calibri"/>
                        </a:rPr>
                        <a:t>'s</a:t>
                      </a:r>
                      <a:r>
                        <a:rPr sz="600" b="1" i="1" spc="-5">
                          <a:latin typeface="Calibri"/>
                          <a:cs typeface="Calibri"/>
                        </a:rPr>
                        <a:t> </a:t>
                      </a:r>
                      <a:r>
                        <a:rPr sz="600" b="1" i="1">
                          <a:latin typeface="Calibri"/>
                          <a:cs typeface="Calibri"/>
                        </a:rPr>
                        <a:t>K</a:t>
                      </a:r>
                      <a:r>
                        <a:rPr sz="600" b="1" i="1" spc="-5">
                          <a:latin typeface="Calibri"/>
                          <a:cs typeface="Calibri"/>
                        </a:rPr>
                        <a:t>i</a:t>
                      </a:r>
                      <a:r>
                        <a:rPr sz="600" b="1" i="1">
                          <a:latin typeface="Calibri"/>
                          <a:cs typeface="Calibri"/>
                        </a:rPr>
                        <a:t>ngdom</a:t>
                      </a:r>
                      <a:endParaRPr sz="600">
                        <a:latin typeface="Calibri"/>
                        <a:cs typeface="Calibri"/>
                      </a:endParaRPr>
                    </a:p>
                    <a:p>
                      <a:pPr marL="67945">
                        <a:lnSpc>
                          <a:spcPct val="100000"/>
                        </a:lnSpc>
                        <a:spcBef>
                          <a:spcPts val="10"/>
                        </a:spcBef>
                      </a:pPr>
                      <a:r>
                        <a:rPr sz="600" i="1">
                          <a:latin typeface="Calibri"/>
                          <a:cs typeface="Calibri"/>
                        </a:rPr>
                        <a:t>(M</a:t>
                      </a:r>
                      <a:r>
                        <a:rPr sz="600" i="1" spc="-5">
                          <a:latin typeface="Calibri"/>
                          <a:cs typeface="Calibri"/>
                        </a:rPr>
                        <a:t>i</a:t>
                      </a:r>
                      <a:r>
                        <a:rPr sz="600" i="1">
                          <a:latin typeface="Calibri"/>
                          <a:cs typeface="Calibri"/>
                        </a:rPr>
                        <a:t>chael</a:t>
                      </a:r>
                      <a:r>
                        <a:rPr sz="600" i="1" spc="-5">
                          <a:latin typeface="Calibri"/>
                          <a:cs typeface="Calibri"/>
                        </a:rPr>
                        <a:t> </a:t>
                      </a:r>
                      <a:r>
                        <a:rPr sz="600" i="1">
                          <a:latin typeface="Calibri"/>
                          <a:cs typeface="Calibri"/>
                        </a:rPr>
                        <a:t>Morpurgo)</a:t>
                      </a:r>
                      <a:endParaRPr sz="600">
                        <a:latin typeface="Calibri"/>
                        <a:cs typeface="Calibri"/>
                      </a:endParaRPr>
                    </a:p>
                    <a:p>
                      <a:pPr>
                        <a:lnSpc>
                          <a:spcPct val="100000"/>
                        </a:lnSpc>
                        <a:spcBef>
                          <a:spcPts val="5"/>
                        </a:spcBef>
                      </a:pPr>
                      <a:endParaRPr sz="700">
                        <a:latin typeface="Times New Roman"/>
                        <a:cs typeface="Times New Roman"/>
                      </a:endParaRPr>
                    </a:p>
                    <a:p>
                      <a:pPr marL="67945">
                        <a:lnSpc>
                          <a:spcPct val="100000"/>
                        </a:lnSpc>
                      </a:pPr>
                      <a:r>
                        <a:rPr sz="600" b="1" i="1" spc="-5">
                          <a:latin typeface="Calibri"/>
                          <a:cs typeface="Calibri"/>
                        </a:rPr>
                        <a:t>The</a:t>
                      </a:r>
                      <a:r>
                        <a:rPr sz="600" b="1" i="1" spc="-35">
                          <a:latin typeface="Calibri"/>
                          <a:cs typeface="Calibri"/>
                        </a:rPr>
                        <a:t> </a:t>
                      </a:r>
                      <a:r>
                        <a:rPr sz="600" b="1" i="1" spc="-5">
                          <a:latin typeface="Calibri"/>
                          <a:cs typeface="Calibri"/>
                        </a:rPr>
                        <a:t>BFG</a:t>
                      </a:r>
                      <a:endParaRPr sz="600">
                        <a:latin typeface="Calibri"/>
                        <a:cs typeface="Calibri"/>
                      </a:endParaRPr>
                    </a:p>
                    <a:p>
                      <a:pPr marL="67945">
                        <a:lnSpc>
                          <a:spcPct val="100000"/>
                        </a:lnSpc>
                        <a:spcBef>
                          <a:spcPts val="15"/>
                        </a:spcBef>
                      </a:pPr>
                      <a:r>
                        <a:rPr sz="600" i="1" spc="-5">
                          <a:latin typeface="Calibri"/>
                          <a:cs typeface="Calibri"/>
                        </a:rPr>
                        <a:t>(Roald</a:t>
                      </a:r>
                      <a:r>
                        <a:rPr sz="600" i="1" spc="-30">
                          <a:latin typeface="Calibri"/>
                          <a:cs typeface="Calibri"/>
                        </a:rPr>
                        <a:t> </a:t>
                      </a:r>
                      <a:r>
                        <a:rPr sz="600" i="1" spc="-5">
                          <a:latin typeface="Calibri"/>
                          <a:cs typeface="Calibri"/>
                        </a:rPr>
                        <a:t>Dahl)</a:t>
                      </a:r>
                      <a:endParaRPr sz="600">
                        <a:latin typeface="Calibri"/>
                        <a:cs typeface="Calibri"/>
                      </a:endParaRPr>
                    </a:p>
                  </a:txBody>
                  <a:tcPr marL="0" marR="0" marT="3455"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2">
                  <a:txBody>
                    <a:bodyPr/>
                    <a:lstStyle/>
                    <a:p>
                      <a:pPr marL="5715" algn="ctr">
                        <a:lnSpc>
                          <a:spcPts val="825"/>
                        </a:lnSpc>
                      </a:pPr>
                      <a:r>
                        <a:rPr sz="600" b="1" spc="-5">
                          <a:latin typeface="Calibri"/>
                          <a:cs typeface="Calibri"/>
                        </a:rPr>
                        <a:t>Prior</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3">
                  <a:txBody>
                    <a:bodyPr/>
                    <a:lstStyle/>
                    <a:p>
                      <a:pPr marL="4445" algn="ctr">
                        <a:lnSpc>
                          <a:spcPts val="825"/>
                        </a:lnSpc>
                      </a:pPr>
                      <a:r>
                        <a:rPr sz="600" b="1" spc="-5">
                          <a:latin typeface="Calibri"/>
                          <a:cs typeface="Calibri"/>
                        </a:rPr>
                        <a:t>Key</a:t>
                      </a:r>
                      <a:r>
                        <a:rPr sz="600" b="1" spc="-30">
                          <a:latin typeface="Calibri"/>
                          <a:cs typeface="Calibri"/>
                        </a:rPr>
                        <a:t> </a:t>
                      </a:r>
                      <a:r>
                        <a:rPr sz="600" b="1" spc="-5">
                          <a:latin typeface="Calibri"/>
                          <a:cs typeface="Calibri"/>
                        </a:rPr>
                        <a:t>Question(s):</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ts val="825"/>
                        </a:lnSpc>
                      </a:pPr>
                      <a:r>
                        <a:rPr sz="600" b="1" spc="-5">
                          <a:latin typeface="Calibri"/>
                          <a:cs typeface="Calibri"/>
                        </a:rPr>
                        <a:t>Future</a:t>
                      </a:r>
                      <a:r>
                        <a:rPr sz="600" b="1" spc="-35">
                          <a:latin typeface="Calibri"/>
                          <a:cs typeface="Calibri"/>
                        </a:rPr>
                        <a:t> </a:t>
                      </a:r>
                      <a:r>
                        <a:rPr sz="600" b="1" spc="-5">
                          <a:latin typeface="Calibri"/>
                          <a:cs typeface="Calibri"/>
                        </a:rPr>
                        <a:t>Learning</a:t>
                      </a:r>
                      <a:endParaRPr sz="6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507493">
                <a:tc gridSpan="2">
                  <a:txBody>
                    <a:bodyPr/>
                    <a:lstStyle/>
                    <a:p>
                      <a:pPr>
                        <a:lnSpc>
                          <a:spcPct val="100000"/>
                        </a:lnSpc>
                        <a:spcBef>
                          <a:spcPts val="30"/>
                        </a:spcBef>
                      </a:pPr>
                      <a:endParaRPr sz="600">
                        <a:latin typeface="Times New Roman"/>
                        <a:cs typeface="Times New Roman"/>
                      </a:endParaRPr>
                    </a:p>
                    <a:p>
                      <a:pPr marL="67945">
                        <a:lnSpc>
                          <a:spcPct val="100000"/>
                        </a:lnSpc>
                      </a:pPr>
                      <a:r>
                        <a:rPr sz="600" b="1">
                          <a:latin typeface="Calibri"/>
                          <a:cs typeface="Calibri"/>
                        </a:rPr>
                        <a:t>In</a:t>
                      </a:r>
                      <a:r>
                        <a:rPr sz="600" b="1" spc="-25">
                          <a:latin typeface="Calibri"/>
                          <a:cs typeface="Calibri"/>
                        </a:rPr>
                        <a:t> </a:t>
                      </a:r>
                      <a:r>
                        <a:rPr sz="600" b="1" spc="-5">
                          <a:latin typeface="Calibri"/>
                          <a:cs typeface="Calibri"/>
                        </a:rPr>
                        <a:t>KS1</a:t>
                      </a:r>
                      <a:r>
                        <a:rPr sz="600" b="1" spc="-10">
                          <a:latin typeface="Calibri"/>
                          <a:cs typeface="Calibri"/>
                        </a:rPr>
                        <a:t> </a:t>
                      </a:r>
                      <a:r>
                        <a:rPr sz="600" b="1" spc="-5">
                          <a:latin typeface="Calibri"/>
                          <a:cs typeface="Calibri"/>
                        </a:rPr>
                        <a:t>children</a:t>
                      </a:r>
                      <a:r>
                        <a:rPr sz="600" b="1" spc="-10">
                          <a:latin typeface="Calibri"/>
                          <a:cs typeface="Calibri"/>
                        </a:rPr>
                        <a:t> </a:t>
                      </a:r>
                      <a:r>
                        <a:rPr sz="600" b="1" spc="-5">
                          <a:latin typeface="Calibri"/>
                          <a:cs typeface="Calibri"/>
                        </a:rPr>
                        <a:t>should:</a:t>
                      </a:r>
                      <a:endParaRPr sz="600">
                        <a:latin typeface="Calibri"/>
                        <a:cs typeface="Calibri"/>
                      </a:endParaRPr>
                    </a:p>
                    <a:p>
                      <a:pPr marL="525780" indent="-228600">
                        <a:lnSpc>
                          <a:spcPct val="100000"/>
                        </a:lnSpc>
                        <a:spcBef>
                          <a:spcPts val="50"/>
                        </a:spcBef>
                        <a:buFont typeface="Symbol"/>
                        <a:buChar char=""/>
                        <a:tabLst>
                          <a:tab pos="525145" algn="l"/>
                          <a:tab pos="525780" algn="l"/>
                        </a:tabLst>
                      </a:pPr>
                      <a:r>
                        <a:rPr sz="600" b="1" spc="-5">
                          <a:latin typeface="Calibri"/>
                          <a:cs typeface="Calibri"/>
                        </a:rPr>
                        <a:t>Distinguish</a:t>
                      </a:r>
                      <a:r>
                        <a:rPr sz="600" b="1" spc="10">
                          <a:latin typeface="Calibri"/>
                          <a:cs typeface="Calibri"/>
                        </a:rPr>
                        <a:t> </a:t>
                      </a:r>
                      <a:r>
                        <a:rPr sz="600" b="1" spc="-5">
                          <a:latin typeface="Calibri"/>
                          <a:cs typeface="Calibri"/>
                        </a:rPr>
                        <a:t>between an</a:t>
                      </a:r>
                      <a:r>
                        <a:rPr sz="600" b="1" spc="10">
                          <a:latin typeface="Calibri"/>
                          <a:cs typeface="Calibri"/>
                        </a:rPr>
                        <a:t> </a:t>
                      </a:r>
                      <a:r>
                        <a:rPr sz="600" b="1" spc="-5">
                          <a:latin typeface="Calibri"/>
                          <a:cs typeface="Calibri"/>
                        </a:rPr>
                        <a:t>object</a:t>
                      </a:r>
                      <a:r>
                        <a:rPr sz="600" b="1">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material</a:t>
                      </a:r>
                      <a:r>
                        <a:rPr sz="600" b="1">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which</a:t>
                      </a:r>
                      <a:r>
                        <a:rPr sz="600" b="1" spc="10">
                          <a:latin typeface="Calibri"/>
                          <a:cs typeface="Calibri"/>
                        </a:rPr>
                        <a:t> </a:t>
                      </a:r>
                      <a:r>
                        <a:rPr sz="600" b="1" spc="-5">
                          <a:latin typeface="Calibri"/>
                          <a:cs typeface="Calibri"/>
                        </a:rPr>
                        <a:t>it</a:t>
                      </a:r>
                      <a:r>
                        <a:rPr sz="600" b="1">
                          <a:latin typeface="Calibri"/>
                          <a:cs typeface="Calibri"/>
                        </a:rPr>
                        <a:t> is </a:t>
                      </a:r>
                      <a:r>
                        <a:rPr sz="600" b="1" spc="-5">
                          <a:latin typeface="Calibri"/>
                          <a:cs typeface="Calibri"/>
                        </a:rPr>
                        <a:t>made.</a:t>
                      </a:r>
                      <a:endParaRPr sz="600">
                        <a:latin typeface="Calibri"/>
                        <a:cs typeface="Calibri"/>
                      </a:endParaRPr>
                    </a:p>
                    <a:p>
                      <a:pPr marL="525145" marR="234950" indent="-228600">
                        <a:lnSpc>
                          <a:spcPct val="101400"/>
                        </a:lnSpc>
                        <a:spcBef>
                          <a:spcPts val="45"/>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name a</a:t>
                      </a:r>
                      <a:r>
                        <a:rPr sz="600" b="1" spc="15">
                          <a:latin typeface="Calibri"/>
                          <a:cs typeface="Calibri"/>
                        </a:rPr>
                        <a:t> </a:t>
                      </a:r>
                      <a:r>
                        <a:rPr sz="600" b="1" spc="-5">
                          <a:latin typeface="Calibri"/>
                          <a:cs typeface="Calibri"/>
                        </a:rPr>
                        <a:t>variety</a:t>
                      </a:r>
                      <a:r>
                        <a:rPr sz="600" b="1" spc="5">
                          <a:latin typeface="Calibri"/>
                          <a:cs typeface="Calibri"/>
                        </a:rPr>
                        <a:t> </a:t>
                      </a:r>
                      <a:r>
                        <a:rPr sz="600" b="1">
                          <a:latin typeface="Calibri"/>
                          <a:cs typeface="Calibri"/>
                        </a:rPr>
                        <a:t>of</a:t>
                      </a:r>
                      <a:r>
                        <a:rPr sz="600" b="1" spc="-5">
                          <a:latin typeface="Calibri"/>
                          <a:cs typeface="Calibri"/>
                        </a:rPr>
                        <a:t> everyday</a:t>
                      </a:r>
                      <a:r>
                        <a:rPr sz="600" b="1" spc="15">
                          <a:latin typeface="Calibri"/>
                          <a:cs typeface="Calibri"/>
                        </a:rPr>
                        <a:t> </a:t>
                      </a:r>
                      <a:r>
                        <a:rPr sz="600" b="1" spc="-5">
                          <a:latin typeface="Calibri"/>
                          <a:cs typeface="Calibri"/>
                        </a:rPr>
                        <a:t>materials,</a:t>
                      </a:r>
                      <a:r>
                        <a:rPr sz="600" b="1" spc="10">
                          <a:latin typeface="Calibri"/>
                          <a:cs typeface="Calibri"/>
                        </a:rPr>
                        <a:t> </a:t>
                      </a:r>
                      <a:r>
                        <a:rPr sz="600" b="1" spc="-5">
                          <a:latin typeface="Calibri"/>
                          <a:cs typeface="Calibri"/>
                        </a:rPr>
                        <a:t>including</a:t>
                      </a:r>
                      <a:r>
                        <a:rPr sz="600" b="1" spc="5">
                          <a:latin typeface="Calibri"/>
                          <a:cs typeface="Calibri"/>
                        </a:rPr>
                        <a:t> </a:t>
                      </a:r>
                      <a:r>
                        <a:rPr sz="600" b="1" spc="-5">
                          <a:latin typeface="Calibri"/>
                          <a:cs typeface="Calibri"/>
                        </a:rPr>
                        <a:t>wood, </a:t>
                      </a:r>
                      <a:r>
                        <a:rPr sz="600" b="1" spc="-140">
                          <a:latin typeface="Calibri"/>
                          <a:cs typeface="Calibri"/>
                        </a:rPr>
                        <a:t> </a:t>
                      </a:r>
                      <a:r>
                        <a:rPr sz="600" b="1" spc="-5">
                          <a:latin typeface="Calibri"/>
                          <a:cs typeface="Calibri"/>
                        </a:rPr>
                        <a:t>plastic,</a:t>
                      </a:r>
                      <a:r>
                        <a:rPr sz="600" b="1" spc="-10">
                          <a:latin typeface="Calibri"/>
                          <a:cs typeface="Calibri"/>
                        </a:rPr>
                        <a:t> </a:t>
                      </a:r>
                      <a:r>
                        <a:rPr sz="600" b="1" spc="-5">
                          <a:latin typeface="Calibri"/>
                          <a:cs typeface="Calibri"/>
                        </a:rPr>
                        <a:t>glass,</a:t>
                      </a:r>
                      <a:r>
                        <a:rPr sz="600" b="1" spc="5">
                          <a:latin typeface="Calibri"/>
                          <a:cs typeface="Calibri"/>
                        </a:rPr>
                        <a:t> </a:t>
                      </a:r>
                      <a:r>
                        <a:rPr sz="600" b="1" spc="-5">
                          <a:latin typeface="Calibri"/>
                          <a:cs typeface="Calibri"/>
                        </a:rPr>
                        <a:t>metal, water, and rock.</a:t>
                      </a:r>
                      <a:endParaRPr sz="600">
                        <a:latin typeface="Calibri"/>
                        <a:cs typeface="Calibri"/>
                      </a:endParaRPr>
                    </a:p>
                    <a:p>
                      <a:pPr marL="525145" marR="361950" indent="-228600">
                        <a:lnSpc>
                          <a:spcPct val="101400"/>
                        </a:lnSpc>
                        <a:spcBef>
                          <a:spcPts val="35"/>
                        </a:spcBef>
                        <a:buFont typeface="Symbol"/>
                        <a:buChar char=""/>
                        <a:tabLst>
                          <a:tab pos="525145" algn="l"/>
                          <a:tab pos="525780" algn="l"/>
                        </a:tabLst>
                      </a:pPr>
                      <a:r>
                        <a:rPr sz="600" b="1" spc="-5">
                          <a:latin typeface="Calibri"/>
                          <a:cs typeface="Calibri"/>
                        </a:rPr>
                        <a:t>Describe the</a:t>
                      </a:r>
                      <a:r>
                        <a:rPr sz="600" b="1">
                          <a:latin typeface="Calibri"/>
                          <a:cs typeface="Calibri"/>
                        </a:rPr>
                        <a:t> </a:t>
                      </a:r>
                      <a:r>
                        <a:rPr sz="600" b="1" spc="-5">
                          <a:latin typeface="Calibri"/>
                          <a:cs typeface="Calibri"/>
                        </a:rPr>
                        <a:t>simple physical</a:t>
                      </a:r>
                      <a:r>
                        <a:rPr sz="600" b="1" spc="10">
                          <a:latin typeface="Calibri"/>
                          <a:cs typeface="Calibri"/>
                        </a:rPr>
                        <a:t> </a:t>
                      </a:r>
                      <a:r>
                        <a:rPr sz="600" b="1" spc="-5">
                          <a:latin typeface="Calibri"/>
                          <a:cs typeface="Calibri"/>
                        </a:rPr>
                        <a:t>properties</a:t>
                      </a:r>
                      <a:r>
                        <a:rPr sz="600" b="1">
                          <a:latin typeface="Calibri"/>
                          <a:cs typeface="Calibri"/>
                        </a:rPr>
                        <a:t> of</a:t>
                      </a:r>
                      <a:r>
                        <a:rPr sz="600" b="1" spc="5">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variety</a:t>
                      </a:r>
                      <a:r>
                        <a:rPr sz="600" b="1" spc="5">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everyday </a:t>
                      </a:r>
                      <a:r>
                        <a:rPr sz="600" b="1" spc="-145">
                          <a:latin typeface="Calibri"/>
                          <a:cs typeface="Calibri"/>
                        </a:rPr>
                        <a:t> </a:t>
                      </a:r>
                      <a:r>
                        <a:rPr sz="600" b="1" spc="-5">
                          <a:latin typeface="Calibri"/>
                          <a:cs typeface="Calibri"/>
                        </a:rPr>
                        <a:t>materials.</a:t>
                      </a:r>
                      <a:endParaRPr sz="600">
                        <a:latin typeface="Calibri"/>
                        <a:cs typeface="Calibri"/>
                      </a:endParaRPr>
                    </a:p>
                    <a:p>
                      <a:pPr marL="525145" marR="210185" indent="-228600">
                        <a:lnSpc>
                          <a:spcPct val="101400"/>
                        </a:lnSpc>
                        <a:spcBef>
                          <a:spcPts val="50"/>
                        </a:spcBef>
                        <a:buFont typeface="Symbol"/>
                        <a:buChar char=""/>
                        <a:tabLst>
                          <a:tab pos="525145" algn="l"/>
                          <a:tab pos="525780" algn="l"/>
                        </a:tabLst>
                      </a:pPr>
                      <a:r>
                        <a:rPr sz="600" b="1" spc="-5">
                          <a:latin typeface="Calibri"/>
                          <a:cs typeface="Calibri"/>
                        </a:rPr>
                        <a:t>Compare </a:t>
                      </a:r>
                      <a:r>
                        <a:rPr sz="600" b="1">
                          <a:latin typeface="Calibri"/>
                          <a:cs typeface="Calibri"/>
                        </a:rPr>
                        <a:t>and</a:t>
                      </a:r>
                      <a:r>
                        <a:rPr sz="600" b="1" spc="-5">
                          <a:latin typeface="Calibri"/>
                          <a:cs typeface="Calibri"/>
                        </a:rPr>
                        <a:t> group together</a:t>
                      </a:r>
                      <a:r>
                        <a:rPr sz="600" b="1">
                          <a:latin typeface="Calibri"/>
                          <a:cs typeface="Calibri"/>
                        </a:rPr>
                        <a:t> </a:t>
                      </a:r>
                      <a:r>
                        <a:rPr sz="600" b="1" spc="-5">
                          <a:latin typeface="Calibri"/>
                          <a:cs typeface="Calibri"/>
                        </a:rPr>
                        <a:t>a</a:t>
                      </a:r>
                      <a:r>
                        <a:rPr sz="600" b="1" spc="5">
                          <a:latin typeface="Calibri"/>
                          <a:cs typeface="Calibri"/>
                        </a:rPr>
                        <a:t> </a:t>
                      </a:r>
                      <a:r>
                        <a:rPr sz="600" b="1" spc="-5">
                          <a:latin typeface="Calibri"/>
                          <a:cs typeface="Calibri"/>
                        </a:rPr>
                        <a:t>variety</a:t>
                      </a:r>
                      <a:r>
                        <a:rPr sz="600" b="1">
                          <a:latin typeface="Calibri"/>
                          <a:cs typeface="Calibri"/>
                        </a:rPr>
                        <a:t> </a:t>
                      </a:r>
                      <a:r>
                        <a:rPr sz="600" b="1" spc="-5">
                          <a:latin typeface="Calibri"/>
                          <a:cs typeface="Calibri"/>
                        </a:rPr>
                        <a:t>of</a:t>
                      </a:r>
                      <a:r>
                        <a:rPr sz="600" b="1" spc="15">
                          <a:latin typeface="Calibri"/>
                          <a:cs typeface="Calibri"/>
                        </a:rPr>
                        <a:t> </a:t>
                      </a:r>
                      <a:r>
                        <a:rPr sz="600" b="1" spc="-5">
                          <a:latin typeface="Calibri"/>
                          <a:cs typeface="Calibri"/>
                        </a:rPr>
                        <a:t>everyday</a:t>
                      </a:r>
                      <a:r>
                        <a:rPr sz="600" b="1">
                          <a:latin typeface="Calibri"/>
                          <a:cs typeface="Calibri"/>
                        </a:rPr>
                        <a:t> </a:t>
                      </a:r>
                      <a:r>
                        <a:rPr sz="600" b="1" spc="-5">
                          <a:latin typeface="Calibri"/>
                          <a:cs typeface="Calibri"/>
                        </a:rPr>
                        <a:t>materials </a:t>
                      </a:r>
                      <a:r>
                        <a:rPr sz="600" b="1">
                          <a:latin typeface="Calibri"/>
                          <a:cs typeface="Calibri"/>
                        </a:rPr>
                        <a:t>on the </a:t>
                      </a:r>
                      <a:r>
                        <a:rPr sz="600" b="1" spc="-145">
                          <a:latin typeface="Calibri"/>
                          <a:cs typeface="Calibri"/>
                        </a:rPr>
                        <a:t> </a:t>
                      </a:r>
                      <a:r>
                        <a:rPr sz="600" b="1" spc="-5">
                          <a:latin typeface="Calibri"/>
                          <a:cs typeface="Calibri"/>
                        </a:rPr>
                        <a:t>basis</a:t>
                      </a:r>
                      <a:r>
                        <a:rPr sz="600" b="1" spc="5">
                          <a:latin typeface="Calibri"/>
                          <a:cs typeface="Calibri"/>
                        </a:rPr>
                        <a:t> </a:t>
                      </a:r>
                      <a:r>
                        <a:rPr sz="600" b="1" spc="-5">
                          <a:latin typeface="Calibri"/>
                          <a:cs typeface="Calibri"/>
                        </a:rPr>
                        <a:t>of</a:t>
                      </a:r>
                      <a:r>
                        <a:rPr sz="600" b="1" spc="-15">
                          <a:latin typeface="Calibri"/>
                          <a:cs typeface="Calibri"/>
                        </a:rPr>
                        <a:t> </a:t>
                      </a:r>
                      <a:r>
                        <a:rPr sz="600" b="1" spc="-5">
                          <a:latin typeface="Calibri"/>
                          <a:cs typeface="Calibri"/>
                        </a:rPr>
                        <a:t>their</a:t>
                      </a:r>
                      <a:r>
                        <a:rPr sz="600" b="1" spc="10">
                          <a:latin typeface="Calibri"/>
                          <a:cs typeface="Calibri"/>
                        </a:rPr>
                        <a:t> </a:t>
                      </a:r>
                      <a:r>
                        <a:rPr sz="600" b="1" spc="-5">
                          <a:latin typeface="Calibri"/>
                          <a:cs typeface="Calibri"/>
                        </a:rPr>
                        <a:t>simple</a:t>
                      </a:r>
                      <a:r>
                        <a:rPr sz="600" b="1" spc="5">
                          <a:latin typeface="Calibri"/>
                          <a:cs typeface="Calibri"/>
                        </a:rPr>
                        <a:t> </a:t>
                      </a:r>
                      <a:r>
                        <a:rPr sz="600" b="1" spc="-5">
                          <a:latin typeface="Calibri"/>
                          <a:cs typeface="Calibri"/>
                        </a:rPr>
                        <a:t>physical properties.</a:t>
                      </a:r>
                      <a:endParaRPr sz="600">
                        <a:latin typeface="Calibri"/>
                        <a:cs typeface="Calibri"/>
                      </a:endParaRPr>
                    </a:p>
                    <a:p>
                      <a:pPr marL="525145" marR="102870" indent="-228600">
                        <a:lnSpc>
                          <a:spcPct val="102299"/>
                        </a:lnSpc>
                        <a:spcBef>
                          <a:spcPts val="30"/>
                        </a:spcBef>
                        <a:buFont typeface="Symbol"/>
                        <a:buChar char=""/>
                        <a:tabLst>
                          <a:tab pos="525145" algn="l"/>
                          <a:tab pos="525780" algn="l"/>
                        </a:tabLst>
                      </a:pPr>
                      <a:r>
                        <a:rPr sz="600" b="1" spc="-5">
                          <a:latin typeface="Calibri"/>
                          <a:cs typeface="Calibri"/>
                        </a:rPr>
                        <a:t>Identify</a:t>
                      </a:r>
                      <a:r>
                        <a:rPr sz="600" b="1">
                          <a:latin typeface="Calibri"/>
                          <a:cs typeface="Calibri"/>
                        </a:rPr>
                        <a:t> </a:t>
                      </a:r>
                      <a:r>
                        <a:rPr sz="600" b="1" spc="-5">
                          <a:latin typeface="Calibri"/>
                          <a:cs typeface="Calibri"/>
                        </a:rPr>
                        <a:t>and</a:t>
                      </a:r>
                      <a:r>
                        <a:rPr sz="600" b="1">
                          <a:latin typeface="Calibri"/>
                          <a:cs typeface="Calibri"/>
                        </a:rPr>
                        <a:t> </a:t>
                      </a:r>
                      <a:r>
                        <a:rPr sz="600" b="1" spc="-5">
                          <a:latin typeface="Calibri"/>
                          <a:cs typeface="Calibri"/>
                        </a:rPr>
                        <a:t>compare</a:t>
                      </a:r>
                      <a:r>
                        <a:rPr sz="600" b="1" spc="10">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suitability</a:t>
                      </a:r>
                      <a:r>
                        <a:rPr sz="600" b="1">
                          <a:latin typeface="Calibri"/>
                          <a:cs typeface="Calibri"/>
                        </a:rPr>
                        <a:t> of</a:t>
                      </a:r>
                      <a:r>
                        <a:rPr sz="600" b="1" spc="-5">
                          <a:latin typeface="Calibri"/>
                          <a:cs typeface="Calibri"/>
                        </a:rPr>
                        <a:t> a</a:t>
                      </a:r>
                      <a:r>
                        <a:rPr sz="600" b="1" spc="15">
                          <a:latin typeface="Calibri"/>
                          <a:cs typeface="Calibri"/>
                        </a:rPr>
                        <a:t> </a:t>
                      </a:r>
                      <a:r>
                        <a:rPr sz="600" b="1" spc="-5">
                          <a:latin typeface="Calibri"/>
                          <a:cs typeface="Calibri"/>
                        </a:rPr>
                        <a:t>variety</a:t>
                      </a:r>
                      <a:r>
                        <a:rPr sz="600" b="1" spc="5">
                          <a:latin typeface="Calibri"/>
                          <a:cs typeface="Calibri"/>
                        </a:rPr>
                        <a:t> </a:t>
                      </a:r>
                      <a:r>
                        <a:rPr sz="600" b="1" spc="-5">
                          <a:latin typeface="Calibri"/>
                          <a:cs typeface="Calibri"/>
                        </a:rPr>
                        <a:t>of</a:t>
                      </a:r>
                      <a:r>
                        <a:rPr sz="600" b="1">
                          <a:latin typeface="Calibri"/>
                          <a:cs typeface="Calibri"/>
                        </a:rPr>
                        <a:t> </a:t>
                      </a:r>
                      <a:r>
                        <a:rPr sz="600" b="1" spc="-5">
                          <a:latin typeface="Calibri"/>
                          <a:cs typeface="Calibri"/>
                        </a:rPr>
                        <a:t>everyday</a:t>
                      </a:r>
                      <a:r>
                        <a:rPr sz="600" b="1" spc="5">
                          <a:latin typeface="Calibri"/>
                          <a:cs typeface="Calibri"/>
                        </a:rPr>
                        <a:t> </a:t>
                      </a:r>
                      <a:r>
                        <a:rPr sz="600" b="1" spc="-5">
                          <a:latin typeface="Calibri"/>
                          <a:cs typeface="Calibri"/>
                        </a:rPr>
                        <a:t>materials, </a:t>
                      </a:r>
                      <a:r>
                        <a:rPr sz="600" b="1" spc="-140">
                          <a:latin typeface="Calibri"/>
                          <a:cs typeface="Calibri"/>
                        </a:rPr>
                        <a:t> </a:t>
                      </a:r>
                      <a:r>
                        <a:rPr sz="600" b="1" spc="-5">
                          <a:latin typeface="Calibri"/>
                          <a:cs typeface="Calibri"/>
                        </a:rPr>
                        <a:t>including</a:t>
                      </a:r>
                      <a:r>
                        <a:rPr sz="600" b="1">
                          <a:latin typeface="Calibri"/>
                          <a:cs typeface="Calibri"/>
                        </a:rPr>
                        <a:t> </a:t>
                      </a:r>
                      <a:r>
                        <a:rPr sz="600" b="1" spc="-5">
                          <a:latin typeface="Calibri"/>
                          <a:cs typeface="Calibri"/>
                        </a:rPr>
                        <a:t>wood,</a:t>
                      </a:r>
                      <a:r>
                        <a:rPr sz="600" b="1" spc="10">
                          <a:latin typeface="Calibri"/>
                          <a:cs typeface="Calibri"/>
                        </a:rPr>
                        <a:t> </a:t>
                      </a:r>
                      <a:r>
                        <a:rPr sz="600" b="1" spc="-5">
                          <a:latin typeface="Calibri"/>
                          <a:cs typeface="Calibri"/>
                        </a:rPr>
                        <a:t>metal,</a:t>
                      </a:r>
                      <a:r>
                        <a:rPr sz="600" b="1" spc="15">
                          <a:latin typeface="Calibri"/>
                          <a:cs typeface="Calibri"/>
                        </a:rPr>
                        <a:t> </a:t>
                      </a:r>
                      <a:r>
                        <a:rPr sz="600" b="1" spc="-5">
                          <a:latin typeface="Calibri"/>
                          <a:cs typeface="Calibri"/>
                        </a:rPr>
                        <a:t>plastic,</a:t>
                      </a:r>
                      <a:r>
                        <a:rPr sz="600" b="1">
                          <a:latin typeface="Calibri"/>
                          <a:cs typeface="Calibri"/>
                        </a:rPr>
                        <a:t> </a:t>
                      </a:r>
                      <a:r>
                        <a:rPr sz="600" b="1" spc="-5">
                          <a:latin typeface="Calibri"/>
                          <a:cs typeface="Calibri"/>
                        </a:rPr>
                        <a:t>glass,</a:t>
                      </a:r>
                      <a:r>
                        <a:rPr sz="600" b="1">
                          <a:latin typeface="Calibri"/>
                          <a:cs typeface="Calibri"/>
                        </a:rPr>
                        <a:t> </a:t>
                      </a:r>
                      <a:r>
                        <a:rPr sz="600" b="1" spc="-5">
                          <a:latin typeface="Calibri"/>
                          <a:cs typeface="Calibri"/>
                        </a:rPr>
                        <a:t>brick,</a:t>
                      </a:r>
                      <a:r>
                        <a:rPr sz="600" b="1">
                          <a:latin typeface="Calibri"/>
                          <a:cs typeface="Calibri"/>
                        </a:rPr>
                        <a:t> </a:t>
                      </a:r>
                      <a:r>
                        <a:rPr sz="600" b="1" spc="-5">
                          <a:latin typeface="Calibri"/>
                          <a:cs typeface="Calibri"/>
                        </a:rPr>
                        <a:t>rock,</a:t>
                      </a:r>
                      <a:r>
                        <a:rPr sz="600" b="1" spc="15">
                          <a:latin typeface="Calibri"/>
                          <a:cs typeface="Calibri"/>
                        </a:rPr>
                        <a:t> </a:t>
                      </a:r>
                      <a:r>
                        <a:rPr sz="600" b="1" spc="-5">
                          <a:latin typeface="Calibri"/>
                          <a:cs typeface="Calibri"/>
                        </a:rPr>
                        <a:t>paper</a:t>
                      </a:r>
                      <a:r>
                        <a:rPr sz="600" b="1" spc="5">
                          <a:latin typeface="Calibri"/>
                          <a:cs typeface="Calibri"/>
                        </a:rPr>
                        <a:t> </a:t>
                      </a:r>
                      <a:r>
                        <a:rPr sz="600" b="1" spc="-5">
                          <a:latin typeface="Calibri"/>
                          <a:cs typeface="Calibri"/>
                        </a:rPr>
                        <a:t>and</a:t>
                      </a:r>
                      <a:r>
                        <a:rPr sz="600" b="1" spc="10">
                          <a:latin typeface="Calibri"/>
                          <a:cs typeface="Calibri"/>
                        </a:rPr>
                        <a:t> </a:t>
                      </a:r>
                      <a:r>
                        <a:rPr sz="600" b="1" spc="-5">
                          <a:latin typeface="Calibri"/>
                          <a:cs typeface="Calibri"/>
                        </a:rPr>
                        <a:t>cardboard </a:t>
                      </a:r>
                      <a:r>
                        <a:rPr sz="600" b="1">
                          <a:latin typeface="Calibri"/>
                          <a:cs typeface="Calibri"/>
                        </a:rPr>
                        <a:t> </a:t>
                      </a:r>
                      <a:r>
                        <a:rPr sz="600" b="1" spc="-5">
                          <a:latin typeface="Calibri"/>
                          <a:cs typeface="Calibri"/>
                        </a:rPr>
                        <a:t>for particular</a:t>
                      </a:r>
                      <a:r>
                        <a:rPr sz="600" b="1">
                          <a:latin typeface="Calibri"/>
                          <a:cs typeface="Calibri"/>
                        </a:rPr>
                        <a:t> </a:t>
                      </a:r>
                      <a:r>
                        <a:rPr sz="600" b="1" spc="-5">
                          <a:latin typeface="Calibri"/>
                          <a:cs typeface="Calibri"/>
                        </a:rPr>
                        <a:t>uses.</a:t>
                      </a:r>
                      <a:endParaRPr sz="600">
                        <a:latin typeface="Calibri"/>
                        <a:cs typeface="Calibri"/>
                      </a:endParaRPr>
                    </a:p>
                    <a:p>
                      <a:pPr marL="525145" marR="58419" indent="-228600">
                        <a:lnSpc>
                          <a:spcPct val="101400"/>
                        </a:lnSpc>
                        <a:spcBef>
                          <a:spcPts val="35"/>
                        </a:spcBef>
                        <a:buFont typeface="Symbol"/>
                        <a:buChar char=""/>
                        <a:tabLst>
                          <a:tab pos="525145" algn="l"/>
                          <a:tab pos="525780" algn="l"/>
                        </a:tabLst>
                      </a:pPr>
                      <a:r>
                        <a:rPr sz="600" b="1" spc="-5">
                          <a:latin typeface="Calibri"/>
                          <a:cs typeface="Calibri"/>
                        </a:rPr>
                        <a:t>Find out</a:t>
                      </a:r>
                      <a:r>
                        <a:rPr sz="600" b="1">
                          <a:latin typeface="Calibri"/>
                          <a:cs typeface="Calibri"/>
                        </a:rPr>
                        <a:t> </a:t>
                      </a:r>
                      <a:r>
                        <a:rPr sz="600" b="1" spc="-5">
                          <a:latin typeface="Calibri"/>
                          <a:cs typeface="Calibri"/>
                        </a:rPr>
                        <a:t>how</a:t>
                      </a:r>
                      <a:r>
                        <a:rPr sz="600" b="1" spc="5">
                          <a:latin typeface="Calibri"/>
                          <a:cs typeface="Calibri"/>
                        </a:rPr>
                        <a:t> </a:t>
                      </a:r>
                      <a:r>
                        <a:rPr sz="600" b="1" spc="-5">
                          <a:latin typeface="Calibri"/>
                          <a:cs typeface="Calibri"/>
                        </a:rPr>
                        <a:t>the</a:t>
                      </a:r>
                      <a:r>
                        <a:rPr sz="600" b="1" spc="10">
                          <a:latin typeface="Calibri"/>
                          <a:cs typeface="Calibri"/>
                        </a:rPr>
                        <a:t> </a:t>
                      </a:r>
                      <a:r>
                        <a:rPr sz="600" b="1" spc="-5">
                          <a:latin typeface="Calibri"/>
                          <a:cs typeface="Calibri"/>
                        </a:rPr>
                        <a:t>shapes</a:t>
                      </a:r>
                      <a:r>
                        <a:rPr sz="600" b="1">
                          <a:latin typeface="Calibri"/>
                          <a:cs typeface="Calibri"/>
                        </a:rPr>
                        <a:t> of</a:t>
                      </a:r>
                      <a:r>
                        <a:rPr sz="600" b="1" spc="-10">
                          <a:latin typeface="Calibri"/>
                          <a:cs typeface="Calibri"/>
                        </a:rPr>
                        <a:t> </a:t>
                      </a:r>
                      <a:r>
                        <a:rPr sz="600" b="1" spc="-5">
                          <a:latin typeface="Calibri"/>
                          <a:cs typeface="Calibri"/>
                        </a:rPr>
                        <a:t>solid</a:t>
                      </a:r>
                      <a:r>
                        <a:rPr sz="600" b="1">
                          <a:latin typeface="Calibri"/>
                          <a:cs typeface="Calibri"/>
                        </a:rPr>
                        <a:t> </a:t>
                      </a:r>
                      <a:r>
                        <a:rPr sz="600" b="1" spc="-5">
                          <a:latin typeface="Calibri"/>
                          <a:cs typeface="Calibri"/>
                        </a:rPr>
                        <a:t>objects</a:t>
                      </a:r>
                      <a:r>
                        <a:rPr sz="600" b="1" spc="10">
                          <a:latin typeface="Calibri"/>
                          <a:cs typeface="Calibri"/>
                        </a:rPr>
                        <a:t> </a:t>
                      </a:r>
                      <a:r>
                        <a:rPr sz="600" b="1" spc="-5">
                          <a:latin typeface="Calibri"/>
                          <a:cs typeface="Calibri"/>
                        </a:rPr>
                        <a:t>made</a:t>
                      </a:r>
                      <a:r>
                        <a:rPr sz="600" b="1">
                          <a:latin typeface="Calibri"/>
                          <a:cs typeface="Calibri"/>
                        </a:rPr>
                        <a:t> </a:t>
                      </a:r>
                      <a:r>
                        <a:rPr sz="600" b="1" spc="-5">
                          <a:latin typeface="Calibri"/>
                          <a:cs typeface="Calibri"/>
                        </a:rPr>
                        <a:t>from</a:t>
                      </a:r>
                      <a:r>
                        <a:rPr sz="600" b="1" spc="10">
                          <a:latin typeface="Calibri"/>
                          <a:cs typeface="Calibri"/>
                        </a:rPr>
                        <a:t> </a:t>
                      </a:r>
                      <a:r>
                        <a:rPr sz="600" b="1" spc="-5">
                          <a:latin typeface="Calibri"/>
                          <a:cs typeface="Calibri"/>
                        </a:rPr>
                        <a:t>some</a:t>
                      </a:r>
                      <a:r>
                        <a:rPr sz="600" b="1">
                          <a:latin typeface="Calibri"/>
                          <a:cs typeface="Calibri"/>
                        </a:rPr>
                        <a:t> </a:t>
                      </a:r>
                      <a:r>
                        <a:rPr sz="600" b="1" spc="-5">
                          <a:latin typeface="Calibri"/>
                          <a:cs typeface="Calibri"/>
                        </a:rPr>
                        <a:t>materials</a:t>
                      </a:r>
                      <a:r>
                        <a:rPr sz="600" b="1" spc="5">
                          <a:latin typeface="Calibri"/>
                          <a:cs typeface="Calibri"/>
                        </a:rPr>
                        <a:t> </a:t>
                      </a:r>
                      <a:r>
                        <a:rPr sz="600" b="1" spc="-5">
                          <a:latin typeface="Calibri"/>
                          <a:cs typeface="Calibri"/>
                        </a:rPr>
                        <a:t>can </a:t>
                      </a:r>
                      <a:r>
                        <a:rPr sz="600" b="1" spc="-140">
                          <a:latin typeface="Calibri"/>
                          <a:cs typeface="Calibri"/>
                        </a:rPr>
                        <a:t> </a:t>
                      </a:r>
                      <a:r>
                        <a:rPr sz="600" b="1" spc="-5">
                          <a:latin typeface="Calibri"/>
                          <a:cs typeface="Calibri"/>
                        </a:rPr>
                        <a:t>be changed</a:t>
                      </a:r>
                      <a:r>
                        <a:rPr sz="600" b="1" spc="5">
                          <a:latin typeface="Calibri"/>
                          <a:cs typeface="Calibri"/>
                        </a:rPr>
                        <a:t> </a:t>
                      </a:r>
                      <a:r>
                        <a:rPr sz="600" b="1" spc="-5">
                          <a:latin typeface="Calibri"/>
                          <a:cs typeface="Calibri"/>
                        </a:rPr>
                        <a:t>by</a:t>
                      </a:r>
                      <a:r>
                        <a:rPr sz="600" b="1" spc="5">
                          <a:latin typeface="Calibri"/>
                          <a:cs typeface="Calibri"/>
                        </a:rPr>
                        <a:t> </a:t>
                      </a:r>
                      <a:r>
                        <a:rPr sz="600" b="1" spc="-5">
                          <a:latin typeface="Calibri"/>
                          <a:cs typeface="Calibri"/>
                        </a:rPr>
                        <a:t>squashing, bending, twisting</a:t>
                      </a:r>
                      <a:r>
                        <a:rPr sz="600" b="1" spc="5">
                          <a:latin typeface="Calibri"/>
                          <a:cs typeface="Calibri"/>
                        </a:rPr>
                        <a:t> </a:t>
                      </a:r>
                      <a:r>
                        <a:rPr sz="600" b="1" spc="-5">
                          <a:latin typeface="Calibri"/>
                          <a:cs typeface="Calibri"/>
                        </a:rPr>
                        <a:t>and stretching.</a:t>
                      </a:r>
                      <a:endParaRPr sz="600">
                        <a:latin typeface="Calibri"/>
                        <a:cs typeface="Calibri"/>
                      </a:endParaRPr>
                    </a:p>
                  </a:txBody>
                  <a:tcPr marL="0" marR="0" marT="345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3">
                  <a:txBody>
                    <a:bodyPr/>
                    <a:lstStyle/>
                    <a:p>
                      <a:pPr>
                        <a:lnSpc>
                          <a:spcPct val="100000"/>
                        </a:lnSpc>
                        <a:spcBef>
                          <a:spcPts val="5"/>
                        </a:spcBef>
                      </a:pPr>
                      <a:endParaRPr sz="700">
                        <a:latin typeface="Times New Roman"/>
                        <a:cs typeface="Times New Roman"/>
                      </a:endParaRPr>
                    </a:p>
                    <a:p>
                      <a:pPr marL="534035" indent="-229235">
                        <a:lnSpc>
                          <a:spcPct val="100000"/>
                        </a:lnSpc>
                        <a:spcBef>
                          <a:spcPts val="5"/>
                        </a:spcBef>
                        <a:buFont typeface="Symbol"/>
                        <a:buChar char=""/>
                        <a:tabLst>
                          <a:tab pos="534035" algn="l"/>
                          <a:tab pos="534670" algn="l"/>
                        </a:tabLst>
                      </a:pPr>
                      <a:r>
                        <a:rPr sz="600" spc="-5">
                          <a:latin typeface="Calibri"/>
                          <a:cs typeface="Calibri"/>
                        </a:rPr>
                        <a:t>What</a:t>
                      </a:r>
                      <a:r>
                        <a:rPr sz="600" spc="-25">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mixtures?</a:t>
                      </a:r>
                      <a:endParaRPr sz="600">
                        <a:latin typeface="Calibri"/>
                        <a:cs typeface="Calibri"/>
                      </a:endParaRPr>
                    </a:p>
                    <a:p>
                      <a:pPr marL="534035" indent="-229235">
                        <a:lnSpc>
                          <a:spcPct val="100000"/>
                        </a:lnSpc>
                        <a:spcBef>
                          <a:spcPts val="45"/>
                        </a:spcBef>
                        <a:buFont typeface="Symbol"/>
                        <a:buChar char=""/>
                        <a:tabLst>
                          <a:tab pos="534035" algn="l"/>
                          <a:tab pos="534670" algn="l"/>
                        </a:tabLst>
                      </a:pPr>
                      <a:r>
                        <a:rPr sz="600" spc="-5">
                          <a:latin typeface="Calibri"/>
                          <a:cs typeface="Calibri"/>
                        </a:rPr>
                        <a:t>What</a:t>
                      </a:r>
                      <a:r>
                        <a:rPr sz="600" spc="-20">
                          <a:latin typeface="Calibri"/>
                          <a:cs typeface="Calibri"/>
                        </a:rPr>
                        <a:t> </a:t>
                      </a:r>
                      <a:r>
                        <a:rPr sz="600" spc="-5">
                          <a:latin typeface="Calibri"/>
                          <a:cs typeface="Calibri"/>
                        </a:rPr>
                        <a:t>does</a:t>
                      </a:r>
                      <a:r>
                        <a:rPr sz="600" spc="-10">
                          <a:latin typeface="Calibri"/>
                          <a:cs typeface="Calibri"/>
                        </a:rPr>
                        <a:t> </a:t>
                      </a:r>
                      <a:r>
                        <a:rPr sz="600" spc="-5">
                          <a:latin typeface="Calibri"/>
                          <a:cs typeface="Calibri"/>
                        </a:rPr>
                        <a:t>dissolving</a:t>
                      </a:r>
                      <a:r>
                        <a:rPr sz="600" spc="-15">
                          <a:latin typeface="Calibri"/>
                          <a:cs typeface="Calibri"/>
                        </a:rPr>
                        <a:t> </a:t>
                      </a:r>
                      <a:r>
                        <a:rPr sz="600" spc="-5">
                          <a:latin typeface="Calibri"/>
                          <a:cs typeface="Calibri"/>
                        </a:rPr>
                        <a:t>mean?</a:t>
                      </a:r>
                      <a:endParaRPr sz="600">
                        <a:latin typeface="Calibri"/>
                        <a:cs typeface="Calibri"/>
                      </a:endParaRPr>
                    </a:p>
                    <a:p>
                      <a:pPr marL="534035" marR="146685" indent="-228600">
                        <a:lnSpc>
                          <a:spcPct val="101400"/>
                        </a:lnSpc>
                        <a:spcBef>
                          <a:spcPts val="50"/>
                        </a:spcBef>
                        <a:buFont typeface="Symbol"/>
                        <a:buChar char=""/>
                        <a:tabLst>
                          <a:tab pos="534035" algn="l"/>
                          <a:tab pos="534670" algn="l"/>
                        </a:tabLst>
                      </a:pPr>
                      <a:r>
                        <a:rPr sz="600" spc="-5">
                          <a:latin typeface="Calibri"/>
                          <a:cs typeface="Calibri"/>
                        </a:rPr>
                        <a:t>Which</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a:t>
                      </a:r>
                      <a:r>
                        <a:rPr sz="600" spc="5">
                          <a:latin typeface="Calibri"/>
                          <a:cs typeface="Calibri"/>
                        </a:rPr>
                        <a:t> </a:t>
                      </a:r>
                      <a:r>
                        <a:rPr sz="600" spc="-5">
                          <a:latin typeface="Calibri"/>
                          <a:cs typeface="Calibri"/>
                        </a:rPr>
                        <a:t>following</a:t>
                      </a:r>
                      <a:r>
                        <a:rPr sz="600">
                          <a:latin typeface="Calibri"/>
                          <a:cs typeface="Calibri"/>
                        </a:rPr>
                        <a:t> </a:t>
                      </a:r>
                      <a:r>
                        <a:rPr sz="600" spc="-5">
                          <a:latin typeface="Calibri"/>
                          <a:cs typeface="Calibri"/>
                        </a:rPr>
                        <a:t>dissolve</a:t>
                      </a:r>
                      <a:r>
                        <a:rPr sz="600" spc="5">
                          <a:latin typeface="Calibri"/>
                          <a:cs typeface="Calibri"/>
                        </a:rPr>
                        <a:t> </a:t>
                      </a:r>
                      <a:r>
                        <a:rPr sz="600" spc="-5">
                          <a:latin typeface="Calibri"/>
                          <a:cs typeface="Calibri"/>
                        </a:rPr>
                        <a:t>in</a:t>
                      </a:r>
                      <a:r>
                        <a:rPr sz="600" spc="5">
                          <a:latin typeface="Calibri"/>
                          <a:cs typeface="Calibri"/>
                        </a:rPr>
                        <a:t> </a:t>
                      </a:r>
                      <a:r>
                        <a:rPr sz="600" spc="-5">
                          <a:latin typeface="Calibri"/>
                          <a:cs typeface="Calibri"/>
                        </a:rPr>
                        <a:t>water:</a:t>
                      </a:r>
                      <a:r>
                        <a:rPr sz="600" spc="5">
                          <a:latin typeface="Calibri"/>
                          <a:cs typeface="Calibri"/>
                        </a:rPr>
                        <a:t> </a:t>
                      </a:r>
                      <a:r>
                        <a:rPr sz="600" spc="-5">
                          <a:latin typeface="Calibri"/>
                          <a:cs typeface="Calibri"/>
                        </a:rPr>
                        <a:t>sugar,</a:t>
                      </a:r>
                      <a:r>
                        <a:rPr sz="600" spc="15">
                          <a:latin typeface="Calibri"/>
                          <a:cs typeface="Calibri"/>
                        </a:rPr>
                        <a:t> </a:t>
                      </a:r>
                      <a:r>
                        <a:rPr sz="600" spc="-5">
                          <a:latin typeface="Calibri"/>
                          <a:cs typeface="Calibri"/>
                        </a:rPr>
                        <a:t>bicarbonate</a:t>
                      </a:r>
                      <a:r>
                        <a:rPr sz="60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soda, </a:t>
                      </a:r>
                      <a:r>
                        <a:rPr sz="600">
                          <a:latin typeface="Calibri"/>
                          <a:cs typeface="Calibri"/>
                        </a:rPr>
                        <a:t> </a:t>
                      </a:r>
                      <a:r>
                        <a:rPr sz="600" spc="-5">
                          <a:latin typeface="Calibri"/>
                          <a:cs typeface="Calibri"/>
                        </a:rPr>
                        <a:t>oil,</a:t>
                      </a:r>
                      <a:r>
                        <a:rPr sz="600">
                          <a:latin typeface="Calibri"/>
                          <a:cs typeface="Calibri"/>
                        </a:rPr>
                        <a:t> </a:t>
                      </a:r>
                      <a:r>
                        <a:rPr sz="600" spc="-5">
                          <a:latin typeface="Calibri"/>
                          <a:cs typeface="Calibri"/>
                        </a:rPr>
                        <a:t>chocolate,</a:t>
                      </a:r>
                      <a:r>
                        <a:rPr sz="600" spc="5">
                          <a:latin typeface="Calibri"/>
                          <a:cs typeface="Calibri"/>
                        </a:rPr>
                        <a:t> </a:t>
                      </a:r>
                      <a:r>
                        <a:rPr sz="600" spc="-5">
                          <a:latin typeface="Calibri"/>
                          <a:cs typeface="Calibri"/>
                        </a:rPr>
                        <a:t>coffees,</a:t>
                      </a:r>
                      <a:r>
                        <a:rPr sz="600" spc="5">
                          <a:latin typeface="Calibri"/>
                          <a:cs typeface="Calibri"/>
                        </a:rPr>
                        <a:t> </a:t>
                      </a:r>
                      <a:r>
                        <a:rPr sz="600" spc="-5">
                          <a:latin typeface="Calibri"/>
                          <a:cs typeface="Calibri"/>
                        </a:rPr>
                        <a:t>dark</a:t>
                      </a:r>
                      <a:r>
                        <a:rPr sz="600" spc="-10">
                          <a:latin typeface="Calibri"/>
                          <a:cs typeface="Calibri"/>
                        </a:rPr>
                        <a:t> </a:t>
                      </a:r>
                      <a:r>
                        <a:rPr sz="600" spc="-5">
                          <a:latin typeface="Calibri"/>
                          <a:cs typeface="Calibri"/>
                        </a:rPr>
                        <a:t>vinegar and</a:t>
                      </a:r>
                      <a:r>
                        <a:rPr sz="600">
                          <a:latin typeface="Calibri"/>
                          <a:cs typeface="Calibri"/>
                        </a:rPr>
                        <a:t> </a:t>
                      </a:r>
                      <a:r>
                        <a:rPr sz="600" spc="-5">
                          <a:latin typeface="Calibri"/>
                          <a:cs typeface="Calibri"/>
                        </a:rPr>
                        <a:t>wax?</a:t>
                      </a:r>
                      <a:endParaRPr sz="600">
                        <a:latin typeface="Calibri"/>
                        <a:cs typeface="Calibri"/>
                      </a:endParaRPr>
                    </a:p>
                    <a:p>
                      <a:pPr marL="534035" marR="309880" indent="-228600">
                        <a:lnSpc>
                          <a:spcPct val="101400"/>
                        </a:lnSpc>
                        <a:spcBef>
                          <a:spcPts val="35"/>
                        </a:spcBef>
                        <a:buFont typeface="Symbol"/>
                        <a:buChar char=""/>
                        <a:tabLst>
                          <a:tab pos="534035" algn="l"/>
                          <a:tab pos="534670" algn="l"/>
                        </a:tabLst>
                      </a:pPr>
                      <a:r>
                        <a:rPr sz="600" spc="-5">
                          <a:latin typeface="Calibri"/>
                          <a:cs typeface="Calibri"/>
                        </a:rPr>
                        <a:t>How</a:t>
                      </a:r>
                      <a:r>
                        <a:rPr sz="600">
                          <a:latin typeface="Calibri"/>
                          <a:cs typeface="Calibri"/>
                        </a:rPr>
                        <a:t> </a:t>
                      </a:r>
                      <a:r>
                        <a:rPr sz="600" spc="-5">
                          <a:latin typeface="Calibri"/>
                          <a:cs typeface="Calibri"/>
                        </a:rPr>
                        <a:t>does</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amount of</a:t>
                      </a:r>
                      <a:r>
                        <a:rPr sz="600">
                          <a:latin typeface="Calibri"/>
                          <a:cs typeface="Calibri"/>
                        </a:rPr>
                        <a:t> </a:t>
                      </a:r>
                      <a:r>
                        <a:rPr sz="600" spc="-5">
                          <a:latin typeface="Calibri"/>
                          <a:cs typeface="Calibri"/>
                        </a:rPr>
                        <a:t>water</a:t>
                      </a:r>
                      <a:r>
                        <a:rPr sz="600">
                          <a:latin typeface="Calibri"/>
                          <a:cs typeface="Calibri"/>
                        </a:rPr>
                        <a:t> </a:t>
                      </a:r>
                      <a:r>
                        <a:rPr sz="600" spc="-5">
                          <a:latin typeface="Calibri"/>
                          <a:cs typeface="Calibri"/>
                        </a:rPr>
                        <a:t>used</a:t>
                      </a:r>
                      <a:r>
                        <a:rPr sz="600" spc="10">
                          <a:latin typeface="Calibri"/>
                          <a:cs typeface="Calibri"/>
                        </a:rPr>
                        <a:t> </a:t>
                      </a:r>
                      <a:r>
                        <a:rPr sz="600" spc="-5">
                          <a:latin typeface="Calibri"/>
                          <a:cs typeface="Calibri"/>
                        </a:rPr>
                        <a:t>affect how</a:t>
                      </a:r>
                      <a:r>
                        <a:rPr sz="600">
                          <a:latin typeface="Calibri"/>
                          <a:cs typeface="Calibri"/>
                        </a:rPr>
                        <a:t> </a:t>
                      </a:r>
                      <a:r>
                        <a:rPr sz="600" spc="-5">
                          <a:latin typeface="Calibri"/>
                          <a:cs typeface="Calibri"/>
                        </a:rPr>
                        <a:t>much</a:t>
                      </a:r>
                      <a:r>
                        <a:rPr sz="600" spc="5">
                          <a:latin typeface="Calibri"/>
                          <a:cs typeface="Calibri"/>
                        </a:rPr>
                        <a:t> </a:t>
                      </a:r>
                      <a:r>
                        <a:rPr sz="600" spc="-5">
                          <a:latin typeface="Calibri"/>
                          <a:cs typeface="Calibri"/>
                        </a:rPr>
                        <a:t>sugar</a:t>
                      </a:r>
                      <a:r>
                        <a:rPr sz="600">
                          <a:latin typeface="Calibri"/>
                          <a:cs typeface="Calibri"/>
                        </a:rPr>
                        <a:t> </a:t>
                      </a:r>
                      <a:r>
                        <a:rPr sz="600" spc="-5">
                          <a:latin typeface="Calibri"/>
                          <a:cs typeface="Calibri"/>
                        </a:rPr>
                        <a:t>will </a:t>
                      </a:r>
                      <a:r>
                        <a:rPr sz="600" spc="-145">
                          <a:latin typeface="Calibri"/>
                          <a:cs typeface="Calibri"/>
                        </a:rPr>
                        <a:t> </a:t>
                      </a:r>
                      <a:r>
                        <a:rPr sz="600" spc="-5">
                          <a:latin typeface="Calibri"/>
                          <a:cs typeface="Calibri"/>
                        </a:rPr>
                        <a:t>dissolve</a:t>
                      </a:r>
                      <a:r>
                        <a:rPr sz="600" spc="-10">
                          <a:latin typeface="Calibri"/>
                          <a:cs typeface="Calibri"/>
                        </a:rPr>
                        <a:t> </a:t>
                      </a:r>
                      <a:r>
                        <a:rPr sz="600" spc="-5">
                          <a:latin typeface="Calibri"/>
                          <a:cs typeface="Calibri"/>
                        </a:rPr>
                        <a:t>in</a:t>
                      </a:r>
                      <a:r>
                        <a:rPr sz="600">
                          <a:latin typeface="Calibri"/>
                          <a:cs typeface="Calibri"/>
                        </a:rPr>
                        <a:t> </a:t>
                      </a:r>
                      <a:r>
                        <a:rPr sz="600" spc="-5">
                          <a:latin typeface="Calibri"/>
                          <a:cs typeface="Calibri"/>
                        </a:rPr>
                        <a:t>it?</a:t>
                      </a:r>
                      <a:endParaRPr sz="600">
                        <a:latin typeface="Calibri"/>
                        <a:cs typeface="Calibri"/>
                      </a:endParaRPr>
                    </a:p>
                    <a:p>
                      <a:pPr marL="534035" indent="-229235">
                        <a:lnSpc>
                          <a:spcPct val="100000"/>
                        </a:lnSpc>
                        <a:spcBef>
                          <a:spcPts val="60"/>
                        </a:spcBef>
                        <a:buFont typeface="Symbol"/>
                        <a:buChar char=""/>
                        <a:tabLst>
                          <a:tab pos="534035" algn="l"/>
                          <a:tab pos="534670" algn="l"/>
                        </a:tabLst>
                      </a:pPr>
                      <a:r>
                        <a:rPr sz="600" spc="-5">
                          <a:latin typeface="Calibri"/>
                          <a:cs typeface="Calibri"/>
                        </a:rPr>
                        <a:t>Which</a:t>
                      </a:r>
                      <a:r>
                        <a:rPr sz="600" spc="-10">
                          <a:latin typeface="Calibri"/>
                          <a:cs typeface="Calibri"/>
                        </a:rPr>
                        <a:t> </a:t>
                      </a:r>
                      <a:r>
                        <a:rPr sz="600" spc="-5">
                          <a:latin typeface="Calibri"/>
                          <a:cs typeface="Calibri"/>
                        </a:rPr>
                        <a:t>sweets</a:t>
                      </a:r>
                      <a:r>
                        <a:rPr sz="600" spc="-10">
                          <a:latin typeface="Calibri"/>
                          <a:cs typeface="Calibri"/>
                        </a:rPr>
                        <a:t> </a:t>
                      </a:r>
                      <a:r>
                        <a:rPr sz="600" spc="-5">
                          <a:latin typeface="Calibri"/>
                          <a:cs typeface="Calibri"/>
                        </a:rPr>
                        <a:t>dissolve</a:t>
                      </a:r>
                      <a:r>
                        <a:rPr sz="600" spc="-15">
                          <a:latin typeface="Calibri"/>
                          <a:cs typeface="Calibri"/>
                        </a:rPr>
                        <a:t> </a:t>
                      </a:r>
                      <a:r>
                        <a:rPr sz="600" spc="-5">
                          <a:latin typeface="Calibri"/>
                          <a:cs typeface="Calibri"/>
                        </a:rPr>
                        <a:t>in water?</a:t>
                      </a:r>
                      <a:endParaRPr sz="600">
                        <a:latin typeface="Calibri"/>
                        <a:cs typeface="Calibri"/>
                      </a:endParaRPr>
                    </a:p>
                    <a:p>
                      <a:pPr marL="534035" indent="-229235">
                        <a:lnSpc>
                          <a:spcPct val="100000"/>
                        </a:lnSpc>
                        <a:spcBef>
                          <a:spcPts val="50"/>
                        </a:spcBef>
                        <a:buFont typeface="Symbol"/>
                        <a:buChar char=""/>
                        <a:tabLst>
                          <a:tab pos="534035" algn="l"/>
                          <a:tab pos="534670" algn="l"/>
                        </a:tabLst>
                      </a:pPr>
                      <a:r>
                        <a:rPr sz="600" spc="-5">
                          <a:latin typeface="Calibri"/>
                          <a:cs typeface="Calibri"/>
                        </a:rPr>
                        <a:t>How</a:t>
                      </a:r>
                      <a:r>
                        <a:rPr sz="600" spc="-10">
                          <a:latin typeface="Calibri"/>
                          <a:cs typeface="Calibri"/>
                        </a:rPr>
                        <a:t> </a:t>
                      </a:r>
                      <a:r>
                        <a:rPr sz="600" spc="-5">
                          <a:latin typeface="Calibri"/>
                          <a:cs typeface="Calibri"/>
                        </a:rPr>
                        <a:t>can we</a:t>
                      </a:r>
                      <a:r>
                        <a:rPr sz="600" spc="-15">
                          <a:latin typeface="Calibri"/>
                          <a:cs typeface="Calibri"/>
                        </a:rPr>
                        <a:t> </a:t>
                      </a:r>
                      <a:r>
                        <a:rPr sz="600" spc="-5">
                          <a:latin typeface="Calibri"/>
                          <a:cs typeface="Calibri"/>
                        </a:rPr>
                        <a:t>separate</a:t>
                      </a:r>
                      <a:r>
                        <a:rPr sz="600" spc="-10">
                          <a:latin typeface="Calibri"/>
                          <a:cs typeface="Calibri"/>
                        </a:rPr>
                        <a:t> </a:t>
                      </a:r>
                      <a:r>
                        <a:rPr sz="600" spc="-5">
                          <a:latin typeface="Calibri"/>
                          <a:cs typeface="Calibri"/>
                        </a:rPr>
                        <a:t>mixtures?</a:t>
                      </a:r>
                      <a:endParaRPr sz="600">
                        <a:latin typeface="Calibri"/>
                        <a:cs typeface="Calibri"/>
                      </a:endParaRPr>
                    </a:p>
                    <a:p>
                      <a:pPr marL="534035" indent="-229235">
                        <a:lnSpc>
                          <a:spcPct val="100000"/>
                        </a:lnSpc>
                        <a:spcBef>
                          <a:spcPts val="45"/>
                        </a:spcBef>
                        <a:buFont typeface="Symbol"/>
                        <a:buChar char=""/>
                        <a:tabLst>
                          <a:tab pos="534035" algn="l"/>
                          <a:tab pos="534670" algn="l"/>
                        </a:tabLst>
                      </a:pPr>
                      <a:r>
                        <a:rPr sz="600" spc="-5">
                          <a:latin typeface="Calibri"/>
                          <a:cs typeface="Calibri"/>
                        </a:rPr>
                        <a:t>How can we</a:t>
                      </a:r>
                      <a:r>
                        <a:rPr sz="600" spc="-10">
                          <a:latin typeface="Calibri"/>
                          <a:cs typeface="Calibri"/>
                        </a:rPr>
                        <a:t> </a:t>
                      </a:r>
                      <a:r>
                        <a:rPr sz="600" spc="-5">
                          <a:latin typeface="Calibri"/>
                          <a:cs typeface="Calibri"/>
                        </a:rPr>
                        <a:t>clean our</a:t>
                      </a:r>
                      <a:r>
                        <a:rPr sz="600" spc="-10">
                          <a:latin typeface="Calibri"/>
                          <a:cs typeface="Calibri"/>
                        </a:rPr>
                        <a:t> </a:t>
                      </a:r>
                      <a:r>
                        <a:rPr sz="600" spc="-5">
                          <a:latin typeface="Calibri"/>
                          <a:cs typeface="Calibri"/>
                        </a:rPr>
                        <a:t>dirty water?</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5"/>
                        </a:spcBef>
                      </a:pPr>
                      <a:endParaRPr sz="600">
                        <a:latin typeface="Times New Roman"/>
                        <a:cs typeface="Times New Roman"/>
                      </a:endParaRPr>
                    </a:p>
                    <a:p>
                      <a:pPr marL="525780" marR="139065" indent="-228600">
                        <a:lnSpc>
                          <a:spcPct val="102099"/>
                        </a:lnSpc>
                        <a:spcBef>
                          <a:spcPts val="5"/>
                        </a:spcBef>
                        <a:buFont typeface="Symbol"/>
                        <a:buChar char=""/>
                        <a:tabLst>
                          <a:tab pos="525145" algn="l"/>
                          <a:tab pos="525780" algn="l"/>
                        </a:tabLst>
                      </a:pPr>
                      <a:r>
                        <a:rPr sz="600" spc="-5">
                          <a:latin typeface="Calibri"/>
                          <a:cs typeface="Calibri"/>
                        </a:rPr>
                        <a:t>Compare and</a:t>
                      </a:r>
                      <a:r>
                        <a:rPr sz="600">
                          <a:latin typeface="Calibri"/>
                          <a:cs typeface="Calibri"/>
                        </a:rPr>
                        <a:t> </a:t>
                      </a:r>
                      <a:r>
                        <a:rPr sz="600" spc="-5">
                          <a:latin typeface="Calibri"/>
                          <a:cs typeface="Calibri"/>
                        </a:rPr>
                        <a:t>group</a:t>
                      </a:r>
                      <a:r>
                        <a:rPr sz="600" spc="5">
                          <a:latin typeface="Calibri"/>
                          <a:cs typeface="Calibri"/>
                        </a:rPr>
                        <a:t> </a:t>
                      </a:r>
                      <a:r>
                        <a:rPr sz="600" spc="-5">
                          <a:latin typeface="Calibri"/>
                          <a:cs typeface="Calibri"/>
                        </a:rPr>
                        <a:t>together</a:t>
                      </a:r>
                      <a:r>
                        <a:rPr sz="600" spc="10">
                          <a:latin typeface="Calibri"/>
                          <a:cs typeface="Calibri"/>
                        </a:rPr>
                        <a:t> </a:t>
                      </a:r>
                      <a:r>
                        <a:rPr sz="600" spc="-5">
                          <a:latin typeface="Calibri"/>
                          <a:cs typeface="Calibri"/>
                        </a:rPr>
                        <a:t>everyday</a:t>
                      </a:r>
                      <a:r>
                        <a:rPr sz="600" spc="5">
                          <a:latin typeface="Calibri"/>
                          <a:cs typeface="Calibri"/>
                        </a:rPr>
                        <a:t> </a:t>
                      </a:r>
                      <a:r>
                        <a:rPr sz="600" spc="-5">
                          <a:latin typeface="Calibri"/>
                          <a:cs typeface="Calibri"/>
                        </a:rPr>
                        <a:t>materials</a:t>
                      </a:r>
                      <a:r>
                        <a:rPr sz="600" spc="5">
                          <a:latin typeface="Calibri"/>
                          <a:cs typeface="Calibri"/>
                        </a:rPr>
                        <a:t> </a:t>
                      </a:r>
                      <a:r>
                        <a:rPr sz="600" spc="-5">
                          <a:latin typeface="Calibri"/>
                          <a:cs typeface="Calibri"/>
                        </a:rPr>
                        <a:t>on</a:t>
                      </a:r>
                      <a:r>
                        <a:rPr sz="600">
                          <a:latin typeface="Calibri"/>
                          <a:cs typeface="Calibri"/>
                        </a:rPr>
                        <a:t> </a:t>
                      </a:r>
                      <a:r>
                        <a:rPr sz="600" spc="-5">
                          <a:latin typeface="Calibri"/>
                          <a:cs typeface="Calibri"/>
                        </a:rPr>
                        <a:t>the</a:t>
                      </a:r>
                      <a:r>
                        <a:rPr sz="600">
                          <a:latin typeface="Calibri"/>
                          <a:cs typeface="Calibri"/>
                        </a:rPr>
                        <a:t> </a:t>
                      </a:r>
                      <a:r>
                        <a:rPr sz="600" spc="-5">
                          <a:latin typeface="Calibri"/>
                          <a:cs typeface="Calibri"/>
                        </a:rPr>
                        <a:t>basis</a:t>
                      </a:r>
                      <a:r>
                        <a:rPr sz="600">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their </a:t>
                      </a:r>
                      <a:r>
                        <a:rPr sz="600">
                          <a:latin typeface="Calibri"/>
                          <a:cs typeface="Calibri"/>
                        </a:rPr>
                        <a:t> </a:t>
                      </a:r>
                      <a:r>
                        <a:rPr sz="600" spc="-5">
                          <a:latin typeface="Calibri"/>
                          <a:cs typeface="Calibri"/>
                        </a:rPr>
                        <a:t>properties,</a:t>
                      </a:r>
                      <a:r>
                        <a:rPr sz="600" spc="20">
                          <a:latin typeface="Calibri"/>
                          <a:cs typeface="Calibri"/>
                        </a:rPr>
                        <a:t> </a:t>
                      </a:r>
                      <a:r>
                        <a:rPr sz="600" spc="-5">
                          <a:latin typeface="Calibri"/>
                          <a:cs typeface="Calibri"/>
                        </a:rPr>
                        <a:t>including</a:t>
                      </a:r>
                      <a:r>
                        <a:rPr sz="600" spc="10">
                          <a:latin typeface="Calibri"/>
                          <a:cs typeface="Calibri"/>
                        </a:rPr>
                        <a:t> </a:t>
                      </a:r>
                      <a:r>
                        <a:rPr sz="600" spc="-5">
                          <a:latin typeface="Calibri"/>
                          <a:cs typeface="Calibri"/>
                        </a:rPr>
                        <a:t>their</a:t>
                      </a:r>
                      <a:r>
                        <a:rPr sz="600" spc="10">
                          <a:latin typeface="Calibri"/>
                          <a:cs typeface="Calibri"/>
                        </a:rPr>
                        <a:t> </a:t>
                      </a:r>
                      <a:r>
                        <a:rPr sz="600" spc="-5">
                          <a:latin typeface="Calibri"/>
                          <a:cs typeface="Calibri"/>
                        </a:rPr>
                        <a:t>hardness,</a:t>
                      </a:r>
                      <a:r>
                        <a:rPr sz="600" spc="20">
                          <a:latin typeface="Calibri"/>
                          <a:cs typeface="Calibri"/>
                        </a:rPr>
                        <a:t> </a:t>
                      </a:r>
                      <a:r>
                        <a:rPr sz="600" spc="-5">
                          <a:latin typeface="Calibri"/>
                          <a:cs typeface="Calibri"/>
                        </a:rPr>
                        <a:t>solubility,</a:t>
                      </a:r>
                      <a:r>
                        <a:rPr sz="600" spc="25">
                          <a:latin typeface="Calibri"/>
                          <a:cs typeface="Calibri"/>
                        </a:rPr>
                        <a:t> </a:t>
                      </a:r>
                      <a:r>
                        <a:rPr sz="600" spc="-5">
                          <a:latin typeface="Calibri"/>
                          <a:cs typeface="Calibri"/>
                        </a:rPr>
                        <a:t>transparency,</a:t>
                      </a:r>
                      <a:r>
                        <a:rPr sz="600" spc="20">
                          <a:latin typeface="Calibri"/>
                          <a:cs typeface="Calibri"/>
                        </a:rPr>
                        <a:t> </a:t>
                      </a:r>
                      <a:r>
                        <a:rPr sz="600" spc="-5">
                          <a:latin typeface="Calibri"/>
                          <a:cs typeface="Calibri"/>
                        </a:rPr>
                        <a:t>conductivity </a:t>
                      </a:r>
                      <a:r>
                        <a:rPr sz="600" spc="-140">
                          <a:latin typeface="Calibri"/>
                          <a:cs typeface="Calibri"/>
                        </a:rPr>
                        <a:t> </a:t>
                      </a:r>
                      <a:r>
                        <a:rPr sz="600" spc="-5">
                          <a:latin typeface="Calibri"/>
                          <a:cs typeface="Calibri"/>
                        </a:rPr>
                        <a:t>(electrical and</a:t>
                      </a:r>
                      <a:r>
                        <a:rPr sz="600">
                          <a:latin typeface="Calibri"/>
                          <a:cs typeface="Calibri"/>
                        </a:rPr>
                        <a:t> </a:t>
                      </a:r>
                      <a:r>
                        <a:rPr sz="600" spc="-5">
                          <a:latin typeface="Calibri"/>
                          <a:cs typeface="Calibri"/>
                        </a:rPr>
                        <a:t>thermal),</a:t>
                      </a:r>
                      <a:r>
                        <a:rPr sz="600" spc="5">
                          <a:latin typeface="Calibri"/>
                          <a:cs typeface="Calibri"/>
                        </a:rPr>
                        <a:t> </a:t>
                      </a:r>
                      <a:r>
                        <a:rPr sz="600" spc="-5">
                          <a:latin typeface="Calibri"/>
                          <a:cs typeface="Calibri"/>
                        </a:rPr>
                        <a:t>and</a:t>
                      </a:r>
                      <a:r>
                        <a:rPr sz="600">
                          <a:latin typeface="Calibri"/>
                          <a:cs typeface="Calibri"/>
                        </a:rPr>
                        <a:t> </a:t>
                      </a:r>
                      <a:r>
                        <a:rPr sz="600" spc="-5">
                          <a:latin typeface="Calibri"/>
                          <a:cs typeface="Calibri"/>
                        </a:rPr>
                        <a:t>response to</a:t>
                      </a:r>
                      <a:r>
                        <a:rPr sz="600">
                          <a:latin typeface="Calibri"/>
                          <a:cs typeface="Calibri"/>
                        </a:rPr>
                        <a:t> </a:t>
                      </a:r>
                      <a:r>
                        <a:rPr sz="600" spc="-5">
                          <a:latin typeface="Calibri"/>
                          <a:cs typeface="Calibri"/>
                        </a:rPr>
                        <a:t>magnets.</a:t>
                      </a:r>
                      <a:endParaRPr sz="600">
                        <a:latin typeface="Calibri"/>
                        <a:cs typeface="Calibri"/>
                      </a:endParaRPr>
                    </a:p>
                    <a:p>
                      <a:pPr marL="525780" marR="154305" indent="-228600">
                        <a:lnSpc>
                          <a:spcPct val="101400"/>
                        </a:lnSpc>
                        <a:spcBef>
                          <a:spcPts val="35"/>
                        </a:spcBef>
                        <a:buFont typeface="Symbol"/>
                        <a:buChar char=""/>
                        <a:tabLst>
                          <a:tab pos="525145" algn="l"/>
                          <a:tab pos="525780" algn="l"/>
                        </a:tabLst>
                      </a:pPr>
                      <a:r>
                        <a:rPr sz="600" spc="-5">
                          <a:latin typeface="Calibri"/>
                          <a:cs typeface="Calibri"/>
                        </a:rPr>
                        <a:t>Give reasons</a:t>
                      </a:r>
                      <a:r>
                        <a:rPr sz="600" spc="5">
                          <a:latin typeface="Calibri"/>
                          <a:cs typeface="Calibri"/>
                        </a:rPr>
                        <a:t> </a:t>
                      </a:r>
                      <a:r>
                        <a:rPr sz="600" spc="-5">
                          <a:latin typeface="Calibri"/>
                          <a:cs typeface="Calibri"/>
                        </a:rPr>
                        <a:t>based</a:t>
                      </a:r>
                      <a:r>
                        <a:rPr sz="600" spc="10">
                          <a:latin typeface="Calibri"/>
                          <a:cs typeface="Calibri"/>
                        </a:rPr>
                        <a:t> </a:t>
                      </a:r>
                      <a:r>
                        <a:rPr sz="600">
                          <a:latin typeface="Calibri"/>
                          <a:cs typeface="Calibri"/>
                        </a:rPr>
                        <a:t>on</a:t>
                      </a:r>
                      <a:r>
                        <a:rPr sz="600" spc="5">
                          <a:latin typeface="Calibri"/>
                          <a:cs typeface="Calibri"/>
                        </a:rPr>
                        <a:t> </a:t>
                      </a:r>
                      <a:r>
                        <a:rPr sz="600" spc="-5">
                          <a:latin typeface="Calibri"/>
                          <a:cs typeface="Calibri"/>
                        </a:rPr>
                        <a:t>evidence from</a:t>
                      </a:r>
                      <a:r>
                        <a:rPr sz="600">
                          <a:latin typeface="Calibri"/>
                          <a:cs typeface="Calibri"/>
                        </a:rPr>
                        <a:t> </a:t>
                      </a:r>
                      <a:r>
                        <a:rPr sz="600" spc="-5">
                          <a:latin typeface="Calibri"/>
                          <a:cs typeface="Calibri"/>
                        </a:rPr>
                        <a:t>comparative</a:t>
                      </a:r>
                      <a:r>
                        <a:rPr sz="60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fair</a:t>
                      </a:r>
                      <a:r>
                        <a:rPr sz="600" spc="20">
                          <a:latin typeface="Calibri"/>
                          <a:cs typeface="Calibri"/>
                        </a:rPr>
                        <a:t> </a:t>
                      </a:r>
                      <a:r>
                        <a:rPr sz="600" spc="-5">
                          <a:latin typeface="Calibri"/>
                          <a:cs typeface="Calibri"/>
                        </a:rPr>
                        <a:t>tests,</a:t>
                      </a:r>
                      <a:r>
                        <a:rPr sz="600" spc="10">
                          <a:latin typeface="Calibri"/>
                          <a:cs typeface="Calibri"/>
                        </a:rPr>
                        <a:t> </a:t>
                      </a:r>
                      <a:r>
                        <a:rPr sz="600" spc="-5">
                          <a:latin typeface="Calibri"/>
                          <a:cs typeface="Calibri"/>
                        </a:rPr>
                        <a:t>for</a:t>
                      </a:r>
                      <a:r>
                        <a:rPr sz="600" spc="10">
                          <a:latin typeface="Calibri"/>
                          <a:cs typeface="Calibri"/>
                        </a:rPr>
                        <a:t> </a:t>
                      </a:r>
                      <a:r>
                        <a:rPr sz="600" spc="-5">
                          <a:latin typeface="Calibri"/>
                          <a:cs typeface="Calibri"/>
                        </a:rPr>
                        <a:t>the </a:t>
                      </a:r>
                      <a:r>
                        <a:rPr sz="600">
                          <a:latin typeface="Calibri"/>
                          <a:cs typeface="Calibri"/>
                        </a:rPr>
                        <a:t> </a:t>
                      </a:r>
                      <a:r>
                        <a:rPr sz="600" spc="-5">
                          <a:latin typeface="Calibri"/>
                          <a:cs typeface="Calibri"/>
                        </a:rPr>
                        <a:t>particular</a:t>
                      </a:r>
                      <a:r>
                        <a:rPr sz="600" spc="5">
                          <a:latin typeface="Calibri"/>
                          <a:cs typeface="Calibri"/>
                        </a:rPr>
                        <a:t> </a:t>
                      </a:r>
                      <a:r>
                        <a:rPr sz="600" spc="-5">
                          <a:latin typeface="Calibri"/>
                          <a:cs typeface="Calibri"/>
                        </a:rPr>
                        <a:t>uses</a:t>
                      </a:r>
                      <a:r>
                        <a:rPr sz="600" spc="10">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everyday</a:t>
                      </a:r>
                      <a:r>
                        <a:rPr sz="600" spc="15">
                          <a:latin typeface="Calibri"/>
                          <a:cs typeface="Calibri"/>
                        </a:rPr>
                        <a:t> </a:t>
                      </a:r>
                      <a:r>
                        <a:rPr sz="600" spc="-5">
                          <a:latin typeface="Calibri"/>
                          <a:cs typeface="Calibri"/>
                        </a:rPr>
                        <a:t>materials,</a:t>
                      </a:r>
                      <a:r>
                        <a:rPr sz="600" spc="20">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wood,</a:t>
                      </a:r>
                      <a:r>
                        <a:rPr sz="600" spc="15">
                          <a:latin typeface="Calibri"/>
                          <a:cs typeface="Calibri"/>
                        </a:rPr>
                        <a:t> </a:t>
                      </a:r>
                      <a:r>
                        <a:rPr sz="600" spc="-10">
                          <a:latin typeface="Calibri"/>
                          <a:cs typeface="Calibri"/>
                        </a:rPr>
                        <a:t>metals</a:t>
                      </a:r>
                      <a:r>
                        <a:rPr sz="600" spc="10">
                          <a:latin typeface="Calibri"/>
                          <a:cs typeface="Calibri"/>
                        </a:rPr>
                        <a:t> </a:t>
                      </a:r>
                      <a:r>
                        <a:rPr sz="600" spc="-5">
                          <a:latin typeface="Calibri"/>
                          <a:cs typeface="Calibri"/>
                        </a:rPr>
                        <a:t>and</a:t>
                      </a:r>
                      <a:r>
                        <a:rPr sz="600" spc="10">
                          <a:latin typeface="Calibri"/>
                          <a:cs typeface="Calibri"/>
                        </a:rPr>
                        <a:t> </a:t>
                      </a:r>
                      <a:r>
                        <a:rPr sz="600" spc="-5">
                          <a:latin typeface="Calibri"/>
                          <a:cs typeface="Calibri"/>
                        </a:rPr>
                        <a:t>plastic.</a:t>
                      </a:r>
                      <a:endParaRPr sz="600">
                        <a:latin typeface="Calibri"/>
                        <a:cs typeface="Calibri"/>
                      </a:endParaRPr>
                    </a:p>
                    <a:p>
                      <a:pPr marL="525780" marR="214629" indent="-228600">
                        <a:lnSpc>
                          <a:spcPct val="102899"/>
                        </a:lnSpc>
                        <a:spcBef>
                          <a:spcPts val="25"/>
                        </a:spcBef>
                        <a:buFont typeface="Symbol"/>
                        <a:buChar char=""/>
                        <a:tabLst>
                          <a:tab pos="525145" algn="l"/>
                          <a:tab pos="525780" algn="l"/>
                        </a:tabLst>
                      </a:pPr>
                      <a:r>
                        <a:rPr sz="600" spc="-5">
                          <a:latin typeface="Calibri"/>
                          <a:cs typeface="Calibri"/>
                        </a:rPr>
                        <a:t>Demonstrate</a:t>
                      </a:r>
                      <a:r>
                        <a:rPr sz="600" spc="15">
                          <a:latin typeface="Calibri"/>
                          <a:cs typeface="Calibri"/>
                        </a:rPr>
                        <a:t> </a:t>
                      </a:r>
                      <a:r>
                        <a:rPr sz="600" spc="-5">
                          <a:latin typeface="Calibri"/>
                          <a:cs typeface="Calibri"/>
                        </a:rPr>
                        <a:t>that</a:t>
                      </a:r>
                      <a:r>
                        <a:rPr sz="600" spc="-10">
                          <a:latin typeface="Calibri"/>
                          <a:cs typeface="Calibri"/>
                        </a:rPr>
                        <a:t> </a:t>
                      </a:r>
                      <a:r>
                        <a:rPr sz="600" spc="-5">
                          <a:latin typeface="Calibri"/>
                          <a:cs typeface="Calibri"/>
                        </a:rPr>
                        <a:t>dissolving,</a:t>
                      </a:r>
                      <a:r>
                        <a:rPr sz="600" spc="10">
                          <a:latin typeface="Calibri"/>
                          <a:cs typeface="Calibri"/>
                        </a:rPr>
                        <a:t> </a:t>
                      </a:r>
                      <a:r>
                        <a:rPr sz="600" spc="-5">
                          <a:latin typeface="Calibri"/>
                          <a:cs typeface="Calibri"/>
                        </a:rPr>
                        <a:t>mixing</a:t>
                      </a:r>
                      <a:r>
                        <a:rPr sz="600" spc="10">
                          <a:latin typeface="Calibri"/>
                          <a:cs typeface="Calibri"/>
                        </a:rPr>
                        <a:t> </a:t>
                      </a:r>
                      <a:r>
                        <a:rPr sz="600" spc="-5">
                          <a:latin typeface="Calibri"/>
                          <a:cs typeface="Calibri"/>
                        </a:rPr>
                        <a:t>and</a:t>
                      </a:r>
                      <a:r>
                        <a:rPr sz="600" spc="5">
                          <a:latin typeface="Calibri"/>
                          <a:cs typeface="Calibri"/>
                        </a:rPr>
                        <a:t> </a:t>
                      </a:r>
                      <a:r>
                        <a:rPr sz="600" spc="-5">
                          <a:latin typeface="Calibri"/>
                          <a:cs typeface="Calibri"/>
                        </a:rPr>
                        <a:t>changes</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state</a:t>
                      </a:r>
                      <a:r>
                        <a:rPr sz="600">
                          <a:latin typeface="Calibri"/>
                          <a:cs typeface="Calibri"/>
                        </a:rPr>
                        <a:t> </a:t>
                      </a:r>
                      <a:r>
                        <a:rPr sz="600" spc="-5">
                          <a:latin typeface="Calibri"/>
                          <a:cs typeface="Calibri"/>
                        </a:rPr>
                        <a:t>are</a:t>
                      </a:r>
                      <a:r>
                        <a:rPr sz="600" spc="15">
                          <a:latin typeface="Calibri"/>
                          <a:cs typeface="Calibri"/>
                        </a:rPr>
                        <a:t> </a:t>
                      </a:r>
                      <a:r>
                        <a:rPr sz="600" spc="-5">
                          <a:latin typeface="Calibri"/>
                          <a:cs typeface="Calibri"/>
                        </a:rPr>
                        <a:t>reversible </a:t>
                      </a:r>
                      <a:r>
                        <a:rPr sz="600" spc="-145">
                          <a:latin typeface="Calibri"/>
                          <a:cs typeface="Calibri"/>
                        </a:rPr>
                        <a:t> </a:t>
                      </a:r>
                      <a:r>
                        <a:rPr sz="600">
                          <a:latin typeface="Calibri"/>
                          <a:cs typeface="Calibri"/>
                        </a:rPr>
                        <a:t>changes.</a:t>
                      </a:r>
                    </a:p>
                    <a:p>
                      <a:pPr marL="525780" marR="161290" indent="-228600">
                        <a:lnSpc>
                          <a:spcPct val="101400"/>
                        </a:lnSpc>
                        <a:spcBef>
                          <a:spcPts val="35"/>
                        </a:spcBef>
                        <a:buFont typeface="Symbol"/>
                        <a:buChar char=""/>
                        <a:tabLst>
                          <a:tab pos="525145" algn="l"/>
                          <a:tab pos="525780" algn="l"/>
                        </a:tabLst>
                      </a:pPr>
                      <a:r>
                        <a:rPr sz="600" spc="-5">
                          <a:latin typeface="Calibri"/>
                          <a:cs typeface="Calibri"/>
                        </a:rPr>
                        <a:t>Explain</a:t>
                      </a:r>
                      <a:r>
                        <a:rPr sz="600" spc="15">
                          <a:latin typeface="Calibri"/>
                          <a:cs typeface="Calibri"/>
                        </a:rPr>
                        <a:t> </a:t>
                      </a:r>
                      <a:r>
                        <a:rPr sz="600" spc="-5">
                          <a:latin typeface="Calibri"/>
                          <a:cs typeface="Calibri"/>
                        </a:rPr>
                        <a:t>that some</a:t>
                      </a:r>
                      <a:r>
                        <a:rPr sz="600">
                          <a:latin typeface="Calibri"/>
                          <a:cs typeface="Calibri"/>
                        </a:rPr>
                        <a:t> </a:t>
                      </a:r>
                      <a:r>
                        <a:rPr sz="600" spc="-5">
                          <a:latin typeface="Calibri"/>
                          <a:cs typeface="Calibri"/>
                        </a:rPr>
                        <a:t>changes</a:t>
                      </a:r>
                      <a:r>
                        <a:rPr sz="600" spc="5">
                          <a:latin typeface="Calibri"/>
                          <a:cs typeface="Calibri"/>
                        </a:rPr>
                        <a:t> </a:t>
                      </a:r>
                      <a:r>
                        <a:rPr sz="600" spc="-5">
                          <a:latin typeface="Calibri"/>
                          <a:cs typeface="Calibri"/>
                        </a:rPr>
                        <a:t>result</a:t>
                      </a:r>
                      <a:r>
                        <a:rPr sz="600" spc="10">
                          <a:latin typeface="Calibri"/>
                          <a:cs typeface="Calibri"/>
                        </a:rPr>
                        <a:t> </a:t>
                      </a:r>
                      <a:r>
                        <a:rPr sz="600" spc="-10">
                          <a:latin typeface="Calibri"/>
                          <a:cs typeface="Calibri"/>
                        </a:rPr>
                        <a:t>in</a:t>
                      </a:r>
                      <a:r>
                        <a:rPr sz="600" spc="5">
                          <a:latin typeface="Calibri"/>
                          <a:cs typeface="Calibri"/>
                        </a:rPr>
                        <a:t> </a:t>
                      </a:r>
                      <a:r>
                        <a:rPr sz="600" spc="-5">
                          <a:latin typeface="Calibri"/>
                          <a:cs typeface="Calibri"/>
                        </a:rPr>
                        <a:t>the</a:t>
                      </a:r>
                      <a:r>
                        <a:rPr sz="600">
                          <a:latin typeface="Calibri"/>
                          <a:cs typeface="Calibri"/>
                        </a:rPr>
                        <a:t> </a:t>
                      </a:r>
                      <a:r>
                        <a:rPr sz="600" spc="-5">
                          <a:latin typeface="Calibri"/>
                          <a:cs typeface="Calibri"/>
                        </a:rPr>
                        <a:t>formation</a:t>
                      </a:r>
                      <a:r>
                        <a:rPr sz="600" spc="5">
                          <a:latin typeface="Calibri"/>
                          <a:cs typeface="Calibri"/>
                        </a:rPr>
                        <a:t> </a:t>
                      </a:r>
                      <a:r>
                        <a:rPr sz="600" spc="-5">
                          <a:latin typeface="Calibri"/>
                          <a:cs typeface="Calibri"/>
                        </a:rPr>
                        <a:t>of</a:t>
                      </a:r>
                      <a:r>
                        <a:rPr sz="600" spc="5">
                          <a:latin typeface="Calibri"/>
                          <a:cs typeface="Calibri"/>
                        </a:rPr>
                        <a:t> </a:t>
                      </a:r>
                      <a:r>
                        <a:rPr sz="600" spc="-5">
                          <a:latin typeface="Calibri"/>
                          <a:cs typeface="Calibri"/>
                        </a:rPr>
                        <a:t>new</a:t>
                      </a:r>
                      <a:r>
                        <a:rPr sz="600" spc="10">
                          <a:latin typeface="Calibri"/>
                          <a:cs typeface="Calibri"/>
                        </a:rPr>
                        <a:t> </a:t>
                      </a:r>
                      <a:r>
                        <a:rPr sz="600" spc="-5">
                          <a:latin typeface="Calibri"/>
                          <a:cs typeface="Calibri"/>
                        </a:rPr>
                        <a:t>materials,</a:t>
                      </a:r>
                      <a:r>
                        <a:rPr sz="600" spc="10">
                          <a:latin typeface="Calibri"/>
                          <a:cs typeface="Calibri"/>
                        </a:rPr>
                        <a:t> </a:t>
                      </a:r>
                      <a:r>
                        <a:rPr sz="600" spc="-5">
                          <a:latin typeface="Calibri"/>
                          <a:cs typeface="Calibri"/>
                        </a:rPr>
                        <a:t>and </a:t>
                      </a:r>
                      <a:r>
                        <a:rPr sz="600">
                          <a:latin typeface="Calibri"/>
                          <a:cs typeface="Calibri"/>
                        </a:rPr>
                        <a:t> </a:t>
                      </a:r>
                      <a:r>
                        <a:rPr sz="600" spc="-5">
                          <a:latin typeface="Calibri"/>
                          <a:cs typeface="Calibri"/>
                        </a:rPr>
                        <a:t>this</a:t>
                      </a:r>
                      <a:r>
                        <a:rPr sz="600" spc="5">
                          <a:latin typeface="Calibri"/>
                          <a:cs typeface="Calibri"/>
                        </a:rPr>
                        <a:t> </a:t>
                      </a:r>
                      <a:r>
                        <a:rPr sz="600" spc="-5">
                          <a:latin typeface="Calibri"/>
                          <a:cs typeface="Calibri"/>
                        </a:rPr>
                        <a:t>kind</a:t>
                      </a:r>
                      <a:r>
                        <a:rPr sz="600" spc="15">
                          <a:latin typeface="Calibri"/>
                          <a:cs typeface="Calibri"/>
                        </a:rPr>
                        <a:t> </a:t>
                      </a:r>
                      <a:r>
                        <a:rPr sz="600" spc="-5">
                          <a:latin typeface="Calibri"/>
                          <a:cs typeface="Calibri"/>
                        </a:rPr>
                        <a:t>of</a:t>
                      </a:r>
                      <a:r>
                        <a:rPr sz="600" spc="10">
                          <a:latin typeface="Calibri"/>
                          <a:cs typeface="Calibri"/>
                        </a:rPr>
                        <a:t> </a:t>
                      </a:r>
                      <a:r>
                        <a:rPr sz="600" spc="-5">
                          <a:latin typeface="Calibri"/>
                          <a:cs typeface="Calibri"/>
                        </a:rPr>
                        <a:t>change</a:t>
                      </a:r>
                      <a:r>
                        <a:rPr sz="600" spc="5">
                          <a:latin typeface="Calibri"/>
                          <a:cs typeface="Calibri"/>
                        </a:rPr>
                        <a:t> </a:t>
                      </a:r>
                      <a:r>
                        <a:rPr sz="600" spc="-5">
                          <a:latin typeface="Calibri"/>
                          <a:cs typeface="Calibri"/>
                        </a:rPr>
                        <a:t>is</a:t>
                      </a:r>
                      <a:r>
                        <a:rPr sz="600" spc="10">
                          <a:latin typeface="Calibri"/>
                          <a:cs typeface="Calibri"/>
                        </a:rPr>
                        <a:t> </a:t>
                      </a:r>
                      <a:r>
                        <a:rPr sz="600" spc="-5">
                          <a:latin typeface="Calibri"/>
                          <a:cs typeface="Calibri"/>
                        </a:rPr>
                        <a:t>usually</a:t>
                      </a:r>
                      <a:r>
                        <a:rPr sz="600" spc="5">
                          <a:latin typeface="Calibri"/>
                          <a:cs typeface="Calibri"/>
                        </a:rPr>
                        <a:t> </a:t>
                      </a:r>
                      <a:r>
                        <a:rPr sz="600" spc="-5">
                          <a:latin typeface="Calibri"/>
                          <a:cs typeface="Calibri"/>
                        </a:rPr>
                        <a:t>not</a:t>
                      </a:r>
                      <a:r>
                        <a:rPr sz="600" spc="10">
                          <a:latin typeface="Calibri"/>
                          <a:cs typeface="Calibri"/>
                        </a:rPr>
                        <a:t> </a:t>
                      </a:r>
                      <a:r>
                        <a:rPr sz="600" spc="-5">
                          <a:latin typeface="Calibri"/>
                          <a:cs typeface="Calibri"/>
                        </a:rPr>
                        <a:t>reversible,</a:t>
                      </a:r>
                      <a:r>
                        <a:rPr sz="600" spc="10">
                          <a:latin typeface="Calibri"/>
                          <a:cs typeface="Calibri"/>
                        </a:rPr>
                        <a:t> </a:t>
                      </a:r>
                      <a:r>
                        <a:rPr sz="600" spc="-5">
                          <a:latin typeface="Calibri"/>
                          <a:cs typeface="Calibri"/>
                        </a:rPr>
                        <a:t>including</a:t>
                      </a:r>
                      <a:r>
                        <a:rPr sz="600" spc="5">
                          <a:latin typeface="Calibri"/>
                          <a:cs typeface="Calibri"/>
                        </a:rPr>
                        <a:t> </a:t>
                      </a:r>
                      <a:r>
                        <a:rPr sz="600" spc="-5">
                          <a:latin typeface="Calibri"/>
                          <a:cs typeface="Calibri"/>
                        </a:rPr>
                        <a:t>changes</a:t>
                      </a:r>
                      <a:r>
                        <a:rPr sz="600" spc="10">
                          <a:latin typeface="Calibri"/>
                          <a:cs typeface="Calibri"/>
                        </a:rPr>
                        <a:t> </a:t>
                      </a:r>
                      <a:r>
                        <a:rPr sz="600" spc="-5">
                          <a:latin typeface="Calibri"/>
                          <a:cs typeface="Calibri"/>
                        </a:rPr>
                        <a:t>associated </a:t>
                      </a:r>
                      <a:r>
                        <a:rPr sz="600" spc="-145">
                          <a:latin typeface="Calibri"/>
                          <a:cs typeface="Calibri"/>
                        </a:rPr>
                        <a:t> </a:t>
                      </a:r>
                      <a:r>
                        <a:rPr sz="600" spc="-5">
                          <a:latin typeface="Calibri"/>
                          <a:cs typeface="Calibri"/>
                        </a:rPr>
                        <a:t>with</a:t>
                      </a:r>
                      <a:r>
                        <a:rPr sz="600">
                          <a:latin typeface="Calibri"/>
                          <a:cs typeface="Calibri"/>
                        </a:rPr>
                        <a:t> </a:t>
                      </a:r>
                      <a:r>
                        <a:rPr sz="600" spc="-5">
                          <a:latin typeface="Calibri"/>
                          <a:cs typeface="Calibri"/>
                        </a:rPr>
                        <a:t>burning and</a:t>
                      </a:r>
                      <a:r>
                        <a:rPr sz="600">
                          <a:latin typeface="Calibri"/>
                          <a:cs typeface="Calibri"/>
                        </a:rPr>
                        <a:t> </a:t>
                      </a:r>
                      <a:r>
                        <a:rPr sz="600" spc="-5">
                          <a:latin typeface="Calibri"/>
                          <a:cs typeface="Calibri"/>
                        </a:rPr>
                        <a:t>the action</a:t>
                      </a:r>
                      <a:r>
                        <a:rPr sz="600" spc="5">
                          <a:latin typeface="Calibri"/>
                          <a:cs typeface="Calibri"/>
                        </a:rPr>
                        <a:t> </a:t>
                      </a:r>
                      <a:r>
                        <a:rPr sz="600" spc="-5">
                          <a:latin typeface="Calibri"/>
                          <a:cs typeface="Calibri"/>
                        </a:rPr>
                        <a:t>of</a:t>
                      </a:r>
                      <a:r>
                        <a:rPr sz="600">
                          <a:latin typeface="Calibri"/>
                          <a:cs typeface="Calibri"/>
                        </a:rPr>
                        <a:t> </a:t>
                      </a:r>
                      <a:r>
                        <a:rPr sz="600" spc="-5">
                          <a:latin typeface="Calibri"/>
                          <a:cs typeface="Calibri"/>
                        </a:rPr>
                        <a:t>acid</a:t>
                      </a:r>
                      <a:r>
                        <a:rPr sz="600">
                          <a:latin typeface="Calibri"/>
                          <a:cs typeface="Calibri"/>
                        </a:rPr>
                        <a:t> </a:t>
                      </a:r>
                      <a:r>
                        <a:rPr sz="600" spc="-5">
                          <a:latin typeface="Calibri"/>
                          <a:cs typeface="Calibri"/>
                        </a:rPr>
                        <a:t>on</a:t>
                      </a:r>
                      <a:r>
                        <a:rPr sz="600">
                          <a:latin typeface="Calibri"/>
                          <a:cs typeface="Calibri"/>
                        </a:rPr>
                        <a:t> </a:t>
                      </a:r>
                      <a:r>
                        <a:rPr sz="600" spc="-5">
                          <a:latin typeface="Calibri"/>
                          <a:cs typeface="Calibri"/>
                        </a:rPr>
                        <a:t>bicarbonate</a:t>
                      </a:r>
                      <a:r>
                        <a:rPr sz="600">
                          <a:latin typeface="Calibri"/>
                          <a:cs typeface="Calibri"/>
                        </a:rPr>
                        <a:t> </a:t>
                      </a:r>
                      <a:r>
                        <a:rPr sz="600" spc="-5">
                          <a:latin typeface="Calibri"/>
                          <a:cs typeface="Calibri"/>
                        </a:rPr>
                        <a:t>of</a:t>
                      </a:r>
                      <a:r>
                        <a:rPr sz="600">
                          <a:latin typeface="Calibri"/>
                          <a:cs typeface="Calibri"/>
                        </a:rPr>
                        <a:t> </a:t>
                      </a:r>
                      <a:r>
                        <a:rPr sz="600" spc="-5">
                          <a:latin typeface="Calibri"/>
                          <a:cs typeface="Calibri"/>
                        </a:rPr>
                        <a:t>soda</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8">
                  <a:txBody>
                    <a:bodyPr/>
                    <a:lstStyle/>
                    <a:p>
                      <a:pPr algn="ctr">
                        <a:lnSpc>
                          <a:spcPct val="100000"/>
                        </a:lnSpc>
                        <a:spcBef>
                          <a:spcPts val="280"/>
                        </a:spcBef>
                      </a:pPr>
                      <a:r>
                        <a:rPr sz="600" b="1" spc="-5">
                          <a:latin typeface="Calibri"/>
                          <a:cs typeface="Calibri"/>
                        </a:rPr>
                        <a:t>Some</a:t>
                      </a:r>
                      <a:r>
                        <a:rPr sz="600" b="1" spc="-25">
                          <a:latin typeface="Calibri"/>
                          <a:cs typeface="Calibri"/>
                        </a:rPr>
                        <a:t> </a:t>
                      </a:r>
                      <a:r>
                        <a:rPr sz="600" b="1" spc="-5">
                          <a:latin typeface="Calibri"/>
                          <a:cs typeface="Calibri"/>
                        </a:rPr>
                        <a:t>Teaching</a:t>
                      </a:r>
                      <a:r>
                        <a:rPr sz="600" b="1" spc="-20">
                          <a:latin typeface="Calibri"/>
                          <a:cs typeface="Calibri"/>
                        </a:rPr>
                        <a:t> </a:t>
                      </a:r>
                      <a:r>
                        <a:rPr sz="600" b="1" spc="-5">
                          <a:latin typeface="Calibri"/>
                          <a:cs typeface="Calibri"/>
                        </a:rPr>
                        <a:t>Ideas</a:t>
                      </a:r>
                      <a:endParaRPr sz="600">
                        <a:latin typeface="Calibri"/>
                        <a:cs typeface="Calibri"/>
                      </a:endParaRPr>
                    </a:p>
                  </a:txBody>
                  <a:tcPr marL="0" marR="0" marT="3224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3897">
                <a:tc>
                  <a:txBody>
                    <a:bodyPr/>
                    <a:lstStyle/>
                    <a:p>
                      <a:pPr marL="583565">
                        <a:lnSpc>
                          <a:spcPct val="100000"/>
                        </a:lnSpc>
                        <a:spcBef>
                          <a:spcPts val="284"/>
                        </a:spcBef>
                      </a:pPr>
                      <a:r>
                        <a:rPr sz="600" b="1" u="sng" spc="-5">
                          <a:uFill>
                            <a:solidFill>
                              <a:srgbClr val="000000"/>
                            </a:solidFill>
                          </a:uFill>
                          <a:latin typeface="Calibri"/>
                          <a:cs typeface="Calibri"/>
                        </a:rPr>
                        <a:t>Comparative</a:t>
                      </a:r>
                      <a:r>
                        <a:rPr sz="600" b="1" u="sng" spc="-35">
                          <a:uFill>
                            <a:solidFill>
                              <a:srgbClr val="000000"/>
                            </a:solidFill>
                          </a:uFill>
                          <a:latin typeface="Calibri"/>
                          <a:cs typeface="Calibri"/>
                        </a:rPr>
                        <a:t> </a:t>
                      </a:r>
                      <a:r>
                        <a:rPr sz="600" b="1" u="sng" spc="-5">
                          <a:uFill>
                            <a:solidFill>
                              <a:srgbClr val="000000"/>
                            </a:solidFill>
                          </a:uFill>
                          <a:latin typeface="Calibri"/>
                          <a:cs typeface="Calibri"/>
                        </a:rPr>
                        <a:t>tests</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370205">
                        <a:lnSpc>
                          <a:spcPct val="100000"/>
                        </a:lnSpc>
                        <a:spcBef>
                          <a:spcPts val="284"/>
                        </a:spcBef>
                      </a:pPr>
                      <a:r>
                        <a:rPr sz="600" spc="-5">
                          <a:latin typeface="Calibri"/>
                          <a:cs typeface="Calibri"/>
                        </a:rPr>
                        <a:t>Identify</a:t>
                      </a:r>
                      <a:r>
                        <a:rPr sz="600" spc="-25">
                          <a:latin typeface="Calibri"/>
                          <a:cs typeface="Calibri"/>
                        </a:rPr>
                        <a:t> </a:t>
                      </a:r>
                      <a:r>
                        <a:rPr sz="600" spc="-5">
                          <a:latin typeface="Calibri"/>
                          <a:cs typeface="Calibri"/>
                        </a:rPr>
                        <a:t>&amp;</a:t>
                      </a:r>
                      <a:r>
                        <a:rPr sz="600" spc="-15">
                          <a:latin typeface="Calibri"/>
                          <a:cs typeface="Calibri"/>
                        </a:rPr>
                        <a:t> </a:t>
                      </a:r>
                      <a:r>
                        <a:rPr sz="600" spc="-5">
                          <a:latin typeface="Calibri"/>
                          <a:cs typeface="Calibri"/>
                        </a:rPr>
                        <a:t>Classify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279400">
                        <a:lnSpc>
                          <a:spcPct val="100000"/>
                        </a:lnSpc>
                        <a:spcBef>
                          <a:spcPts val="284"/>
                        </a:spcBef>
                      </a:pPr>
                      <a:r>
                        <a:rPr sz="600" u="sng" spc="-5">
                          <a:uFill>
                            <a:solidFill>
                              <a:srgbClr val="000000"/>
                            </a:solidFill>
                          </a:uFill>
                          <a:latin typeface="Calibri"/>
                          <a:cs typeface="Calibri"/>
                        </a:rPr>
                        <a:t>Observation</a:t>
                      </a:r>
                      <a:r>
                        <a:rPr sz="600" u="sng" spc="-15">
                          <a:uFill>
                            <a:solidFill>
                              <a:srgbClr val="000000"/>
                            </a:solidFill>
                          </a:uFill>
                          <a:latin typeface="Calibri"/>
                          <a:cs typeface="Calibri"/>
                        </a:rPr>
                        <a:t> </a:t>
                      </a:r>
                      <a:r>
                        <a:rPr sz="600" u="sng" spc="-5">
                          <a:uFill>
                            <a:solidFill>
                              <a:srgbClr val="000000"/>
                            </a:solidFill>
                          </a:uFill>
                          <a:latin typeface="Calibri"/>
                          <a:cs typeface="Calibri"/>
                        </a:rPr>
                        <a:t>over</a:t>
                      </a:r>
                      <a:r>
                        <a:rPr sz="600" u="sng" spc="-20">
                          <a:uFill>
                            <a:solidFill>
                              <a:srgbClr val="000000"/>
                            </a:solidFill>
                          </a:uFill>
                          <a:latin typeface="Calibri"/>
                          <a:cs typeface="Calibri"/>
                        </a:rPr>
                        <a:t> </a:t>
                      </a:r>
                      <a:r>
                        <a:rPr sz="600" u="sng" spc="-5">
                          <a:uFill>
                            <a:solidFill>
                              <a:srgbClr val="000000"/>
                            </a:solidFill>
                          </a:uFill>
                          <a:latin typeface="Calibri"/>
                          <a:cs typeface="Calibri"/>
                        </a:rPr>
                        <a:t>time</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08305">
                        <a:lnSpc>
                          <a:spcPct val="100000"/>
                        </a:lnSpc>
                        <a:spcBef>
                          <a:spcPts val="284"/>
                        </a:spcBef>
                      </a:pPr>
                      <a:r>
                        <a:rPr sz="600" u="sng" spc="-5">
                          <a:uFill>
                            <a:solidFill>
                              <a:srgbClr val="000000"/>
                            </a:solidFill>
                          </a:uFill>
                          <a:latin typeface="Calibri"/>
                          <a:cs typeface="Calibri"/>
                        </a:rPr>
                        <a:t>Pattern</a:t>
                      </a:r>
                      <a:r>
                        <a:rPr sz="600" u="sng" spc="-30">
                          <a:uFill>
                            <a:solidFill>
                              <a:srgbClr val="000000"/>
                            </a:solidFill>
                          </a:uFill>
                          <a:latin typeface="Calibri"/>
                          <a:cs typeface="Calibri"/>
                        </a:rPr>
                        <a:t> </a:t>
                      </a:r>
                      <a:r>
                        <a:rPr sz="600" u="sng" spc="-5">
                          <a:uFill>
                            <a:solidFill>
                              <a:srgbClr val="000000"/>
                            </a:solidFill>
                          </a:uFill>
                          <a:latin typeface="Calibri"/>
                          <a:cs typeface="Calibri"/>
                        </a:rPr>
                        <a:t>Seeking</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284"/>
                        </a:spcBef>
                      </a:pPr>
                      <a:r>
                        <a:rPr sz="600" u="sng" spc="-5">
                          <a:uFill>
                            <a:solidFill>
                              <a:srgbClr val="000000"/>
                            </a:solidFill>
                          </a:uFill>
                          <a:latin typeface="Calibri"/>
                          <a:cs typeface="Calibri"/>
                        </a:rPr>
                        <a:t>Research</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440055">
                        <a:lnSpc>
                          <a:spcPct val="100000"/>
                        </a:lnSpc>
                        <a:spcBef>
                          <a:spcPts val="284"/>
                        </a:spcBef>
                      </a:pPr>
                      <a:r>
                        <a:rPr sz="600" u="sng" spc="-5">
                          <a:uFill>
                            <a:solidFill>
                              <a:srgbClr val="000000"/>
                            </a:solidFill>
                          </a:uFill>
                          <a:latin typeface="Calibri"/>
                          <a:cs typeface="Calibri"/>
                        </a:rPr>
                        <a:t>BIG Question</a:t>
                      </a:r>
                      <a:r>
                        <a:rPr sz="600" u="sng" spc="5">
                          <a:uFill>
                            <a:solidFill>
                              <a:srgbClr val="000000"/>
                            </a:solidFill>
                          </a:uFill>
                          <a:latin typeface="Calibri"/>
                          <a:cs typeface="Calibri"/>
                        </a:rPr>
                        <a:t> </a:t>
                      </a:r>
                      <a:r>
                        <a:rPr sz="600" u="sng" spc="-5">
                          <a:uFill>
                            <a:solidFill>
                              <a:srgbClr val="000000"/>
                            </a:solidFill>
                          </a:uFill>
                          <a:latin typeface="Calibri"/>
                          <a:cs typeface="Calibri"/>
                        </a:rPr>
                        <a:t>– Assessment</a:t>
                      </a:r>
                      <a:r>
                        <a:rPr sz="600" u="sng" spc="-10">
                          <a:uFill>
                            <a:solidFill>
                              <a:srgbClr val="000000"/>
                            </a:solidFill>
                          </a:uFill>
                          <a:latin typeface="Calibri"/>
                          <a:cs typeface="Calibri"/>
                        </a:rPr>
                        <a:t> </a:t>
                      </a:r>
                      <a:r>
                        <a:rPr sz="600" u="sng" spc="-5">
                          <a:uFill>
                            <a:solidFill>
                              <a:srgbClr val="000000"/>
                            </a:solidFill>
                          </a:uFill>
                          <a:latin typeface="Calibri"/>
                          <a:cs typeface="Calibri"/>
                        </a:rPr>
                        <a:t>Opportunity</a:t>
                      </a:r>
                      <a:endParaRPr sz="600">
                        <a:latin typeface="Calibri"/>
                        <a:cs typeface="Calibri"/>
                      </a:endParaRPr>
                    </a:p>
                  </a:txBody>
                  <a:tcPr marL="0" marR="0" marT="3282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596548">
                <a:tc>
                  <a:txBody>
                    <a:bodyPr/>
                    <a:lstStyle/>
                    <a:p>
                      <a:pPr>
                        <a:lnSpc>
                          <a:spcPct val="100000"/>
                        </a:lnSpc>
                        <a:spcBef>
                          <a:spcPts val="5"/>
                        </a:spcBef>
                      </a:pPr>
                      <a:endParaRPr sz="600">
                        <a:latin typeface="Times New Roman"/>
                        <a:cs typeface="Times New Roman"/>
                      </a:endParaRPr>
                    </a:p>
                    <a:p>
                      <a:pPr marL="67945" marR="115570">
                        <a:lnSpc>
                          <a:spcPct val="102899"/>
                        </a:lnSpc>
                      </a:pPr>
                      <a:r>
                        <a:rPr sz="600" b="1" spc="-5">
                          <a:latin typeface="Calibri"/>
                          <a:cs typeface="Calibri"/>
                        </a:rPr>
                        <a:t>How</a:t>
                      </a:r>
                      <a:r>
                        <a:rPr sz="600" b="1" spc="-10">
                          <a:latin typeface="Calibri"/>
                          <a:cs typeface="Calibri"/>
                        </a:rPr>
                        <a:t> </a:t>
                      </a:r>
                      <a:r>
                        <a:rPr sz="600" b="1" spc="-5">
                          <a:latin typeface="Calibri"/>
                          <a:cs typeface="Calibri"/>
                        </a:rPr>
                        <a:t>does</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temperature</a:t>
                      </a:r>
                      <a:r>
                        <a:rPr sz="600" b="1">
                          <a:latin typeface="Calibri"/>
                          <a:cs typeface="Calibri"/>
                        </a:rPr>
                        <a:t> </a:t>
                      </a:r>
                      <a:r>
                        <a:rPr sz="600" b="1" spc="-5">
                          <a:latin typeface="Calibri"/>
                          <a:cs typeface="Calibri"/>
                        </a:rPr>
                        <a:t>of tea</a:t>
                      </a:r>
                      <a:r>
                        <a:rPr sz="600" b="1">
                          <a:latin typeface="Calibri"/>
                          <a:cs typeface="Calibri"/>
                        </a:rPr>
                        <a:t> </a:t>
                      </a:r>
                      <a:r>
                        <a:rPr sz="600" b="1" spc="-5">
                          <a:latin typeface="Calibri"/>
                          <a:cs typeface="Calibri"/>
                        </a:rPr>
                        <a:t>affect</a:t>
                      </a:r>
                      <a:r>
                        <a:rPr sz="600" b="1" spc="-10">
                          <a:latin typeface="Calibri"/>
                          <a:cs typeface="Calibri"/>
                        </a:rPr>
                        <a:t> </a:t>
                      </a:r>
                      <a:r>
                        <a:rPr sz="600" b="1" spc="-5">
                          <a:latin typeface="Calibri"/>
                          <a:cs typeface="Calibri"/>
                        </a:rPr>
                        <a:t>how </a:t>
                      </a:r>
                      <a:r>
                        <a:rPr sz="600" b="1" spc="-140">
                          <a:latin typeface="Calibri"/>
                          <a:cs typeface="Calibri"/>
                        </a:rPr>
                        <a:t> </a:t>
                      </a:r>
                      <a:r>
                        <a:rPr sz="600" b="1" spc="-5">
                          <a:latin typeface="Calibri"/>
                          <a:cs typeface="Calibri"/>
                        </a:rPr>
                        <a:t>long it</a:t>
                      </a:r>
                      <a:r>
                        <a:rPr sz="600" b="1" spc="5">
                          <a:latin typeface="Calibri"/>
                          <a:cs typeface="Calibri"/>
                        </a:rPr>
                        <a:t> </a:t>
                      </a:r>
                      <a:r>
                        <a:rPr sz="600" b="1" spc="-5">
                          <a:latin typeface="Calibri"/>
                          <a:cs typeface="Calibri"/>
                        </a:rPr>
                        <a:t>takes</a:t>
                      </a:r>
                      <a:r>
                        <a:rPr sz="600" b="1">
                          <a:latin typeface="Calibri"/>
                          <a:cs typeface="Calibri"/>
                        </a:rPr>
                        <a:t> </a:t>
                      </a:r>
                      <a:r>
                        <a:rPr sz="600" b="1" spc="-5">
                          <a:latin typeface="Calibri"/>
                          <a:cs typeface="Calibri"/>
                        </a:rPr>
                        <a:t>for</a:t>
                      </a:r>
                      <a:r>
                        <a:rPr sz="600" b="1">
                          <a:latin typeface="Calibri"/>
                          <a:cs typeface="Calibri"/>
                        </a:rPr>
                        <a:t> </a:t>
                      </a:r>
                      <a:r>
                        <a:rPr sz="600" b="1" spc="-5">
                          <a:latin typeface="Calibri"/>
                          <a:cs typeface="Calibri"/>
                        </a:rPr>
                        <a:t>a</a:t>
                      </a:r>
                      <a:r>
                        <a:rPr sz="600" b="1">
                          <a:latin typeface="Calibri"/>
                          <a:cs typeface="Calibri"/>
                        </a:rPr>
                        <a:t> </a:t>
                      </a:r>
                      <a:r>
                        <a:rPr sz="600" b="1" spc="-5">
                          <a:latin typeface="Calibri"/>
                          <a:cs typeface="Calibri"/>
                        </a:rPr>
                        <a:t>sugar cube to</a:t>
                      </a:r>
                      <a:r>
                        <a:rPr sz="600" b="1" spc="5">
                          <a:latin typeface="Calibri"/>
                          <a:cs typeface="Calibri"/>
                        </a:rPr>
                        <a:t> </a:t>
                      </a:r>
                      <a:r>
                        <a:rPr sz="600" b="1" spc="-5">
                          <a:latin typeface="Calibri"/>
                          <a:cs typeface="Calibri"/>
                        </a:rPr>
                        <a:t>dissolve?</a:t>
                      </a:r>
                      <a:endParaRPr sz="600">
                        <a:latin typeface="Calibri"/>
                        <a:cs typeface="Calibri"/>
                      </a:endParaRPr>
                    </a:p>
                    <a:p>
                      <a:pPr>
                        <a:lnSpc>
                          <a:spcPct val="100000"/>
                        </a:lnSpc>
                      </a:pPr>
                      <a:endParaRPr sz="700">
                        <a:latin typeface="Times New Roman"/>
                        <a:cs typeface="Times New Roman"/>
                      </a:endParaRPr>
                    </a:p>
                    <a:p>
                      <a:pPr marL="67945">
                        <a:lnSpc>
                          <a:spcPct val="100000"/>
                        </a:lnSpc>
                      </a:pPr>
                      <a:r>
                        <a:rPr sz="600" b="1" spc="-5">
                          <a:latin typeface="Calibri"/>
                          <a:cs typeface="Calibri"/>
                        </a:rPr>
                        <a:t>Which</a:t>
                      </a:r>
                      <a:r>
                        <a:rPr sz="600" b="1">
                          <a:latin typeface="Calibri"/>
                          <a:cs typeface="Calibri"/>
                        </a:rPr>
                        <a:t> </a:t>
                      </a:r>
                      <a:r>
                        <a:rPr sz="600" b="1" spc="-5">
                          <a:latin typeface="Calibri"/>
                          <a:cs typeface="Calibri"/>
                        </a:rPr>
                        <a:t>type</a:t>
                      </a:r>
                      <a:r>
                        <a:rPr sz="600" b="1" spc="-10">
                          <a:latin typeface="Calibri"/>
                          <a:cs typeface="Calibri"/>
                        </a:rPr>
                        <a:t> </a:t>
                      </a:r>
                      <a:r>
                        <a:rPr sz="600" b="1">
                          <a:latin typeface="Calibri"/>
                          <a:cs typeface="Calibri"/>
                        </a:rPr>
                        <a:t>of</a:t>
                      </a:r>
                      <a:r>
                        <a:rPr sz="600" b="1" spc="-10">
                          <a:latin typeface="Calibri"/>
                          <a:cs typeface="Calibri"/>
                        </a:rPr>
                        <a:t> </a:t>
                      </a:r>
                      <a:r>
                        <a:rPr sz="600" b="1" spc="-5">
                          <a:latin typeface="Calibri"/>
                          <a:cs typeface="Calibri"/>
                        </a:rPr>
                        <a:t>sugar dissolves</a:t>
                      </a:r>
                      <a:r>
                        <a:rPr sz="600" b="1">
                          <a:latin typeface="Calibri"/>
                          <a:cs typeface="Calibri"/>
                        </a:rPr>
                        <a:t> </a:t>
                      </a:r>
                      <a:r>
                        <a:rPr sz="600" b="1" spc="-5">
                          <a:latin typeface="Calibri"/>
                          <a:cs typeface="Calibri"/>
                        </a:rPr>
                        <a:t>the</a:t>
                      </a:r>
                      <a:r>
                        <a:rPr sz="600" b="1" spc="5">
                          <a:latin typeface="Calibri"/>
                          <a:cs typeface="Calibri"/>
                        </a:rPr>
                        <a:t> </a:t>
                      </a:r>
                      <a:r>
                        <a:rPr sz="600" b="1" spc="-5">
                          <a:latin typeface="Calibri"/>
                          <a:cs typeface="Calibri"/>
                        </a:rPr>
                        <a:t>fastest?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10"/>
                        </a:spcBef>
                      </a:pPr>
                      <a:endParaRPr sz="600">
                        <a:latin typeface="Times New Roman"/>
                        <a:cs typeface="Times New Roman"/>
                      </a:endParaRPr>
                    </a:p>
                    <a:p>
                      <a:pPr marL="68580" marR="222250">
                        <a:lnSpc>
                          <a:spcPct val="102099"/>
                        </a:lnSpc>
                      </a:pPr>
                      <a:r>
                        <a:rPr sz="600" spc="-5">
                          <a:latin typeface="Calibri"/>
                          <a:cs typeface="Calibri"/>
                        </a:rPr>
                        <a:t>Can you group these materials </a:t>
                      </a:r>
                      <a:r>
                        <a:rPr sz="600" spc="-145">
                          <a:latin typeface="Calibri"/>
                          <a:cs typeface="Calibri"/>
                        </a:rPr>
                        <a:t> </a:t>
                      </a:r>
                      <a:r>
                        <a:rPr sz="600" spc="-5">
                          <a:latin typeface="Calibri"/>
                          <a:cs typeface="Calibri"/>
                        </a:rPr>
                        <a:t>based on whether they are </a:t>
                      </a:r>
                      <a:r>
                        <a:rPr sz="600">
                          <a:latin typeface="Calibri"/>
                          <a:cs typeface="Calibri"/>
                        </a:rPr>
                        <a:t> </a:t>
                      </a:r>
                      <a:r>
                        <a:rPr sz="600" spc="-5">
                          <a:latin typeface="Calibri"/>
                          <a:cs typeface="Calibri"/>
                        </a:rPr>
                        <a:t>transparent</a:t>
                      </a:r>
                      <a:r>
                        <a:rPr sz="600" spc="-15">
                          <a:latin typeface="Calibri"/>
                          <a:cs typeface="Calibri"/>
                        </a:rPr>
                        <a:t> </a:t>
                      </a:r>
                      <a:r>
                        <a:rPr sz="600" spc="-5">
                          <a:latin typeface="Calibri"/>
                          <a:cs typeface="Calibri"/>
                        </a:rPr>
                        <a:t>or not?</a:t>
                      </a:r>
                      <a:endParaRPr sz="600">
                        <a:latin typeface="Calibri"/>
                        <a:cs typeface="Calibri"/>
                      </a:endParaRPr>
                    </a:p>
                  </a:txBody>
                  <a:tcPr marL="0" marR="0" marT="115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5"/>
                        </a:spcBef>
                      </a:pPr>
                      <a:endParaRPr sz="600">
                        <a:latin typeface="Times New Roman"/>
                        <a:cs typeface="Times New Roman"/>
                      </a:endParaRPr>
                    </a:p>
                    <a:p>
                      <a:pPr marL="59690" marR="280670">
                        <a:lnSpc>
                          <a:spcPct val="102899"/>
                        </a:lnSpc>
                      </a:pPr>
                      <a:r>
                        <a:rPr sz="600" spc="-5">
                          <a:latin typeface="Calibri"/>
                          <a:cs typeface="Calibri"/>
                        </a:rPr>
                        <a:t>How does a container of salt </a:t>
                      </a:r>
                      <a:r>
                        <a:rPr sz="600" spc="-145">
                          <a:latin typeface="Calibri"/>
                          <a:cs typeface="Calibri"/>
                        </a:rPr>
                        <a:t> </a:t>
                      </a:r>
                      <a:r>
                        <a:rPr sz="600" spc="-5">
                          <a:latin typeface="Calibri"/>
                          <a:cs typeface="Calibri"/>
                        </a:rPr>
                        <a:t>water</a:t>
                      </a:r>
                      <a:r>
                        <a:rPr sz="600" spc="-10">
                          <a:latin typeface="Calibri"/>
                          <a:cs typeface="Calibri"/>
                        </a:rPr>
                        <a:t> </a:t>
                      </a:r>
                      <a:r>
                        <a:rPr sz="600" spc="-5">
                          <a:latin typeface="Calibri"/>
                          <a:cs typeface="Calibri"/>
                        </a:rPr>
                        <a:t>change</a:t>
                      </a:r>
                      <a:r>
                        <a:rPr sz="600" spc="-10">
                          <a:latin typeface="Calibri"/>
                          <a:cs typeface="Calibri"/>
                        </a:rPr>
                        <a:t> </a:t>
                      </a:r>
                      <a:r>
                        <a:rPr sz="600" spc="-5">
                          <a:latin typeface="Calibri"/>
                          <a:cs typeface="Calibri"/>
                        </a:rPr>
                        <a:t>over</a:t>
                      </a:r>
                      <a:r>
                        <a:rPr sz="600">
                          <a:latin typeface="Calibri"/>
                          <a:cs typeface="Calibri"/>
                        </a:rPr>
                        <a:t> </a:t>
                      </a:r>
                      <a:r>
                        <a:rPr sz="600" spc="-5">
                          <a:latin typeface="Calibri"/>
                          <a:cs typeface="Calibri"/>
                        </a:rPr>
                        <a:t>time?</a:t>
                      </a:r>
                      <a:endParaRPr sz="600">
                        <a:latin typeface="Calibri"/>
                        <a:cs typeface="Calibri"/>
                      </a:endParaRPr>
                    </a:p>
                    <a:p>
                      <a:pPr>
                        <a:lnSpc>
                          <a:spcPct val="100000"/>
                        </a:lnSpc>
                        <a:spcBef>
                          <a:spcPts val="35"/>
                        </a:spcBef>
                      </a:pPr>
                      <a:endParaRPr sz="600">
                        <a:latin typeface="Times New Roman"/>
                        <a:cs typeface="Times New Roman"/>
                      </a:endParaRPr>
                    </a:p>
                    <a:p>
                      <a:pPr marL="59690" marR="99060">
                        <a:lnSpc>
                          <a:spcPct val="101400"/>
                        </a:lnSpc>
                      </a:pPr>
                      <a:r>
                        <a:rPr sz="600" spc="-5">
                          <a:latin typeface="Calibri"/>
                          <a:cs typeface="Calibri"/>
                        </a:rPr>
                        <a:t>How does a sugar </a:t>
                      </a:r>
                      <a:r>
                        <a:rPr sz="600">
                          <a:latin typeface="Calibri"/>
                          <a:cs typeface="Calibri"/>
                        </a:rPr>
                        <a:t>cube </a:t>
                      </a:r>
                      <a:r>
                        <a:rPr sz="600" spc="-5">
                          <a:latin typeface="Calibri"/>
                          <a:cs typeface="Calibri"/>
                        </a:rPr>
                        <a:t>change as </a:t>
                      </a:r>
                      <a:r>
                        <a:rPr sz="600" spc="-145">
                          <a:latin typeface="Calibri"/>
                          <a:cs typeface="Calibri"/>
                        </a:rPr>
                        <a:t> </a:t>
                      </a:r>
                      <a:r>
                        <a:rPr sz="600" spc="-5">
                          <a:latin typeface="Calibri"/>
                          <a:cs typeface="Calibri"/>
                        </a:rPr>
                        <a:t>it is</a:t>
                      </a:r>
                      <a:r>
                        <a:rPr sz="600">
                          <a:latin typeface="Calibri"/>
                          <a:cs typeface="Calibri"/>
                        </a:rPr>
                        <a:t> </a:t>
                      </a:r>
                      <a:r>
                        <a:rPr sz="600" spc="-5">
                          <a:latin typeface="Calibri"/>
                          <a:cs typeface="Calibri"/>
                        </a:rPr>
                        <a:t>put</a:t>
                      </a:r>
                      <a:r>
                        <a:rPr sz="600" spc="-15">
                          <a:latin typeface="Calibri"/>
                          <a:cs typeface="Calibri"/>
                        </a:rPr>
                        <a:t> </a:t>
                      </a:r>
                      <a:r>
                        <a:rPr sz="600" spc="-10">
                          <a:latin typeface="Calibri"/>
                          <a:cs typeface="Calibri"/>
                        </a:rPr>
                        <a:t>in</a:t>
                      </a:r>
                      <a:r>
                        <a:rPr sz="600">
                          <a:latin typeface="Calibri"/>
                          <a:cs typeface="Calibri"/>
                        </a:rPr>
                        <a:t> </a:t>
                      </a:r>
                      <a:r>
                        <a:rPr sz="600" spc="-5">
                          <a:latin typeface="Calibri"/>
                          <a:cs typeface="Calibri"/>
                        </a:rPr>
                        <a:t>a glass of</a:t>
                      </a:r>
                      <a:r>
                        <a:rPr sz="600">
                          <a:latin typeface="Calibri"/>
                          <a:cs typeface="Calibri"/>
                        </a:rPr>
                        <a:t> </a:t>
                      </a:r>
                      <a:r>
                        <a:rPr sz="600" spc="-5">
                          <a:latin typeface="Calibri"/>
                          <a:cs typeface="Calibri"/>
                        </a:rPr>
                        <a:t>water?</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5"/>
                        </a:spcBef>
                      </a:pPr>
                      <a:endParaRPr sz="600">
                        <a:latin typeface="Times New Roman"/>
                        <a:cs typeface="Times New Roman"/>
                      </a:endParaRPr>
                    </a:p>
                    <a:p>
                      <a:pPr marL="67945" marR="76835">
                        <a:lnSpc>
                          <a:spcPct val="102899"/>
                        </a:lnSpc>
                      </a:pPr>
                      <a:r>
                        <a:rPr sz="600" spc="-5">
                          <a:latin typeface="Calibri"/>
                          <a:cs typeface="Calibri"/>
                        </a:rPr>
                        <a:t>Do all stretchy</a:t>
                      </a:r>
                      <a:r>
                        <a:rPr sz="600" spc="5">
                          <a:latin typeface="Calibri"/>
                          <a:cs typeface="Calibri"/>
                        </a:rPr>
                        <a:t> </a:t>
                      </a:r>
                      <a:r>
                        <a:rPr sz="600" spc="-5">
                          <a:latin typeface="Calibri"/>
                          <a:cs typeface="Calibri"/>
                        </a:rPr>
                        <a:t>materials</a:t>
                      </a:r>
                      <a:r>
                        <a:rPr sz="600">
                          <a:latin typeface="Calibri"/>
                          <a:cs typeface="Calibri"/>
                        </a:rPr>
                        <a:t> </a:t>
                      </a:r>
                      <a:r>
                        <a:rPr sz="600" spc="-5">
                          <a:latin typeface="Calibri"/>
                          <a:cs typeface="Calibri"/>
                        </a:rPr>
                        <a:t>stretch </a:t>
                      </a:r>
                      <a:r>
                        <a:rPr sz="600" spc="-10">
                          <a:latin typeface="Calibri"/>
                          <a:cs typeface="Calibri"/>
                        </a:rPr>
                        <a:t>in </a:t>
                      </a:r>
                      <a:r>
                        <a:rPr sz="600" spc="-140">
                          <a:latin typeface="Calibri"/>
                          <a:cs typeface="Calibri"/>
                        </a:rPr>
                        <a:t> </a:t>
                      </a:r>
                      <a:r>
                        <a:rPr sz="600" spc="-5">
                          <a:latin typeface="Calibri"/>
                          <a:cs typeface="Calibri"/>
                        </a:rPr>
                        <a:t>the</a:t>
                      </a:r>
                      <a:r>
                        <a:rPr sz="600" spc="-10">
                          <a:latin typeface="Calibri"/>
                          <a:cs typeface="Calibri"/>
                        </a:rPr>
                        <a:t> </a:t>
                      </a:r>
                      <a:r>
                        <a:rPr sz="600" spc="-5">
                          <a:latin typeface="Calibri"/>
                          <a:cs typeface="Calibri"/>
                        </a:rPr>
                        <a:t>same way?</a:t>
                      </a:r>
                      <a:endParaRPr sz="600">
                        <a:latin typeface="Calibri"/>
                        <a:cs typeface="Calibri"/>
                      </a:endParaRPr>
                    </a:p>
                    <a:p>
                      <a:pPr>
                        <a:lnSpc>
                          <a:spcPct val="100000"/>
                        </a:lnSpc>
                        <a:spcBef>
                          <a:spcPts val="35"/>
                        </a:spcBef>
                      </a:pPr>
                      <a:endParaRPr sz="600">
                        <a:latin typeface="Times New Roman"/>
                        <a:cs typeface="Times New Roman"/>
                      </a:endParaRPr>
                    </a:p>
                    <a:p>
                      <a:pPr marL="67945" marR="67310">
                        <a:lnSpc>
                          <a:spcPct val="101400"/>
                        </a:lnSpc>
                      </a:pPr>
                      <a:r>
                        <a:rPr sz="600" spc="-5">
                          <a:latin typeface="Calibri"/>
                          <a:cs typeface="Calibri"/>
                        </a:rPr>
                        <a:t>How does temperature affect how </a:t>
                      </a:r>
                      <a:r>
                        <a:rPr sz="600" spc="-145">
                          <a:latin typeface="Calibri"/>
                          <a:cs typeface="Calibri"/>
                        </a:rPr>
                        <a:t> </a:t>
                      </a:r>
                      <a:r>
                        <a:rPr sz="600" spc="-5">
                          <a:latin typeface="Calibri"/>
                          <a:cs typeface="Calibri"/>
                        </a:rPr>
                        <a:t>much solute</a:t>
                      </a:r>
                      <a:r>
                        <a:rPr sz="600" spc="-10">
                          <a:latin typeface="Calibri"/>
                          <a:cs typeface="Calibri"/>
                        </a:rPr>
                        <a:t> </a:t>
                      </a:r>
                      <a:r>
                        <a:rPr sz="600">
                          <a:latin typeface="Calibri"/>
                          <a:cs typeface="Calibri"/>
                        </a:rPr>
                        <a:t>we</a:t>
                      </a:r>
                      <a:r>
                        <a:rPr sz="600" spc="-5">
                          <a:latin typeface="Calibri"/>
                          <a:cs typeface="Calibri"/>
                        </a:rPr>
                        <a:t> can dissolve?</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5"/>
                        </a:spcBef>
                      </a:pPr>
                      <a:endParaRPr sz="600">
                        <a:latin typeface="Times New Roman"/>
                        <a:cs typeface="Times New Roman"/>
                      </a:endParaRPr>
                    </a:p>
                    <a:p>
                      <a:pPr marL="68580" marR="154305">
                        <a:lnSpc>
                          <a:spcPct val="102899"/>
                        </a:lnSpc>
                      </a:pPr>
                      <a:r>
                        <a:rPr sz="600" spc="-5">
                          <a:latin typeface="Calibri"/>
                          <a:cs typeface="Calibri"/>
                        </a:rPr>
                        <a:t>What are microplastics and why </a:t>
                      </a:r>
                      <a:r>
                        <a:rPr sz="600" spc="-145">
                          <a:latin typeface="Calibri"/>
                          <a:cs typeface="Calibri"/>
                        </a:rPr>
                        <a:t> </a:t>
                      </a:r>
                      <a:r>
                        <a:rPr sz="600" spc="-5">
                          <a:latin typeface="Calibri"/>
                          <a:cs typeface="Calibri"/>
                        </a:rPr>
                        <a:t>are</a:t>
                      </a:r>
                      <a:r>
                        <a:rPr sz="600" spc="-10">
                          <a:latin typeface="Calibri"/>
                          <a:cs typeface="Calibri"/>
                        </a:rPr>
                        <a:t> </a:t>
                      </a:r>
                      <a:r>
                        <a:rPr sz="600" spc="-5">
                          <a:latin typeface="Calibri"/>
                          <a:cs typeface="Calibri"/>
                        </a:rPr>
                        <a:t>they harming</a:t>
                      </a:r>
                      <a:r>
                        <a:rPr sz="600">
                          <a:latin typeface="Calibri"/>
                          <a:cs typeface="Calibri"/>
                        </a:rPr>
                        <a:t> </a:t>
                      </a:r>
                      <a:r>
                        <a:rPr sz="600" spc="-5">
                          <a:latin typeface="Calibri"/>
                          <a:cs typeface="Calibri"/>
                        </a:rPr>
                        <a:t>the planet?</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5"/>
                        </a:spcBef>
                      </a:pPr>
                      <a:endParaRPr sz="600">
                        <a:latin typeface="Times New Roman"/>
                        <a:cs typeface="Times New Roman"/>
                      </a:endParaRPr>
                    </a:p>
                    <a:p>
                      <a:pPr marL="68580" marR="205740">
                        <a:lnSpc>
                          <a:spcPct val="102899"/>
                        </a:lnSpc>
                      </a:pPr>
                      <a:r>
                        <a:rPr sz="600" spc="-5">
                          <a:latin typeface="Calibri"/>
                          <a:cs typeface="Calibri"/>
                        </a:rPr>
                        <a:t>How</a:t>
                      </a:r>
                      <a:r>
                        <a:rPr sz="600">
                          <a:latin typeface="Calibri"/>
                          <a:cs typeface="Calibri"/>
                        </a:rPr>
                        <a:t> </a:t>
                      </a:r>
                      <a:r>
                        <a:rPr sz="600" spc="-5">
                          <a:latin typeface="Calibri"/>
                          <a:cs typeface="Calibri"/>
                        </a:rPr>
                        <a:t>can</a:t>
                      </a:r>
                      <a:r>
                        <a:rPr sz="600">
                          <a:latin typeface="Calibri"/>
                          <a:cs typeface="Calibri"/>
                        </a:rPr>
                        <a:t> </a:t>
                      </a:r>
                      <a:r>
                        <a:rPr sz="600" spc="-5">
                          <a:latin typeface="Calibri"/>
                          <a:cs typeface="Calibri"/>
                        </a:rPr>
                        <a:t>we separate a</a:t>
                      </a:r>
                      <a:r>
                        <a:rPr sz="600" spc="5">
                          <a:latin typeface="Calibri"/>
                          <a:cs typeface="Calibri"/>
                        </a:rPr>
                        <a:t> </a:t>
                      </a:r>
                      <a:r>
                        <a:rPr sz="600" spc="-5">
                          <a:latin typeface="Calibri"/>
                          <a:cs typeface="Calibri"/>
                        </a:rPr>
                        <a:t>mixture of</a:t>
                      </a:r>
                      <a:r>
                        <a:rPr sz="600">
                          <a:latin typeface="Calibri"/>
                          <a:cs typeface="Calibri"/>
                        </a:rPr>
                        <a:t> </a:t>
                      </a:r>
                      <a:r>
                        <a:rPr sz="600" spc="-5">
                          <a:latin typeface="Calibri"/>
                          <a:cs typeface="Calibri"/>
                        </a:rPr>
                        <a:t>water,</a:t>
                      </a:r>
                      <a:r>
                        <a:rPr sz="600">
                          <a:latin typeface="Calibri"/>
                          <a:cs typeface="Calibri"/>
                        </a:rPr>
                        <a:t> </a:t>
                      </a:r>
                      <a:r>
                        <a:rPr sz="600" spc="-5">
                          <a:latin typeface="Calibri"/>
                          <a:cs typeface="Calibri"/>
                        </a:rPr>
                        <a:t>iron</a:t>
                      </a:r>
                      <a:r>
                        <a:rPr sz="600">
                          <a:latin typeface="Calibri"/>
                          <a:cs typeface="Calibri"/>
                        </a:rPr>
                        <a:t> </a:t>
                      </a:r>
                      <a:r>
                        <a:rPr sz="600" spc="-5">
                          <a:latin typeface="Calibri"/>
                          <a:cs typeface="Calibri"/>
                        </a:rPr>
                        <a:t>filings,</a:t>
                      </a:r>
                      <a:r>
                        <a:rPr sz="600" spc="10">
                          <a:latin typeface="Calibri"/>
                          <a:cs typeface="Calibri"/>
                        </a:rPr>
                        <a:t> </a:t>
                      </a:r>
                      <a:r>
                        <a:rPr sz="600" spc="-5">
                          <a:latin typeface="Calibri"/>
                          <a:cs typeface="Calibri"/>
                        </a:rPr>
                        <a:t>salt </a:t>
                      </a:r>
                      <a:r>
                        <a:rPr sz="600" spc="-145">
                          <a:latin typeface="Calibri"/>
                          <a:cs typeface="Calibri"/>
                        </a:rPr>
                        <a:t> </a:t>
                      </a:r>
                      <a:r>
                        <a:rPr sz="600" spc="-5">
                          <a:latin typeface="Calibri"/>
                          <a:cs typeface="Calibri"/>
                        </a:rPr>
                        <a:t>and sand?</a:t>
                      </a:r>
                      <a:endParaRPr sz="600">
                        <a:latin typeface="Calibri"/>
                        <a:cs typeface="Calibri"/>
                      </a:endParaRPr>
                    </a:p>
                  </a:txBody>
                  <a:tcPr marL="0" marR="0" marT="576"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4" name="object 4"/>
          <p:cNvSpPr/>
          <p:nvPr/>
        </p:nvSpPr>
        <p:spPr>
          <a:xfrm>
            <a:off x="2528804" y="4475608"/>
            <a:ext cx="586183" cy="5758"/>
          </a:xfrm>
          <a:custGeom>
            <a:avLst/>
            <a:gdLst/>
            <a:ahLst/>
            <a:cxnLst/>
            <a:rect l="l" t="t" r="r" b="b"/>
            <a:pathLst>
              <a:path w="646429" h="6350">
                <a:moveTo>
                  <a:pt x="646176" y="0"/>
                </a:moveTo>
                <a:lnTo>
                  <a:pt x="0" y="0"/>
                </a:lnTo>
                <a:lnTo>
                  <a:pt x="0" y="6096"/>
                </a:lnTo>
                <a:lnTo>
                  <a:pt x="646176" y="6096"/>
                </a:lnTo>
                <a:lnTo>
                  <a:pt x="646176" y="0"/>
                </a:lnTo>
                <a:close/>
              </a:path>
            </a:pathLst>
          </a:custGeom>
          <a:solidFill>
            <a:srgbClr val="000000"/>
          </a:solidFill>
        </p:spPr>
        <p:txBody>
          <a:bodyPr wrap="square" lIns="0" tIns="0" rIns="0" bIns="0" rtlCol="0"/>
          <a:lstStyle/>
          <a:p>
            <a:endParaRPr sz="1632"/>
          </a:p>
        </p:txBody>
      </p:sp>
      <p:pic>
        <p:nvPicPr>
          <p:cNvPr id="5" name="object 5"/>
          <p:cNvPicPr/>
          <p:nvPr/>
        </p:nvPicPr>
        <p:blipFill>
          <a:blip r:embed="rId3" cstate="print"/>
          <a:stretch>
            <a:fillRect/>
          </a:stretch>
        </p:blipFill>
        <p:spPr>
          <a:xfrm>
            <a:off x="3602289" y="2006441"/>
            <a:ext cx="2701421" cy="832558"/>
          </a:xfrm>
          <a:prstGeom prst="rect">
            <a:avLst/>
          </a:prstGeom>
        </p:spPr>
      </p:pic>
      <p:pic>
        <p:nvPicPr>
          <p:cNvPr id="7" name="Picture 6">
            <a:extLst>
              <a:ext uri="{FF2B5EF4-FFF2-40B4-BE49-F238E27FC236}">
                <a16:creationId xmlns:a16="http://schemas.microsoft.com/office/drawing/2014/main" id="{0E66131F-982B-4945-B1F5-B05B89C88E1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993B9-4360-4A60-BC09-A54043625A4D}"/>
              </a:ext>
            </a:extLst>
          </p:cNvPr>
          <p:cNvPicPr>
            <a:picLocks noChangeAspect="1"/>
          </p:cNvPicPr>
          <p:nvPr/>
        </p:nvPicPr>
        <p:blipFill>
          <a:blip r:embed="rId2"/>
          <a:stretch>
            <a:fillRect/>
          </a:stretch>
        </p:blipFill>
        <p:spPr>
          <a:xfrm>
            <a:off x="6450" y="0"/>
            <a:ext cx="9906000" cy="6857999"/>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1015344914"/>
              </p:ext>
            </p:extLst>
          </p:nvPr>
        </p:nvGraphicFramePr>
        <p:xfrm>
          <a:off x="503995" y="829409"/>
          <a:ext cx="8901581" cy="4962405"/>
        </p:xfrm>
        <a:graphic>
          <a:graphicData uri="http://schemas.openxmlformats.org/drawingml/2006/table">
            <a:tbl>
              <a:tblPr firstRow="1" bandRow="1">
                <a:tableStyleId>{2D5ABB26-0587-4C30-8999-92F81FD0307C}</a:tableStyleId>
              </a:tblPr>
              <a:tblGrid>
                <a:gridCol w="1289834">
                  <a:extLst>
                    <a:ext uri="{9D8B030D-6E8A-4147-A177-3AD203B41FA5}">
                      <a16:colId xmlns:a16="http://schemas.microsoft.com/office/drawing/2014/main" val="20000"/>
                    </a:ext>
                  </a:extLst>
                </a:gridCol>
                <a:gridCol w="1289834">
                  <a:extLst>
                    <a:ext uri="{9D8B030D-6E8A-4147-A177-3AD203B41FA5}">
                      <a16:colId xmlns:a16="http://schemas.microsoft.com/office/drawing/2014/main" val="20001"/>
                    </a:ext>
                  </a:extLst>
                </a:gridCol>
                <a:gridCol w="357583">
                  <a:extLst>
                    <a:ext uri="{9D8B030D-6E8A-4147-A177-3AD203B41FA5}">
                      <a16:colId xmlns:a16="http://schemas.microsoft.com/office/drawing/2014/main" val="20002"/>
                    </a:ext>
                  </a:extLst>
                </a:gridCol>
                <a:gridCol w="933402">
                  <a:extLst>
                    <a:ext uri="{9D8B030D-6E8A-4147-A177-3AD203B41FA5}">
                      <a16:colId xmlns:a16="http://schemas.microsoft.com/office/drawing/2014/main" val="20003"/>
                    </a:ext>
                  </a:extLst>
                </a:gridCol>
                <a:gridCol w="1290410">
                  <a:extLst>
                    <a:ext uri="{9D8B030D-6E8A-4147-A177-3AD203B41FA5}">
                      <a16:colId xmlns:a16="http://schemas.microsoft.com/office/drawing/2014/main" val="20004"/>
                    </a:ext>
                  </a:extLst>
                </a:gridCol>
                <a:gridCol w="718046">
                  <a:extLst>
                    <a:ext uri="{9D8B030D-6E8A-4147-A177-3AD203B41FA5}">
                      <a16:colId xmlns:a16="http://schemas.microsoft.com/office/drawing/2014/main" val="20005"/>
                    </a:ext>
                  </a:extLst>
                </a:gridCol>
                <a:gridCol w="571788">
                  <a:extLst>
                    <a:ext uri="{9D8B030D-6E8A-4147-A177-3AD203B41FA5}">
                      <a16:colId xmlns:a16="http://schemas.microsoft.com/office/drawing/2014/main" val="20006"/>
                    </a:ext>
                  </a:extLst>
                </a:gridCol>
                <a:gridCol w="899429">
                  <a:extLst>
                    <a:ext uri="{9D8B030D-6E8A-4147-A177-3AD203B41FA5}">
                      <a16:colId xmlns:a16="http://schemas.microsoft.com/office/drawing/2014/main" val="20007"/>
                    </a:ext>
                  </a:extLst>
                </a:gridCol>
                <a:gridCol w="1551255">
                  <a:extLst>
                    <a:ext uri="{9D8B030D-6E8A-4147-A177-3AD203B41FA5}">
                      <a16:colId xmlns:a16="http://schemas.microsoft.com/office/drawing/2014/main" val="20008"/>
                    </a:ext>
                  </a:extLst>
                </a:gridCol>
              </a:tblGrid>
              <a:tr h="333975">
                <a:tc gridSpan="9">
                  <a:txBody>
                    <a:bodyPr/>
                    <a:lstStyle/>
                    <a:p>
                      <a:pPr>
                        <a:lnSpc>
                          <a:spcPct val="100000"/>
                        </a:lnSpc>
                        <a:spcBef>
                          <a:spcPts val="25"/>
                        </a:spcBef>
                      </a:pPr>
                      <a:endParaRPr sz="600">
                        <a:latin typeface="Times New Roman"/>
                        <a:cs typeface="Times New Roman"/>
                      </a:endParaRPr>
                    </a:p>
                    <a:p>
                      <a:pPr algn="ctr">
                        <a:lnSpc>
                          <a:spcPct val="100000"/>
                        </a:lnSpc>
                      </a:pPr>
                      <a:r>
                        <a:rPr sz="1000" b="1" u="sng">
                          <a:solidFill>
                            <a:schemeClr val="bg1"/>
                          </a:solidFill>
                          <a:uFill>
                            <a:solidFill>
                              <a:srgbClr val="000000"/>
                            </a:solidFill>
                          </a:uFill>
                          <a:latin typeface="Calibri"/>
                          <a:cs typeface="Calibri"/>
                        </a:rPr>
                        <a:t>Year</a:t>
                      </a:r>
                      <a:r>
                        <a:rPr sz="1000" b="1" u="sng" spc="-5">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5</a:t>
                      </a:r>
                      <a:r>
                        <a:rPr sz="1000" b="1" u="sng" spc="-10">
                          <a:solidFill>
                            <a:schemeClr val="bg1"/>
                          </a:solidFill>
                          <a:uFill>
                            <a:solidFill>
                              <a:srgbClr val="000000"/>
                            </a:solidFill>
                          </a:uFill>
                          <a:latin typeface="Calibri"/>
                          <a:cs typeface="Calibri"/>
                        </a:rPr>
                        <a:t> </a:t>
                      </a:r>
                      <a:r>
                        <a:rPr sz="1000" b="1" u="sng">
                          <a:solidFill>
                            <a:schemeClr val="bg1"/>
                          </a:solidFill>
                          <a:uFill>
                            <a:solidFill>
                              <a:srgbClr val="000000"/>
                            </a:solidFill>
                          </a:uFill>
                          <a:latin typeface="Calibri"/>
                          <a:cs typeface="Calibri"/>
                        </a:rPr>
                        <a:t>–</a:t>
                      </a:r>
                      <a:r>
                        <a:rPr sz="1000" b="1" u="sng" spc="-25">
                          <a:solidFill>
                            <a:schemeClr val="bg1"/>
                          </a:solidFill>
                          <a:uFill>
                            <a:solidFill>
                              <a:srgbClr val="000000"/>
                            </a:solidFill>
                          </a:uFill>
                          <a:latin typeface="Calibri"/>
                          <a:cs typeface="Calibri"/>
                        </a:rPr>
                        <a:t> </a:t>
                      </a:r>
                      <a:r>
                        <a:rPr sz="1000" b="1" u="sng" spc="-5">
                          <a:solidFill>
                            <a:schemeClr val="bg1"/>
                          </a:solidFill>
                          <a:uFill>
                            <a:solidFill>
                              <a:srgbClr val="000000"/>
                            </a:solidFill>
                          </a:uFill>
                          <a:latin typeface="Calibri"/>
                          <a:cs typeface="Calibri"/>
                        </a:rPr>
                        <a:t>Materials (Changes)</a:t>
                      </a:r>
                      <a:endParaRPr sz="1000">
                        <a:solidFill>
                          <a:schemeClr val="bg1"/>
                        </a:solidFill>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19050">
                      <a:solidFill>
                        <a:srgbClr val="666666"/>
                      </a:solidFill>
                      <a:prstDash val="solid"/>
                    </a:lnB>
                    <a:solidFill>
                      <a:srgbClr val="00427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7198">
                <a:tc gridSpan="3">
                  <a:txBody>
                    <a:bodyPr/>
                    <a:lstStyle/>
                    <a:p>
                      <a:pPr marL="1042669">
                        <a:lnSpc>
                          <a:spcPct val="100000"/>
                        </a:lnSpc>
                        <a:spcBef>
                          <a:spcPts val="45"/>
                        </a:spcBef>
                      </a:pPr>
                      <a:r>
                        <a:rPr sz="600" b="1" spc="-5">
                          <a:latin typeface="Calibri"/>
                          <a:cs typeface="Calibri"/>
                        </a:rPr>
                        <a:t>National</a:t>
                      </a:r>
                      <a:r>
                        <a:rPr sz="600" b="1" spc="-10">
                          <a:latin typeface="Calibri"/>
                          <a:cs typeface="Calibri"/>
                        </a:rPr>
                        <a:t> </a:t>
                      </a:r>
                      <a:r>
                        <a:rPr sz="600" b="1" spc="-5">
                          <a:latin typeface="Calibri"/>
                          <a:cs typeface="Calibri"/>
                        </a:rPr>
                        <a:t>Curriculum</a:t>
                      </a:r>
                      <a:r>
                        <a:rPr sz="600" b="1" spc="-10">
                          <a:latin typeface="Calibri"/>
                          <a:cs typeface="Calibri"/>
                        </a:rPr>
                        <a:t> </a:t>
                      </a:r>
                      <a:r>
                        <a:rPr sz="600" b="1" spc="-5">
                          <a:latin typeface="Calibri"/>
                          <a:cs typeface="Calibri"/>
                        </a:rPr>
                        <a:t>Objectives</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5"/>
                        </a:spcBef>
                      </a:pPr>
                      <a:r>
                        <a:rPr sz="600" b="1" spc="-5">
                          <a:latin typeface="Calibri"/>
                          <a:cs typeface="Calibri"/>
                        </a:rPr>
                        <a:t>Sticky</a:t>
                      </a:r>
                      <a:r>
                        <a:rPr sz="600" b="1" spc="-25">
                          <a:latin typeface="Calibri"/>
                          <a:cs typeface="Calibri"/>
                        </a:rPr>
                        <a:t> </a:t>
                      </a:r>
                      <a:r>
                        <a:rPr sz="600" b="1" spc="-5">
                          <a:latin typeface="Calibri"/>
                          <a:cs typeface="Calibri"/>
                        </a:rPr>
                        <a:t>Knowledge</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45"/>
                        </a:spcBef>
                      </a:pPr>
                      <a:r>
                        <a:rPr sz="600" b="1" spc="-5">
                          <a:latin typeface="Calibri"/>
                          <a:cs typeface="Calibri"/>
                        </a:rPr>
                        <a:t>Vocabulary</a:t>
                      </a:r>
                      <a:endParaRPr sz="600">
                        <a:latin typeface="Calibri"/>
                        <a:cs typeface="Calibri"/>
                      </a:endParaRPr>
                    </a:p>
                  </a:txBody>
                  <a:tcPr marL="0" marR="0" marT="5182" marB="0">
                    <a:lnL w="6350">
                      <a:solidFill>
                        <a:srgbClr val="999999"/>
                      </a:solidFill>
                      <a:prstDash val="solid"/>
                    </a:lnL>
                    <a:lnR w="6350">
                      <a:solidFill>
                        <a:srgbClr val="999999"/>
                      </a:solidFill>
                      <a:prstDash val="solid"/>
                    </a:lnR>
                    <a:lnT w="19050">
                      <a:solidFill>
                        <a:srgbClr val="666666"/>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739351">
                <a:tc rowSpan="3" gridSpan="3">
                  <a:txBody>
                    <a:bodyPr/>
                    <a:lstStyle/>
                    <a:p>
                      <a:pPr>
                        <a:lnSpc>
                          <a:spcPct val="100000"/>
                        </a:lnSpc>
                        <a:spcBef>
                          <a:spcPts val="45"/>
                        </a:spcBef>
                      </a:pPr>
                      <a:endParaRPr sz="600">
                        <a:latin typeface="Times New Roman"/>
                        <a:cs typeface="Times New Roman"/>
                      </a:endParaRPr>
                    </a:p>
                    <a:p>
                      <a:pPr marL="525145" marR="153670" indent="-228600">
                        <a:lnSpc>
                          <a:spcPct val="101699"/>
                        </a:lnSpc>
                        <a:buSzPct val="116666"/>
                        <a:buFont typeface="Symbol"/>
                        <a:buChar char=""/>
                        <a:tabLst>
                          <a:tab pos="525145" algn="l"/>
                          <a:tab pos="525780" algn="l"/>
                        </a:tabLst>
                      </a:pPr>
                      <a:r>
                        <a:rPr sz="500" b="1">
                          <a:latin typeface="Calibri"/>
                          <a:cs typeface="Calibri"/>
                        </a:rPr>
                        <a:t>Compare</a:t>
                      </a:r>
                      <a:r>
                        <a:rPr sz="500" b="1" spc="-5">
                          <a:latin typeface="Calibri"/>
                          <a:cs typeface="Calibri"/>
                        </a:rPr>
                        <a:t> </a:t>
                      </a:r>
                      <a:r>
                        <a:rPr sz="500" b="1">
                          <a:latin typeface="Calibri"/>
                          <a:cs typeface="Calibri"/>
                        </a:rPr>
                        <a:t>and </a:t>
                      </a:r>
                      <a:r>
                        <a:rPr sz="500" b="1" spc="-5">
                          <a:latin typeface="Calibri"/>
                          <a:cs typeface="Calibri"/>
                        </a:rPr>
                        <a:t>group</a:t>
                      </a:r>
                      <a:r>
                        <a:rPr sz="500" b="1">
                          <a:latin typeface="Calibri"/>
                          <a:cs typeface="Calibri"/>
                        </a:rPr>
                        <a:t> </a:t>
                      </a:r>
                      <a:r>
                        <a:rPr sz="500" b="1" spc="-5">
                          <a:latin typeface="Calibri"/>
                          <a:cs typeface="Calibri"/>
                        </a:rPr>
                        <a:t>together</a:t>
                      </a:r>
                      <a:r>
                        <a:rPr sz="500" b="1">
                          <a:latin typeface="Calibri"/>
                          <a:cs typeface="Calibri"/>
                        </a:rPr>
                        <a:t> </a:t>
                      </a:r>
                      <a:r>
                        <a:rPr sz="500" b="1" spc="-5">
                          <a:latin typeface="Calibri"/>
                          <a:cs typeface="Calibri"/>
                        </a:rPr>
                        <a:t>everyday</a:t>
                      </a:r>
                      <a:r>
                        <a:rPr sz="500" b="1">
                          <a:latin typeface="Calibri"/>
                          <a:cs typeface="Calibri"/>
                        </a:rPr>
                        <a:t> </a:t>
                      </a:r>
                      <a:r>
                        <a:rPr sz="500" b="1" spc="-5">
                          <a:latin typeface="Calibri"/>
                          <a:cs typeface="Calibri"/>
                        </a:rPr>
                        <a:t>materials</a:t>
                      </a:r>
                      <a:r>
                        <a:rPr sz="500" b="1" spc="-10">
                          <a:latin typeface="Calibri"/>
                          <a:cs typeface="Calibri"/>
                        </a:rPr>
                        <a:t> </a:t>
                      </a:r>
                      <a:r>
                        <a:rPr sz="500" b="1">
                          <a:latin typeface="Calibri"/>
                          <a:cs typeface="Calibri"/>
                        </a:rPr>
                        <a:t>on </a:t>
                      </a:r>
                      <a:r>
                        <a:rPr sz="500" b="1" spc="-5">
                          <a:latin typeface="Calibri"/>
                          <a:cs typeface="Calibri"/>
                        </a:rPr>
                        <a:t>the basis</a:t>
                      </a:r>
                      <a:r>
                        <a:rPr sz="500" b="1">
                          <a:latin typeface="Calibri"/>
                          <a:cs typeface="Calibri"/>
                        </a:rPr>
                        <a:t> of </a:t>
                      </a:r>
                      <a:r>
                        <a:rPr sz="500" b="1" spc="-5">
                          <a:latin typeface="Calibri"/>
                          <a:cs typeface="Calibri"/>
                        </a:rPr>
                        <a:t>their</a:t>
                      </a:r>
                      <a:r>
                        <a:rPr sz="500" b="1">
                          <a:latin typeface="Calibri"/>
                          <a:cs typeface="Calibri"/>
                        </a:rPr>
                        <a:t> </a:t>
                      </a:r>
                      <a:r>
                        <a:rPr sz="500" b="1" spc="-5">
                          <a:latin typeface="Calibri"/>
                          <a:cs typeface="Calibri"/>
                        </a:rPr>
                        <a:t>properties, </a:t>
                      </a:r>
                      <a:r>
                        <a:rPr sz="500" b="1">
                          <a:latin typeface="Calibri"/>
                          <a:cs typeface="Calibri"/>
                        </a:rPr>
                        <a:t> </a:t>
                      </a:r>
                      <a:r>
                        <a:rPr sz="500" b="1" spc="-5">
                          <a:latin typeface="Calibri"/>
                          <a:cs typeface="Calibri"/>
                        </a:rPr>
                        <a:t>including</a:t>
                      </a:r>
                      <a:r>
                        <a:rPr sz="500" b="1">
                          <a:latin typeface="Calibri"/>
                          <a:cs typeface="Calibri"/>
                        </a:rPr>
                        <a:t> </a:t>
                      </a:r>
                      <a:r>
                        <a:rPr sz="500" b="1" spc="-5">
                          <a:latin typeface="Calibri"/>
                          <a:cs typeface="Calibri"/>
                        </a:rPr>
                        <a:t>their</a:t>
                      </a:r>
                      <a:r>
                        <a:rPr sz="500" b="1">
                          <a:latin typeface="Calibri"/>
                          <a:cs typeface="Calibri"/>
                        </a:rPr>
                        <a:t> </a:t>
                      </a:r>
                      <a:r>
                        <a:rPr sz="500" b="1" spc="-5">
                          <a:latin typeface="Calibri"/>
                          <a:cs typeface="Calibri"/>
                        </a:rPr>
                        <a:t>hardness,</a:t>
                      </a:r>
                      <a:r>
                        <a:rPr sz="500" b="1" spc="5">
                          <a:latin typeface="Calibri"/>
                          <a:cs typeface="Calibri"/>
                        </a:rPr>
                        <a:t> </a:t>
                      </a:r>
                      <a:r>
                        <a:rPr sz="500" b="1" spc="-5">
                          <a:latin typeface="Calibri"/>
                          <a:cs typeface="Calibri"/>
                        </a:rPr>
                        <a:t>solubility,</a:t>
                      </a:r>
                      <a:r>
                        <a:rPr sz="500" b="1">
                          <a:latin typeface="Calibri"/>
                          <a:cs typeface="Calibri"/>
                        </a:rPr>
                        <a:t> </a:t>
                      </a:r>
                      <a:r>
                        <a:rPr sz="500" b="1" spc="-5">
                          <a:latin typeface="Calibri"/>
                          <a:cs typeface="Calibri"/>
                        </a:rPr>
                        <a:t>transparency,</a:t>
                      </a:r>
                      <a:r>
                        <a:rPr sz="500" b="1" spc="-10">
                          <a:latin typeface="Calibri"/>
                          <a:cs typeface="Calibri"/>
                        </a:rPr>
                        <a:t> </a:t>
                      </a:r>
                      <a:r>
                        <a:rPr sz="500" b="1" spc="-5">
                          <a:latin typeface="Calibri"/>
                          <a:cs typeface="Calibri"/>
                        </a:rPr>
                        <a:t>conductivity</a:t>
                      </a:r>
                      <a:r>
                        <a:rPr sz="500" b="1">
                          <a:latin typeface="Calibri"/>
                          <a:cs typeface="Calibri"/>
                        </a:rPr>
                        <a:t> </a:t>
                      </a:r>
                      <a:r>
                        <a:rPr sz="500" b="1" spc="-5">
                          <a:latin typeface="Calibri"/>
                          <a:cs typeface="Calibri"/>
                        </a:rPr>
                        <a:t>(electrical</a:t>
                      </a:r>
                      <a:r>
                        <a:rPr sz="500" b="1">
                          <a:latin typeface="Calibri"/>
                          <a:cs typeface="Calibri"/>
                        </a:rPr>
                        <a:t> and </a:t>
                      </a:r>
                      <a:r>
                        <a:rPr sz="500" b="1" spc="5">
                          <a:latin typeface="Calibri"/>
                          <a:cs typeface="Calibri"/>
                        </a:rPr>
                        <a:t> </a:t>
                      </a:r>
                      <a:r>
                        <a:rPr sz="500" b="1" spc="-5">
                          <a:latin typeface="Calibri"/>
                          <a:cs typeface="Calibri"/>
                        </a:rPr>
                        <a:t>thermal),</a:t>
                      </a:r>
                      <a:r>
                        <a:rPr sz="500" b="1" spc="-10">
                          <a:latin typeface="Calibri"/>
                          <a:cs typeface="Calibri"/>
                        </a:rPr>
                        <a:t> </a:t>
                      </a:r>
                      <a:r>
                        <a:rPr sz="500" b="1">
                          <a:latin typeface="Calibri"/>
                          <a:cs typeface="Calibri"/>
                        </a:rPr>
                        <a:t>and</a:t>
                      </a:r>
                      <a:r>
                        <a:rPr sz="500" b="1" spc="-5">
                          <a:latin typeface="Calibri"/>
                          <a:cs typeface="Calibri"/>
                        </a:rPr>
                        <a:t> response to magnets.</a:t>
                      </a:r>
                      <a:endParaRPr sz="500">
                        <a:latin typeface="Calibri"/>
                        <a:cs typeface="Calibri"/>
                      </a:endParaRPr>
                    </a:p>
                    <a:p>
                      <a:pPr marL="525145" marR="113030" indent="-228600">
                        <a:lnSpc>
                          <a:spcPct val="101699"/>
                        </a:lnSpc>
                        <a:spcBef>
                          <a:spcPts val="130"/>
                        </a:spcBef>
                        <a:buSzPct val="116666"/>
                        <a:buFont typeface="Symbol"/>
                        <a:buChar char=""/>
                        <a:tabLst>
                          <a:tab pos="525145" algn="l"/>
                          <a:tab pos="525780" algn="l"/>
                        </a:tabLst>
                      </a:pPr>
                      <a:r>
                        <a:rPr sz="500" b="1" spc="-5">
                          <a:latin typeface="Calibri"/>
                          <a:cs typeface="Calibri"/>
                        </a:rPr>
                        <a:t>comparative </a:t>
                      </a:r>
                      <a:r>
                        <a:rPr sz="500" b="1">
                          <a:latin typeface="Calibri"/>
                          <a:cs typeface="Calibri"/>
                        </a:rPr>
                        <a:t>and </a:t>
                      </a:r>
                      <a:r>
                        <a:rPr sz="500" b="1" spc="-5">
                          <a:latin typeface="Calibri"/>
                          <a:cs typeface="Calibri"/>
                        </a:rPr>
                        <a:t>fair</a:t>
                      </a:r>
                      <a:r>
                        <a:rPr sz="500" b="1">
                          <a:latin typeface="Calibri"/>
                          <a:cs typeface="Calibri"/>
                        </a:rPr>
                        <a:t> </a:t>
                      </a:r>
                      <a:r>
                        <a:rPr sz="500" b="1" spc="-5">
                          <a:latin typeface="Calibri"/>
                          <a:cs typeface="Calibri"/>
                        </a:rPr>
                        <a:t>tests,</a:t>
                      </a:r>
                      <a:r>
                        <a:rPr sz="500" b="1">
                          <a:latin typeface="Calibri"/>
                          <a:cs typeface="Calibri"/>
                        </a:rPr>
                        <a:t> for</a:t>
                      </a:r>
                      <a:r>
                        <a:rPr sz="500" b="1" spc="10">
                          <a:latin typeface="Calibri"/>
                          <a:cs typeface="Calibri"/>
                        </a:rPr>
                        <a:t> </a:t>
                      </a:r>
                      <a:r>
                        <a:rPr sz="500" b="1" spc="-5">
                          <a:latin typeface="Calibri"/>
                          <a:cs typeface="Calibri"/>
                        </a:rPr>
                        <a:t>the particular</a:t>
                      </a:r>
                      <a:r>
                        <a:rPr sz="500" b="1">
                          <a:latin typeface="Calibri"/>
                          <a:cs typeface="Calibri"/>
                        </a:rPr>
                        <a:t> uses of everyday</a:t>
                      </a:r>
                      <a:r>
                        <a:rPr sz="500" b="1" spc="5">
                          <a:latin typeface="Calibri"/>
                          <a:cs typeface="Calibri"/>
                        </a:rPr>
                        <a:t> </a:t>
                      </a:r>
                      <a:r>
                        <a:rPr sz="500" b="1" spc="-5">
                          <a:latin typeface="Calibri"/>
                          <a:cs typeface="Calibri"/>
                        </a:rPr>
                        <a:t>materials,</a:t>
                      </a:r>
                      <a:r>
                        <a:rPr sz="500" b="1">
                          <a:latin typeface="Calibri"/>
                          <a:cs typeface="Calibri"/>
                        </a:rPr>
                        <a:t> </a:t>
                      </a:r>
                      <a:r>
                        <a:rPr sz="500" b="1" spc="-5">
                          <a:latin typeface="Calibri"/>
                          <a:cs typeface="Calibri"/>
                        </a:rPr>
                        <a:t>including </a:t>
                      </a:r>
                      <a:r>
                        <a:rPr sz="500" b="1">
                          <a:latin typeface="Calibri"/>
                          <a:cs typeface="Calibri"/>
                        </a:rPr>
                        <a:t> </a:t>
                      </a:r>
                      <a:r>
                        <a:rPr sz="500" b="1" spc="-5">
                          <a:latin typeface="Calibri"/>
                          <a:cs typeface="Calibri"/>
                        </a:rPr>
                        <a:t>wood,</a:t>
                      </a:r>
                      <a:r>
                        <a:rPr sz="500" b="1" spc="-10">
                          <a:latin typeface="Calibri"/>
                          <a:cs typeface="Calibri"/>
                        </a:rPr>
                        <a:t> </a:t>
                      </a:r>
                      <a:r>
                        <a:rPr sz="500" b="1" spc="-5">
                          <a:latin typeface="Calibri"/>
                          <a:cs typeface="Calibri"/>
                        </a:rPr>
                        <a:t>metals </a:t>
                      </a:r>
                      <a:r>
                        <a:rPr sz="500" b="1">
                          <a:latin typeface="Calibri"/>
                          <a:cs typeface="Calibri"/>
                        </a:rPr>
                        <a:t>and</a:t>
                      </a:r>
                      <a:r>
                        <a:rPr sz="500" b="1" spc="-5">
                          <a:latin typeface="Calibri"/>
                          <a:cs typeface="Calibri"/>
                        </a:rPr>
                        <a:t> plastic.</a:t>
                      </a:r>
                      <a:endParaRPr sz="500">
                        <a:latin typeface="Calibri"/>
                        <a:cs typeface="Calibri"/>
                      </a:endParaRPr>
                    </a:p>
                    <a:p>
                      <a:pPr marL="525780" indent="-228600">
                        <a:lnSpc>
                          <a:spcPct val="100000"/>
                        </a:lnSpc>
                        <a:spcBef>
                          <a:spcPts val="160"/>
                        </a:spcBef>
                        <a:buSzPct val="116666"/>
                        <a:buFont typeface="Symbol"/>
                        <a:buChar char=""/>
                        <a:tabLst>
                          <a:tab pos="525145" algn="l"/>
                          <a:tab pos="525780" algn="l"/>
                        </a:tabLst>
                      </a:pPr>
                      <a:r>
                        <a:rPr sz="500" b="1" spc="-5">
                          <a:latin typeface="Calibri"/>
                          <a:cs typeface="Calibri"/>
                        </a:rPr>
                        <a:t>Demonstrate that</a:t>
                      </a:r>
                      <a:r>
                        <a:rPr sz="500" b="1">
                          <a:latin typeface="Calibri"/>
                          <a:cs typeface="Calibri"/>
                        </a:rPr>
                        <a:t> </a:t>
                      </a:r>
                      <a:r>
                        <a:rPr sz="500" b="1" spc="-5">
                          <a:latin typeface="Calibri"/>
                          <a:cs typeface="Calibri"/>
                        </a:rPr>
                        <a:t>dissolving,</a:t>
                      </a:r>
                      <a:r>
                        <a:rPr sz="500" b="1" spc="20">
                          <a:latin typeface="Calibri"/>
                          <a:cs typeface="Calibri"/>
                        </a:rPr>
                        <a:t> </a:t>
                      </a:r>
                      <a:r>
                        <a:rPr sz="500" b="1" spc="-5">
                          <a:latin typeface="Calibri"/>
                          <a:cs typeface="Calibri"/>
                        </a:rPr>
                        <a:t>mixing</a:t>
                      </a:r>
                      <a:r>
                        <a:rPr sz="500" b="1" spc="5">
                          <a:latin typeface="Calibri"/>
                          <a:cs typeface="Calibri"/>
                        </a:rPr>
                        <a:t> </a:t>
                      </a:r>
                      <a:r>
                        <a:rPr sz="500" b="1">
                          <a:latin typeface="Calibri"/>
                          <a:cs typeface="Calibri"/>
                        </a:rPr>
                        <a:t>and</a:t>
                      </a:r>
                      <a:r>
                        <a:rPr sz="500" b="1" spc="5">
                          <a:latin typeface="Calibri"/>
                          <a:cs typeface="Calibri"/>
                        </a:rPr>
                        <a:t> </a:t>
                      </a:r>
                      <a:r>
                        <a:rPr sz="500" b="1" spc="-5">
                          <a:latin typeface="Calibri"/>
                          <a:cs typeface="Calibri"/>
                        </a:rPr>
                        <a:t>changes </a:t>
                      </a:r>
                      <a:r>
                        <a:rPr sz="500" b="1">
                          <a:latin typeface="Calibri"/>
                          <a:cs typeface="Calibri"/>
                        </a:rPr>
                        <a:t>of</a:t>
                      </a:r>
                      <a:r>
                        <a:rPr sz="500" b="1" spc="5">
                          <a:latin typeface="Calibri"/>
                          <a:cs typeface="Calibri"/>
                        </a:rPr>
                        <a:t> </a:t>
                      </a:r>
                      <a:r>
                        <a:rPr sz="500" b="1" spc="-5">
                          <a:latin typeface="Calibri"/>
                          <a:cs typeface="Calibri"/>
                        </a:rPr>
                        <a:t>state</a:t>
                      </a:r>
                      <a:r>
                        <a:rPr sz="500" b="1">
                          <a:latin typeface="Calibri"/>
                          <a:cs typeface="Calibri"/>
                        </a:rPr>
                        <a:t> are</a:t>
                      </a:r>
                      <a:r>
                        <a:rPr sz="500" b="1" spc="-5">
                          <a:latin typeface="Calibri"/>
                          <a:cs typeface="Calibri"/>
                        </a:rPr>
                        <a:t> reversible</a:t>
                      </a:r>
                      <a:r>
                        <a:rPr sz="500" b="1">
                          <a:latin typeface="Calibri"/>
                          <a:cs typeface="Calibri"/>
                        </a:rPr>
                        <a:t> </a:t>
                      </a:r>
                      <a:r>
                        <a:rPr sz="500" b="1" spc="-5">
                          <a:latin typeface="Calibri"/>
                          <a:cs typeface="Calibri"/>
                        </a:rPr>
                        <a:t>changes.</a:t>
                      </a:r>
                      <a:endParaRPr sz="500">
                        <a:latin typeface="Calibri"/>
                        <a:cs typeface="Calibri"/>
                      </a:endParaRPr>
                    </a:p>
                    <a:p>
                      <a:pPr marL="525145" marR="125730" indent="-228600" algn="just">
                        <a:lnSpc>
                          <a:spcPct val="101699"/>
                        </a:lnSpc>
                        <a:spcBef>
                          <a:spcPts val="130"/>
                        </a:spcBef>
                        <a:buSzPct val="116666"/>
                        <a:buFont typeface="Symbol"/>
                        <a:buChar char=""/>
                        <a:tabLst>
                          <a:tab pos="525780" algn="l"/>
                        </a:tabLst>
                      </a:pPr>
                      <a:r>
                        <a:rPr sz="500" b="1" spc="-5">
                          <a:latin typeface="Calibri"/>
                          <a:cs typeface="Calibri"/>
                        </a:rPr>
                        <a:t>Explain that </a:t>
                      </a:r>
                      <a:r>
                        <a:rPr sz="500" b="1">
                          <a:latin typeface="Calibri"/>
                          <a:cs typeface="Calibri"/>
                        </a:rPr>
                        <a:t>some </a:t>
                      </a:r>
                      <a:r>
                        <a:rPr sz="500" b="1" spc="-5">
                          <a:latin typeface="Calibri"/>
                          <a:cs typeface="Calibri"/>
                        </a:rPr>
                        <a:t>changes result in the </a:t>
                      </a:r>
                      <a:r>
                        <a:rPr sz="500" b="1">
                          <a:latin typeface="Calibri"/>
                          <a:cs typeface="Calibri"/>
                        </a:rPr>
                        <a:t>formation of </a:t>
                      </a:r>
                      <a:r>
                        <a:rPr sz="500" b="1" spc="-5">
                          <a:latin typeface="Calibri"/>
                          <a:cs typeface="Calibri"/>
                        </a:rPr>
                        <a:t>new materials, </a:t>
                      </a:r>
                      <a:r>
                        <a:rPr sz="500" b="1">
                          <a:latin typeface="Calibri"/>
                          <a:cs typeface="Calibri"/>
                        </a:rPr>
                        <a:t>and </a:t>
                      </a:r>
                      <a:r>
                        <a:rPr sz="500" b="1" spc="-5">
                          <a:latin typeface="Calibri"/>
                          <a:cs typeface="Calibri"/>
                        </a:rPr>
                        <a:t>this kind </a:t>
                      </a:r>
                      <a:r>
                        <a:rPr sz="500" b="1">
                          <a:latin typeface="Calibri"/>
                          <a:cs typeface="Calibri"/>
                        </a:rPr>
                        <a:t> of </a:t>
                      </a:r>
                      <a:r>
                        <a:rPr sz="500" b="1" spc="-5">
                          <a:latin typeface="Calibri"/>
                          <a:cs typeface="Calibri"/>
                        </a:rPr>
                        <a:t>change is usually </a:t>
                      </a:r>
                      <a:r>
                        <a:rPr sz="500" b="1">
                          <a:latin typeface="Calibri"/>
                          <a:cs typeface="Calibri"/>
                        </a:rPr>
                        <a:t>not </a:t>
                      </a:r>
                      <a:r>
                        <a:rPr sz="500" b="1" spc="-5">
                          <a:latin typeface="Calibri"/>
                          <a:cs typeface="Calibri"/>
                        </a:rPr>
                        <a:t>reversible, including changes associated with burning </a:t>
                      </a:r>
                      <a:r>
                        <a:rPr sz="500" b="1">
                          <a:latin typeface="Calibri"/>
                          <a:cs typeface="Calibri"/>
                        </a:rPr>
                        <a:t>and </a:t>
                      </a:r>
                      <a:r>
                        <a:rPr sz="500" b="1" spc="5">
                          <a:latin typeface="Calibri"/>
                          <a:cs typeface="Calibri"/>
                        </a:rPr>
                        <a:t> </a:t>
                      </a:r>
                      <a:r>
                        <a:rPr sz="500" b="1" spc="-5">
                          <a:latin typeface="Calibri"/>
                          <a:cs typeface="Calibri"/>
                        </a:rPr>
                        <a:t>the</a:t>
                      </a:r>
                      <a:r>
                        <a:rPr sz="500" b="1" spc="-15">
                          <a:latin typeface="Calibri"/>
                          <a:cs typeface="Calibri"/>
                        </a:rPr>
                        <a:t> </a:t>
                      </a:r>
                      <a:r>
                        <a:rPr sz="500" b="1" spc="-5">
                          <a:latin typeface="Calibri"/>
                          <a:cs typeface="Calibri"/>
                        </a:rPr>
                        <a:t>action </a:t>
                      </a:r>
                      <a:r>
                        <a:rPr sz="500" b="1">
                          <a:latin typeface="Calibri"/>
                          <a:cs typeface="Calibri"/>
                        </a:rPr>
                        <a:t>of</a:t>
                      </a:r>
                      <a:r>
                        <a:rPr sz="500" b="1" spc="-5">
                          <a:latin typeface="Calibri"/>
                          <a:cs typeface="Calibri"/>
                        </a:rPr>
                        <a:t> acid </a:t>
                      </a:r>
                      <a:r>
                        <a:rPr sz="500" b="1">
                          <a:latin typeface="Calibri"/>
                          <a:cs typeface="Calibri"/>
                        </a:rPr>
                        <a:t>on</a:t>
                      </a:r>
                      <a:r>
                        <a:rPr sz="500" b="1" spc="-5">
                          <a:latin typeface="Calibri"/>
                          <a:cs typeface="Calibri"/>
                        </a:rPr>
                        <a:t> bicarbonate</a:t>
                      </a:r>
                      <a:r>
                        <a:rPr sz="500" b="1" spc="-10">
                          <a:latin typeface="Calibri"/>
                          <a:cs typeface="Calibri"/>
                        </a:rPr>
                        <a:t> </a:t>
                      </a:r>
                      <a:r>
                        <a:rPr sz="500" b="1">
                          <a:latin typeface="Calibri"/>
                          <a:cs typeface="Calibri"/>
                        </a:rPr>
                        <a:t>of</a:t>
                      </a:r>
                      <a:r>
                        <a:rPr sz="500" b="1" spc="10">
                          <a:latin typeface="Calibri"/>
                          <a:cs typeface="Calibri"/>
                        </a:rPr>
                        <a:t> </a:t>
                      </a:r>
                      <a:r>
                        <a:rPr sz="500" b="1">
                          <a:latin typeface="Calibri"/>
                          <a:cs typeface="Calibri"/>
                        </a:rPr>
                        <a:t>soda</a:t>
                      </a:r>
                      <a:endParaRPr sz="5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rowSpan="3" gridSpan="3">
                  <a:txBody>
                    <a:bodyPr/>
                    <a:lstStyle/>
                    <a:p>
                      <a:pPr>
                        <a:lnSpc>
                          <a:spcPct val="100000"/>
                        </a:lnSpc>
                      </a:pPr>
                      <a:endParaRPr sz="700">
                        <a:latin typeface="Times New Roman"/>
                        <a:cs typeface="Times New Roman"/>
                      </a:endParaRPr>
                    </a:p>
                    <a:p>
                      <a:pPr marL="525780" indent="-229235">
                        <a:lnSpc>
                          <a:spcPct val="100000"/>
                        </a:lnSpc>
                        <a:buSzPct val="116666"/>
                        <a:buFont typeface="Symbol"/>
                        <a:buChar char=""/>
                        <a:tabLst>
                          <a:tab pos="525145" algn="l"/>
                          <a:tab pos="525780" algn="l"/>
                        </a:tabLst>
                      </a:pPr>
                      <a:r>
                        <a:rPr sz="500">
                          <a:latin typeface="Calibri"/>
                          <a:cs typeface="Calibri"/>
                        </a:rPr>
                        <a:t>All</a:t>
                      </a:r>
                      <a:r>
                        <a:rPr sz="500" spc="-5">
                          <a:latin typeface="Calibri"/>
                          <a:cs typeface="Calibri"/>
                        </a:rPr>
                        <a:t> matter</a:t>
                      </a:r>
                      <a:r>
                        <a:rPr sz="500" spc="-10">
                          <a:latin typeface="Calibri"/>
                          <a:cs typeface="Calibri"/>
                        </a:rPr>
                        <a:t> </a:t>
                      </a:r>
                      <a:r>
                        <a:rPr sz="500" spc="-5">
                          <a:latin typeface="Calibri"/>
                          <a:cs typeface="Calibri"/>
                        </a:rPr>
                        <a:t>(including</a:t>
                      </a:r>
                      <a:r>
                        <a:rPr sz="500">
                          <a:latin typeface="Calibri"/>
                          <a:cs typeface="Calibri"/>
                        </a:rPr>
                        <a:t> gas)</a:t>
                      </a:r>
                      <a:r>
                        <a:rPr sz="500" spc="-15">
                          <a:latin typeface="Calibri"/>
                          <a:cs typeface="Calibri"/>
                        </a:rPr>
                        <a:t> </a:t>
                      </a:r>
                      <a:r>
                        <a:rPr sz="500" spc="-5">
                          <a:latin typeface="Calibri"/>
                          <a:cs typeface="Calibri"/>
                        </a:rPr>
                        <a:t>has</a:t>
                      </a:r>
                      <a:r>
                        <a:rPr sz="500">
                          <a:latin typeface="Calibri"/>
                          <a:cs typeface="Calibri"/>
                        </a:rPr>
                        <a:t> </a:t>
                      </a:r>
                      <a:r>
                        <a:rPr sz="500" spc="-5">
                          <a:latin typeface="Calibri"/>
                          <a:cs typeface="Calibri"/>
                        </a:rPr>
                        <a:t>mass.</a:t>
                      </a:r>
                      <a:endParaRPr sz="500">
                        <a:latin typeface="Calibri"/>
                        <a:cs typeface="Calibri"/>
                      </a:endParaRPr>
                    </a:p>
                    <a:p>
                      <a:pPr marL="525145" marR="213360" indent="-228600">
                        <a:lnSpc>
                          <a:spcPct val="101699"/>
                        </a:lnSpc>
                        <a:spcBef>
                          <a:spcPts val="130"/>
                        </a:spcBef>
                        <a:buSzPct val="116666"/>
                        <a:buFont typeface="Symbol"/>
                        <a:buChar char=""/>
                        <a:tabLst>
                          <a:tab pos="525145" algn="l"/>
                          <a:tab pos="525780" algn="l"/>
                        </a:tabLst>
                      </a:pPr>
                      <a:r>
                        <a:rPr sz="500" spc="-5">
                          <a:latin typeface="Calibri"/>
                          <a:cs typeface="Calibri"/>
                        </a:rPr>
                        <a:t>Sometimes</a:t>
                      </a:r>
                      <a:r>
                        <a:rPr sz="500" spc="5">
                          <a:latin typeface="Calibri"/>
                          <a:cs typeface="Calibri"/>
                        </a:rPr>
                        <a:t> </a:t>
                      </a:r>
                      <a:r>
                        <a:rPr sz="500" spc="-5">
                          <a:latin typeface="Calibri"/>
                          <a:cs typeface="Calibri"/>
                        </a:rPr>
                        <a:t>mixed substances</a:t>
                      </a:r>
                      <a:r>
                        <a:rPr sz="500" spc="10">
                          <a:latin typeface="Calibri"/>
                          <a:cs typeface="Calibri"/>
                        </a:rPr>
                        <a:t> </a:t>
                      </a:r>
                      <a:r>
                        <a:rPr sz="500" spc="-5">
                          <a:latin typeface="Calibri"/>
                          <a:cs typeface="Calibri"/>
                        </a:rPr>
                        <a:t>react</a:t>
                      </a:r>
                      <a:r>
                        <a:rPr sz="500">
                          <a:latin typeface="Calibri"/>
                          <a:cs typeface="Calibri"/>
                        </a:rPr>
                        <a:t> to make a</a:t>
                      </a:r>
                      <a:r>
                        <a:rPr sz="500" spc="5">
                          <a:latin typeface="Calibri"/>
                          <a:cs typeface="Calibri"/>
                        </a:rPr>
                        <a:t> </a:t>
                      </a:r>
                      <a:r>
                        <a:rPr sz="500" spc="-5">
                          <a:latin typeface="Calibri"/>
                          <a:cs typeface="Calibri"/>
                        </a:rPr>
                        <a:t>new</a:t>
                      </a:r>
                      <a:r>
                        <a:rPr sz="500" spc="5">
                          <a:latin typeface="Calibri"/>
                          <a:cs typeface="Calibri"/>
                        </a:rPr>
                        <a:t> </a:t>
                      </a:r>
                      <a:r>
                        <a:rPr sz="500" spc="-5">
                          <a:latin typeface="Calibri"/>
                          <a:cs typeface="Calibri"/>
                        </a:rPr>
                        <a:t>substance.</a:t>
                      </a:r>
                      <a:r>
                        <a:rPr sz="500" spc="10">
                          <a:latin typeface="Calibri"/>
                          <a:cs typeface="Calibri"/>
                        </a:rPr>
                        <a:t> </a:t>
                      </a:r>
                      <a:r>
                        <a:rPr sz="500" spc="-5">
                          <a:latin typeface="Calibri"/>
                          <a:cs typeface="Calibri"/>
                        </a:rPr>
                        <a:t>These</a:t>
                      </a:r>
                      <a:r>
                        <a:rPr sz="500">
                          <a:latin typeface="Calibri"/>
                          <a:cs typeface="Calibri"/>
                        </a:rPr>
                        <a:t> </a:t>
                      </a:r>
                      <a:r>
                        <a:rPr sz="500" spc="-5">
                          <a:latin typeface="Calibri"/>
                          <a:cs typeface="Calibri"/>
                        </a:rPr>
                        <a:t>changes</a:t>
                      </a:r>
                      <a:r>
                        <a:rPr sz="500" spc="10">
                          <a:latin typeface="Calibri"/>
                          <a:cs typeface="Calibri"/>
                        </a:rPr>
                        <a:t> </a:t>
                      </a:r>
                      <a:r>
                        <a:rPr sz="500" spc="-5">
                          <a:latin typeface="Calibri"/>
                          <a:cs typeface="Calibri"/>
                        </a:rPr>
                        <a:t>are </a:t>
                      </a:r>
                      <a:r>
                        <a:rPr sz="500">
                          <a:latin typeface="Calibri"/>
                          <a:cs typeface="Calibri"/>
                        </a:rPr>
                        <a:t> usually</a:t>
                      </a:r>
                      <a:r>
                        <a:rPr sz="500" spc="-20">
                          <a:latin typeface="Calibri"/>
                          <a:cs typeface="Calibri"/>
                        </a:rPr>
                        <a:t> </a:t>
                      </a:r>
                      <a:r>
                        <a:rPr sz="500" spc="-5">
                          <a:latin typeface="Calibri"/>
                          <a:cs typeface="Calibri"/>
                        </a:rPr>
                        <a:t>irreversible.</a:t>
                      </a:r>
                      <a:endParaRPr sz="500">
                        <a:latin typeface="Calibri"/>
                        <a:cs typeface="Calibri"/>
                      </a:endParaRPr>
                    </a:p>
                    <a:p>
                      <a:pPr marL="525145" marR="94615" indent="-228600">
                        <a:lnSpc>
                          <a:spcPct val="103299"/>
                        </a:lnSpc>
                        <a:spcBef>
                          <a:spcPts val="120"/>
                        </a:spcBef>
                        <a:buSzPct val="116666"/>
                        <a:buFont typeface="Symbol"/>
                        <a:buChar char=""/>
                        <a:tabLst>
                          <a:tab pos="525145" algn="l"/>
                          <a:tab pos="525780" algn="l"/>
                        </a:tabLst>
                      </a:pPr>
                      <a:r>
                        <a:rPr sz="500" spc="-5">
                          <a:latin typeface="Calibri"/>
                          <a:cs typeface="Calibri"/>
                        </a:rPr>
                        <a:t>Heating</a:t>
                      </a:r>
                      <a:r>
                        <a:rPr sz="500" spc="5">
                          <a:latin typeface="Calibri"/>
                          <a:cs typeface="Calibri"/>
                        </a:rPr>
                        <a:t> </a:t>
                      </a:r>
                      <a:r>
                        <a:rPr sz="500" spc="-5">
                          <a:latin typeface="Calibri"/>
                          <a:cs typeface="Calibri"/>
                        </a:rPr>
                        <a:t>can</a:t>
                      </a:r>
                      <a:r>
                        <a:rPr sz="500">
                          <a:latin typeface="Calibri"/>
                          <a:cs typeface="Calibri"/>
                        </a:rPr>
                        <a:t> </a:t>
                      </a:r>
                      <a:r>
                        <a:rPr sz="500" spc="-5">
                          <a:latin typeface="Calibri"/>
                          <a:cs typeface="Calibri"/>
                        </a:rPr>
                        <a:t>sometimes</a:t>
                      </a:r>
                      <a:r>
                        <a:rPr sz="500" spc="10">
                          <a:latin typeface="Calibri"/>
                          <a:cs typeface="Calibri"/>
                        </a:rPr>
                        <a:t> </a:t>
                      </a:r>
                      <a:r>
                        <a:rPr sz="500" spc="-5">
                          <a:latin typeface="Calibri"/>
                          <a:cs typeface="Calibri"/>
                        </a:rPr>
                        <a:t>cause</a:t>
                      </a:r>
                      <a:r>
                        <a:rPr sz="500" spc="5">
                          <a:latin typeface="Calibri"/>
                          <a:cs typeface="Calibri"/>
                        </a:rPr>
                        <a:t> </a:t>
                      </a:r>
                      <a:r>
                        <a:rPr sz="500" spc="-5">
                          <a:latin typeface="Calibri"/>
                          <a:cs typeface="Calibri"/>
                        </a:rPr>
                        <a:t>materials</a:t>
                      </a:r>
                      <a:r>
                        <a:rPr sz="500" spc="10">
                          <a:latin typeface="Calibri"/>
                          <a:cs typeface="Calibri"/>
                        </a:rPr>
                        <a:t> </a:t>
                      </a:r>
                      <a:r>
                        <a:rPr sz="500">
                          <a:latin typeface="Calibri"/>
                          <a:cs typeface="Calibri"/>
                        </a:rPr>
                        <a:t>to </a:t>
                      </a:r>
                      <a:r>
                        <a:rPr sz="500" spc="-5">
                          <a:latin typeface="Calibri"/>
                          <a:cs typeface="Calibri"/>
                        </a:rPr>
                        <a:t>change</a:t>
                      </a:r>
                      <a:r>
                        <a:rPr sz="500" spc="5">
                          <a:latin typeface="Calibri"/>
                          <a:cs typeface="Calibri"/>
                        </a:rPr>
                        <a:t> </a:t>
                      </a:r>
                      <a:r>
                        <a:rPr sz="500" spc="-5">
                          <a:latin typeface="Calibri"/>
                          <a:cs typeface="Calibri"/>
                        </a:rPr>
                        <a:t>permanently.</a:t>
                      </a:r>
                      <a:r>
                        <a:rPr sz="500" spc="10">
                          <a:latin typeface="Calibri"/>
                          <a:cs typeface="Calibri"/>
                        </a:rPr>
                        <a:t> </a:t>
                      </a:r>
                      <a:r>
                        <a:rPr sz="500">
                          <a:latin typeface="Calibri"/>
                          <a:cs typeface="Calibri"/>
                        </a:rPr>
                        <a:t>When</a:t>
                      </a:r>
                      <a:r>
                        <a:rPr sz="500" spc="-5">
                          <a:latin typeface="Calibri"/>
                          <a:cs typeface="Calibri"/>
                        </a:rPr>
                        <a:t> </a:t>
                      </a:r>
                      <a:r>
                        <a:rPr sz="500">
                          <a:latin typeface="Calibri"/>
                          <a:cs typeface="Calibri"/>
                        </a:rPr>
                        <a:t>this</a:t>
                      </a:r>
                      <a:r>
                        <a:rPr sz="500" spc="10">
                          <a:latin typeface="Calibri"/>
                          <a:cs typeface="Calibri"/>
                        </a:rPr>
                        <a:t> </a:t>
                      </a:r>
                      <a:r>
                        <a:rPr sz="500" spc="-5">
                          <a:latin typeface="Calibri"/>
                          <a:cs typeface="Calibri"/>
                        </a:rPr>
                        <a:t>happens, </a:t>
                      </a:r>
                      <a:r>
                        <a:rPr sz="500">
                          <a:latin typeface="Calibri"/>
                          <a:cs typeface="Calibri"/>
                        </a:rPr>
                        <a:t> a</a:t>
                      </a:r>
                      <a:r>
                        <a:rPr sz="500" spc="-5">
                          <a:latin typeface="Calibri"/>
                          <a:cs typeface="Calibri"/>
                        </a:rPr>
                        <a:t> new</a:t>
                      </a:r>
                      <a:r>
                        <a:rPr sz="500">
                          <a:latin typeface="Calibri"/>
                          <a:cs typeface="Calibri"/>
                        </a:rPr>
                        <a:t> </a:t>
                      </a:r>
                      <a:r>
                        <a:rPr sz="500" spc="-5">
                          <a:latin typeface="Calibri"/>
                          <a:cs typeface="Calibri"/>
                        </a:rPr>
                        <a:t>substance </a:t>
                      </a:r>
                      <a:r>
                        <a:rPr sz="500">
                          <a:latin typeface="Calibri"/>
                          <a:cs typeface="Calibri"/>
                        </a:rPr>
                        <a:t>is</a:t>
                      </a:r>
                      <a:r>
                        <a:rPr sz="500" spc="5">
                          <a:latin typeface="Calibri"/>
                          <a:cs typeface="Calibri"/>
                        </a:rPr>
                        <a:t> </a:t>
                      </a:r>
                      <a:r>
                        <a:rPr sz="500" spc="-5">
                          <a:latin typeface="Calibri"/>
                          <a:cs typeface="Calibri"/>
                        </a:rPr>
                        <a:t>made.</a:t>
                      </a:r>
                      <a:r>
                        <a:rPr sz="500">
                          <a:latin typeface="Calibri"/>
                          <a:cs typeface="Calibri"/>
                        </a:rPr>
                        <a:t> </a:t>
                      </a:r>
                      <a:r>
                        <a:rPr sz="500" spc="-5">
                          <a:latin typeface="Calibri"/>
                          <a:cs typeface="Calibri"/>
                        </a:rPr>
                        <a:t>These changes</a:t>
                      </a:r>
                      <a:r>
                        <a:rPr sz="500">
                          <a:latin typeface="Calibri"/>
                          <a:cs typeface="Calibri"/>
                        </a:rPr>
                        <a:t> </a:t>
                      </a:r>
                      <a:r>
                        <a:rPr sz="500" spc="-5">
                          <a:latin typeface="Calibri"/>
                          <a:cs typeface="Calibri"/>
                        </a:rPr>
                        <a:t>are</a:t>
                      </a:r>
                      <a:r>
                        <a:rPr sz="500">
                          <a:latin typeface="Calibri"/>
                          <a:cs typeface="Calibri"/>
                        </a:rPr>
                        <a:t> </a:t>
                      </a:r>
                      <a:r>
                        <a:rPr sz="500" spc="-5">
                          <a:latin typeface="Calibri"/>
                          <a:cs typeface="Calibri"/>
                        </a:rPr>
                        <a:t>not</a:t>
                      </a:r>
                      <a:r>
                        <a:rPr sz="500" spc="10">
                          <a:latin typeface="Calibri"/>
                          <a:cs typeface="Calibri"/>
                        </a:rPr>
                        <a:t> </a:t>
                      </a:r>
                      <a:r>
                        <a:rPr sz="500" spc="-5">
                          <a:latin typeface="Calibri"/>
                          <a:cs typeface="Calibri"/>
                        </a:rPr>
                        <a:t>reversible.</a:t>
                      </a:r>
                      <a:endParaRPr sz="500">
                        <a:latin typeface="Calibri"/>
                        <a:cs typeface="Calibri"/>
                      </a:endParaRPr>
                    </a:p>
                    <a:p>
                      <a:pPr marL="525145" marR="68580" indent="-228600">
                        <a:lnSpc>
                          <a:spcPct val="101699"/>
                        </a:lnSpc>
                        <a:spcBef>
                          <a:spcPts val="135"/>
                        </a:spcBef>
                        <a:buSzPct val="116666"/>
                        <a:buFont typeface="Symbol"/>
                        <a:buChar char=""/>
                        <a:tabLst>
                          <a:tab pos="525145" algn="l"/>
                          <a:tab pos="525780" algn="l"/>
                        </a:tabLst>
                      </a:pPr>
                      <a:r>
                        <a:rPr sz="500" spc="-5">
                          <a:latin typeface="Calibri"/>
                          <a:cs typeface="Calibri"/>
                        </a:rPr>
                        <a:t>Indicators</a:t>
                      </a:r>
                      <a:r>
                        <a:rPr sz="500" spc="5">
                          <a:latin typeface="Calibri"/>
                          <a:cs typeface="Calibri"/>
                        </a:rPr>
                        <a:t> </a:t>
                      </a:r>
                      <a:r>
                        <a:rPr sz="500" spc="-5">
                          <a:latin typeface="Calibri"/>
                          <a:cs typeface="Calibri"/>
                        </a:rPr>
                        <a:t>that</a:t>
                      </a:r>
                      <a:r>
                        <a:rPr sz="500">
                          <a:latin typeface="Calibri"/>
                          <a:cs typeface="Calibri"/>
                        </a:rPr>
                        <a:t> </a:t>
                      </a:r>
                      <a:r>
                        <a:rPr sz="500" spc="-5">
                          <a:latin typeface="Calibri"/>
                          <a:cs typeface="Calibri"/>
                        </a:rPr>
                        <a:t>something</a:t>
                      </a:r>
                      <a:r>
                        <a:rPr sz="500" spc="10">
                          <a:latin typeface="Calibri"/>
                          <a:cs typeface="Calibri"/>
                        </a:rPr>
                        <a:t> </a:t>
                      </a:r>
                      <a:r>
                        <a:rPr sz="500" spc="-5">
                          <a:latin typeface="Calibri"/>
                          <a:cs typeface="Calibri"/>
                        </a:rPr>
                        <a:t>new</a:t>
                      </a:r>
                      <a:r>
                        <a:rPr sz="500" spc="5">
                          <a:latin typeface="Calibri"/>
                          <a:cs typeface="Calibri"/>
                        </a:rPr>
                        <a:t> </a:t>
                      </a:r>
                      <a:r>
                        <a:rPr sz="500" spc="-5">
                          <a:latin typeface="Calibri"/>
                          <a:cs typeface="Calibri"/>
                        </a:rPr>
                        <a:t>has</a:t>
                      </a:r>
                      <a:r>
                        <a:rPr sz="500" spc="10">
                          <a:latin typeface="Calibri"/>
                          <a:cs typeface="Calibri"/>
                        </a:rPr>
                        <a:t> </a:t>
                      </a:r>
                      <a:r>
                        <a:rPr sz="500" spc="-5">
                          <a:latin typeface="Calibri"/>
                          <a:cs typeface="Calibri"/>
                        </a:rPr>
                        <a:t>been made</a:t>
                      </a:r>
                      <a:r>
                        <a:rPr sz="500">
                          <a:latin typeface="Calibri"/>
                          <a:cs typeface="Calibri"/>
                        </a:rPr>
                        <a:t> are: </a:t>
                      </a:r>
                      <a:r>
                        <a:rPr sz="500" spc="-5">
                          <a:latin typeface="Calibri"/>
                          <a:cs typeface="Calibri"/>
                        </a:rPr>
                        <a:t>The</a:t>
                      </a:r>
                      <a:r>
                        <a:rPr sz="500" spc="10">
                          <a:latin typeface="Calibri"/>
                          <a:cs typeface="Calibri"/>
                        </a:rPr>
                        <a:t> </a:t>
                      </a:r>
                      <a:r>
                        <a:rPr sz="500" spc="-5">
                          <a:latin typeface="Calibri"/>
                          <a:cs typeface="Calibri"/>
                        </a:rPr>
                        <a:t>properties</a:t>
                      </a:r>
                      <a:r>
                        <a:rPr sz="500" spc="10">
                          <a:latin typeface="Calibri"/>
                          <a:cs typeface="Calibri"/>
                        </a:rPr>
                        <a:t> </a:t>
                      </a:r>
                      <a:r>
                        <a:rPr sz="500" spc="-5">
                          <a:latin typeface="Calibri"/>
                          <a:cs typeface="Calibri"/>
                        </a:rPr>
                        <a:t>of the</a:t>
                      </a:r>
                      <a:r>
                        <a:rPr sz="500" spc="5">
                          <a:latin typeface="Calibri"/>
                          <a:cs typeface="Calibri"/>
                        </a:rPr>
                        <a:t> </a:t>
                      </a:r>
                      <a:r>
                        <a:rPr sz="500">
                          <a:latin typeface="Calibri"/>
                          <a:cs typeface="Calibri"/>
                        </a:rPr>
                        <a:t>material</a:t>
                      </a:r>
                      <a:r>
                        <a:rPr sz="500" spc="5">
                          <a:latin typeface="Calibri"/>
                          <a:cs typeface="Calibri"/>
                        </a:rPr>
                        <a:t> </a:t>
                      </a:r>
                      <a:r>
                        <a:rPr sz="500" spc="-5">
                          <a:latin typeface="Calibri"/>
                          <a:cs typeface="Calibri"/>
                        </a:rPr>
                        <a:t>are </a:t>
                      </a:r>
                      <a:r>
                        <a:rPr sz="500">
                          <a:latin typeface="Calibri"/>
                          <a:cs typeface="Calibri"/>
                        </a:rPr>
                        <a:t> </a:t>
                      </a:r>
                      <a:r>
                        <a:rPr sz="500" spc="-5">
                          <a:latin typeface="Calibri"/>
                          <a:cs typeface="Calibri"/>
                        </a:rPr>
                        <a:t>different (colour,</a:t>
                      </a:r>
                      <a:r>
                        <a:rPr sz="500">
                          <a:latin typeface="Calibri"/>
                          <a:cs typeface="Calibri"/>
                        </a:rPr>
                        <a:t> state, </a:t>
                      </a:r>
                      <a:r>
                        <a:rPr sz="500" spc="-5">
                          <a:latin typeface="Calibri"/>
                          <a:cs typeface="Calibri"/>
                        </a:rPr>
                        <a:t>texture,</a:t>
                      </a:r>
                      <a:r>
                        <a:rPr sz="500">
                          <a:latin typeface="Calibri"/>
                          <a:cs typeface="Calibri"/>
                        </a:rPr>
                        <a:t> </a:t>
                      </a:r>
                      <a:r>
                        <a:rPr sz="500" spc="-5">
                          <a:latin typeface="Calibri"/>
                          <a:cs typeface="Calibri"/>
                        </a:rPr>
                        <a:t>hardness,</a:t>
                      </a:r>
                      <a:r>
                        <a:rPr sz="500">
                          <a:latin typeface="Calibri"/>
                          <a:cs typeface="Calibri"/>
                        </a:rPr>
                        <a:t> smell, </a:t>
                      </a:r>
                      <a:r>
                        <a:rPr sz="500" spc="-5">
                          <a:latin typeface="Calibri"/>
                          <a:cs typeface="Calibri"/>
                        </a:rPr>
                        <a:t>temperature)</a:t>
                      </a:r>
                      <a:endParaRPr sz="500">
                        <a:latin typeface="Calibri"/>
                        <a:cs typeface="Calibri"/>
                      </a:endParaRPr>
                    </a:p>
                    <a:p>
                      <a:pPr marL="525145" marR="321310" indent="-228600">
                        <a:lnSpc>
                          <a:spcPct val="101699"/>
                        </a:lnSpc>
                        <a:spcBef>
                          <a:spcPts val="130"/>
                        </a:spcBef>
                        <a:buSzPct val="116666"/>
                        <a:buFont typeface="Symbol"/>
                        <a:buChar char=""/>
                        <a:tabLst>
                          <a:tab pos="525145" algn="l"/>
                          <a:tab pos="525780" algn="l"/>
                        </a:tabLst>
                      </a:pPr>
                      <a:r>
                        <a:rPr sz="500">
                          <a:latin typeface="Calibri"/>
                          <a:cs typeface="Calibri"/>
                        </a:rPr>
                        <a:t>If it is </a:t>
                      </a:r>
                      <a:r>
                        <a:rPr sz="500" spc="-5">
                          <a:latin typeface="Calibri"/>
                          <a:cs typeface="Calibri"/>
                        </a:rPr>
                        <a:t>not possible </a:t>
                      </a:r>
                      <a:r>
                        <a:rPr sz="500">
                          <a:latin typeface="Calibri"/>
                          <a:cs typeface="Calibri"/>
                        </a:rPr>
                        <a:t>to </a:t>
                      </a:r>
                      <a:r>
                        <a:rPr sz="500" spc="-5">
                          <a:latin typeface="Calibri"/>
                          <a:cs typeface="Calibri"/>
                        </a:rPr>
                        <a:t>get the </a:t>
                      </a:r>
                      <a:r>
                        <a:rPr sz="500">
                          <a:latin typeface="Calibri"/>
                          <a:cs typeface="Calibri"/>
                        </a:rPr>
                        <a:t>material </a:t>
                      </a:r>
                      <a:r>
                        <a:rPr sz="500" spc="-5">
                          <a:latin typeface="Calibri"/>
                          <a:cs typeface="Calibri"/>
                        </a:rPr>
                        <a:t>back </a:t>
                      </a:r>
                      <a:r>
                        <a:rPr sz="500">
                          <a:latin typeface="Calibri"/>
                          <a:cs typeface="Calibri"/>
                        </a:rPr>
                        <a:t>easily </a:t>
                      </a:r>
                      <a:r>
                        <a:rPr sz="500" spc="-5">
                          <a:latin typeface="Calibri"/>
                          <a:cs typeface="Calibri"/>
                        </a:rPr>
                        <a:t>it </a:t>
                      </a:r>
                      <a:r>
                        <a:rPr sz="500">
                          <a:latin typeface="Calibri"/>
                          <a:cs typeface="Calibri"/>
                        </a:rPr>
                        <a:t>is </a:t>
                      </a:r>
                      <a:r>
                        <a:rPr sz="500" spc="-5">
                          <a:latin typeface="Calibri"/>
                          <a:cs typeface="Calibri"/>
                        </a:rPr>
                        <a:t>likely that </a:t>
                      </a:r>
                      <a:r>
                        <a:rPr sz="500">
                          <a:latin typeface="Calibri"/>
                          <a:cs typeface="Calibri"/>
                        </a:rPr>
                        <a:t>it is not </a:t>
                      </a:r>
                      <a:r>
                        <a:rPr sz="500" spc="-5">
                          <a:latin typeface="Calibri"/>
                          <a:cs typeface="Calibri"/>
                        </a:rPr>
                        <a:t>there </a:t>
                      </a:r>
                      <a:r>
                        <a:rPr sz="500">
                          <a:latin typeface="Calibri"/>
                          <a:cs typeface="Calibri"/>
                        </a:rPr>
                        <a:t> </a:t>
                      </a:r>
                      <a:r>
                        <a:rPr sz="500" spc="-5">
                          <a:latin typeface="Calibri"/>
                          <a:cs typeface="Calibri"/>
                        </a:rPr>
                        <a:t>anymore and</a:t>
                      </a:r>
                      <a:r>
                        <a:rPr sz="500">
                          <a:latin typeface="Calibri"/>
                          <a:cs typeface="Calibri"/>
                        </a:rPr>
                        <a:t> </a:t>
                      </a:r>
                      <a:r>
                        <a:rPr sz="500" spc="-5">
                          <a:latin typeface="Calibri"/>
                          <a:cs typeface="Calibri"/>
                        </a:rPr>
                        <a:t>something</a:t>
                      </a:r>
                      <a:r>
                        <a:rPr sz="500">
                          <a:latin typeface="Calibri"/>
                          <a:cs typeface="Calibri"/>
                        </a:rPr>
                        <a:t> </a:t>
                      </a:r>
                      <a:r>
                        <a:rPr sz="500" spc="-5">
                          <a:latin typeface="Calibri"/>
                          <a:cs typeface="Calibri"/>
                        </a:rPr>
                        <a:t>new</a:t>
                      </a:r>
                      <a:r>
                        <a:rPr sz="500">
                          <a:latin typeface="Calibri"/>
                          <a:cs typeface="Calibri"/>
                        </a:rPr>
                        <a:t> </a:t>
                      </a:r>
                      <a:r>
                        <a:rPr sz="500" spc="-5">
                          <a:latin typeface="Calibri"/>
                          <a:cs typeface="Calibri"/>
                        </a:rPr>
                        <a:t>has</a:t>
                      </a:r>
                      <a:r>
                        <a:rPr sz="500" spc="5">
                          <a:latin typeface="Calibri"/>
                          <a:cs typeface="Calibri"/>
                        </a:rPr>
                        <a:t> </a:t>
                      </a:r>
                      <a:r>
                        <a:rPr sz="500" spc="-5">
                          <a:latin typeface="Calibri"/>
                          <a:cs typeface="Calibri"/>
                        </a:rPr>
                        <a:t>been</a:t>
                      </a:r>
                      <a:r>
                        <a:rPr sz="500" spc="-10">
                          <a:latin typeface="Calibri"/>
                          <a:cs typeface="Calibri"/>
                        </a:rPr>
                        <a:t> </a:t>
                      </a:r>
                      <a:r>
                        <a:rPr sz="500" spc="-5">
                          <a:latin typeface="Calibri"/>
                          <a:cs typeface="Calibri"/>
                        </a:rPr>
                        <a:t>made </a:t>
                      </a:r>
                      <a:r>
                        <a:rPr sz="500">
                          <a:latin typeface="Calibri"/>
                          <a:cs typeface="Calibri"/>
                        </a:rPr>
                        <a:t>(irreversible</a:t>
                      </a:r>
                      <a:r>
                        <a:rPr sz="500" spc="-5">
                          <a:latin typeface="Calibri"/>
                          <a:cs typeface="Calibri"/>
                        </a:rPr>
                        <a:t> change)</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rowSpan="3" hMerge="1">
                  <a:txBody>
                    <a:bodyPr/>
                    <a:lstStyle/>
                    <a:p>
                      <a:endParaRPr/>
                    </a:p>
                  </a:txBody>
                  <a:tcPr marL="0" marR="0" marT="0" marB="0"/>
                </a:tc>
                <a:tc rowSpan="3" hMerge="1">
                  <a:txBody>
                    <a:bodyPr/>
                    <a:lstStyle/>
                    <a:p>
                      <a:endParaRPr/>
                    </a:p>
                  </a:txBody>
                  <a:tcPr marL="0" marR="0" marT="0" marB="0"/>
                </a:tc>
                <a:tc gridSpan="3">
                  <a:txBody>
                    <a:bodyPr/>
                    <a:lstStyle/>
                    <a:p>
                      <a:pPr>
                        <a:lnSpc>
                          <a:spcPct val="100000"/>
                        </a:lnSpc>
                        <a:spcBef>
                          <a:spcPts val="25"/>
                        </a:spcBef>
                      </a:pPr>
                      <a:endParaRPr sz="500">
                        <a:latin typeface="Times New Roman"/>
                        <a:cs typeface="Times New Roman"/>
                      </a:endParaRPr>
                    </a:p>
                    <a:p>
                      <a:pPr marL="68580" marR="94615">
                        <a:lnSpc>
                          <a:spcPct val="101699"/>
                        </a:lnSpc>
                        <a:spcBef>
                          <a:spcPts val="5"/>
                        </a:spcBef>
                      </a:pPr>
                      <a:r>
                        <a:rPr sz="500" spc="-5">
                          <a:latin typeface="Calibri"/>
                          <a:cs typeface="Calibri"/>
                        </a:rPr>
                        <a:t>Hardness,</a:t>
                      </a:r>
                      <a:r>
                        <a:rPr sz="500" spc="5">
                          <a:latin typeface="Calibri"/>
                          <a:cs typeface="Calibri"/>
                        </a:rPr>
                        <a:t> </a:t>
                      </a:r>
                      <a:r>
                        <a:rPr sz="500" spc="-5">
                          <a:latin typeface="Calibri"/>
                          <a:cs typeface="Calibri"/>
                        </a:rPr>
                        <a:t>Solubility,</a:t>
                      </a:r>
                      <a:r>
                        <a:rPr sz="500" spc="10">
                          <a:latin typeface="Calibri"/>
                          <a:cs typeface="Calibri"/>
                        </a:rPr>
                        <a:t> </a:t>
                      </a:r>
                      <a:r>
                        <a:rPr sz="500" spc="-5">
                          <a:latin typeface="Calibri"/>
                          <a:cs typeface="Calibri"/>
                        </a:rPr>
                        <a:t>Transparency,</a:t>
                      </a:r>
                      <a:r>
                        <a:rPr sz="500" spc="10">
                          <a:latin typeface="Calibri"/>
                          <a:cs typeface="Calibri"/>
                        </a:rPr>
                        <a:t> </a:t>
                      </a:r>
                      <a:r>
                        <a:rPr sz="500" spc="-5">
                          <a:latin typeface="Calibri"/>
                          <a:cs typeface="Calibri"/>
                        </a:rPr>
                        <a:t>Conductivity,</a:t>
                      </a:r>
                      <a:r>
                        <a:rPr sz="500">
                          <a:latin typeface="Calibri"/>
                          <a:cs typeface="Calibri"/>
                        </a:rPr>
                        <a:t> </a:t>
                      </a:r>
                      <a:r>
                        <a:rPr sz="500" spc="-5">
                          <a:latin typeface="Calibri"/>
                          <a:cs typeface="Calibri"/>
                        </a:rPr>
                        <a:t>Magnetic,</a:t>
                      </a:r>
                      <a:r>
                        <a:rPr sz="500" spc="10">
                          <a:latin typeface="Calibri"/>
                          <a:cs typeface="Calibri"/>
                        </a:rPr>
                        <a:t> </a:t>
                      </a:r>
                      <a:r>
                        <a:rPr sz="500" spc="-5">
                          <a:latin typeface="Calibri"/>
                          <a:cs typeface="Calibri"/>
                        </a:rPr>
                        <a:t>Filter,</a:t>
                      </a:r>
                      <a:r>
                        <a:rPr sz="500" spc="10">
                          <a:latin typeface="Calibri"/>
                          <a:cs typeface="Calibri"/>
                        </a:rPr>
                        <a:t> </a:t>
                      </a:r>
                      <a:r>
                        <a:rPr sz="500" spc="-5">
                          <a:latin typeface="Calibri"/>
                          <a:cs typeface="Calibri"/>
                        </a:rPr>
                        <a:t>Evaporation,</a:t>
                      </a:r>
                      <a:r>
                        <a:rPr sz="500" spc="10">
                          <a:latin typeface="Calibri"/>
                          <a:cs typeface="Calibri"/>
                        </a:rPr>
                        <a:t> </a:t>
                      </a:r>
                      <a:r>
                        <a:rPr sz="500" spc="-5">
                          <a:latin typeface="Calibri"/>
                          <a:cs typeface="Calibri"/>
                        </a:rPr>
                        <a:t>Dissolving,</a:t>
                      </a:r>
                      <a:r>
                        <a:rPr sz="500" spc="35">
                          <a:latin typeface="Calibri"/>
                          <a:cs typeface="Calibri"/>
                        </a:rPr>
                        <a:t> </a:t>
                      </a:r>
                      <a:r>
                        <a:rPr sz="500" spc="-5">
                          <a:latin typeface="Calibri"/>
                          <a:cs typeface="Calibri"/>
                        </a:rPr>
                        <a:t>Mixing </a:t>
                      </a:r>
                      <a:r>
                        <a:rPr sz="500">
                          <a:latin typeface="Calibri"/>
                          <a:cs typeface="Calibri"/>
                        </a:rPr>
                        <a:t> </a:t>
                      </a:r>
                      <a:r>
                        <a:rPr sz="500" spc="-5">
                          <a:latin typeface="Calibri"/>
                          <a:cs typeface="Calibri"/>
                        </a:rPr>
                        <a:t>Material,</a:t>
                      </a:r>
                      <a:r>
                        <a:rPr sz="500">
                          <a:latin typeface="Calibri"/>
                          <a:cs typeface="Calibri"/>
                        </a:rPr>
                        <a:t> </a:t>
                      </a:r>
                      <a:r>
                        <a:rPr sz="500" spc="-5">
                          <a:latin typeface="Calibri"/>
                          <a:cs typeface="Calibri"/>
                        </a:rPr>
                        <a:t>conductor,</a:t>
                      </a:r>
                      <a:r>
                        <a:rPr sz="500" spc="15">
                          <a:latin typeface="Calibri"/>
                          <a:cs typeface="Calibri"/>
                        </a:rPr>
                        <a:t> </a:t>
                      </a:r>
                      <a:r>
                        <a:rPr sz="500" spc="-5">
                          <a:latin typeface="Calibri"/>
                          <a:cs typeface="Calibri"/>
                        </a:rPr>
                        <a:t>dissolve,</a:t>
                      </a:r>
                      <a:r>
                        <a:rPr sz="500" spc="5">
                          <a:latin typeface="Calibri"/>
                          <a:cs typeface="Calibri"/>
                        </a:rPr>
                        <a:t> </a:t>
                      </a:r>
                      <a:r>
                        <a:rPr sz="500" spc="-5">
                          <a:latin typeface="Calibri"/>
                          <a:cs typeface="Calibri"/>
                        </a:rPr>
                        <a:t>insoluble,</a:t>
                      </a:r>
                      <a:r>
                        <a:rPr sz="500">
                          <a:latin typeface="Calibri"/>
                          <a:cs typeface="Calibri"/>
                        </a:rPr>
                        <a:t> </a:t>
                      </a:r>
                      <a:r>
                        <a:rPr sz="500" spc="-5">
                          <a:latin typeface="Calibri"/>
                          <a:cs typeface="Calibri"/>
                        </a:rPr>
                        <a:t>suspension,</a:t>
                      </a:r>
                      <a:r>
                        <a:rPr sz="500" spc="5">
                          <a:latin typeface="Calibri"/>
                          <a:cs typeface="Calibri"/>
                        </a:rPr>
                        <a:t> </a:t>
                      </a:r>
                      <a:r>
                        <a:rPr sz="500" spc="-5">
                          <a:latin typeface="Calibri"/>
                          <a:cs typeface="Calibri"/>
                        </a:rPr>
                        <a:t>chemical,</a:t>
                      </a:r>
                      <a:r>
                        <a:rPr sz="500" spc="5">
                          <a:latin typeface="Calibri"/>
                          <a:cs typeface="Calibri"/>
                        </a:rPr>
                        <a:t> </a:t>
                      </a:r>
                      <a:r>
                        <a:rPr sz="500" spc="-5">
                          <a:latin typeface="Calibri"/>
                          <a:cs typeface="Calibri"/>
                        </a:rPr>
                        <a:t>physical,</a:t>
                      </a:r>
                      <a:r>
                        <a:rPr sz="500">
                          <a:latin typeface="Calibri"/>
                          <a:cs typeface="Calibri"/>
                        </a:rPr>
                        <a:t> irreversible,</a:t>
                      </a:r>
                      <a:r>
                        <a:rPr sz="500" spc="5">
                          <a:latin typeface="Calibri"/>
                          <a:cs typeface="Calibri"/>
                        </a:rPr>
                        <a:t> </a:t>
                      </a:r>
                      <a:r>
                        <a:rPr sz="500" spc="-5">
                          <a:latin typeface="Calibri"/>
                          <a:cs typeface="Calibri"/>
                        </a:rPr>
                        <a:t>solution, </a:t>
                      </a:r>
                      <a:r>
                        <a:rPr sz="500">
                          <a:latin typeface="Calibri"/>
                          <a:cs typeface="Calibri"/>
                        </a:rPr>
                        <a:t> </a:t>
                      </a:r>
                      <a:r>
                        <a:rPr sz="500" spc="-5">
                          <a:latin typeface="Calibri"/>
                          <a:cs typeface="Calibri"/>
                        </a:rPr>
                        <a:t>reversable,</a:t>
                      </a:r>
                      <a:r>
                        <a:rPr sz="500" spc="15">
                          <a:latin typeface="Calibri"/>
                          <a:cs typeface="Calibri"/>
                        </a:rPr>
                        <a:t> </a:t>
                      </a:r>
                      <a:r>
                        <a:rPr sz="500" spc="-5">
                          <a:latin typeface="Calibri"/>
                          <a:cs typeface="Calibri"/>
                        </a:rPr>
                        <a:t>separate,</a:t>
                      </a:r>
                      <a:r>
                        <a:rPr sz="500" spc="20">
                          <a:latin typeface="Calibri"/>
                          <a:cs typeface="Calibri"/>
                        </a:rPr>
                        <a:t> </a:t>
                      </a:r>
                      <a:r>
                        <a:rPr sz="500" spc="-5">
                          <a:latin typeface="Calibri"/>
                          <a:cs typeface="Calibri"/>
                        </a:rPr>
                        <a:t>mixture,</a:t>
                      </a:r>
                      <a:r>
                        <a:rPr sz="500" spc="15">
                          <a:latin typeface="Calibri"/>
                          <a:cs typeface="Calibri"/>
                        </a:rPr>
                        <a:t> </a:t>
                      </a:r>
                      <a:r>
                        <a:rPr sz="500" spc="-5">
                          <a:latin typeface="Calibri"/>
                          <a:cs typeface="Calibri"/>
                        </a:rPr>
                        <a:t>insulator,</a:t>
                      </a:r>
                      <a:r>
                        <a:rPr sz="500" spc="20">
                          <a:latin typeface="Calibri"/>
                          <a:cs typeface="Calibri"/>
                        </a:rPr>
                        <a:t> </a:t>
                      </a:r>
                      <a:r>
                        <a:rPr sz="500" spc="-5">
                          <a:latin typeface="Calibri"/>
                          <a:cs typeface="Calibri"/>
                        </a:rPr>
                        <a:t>transparent,</a:t>
                      </a:r>
                      <a:r>
                        <a:rPr sz="500" spc="15">
                          <a:latin typeface="Calibri"/>
                          <a:cs typeface="Calibri"/>
                        </a:rPr>
                        <a:t> </a:t>
                      </a:r>
                      <a:r>
                        <a:rPr sz="500" spc="-5">
                          <a:latin typeface="Calibri"/>
                          <a:cs typeface="Calibri"/>
                        </a:rPr>
                        <a:t>flexible,</a:t>
                      </a:r>
                      <a:r>
                        <a:rPr sz="500" spc="20">
                          <a:latin typeface="Calibri"/>
                          <a:cs typeface="Calibri"/>
                        </a:rPr>
                        <a:t> </a:t>
                      </a:r>
                      <a:r>
                        <a:rPr sz="500" spc="-5">
                          <a:latin typeface="Calibri"/>
                          <a:cs typeface="Calibri"/>
                        </a:rPr>
                        <a:t>permeable,</a:t>
                      </a:r>
                      <a:r>
                        <a:rPr sz="500" spc="15">
                          <a:latin typeface="Calibri"/>
                          <a:cs typeface="Calibri"/>
                        </a:rPr>
                        <a:t> </a:t>
                      </a:r>
                      <a:r>
                        <a:rPr sz="500" spc="-5">
                          <a:latin typeface="Calibri"/>
                          <a:cs typeface="Calibri"/>
                        </a:rPr>
                        <a:t>soluble,</a:t>
                      </a:r>
                      <a:r>
                        <a:rPr sz="500" spc="20">
                          <a:latin typeface="Calibri"/>
                          <a:cs typeface="Calibri"/>
                        </a:rPr>
                        <a:t> </a:t>
                      </a:r>
                      <a:r>
                        <a:rPr sz="500" spc="-5">
                          <a:latin typeface="Calibri"/>
                          <a:cs typeface="Calibri"/>
                        </a:rPr>
                        <a:t>property,</a:t>
                      </a:r>
                      <a:r>
                        <a:rPr sz="500" spc="15">
                          <a:latin typeface="Calibri"/>
                          <a:cs typeface="Calibri"/>
                        </a:rPr>
                        <a:t> </a:t>
                      </a:r>
                      <a:r>
                        <a:rPr sz="500" spc="-5">
                          <a:latin typeface="Calibri"/>
                          <a:cs typeface="Calibri"/>
                        </a:rPr>
                        <a:t>magnetic, </a:t>
                      </a:r>
                      <a:r>
                        <a:rPr sz="500">
                          <a:latin typeface="Calibri"/>
                          <a:cs typeface="Calibri"/>
                        </a:rPr>
                        <a:t> </a:t>
                      </a:r>
                      <a:r>
                        <a:rPr sz="500" spc="-5">
                          <a:latin typeface="Calibri"/>
                          <a:cs typeface="Calibri"/>
                        </a:rPr>
                        <a:t>hard.</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8868">
                <a:tc gridSpan="3"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3"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2">
                  <a:txBody>
                    <a:bodyPr/>
                    <a:lstStyle/>
                    <a:p>
                      <a:pPr marL="68580">
                        <a:lnSpc>
                          <a:spcPct val="100000"/>
                        </a:lnSpc>
                      </a:pPr>
                      <a:r>
                        <a:rPr sz="500" spc="-5">
                          <a:latin typeface="Calibri"/>
                          <a:cs typeface="Calibri"/>
                        </a:rPr>
                        <a:t>Suggested</a:t>
                      </a:r>
                      <a:r>
                        <a:rPr sz="500" spc="-10">
                          <a:latin typeface="Calibri"/>
                          <a:cs typeface="Calibri"/>
                        </a:rPr>
                        <a:t> </a:t>
                      </a:r>
                      <a:r>
                        <a:rPr sz="500">
                          <a:latin typeface="Calibri"/>
                          <a:cs typeface="Calibri"/>
                        </a:rPr>
                        <a:t>Key</a:t>
                      </a:r>
                      <a:r>
                        <a:rPr sz="500" spc="-5">
                          <a:latin typeface="Calibri"/>
                          <a:cs typeface="Calibri"/>
                        </a:rPr>
                        <a:t> Scientists</a:t>
                      </a:r>
                      <a:r>
                        <a:rPr sz="500">
                          <a:latin typeface="Calibri"/>
                          <a:cs typeface="Calibri"/>
                        </a:rPr>
                        <a:t> </a:t>
                      </a:r>
                      <a:r>
                        <a:rPr sz="500" spc="-5">
                          <a:latin typeface="Calibri"/>
                          <a:cs typeface="Calibri"/>
                        </a:rPr>
                        <a:t>for</a:t>
                      </a:r>
                      <a:r>
                        <a:rPr sz="500" spc="-10">
                          <a:latin typeface="Calibri"/>
                          <a:cs typeface="Calibri"/>
                        </a:rPr>
                        <a:t> </a:t>
                      </a:r>
                      <a:r>
                        <a:rPr sz="500" spc="-5">
                          <a:latin typeface="Calibri"/>
                          <a:cs typeface="Calibri"/>
                        </a:rPr>
                        <a:t>Study</a:t>
                      </a:r>
                      <a:endParaRPr sz="500">
                        <a:latin typeface="Calibri"/>
                        <a:cs typeface="Calibri"/>
                      </a:endParaRPr>
                    </a:p>
                  </a:txBody>
                  <a:tcPr marL="0" marR="0" marT="0" marB="0">
                    <a:lnL w="6350">
                      <a:solidFill>
                        <a:srgbClr val="999999"/>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80CCED"/>
                    </a:solidFill>
                  </a:tcPr>
                </a:tc>
                <a:tc hMerge="1">
                  <a:txBody>
                    <a:bodyPr/>
                    <a:lstStyle/>
                    <a:p>
                      <a:endParaRPr/>
                    </a:p>
                  </a:txBody>
                  <a:tcPr marL="0" marR="0" marT="0" marB="0"/>
                </a:tc>
                <a:tc>
                  <a:txBody>
                    <a:bodyPr/>
                    <a:lstStyle/>
                    <a:p>
                      <a:pPr marL="67945">
                        <a:lnSpc>
                          <a:spcPct val="100000"/>
                        </a:lnSpc>
                      </a:pPr>
                      <a:r>
                        <a:rPr sz="500">
                          <a:latin typeface="Calibri"/>
                          <a:cs typeface="Calibri"/>
                        </a:rPr>
                        <a:t>L</a:t>
                      </a:r>
                      <a:r>
                        <a:rPr sz="500" spc="-25">
                          <a:latin typeface="Calibri"/>
                          <a:cs typeface="Calibri"/>
                        </a:rPr>
                        <a:t> </a:t>
                      </a:r>
                      <a:r>
                        <a:rPr sz="500">
                          <a:latin typeface="Calibri"/>
                          <a:cs typeface="Calibri"/>
                        </a:rPr>
                        <a:t>Suggested</a:t>
                      </a:r>
                      <a:r>
                        <a:rPr sz="500" spc="-25">
                          <a:latin typeface="Calibri"/>
                          <a:cs typeface="Calibri"/>
                        </a:rPr>
                        <a:t> </a:t>
                      </a:r>
                      <a:r>
                        <a:rPr sz="500">
                          <a:latin typeface="Calibri"/>
                          <a:cs typeface="Calibri"/>
                        </a:rPr>
                        <a:t>inked</a:t>
                      </a:r>
                      <a:r>
                        <a:rPr sz="500" spc="-25">
                          <a:latin typeface="Calibri"/>
                          <a:cs typeface="Calibri"/>
                        </a:rPr>
                        <a:t> </a:t>
                      </a:r>
                      <a:r>
                        <a:rPr sz="500" spc="-5">
                          <a:latin typeface="Calibri"/>
                          <a:cs typeface="Calibri"/>
                        </a:rPr>
                        <a:t>Texts</a:t>
                      </a:r>
                      <a:endParaRPr sz="500">
                        <a:latin typeface="Calibri"/>
                        <a:cs typeface="Calibri"/>
                      </a:endParaRPr>
                    </a:p>
                  </a:txBody>
                  <a:tcPr marL="0" marR="0" marT="0" marB="0">
                    <a:lnL w="6350">
                      <a:solidFill>
                        <a:srgbClr val="000000"/>
                      </a:solidFill>
                      <a:prstDash val="solid"/>
                    </a:lnL>
                    <a:lnR w="6350">
                      <a:solidFill>
                        <a:srgbClr val="999999"/>
                      </a:solidFill>
                      <a:prstDash val="solid"/>
                    </a:lnR>
                    <a:lnT w="6350">
                      <a:solidFill>
                        <a:srgbClr val="000000"/>
                      </a:solidFill>
                      <a:prstDash val="solid"/>
                    </a:lnT>
                    <a:lnB w="6350">
                      <a:solidFill>
                        <a:srgbClr val="000000"/>
                      </a:solidFill>
                      <a:prstDash val="solid"/>
                    </a:lnB>
                    <a:solidFill>
                      <a:srgbClr val="80CCED"/>
                    </a:solidFill>
                  </a:tcPr>
                </a:tc>
                <a:extLst>
                  <a:ext uri="{0D108BD9-81ED-4DB2-BD59-A6C34878D82A}">
                    <a16:rowId xmlns:a16="http://schemas.microsoft.com/office/drawing/2014/main" val="10003"/>
                  </a:ext>
                </a:extLst>
              </a:tr>
              <a:tr h="848757">
                <a:tc gridSpan="3" vMerge="1">
                  <a:txBody>
                    <a:bodyPr/>
                    <a:lstStyle/>
                    <a:p>
                      <a:endParaRPr/>
                    </a:p>
                  </a:txBody>
                  <a:tcPr marL="0" marR="0" marT="5715"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3" vMerge="1">
                  <a:txBody>
                    <a:bodyPr/>
                    <a:lstStyle/>
                    <a:p>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vMerge="1">
                  <a:txBody>
                    <a:bodyPr/>
                    <a:lstStyle/>
                    <a:p>
                      <a:endParaRPr/>
                    </a:p>
                  </a:txBody>
                  <a:tcPr marL="0" marR="0" marT="0" marB="0"/>
                </a:tc>
                <a:tc hMerge="1" vMerge="1">
                  <a:txBody>
                    <a:bodyPr/>
                    <a:lstStyle/>
                    <a:p>
                      <a:endParaRPr/>
                    </a:p>
                  </a:txBody>
                  <a:tcPr marL="0" marR="0" marT="0" marB="0"/>
                </a:tc>
                <a:tc gridSpan="2">
                  <a:txBody>
                    <a:bodyPr/>
                    <a:lstStyle/>
                    <a:p>
                      <a:pPr>
                        <a:lnSpc>
                          <a:spcPct val="100000"/>
                        </a:lnSpc>
                        <a:spcBef>
                          <a:spcPts val="45"/>
                        </a:spcBef>
                      </a:pPr>
                      <a:endParaRPr sz="500">
                        <a:latin typeface="Times New Roman"/>
                        <a:cs typeface="Times New Roman"/>
                      </a:endParaRPr>
                    </a:p>
                    <a:p>
                      <a:pPr marL="68580">
                        <a:lnSpc>
                          <a:spcPct val="100000"/>
                        </a:lnSpc>
                      </a:pPr>
                      <a:r>
                        <a:rPr sz="500" b="1" spc="-5">
                          <a:latin typeface="Calibri"/>
                          <a:cs typeface="Calibri"/>
                        </a:rPr>
                        <a:t>Spencer</a:t>
                      </a:r>
                      <a:r>
                        <a:rPr sz="500" b="1" spc="-30">
                          <a:latin typeface="Calibri"/>
                          <a:cs typeface="Calibri"/>
                        </a:rPr>
                        <a:t> </a:t>
                      </a:r>
                      <a:r>
                        <a:rPr sz="500" b="1" spc="-5">
                          <a:latin typeface="Calibri"/>
                          <a:cs typeface="Calibri"/>
                        </a:rPr>
                        <a:t>Silver,</a:t>
                      </a:r>
                      <a:endParaRPr sz="500">
                        <a:latin typeface="Calibri"/>
                        <a:cs typeface="Calibri"/>
                      </a:endParaRPr>
                    </a:p>
                    <a:p>
                      <a:pPr marL="68580">
                        <a:lnSpc>
                          <a:spcPct val="100000"/>
                        </a:lnSpc>
                        <a:spcBef>
                          <a:spcPts val="10"/>
                        </a:spcBef>
                      </a:pPr>
                      <a:r>
                        <a:rPr sz="500" b="1" spc="-5">
                          <a:latin typeface="Calibri"/>
                          <a:cs typeface="Calibri"/>
                        </a:rPr>
                        <a:t>Arthur</a:t>
                      </a:r>
                      <a:r>
                        <a:rPr sz="500" b="1" spc="-15">
                          <a:latin typeface="Calibri"/>
                          <a:cs typeface="Calibri"/>
                        </a:rPr>
                        <a:t> </a:t>
                      </a:r>
                      <a:r>
                        <a:rPr sz="500" b="1">
                          <a:latin typeface="Calibri"/>
                          <a:cs typeface="Calibri"/>
                        </a:rPr>
                        <a:t>Fry</a:t>
                      </a:r>
                      <a:r>
                        <a:rPr sz="500" b="1" spc="-15">
                          <a:latin typeface="Calibri"/>
                          <a:cs typeface="Calibri"/>
                        </a:rPr>
                        <a:t> </a:t>
                      </a:r>
                      <a:r>
                        <a:rPr sz="500" b="1">
                          <a:latin typeface="Calibri"/>
                          <a:cs typeface="Calibri"/>
                        </a:rPr>
                        <a:t>and</a:t>
                      </a:r>
                      <a:r>
                        <a:rPr sz="500" b="1" spc="-15">
                          <a:latin typeface="Calibri"/>
                          <a:cs typeface="Calibri"/>
                        </a:rPr>
                        <a:t> </a:t>
                      </a:r>
                      <a:r>
                        <a:rPr sz="500" b="1" spc="-5">
                          <a:latin typeface="Calibri"/>
                          <a:cs typeface="Calibri"/>
                        </a:rPr>
                        <a:t>Alan</a:t>
                      </a:r>
                      <a:r>
                        <a:rPr sz="500" b="1" spc="-15">
                          <a:latin typeface="Calibri"/>
                          <a:cs typeface="Calibri"/>
                        </a:rPr>
                        <a:t> </a:t>
                      </a:r>
                      <a:r>
                        <a:rPr sz="500" b="1" spc="-5">
                          <a:latin typeface="Calibri"/>
                          <a:cs typeface="Calibri"/>
                        </a:rPr>
                        <a:t>Amron</a:t>
                      </a:r>
                      <a:endParaRPr sz="500">
                        <a:latin typeface="Calibri"/>
                        <a:cs typeface="Calibri"/>
                      </a:endParaRPr>
                    </a:p>
                    <a:p>
                      <a:pPr marL="68580">
                        <a:lnSpc>
                          <a:spcPct val="100000"/>
                        </a:lnSpc>
                        <a:spcBef>
                          <a:spcPts val="15"/>
                        </a:spcBef>
                      </a:pPr>
                      <a:r>
                        <a:rPr sz="500" spc="-5">
                          <a:latin typeface="Calibri"/>
                          <a:cs typeface="Calibri"/>
                        </a:rPr>
                        <a:t>(Po</a:t>
                      </a:r>
                      <a:r>
                        <a:rPr sz="500">
                          <a:latin typeface="Calibri"/>
                          <a:cs typeface="Calibri"/>
                        </a:rPr>
                        <a:t>st</a:t>
                      </a:r>
                      <a:r>
                        <a:rPr sz="500" spc="-5">
                          <a:latin typeface="Calibri"/>
                          <a:cs typeface="Calibri"/>
                        </a:rPr>
                        <a:t>-</a:t>
                      </a:r>
                      <a:r>
                        <a:rPr sz="500">
                          <a:latin typeface="Calibri"/>
                          <a:cs typeface="Calibri"/>
                        </a:rPr>
                        <a:t>It</a:t>
                      </a:r>
                      <a:r>
                        <a:rPr sz="500" spc="-5">
                          <a:latin typeface="Calibri"/>
                          <a:cs typeface="Calibri"/>
                        </a:rPr>
                        <a:t> No</a:t>
                      </a:r>
                      <a:r>
                        <a:rPr sz="500">
                          <a:latin typeface="Calibri"/>
                          <a:cs typeface="Calibri"/>
                        </a:rPr>
                        <a:t>te</a:t>
                      </a:r>
                      <a:r>
                        <a:rPr sz="500" spc="5">
                          <a:latin typeface="Calibri"/>
                          <a:cs typeface="Calibri"/>
                        </a:rPr>
                        <a:t>s</a:t>
                      </a:r>
                      <a:r>
                        <a:rPr sz="500">
                          <a:latin typeface="Calibri"/>
                          <a:cs typeface="Calibri"/>
                        </a:rPr>
                        <a:t>)</a:t>
                      </a:r>
                    </a:p>
                    <a:p>
                      <a:pPr>
                        <a:lnSpc>
                          <a:spcPct val="100000"/>
                        </a:lnSpc>
                        <a:spcBef>
                          <a:spcPts val="50"/>
                        </a:spcBef>
                      </a:pPr>
                      <a:endParaRPr sz="500">
                        <a:latin typeface="Times New Roman"/>
                        <a:cs typeface="Times New Roman"/>
                      </a:endParaRPr>
                    </a:p>
                    <a:p>
                      <a:pPr marL="68580">
                        <a:lnSpc>
                          <a:spcPct val="100000"/>
                        </a:lnSpc>
                      </a:pPr>
                      <a:r>
                        <a:rPr sz="500" b="1" spc="-5">
                          <a:latin typeface="Calibri"/>
                          <a:cs typeface="Calibri"/>
                        </a:rPr>
                        <a:t>R</a:t>
                      </a:r>
                      <a:r>
                        <a:rPr sz="500" b="1">
                          <a:latin typeface="Calibri"/>
                          <a:cs typeface="Calibri"/>
                        </a:rPr>
                        <a:t>u</a:t>
                      </a:r>
                      <a:r>
                        <a:rPr sz="500" b="1" spc="-5">
                          <a:latin typeface="Calibri"/>
                          <a:cs typeface="Calibri"/>
                        </a:rPr>
                        <a:t>t</a:t>
                      </a:r>
                      <a:r>
                        <a:rPr sz="500" b="1">
                          <a:latin typeface="Calibri"/>
                          <a:cs typeface="Calibri"/>
                        </a:rPr>
                        <a:t>h</a:t>
                      </a:r>
                      <a:r>
                        <a:rPr sz="500" b="1" spc="-5">
                          <a:latin typeface="Calibri"/>
                          <a:cs typeface="Calibri"/>
                        </a:rPr>
                        <a:t> </a:t>
                      </a:r>
                      <a:r>
                        <a:rPr sz="500" b="1">
                          <a:latin typeface="Calibri"/>
                          <a:cs typeface="Calibri"/>
                        </a:rPr>
                        <a:t>B</a:t>
                      </a:r>
                      <a:r>
                        <a:rPr sz="500" b="1" spc="-5">
                          <a:latin typeface="Calibri"/>
                          <a:cs typeface="Calibri"/>
                        </a:rPr>
                        <a:t>e</a:t>
                      </a:r>
                      <a:r>
                        <a:rPr sz="500" b="1">
                          <a:latin typeface="Calibri"/>
                          <a:cs typeface="Calibri"/>
                        </a:rPr>
                        <a:t>n</a:t>
                      </a:r>
                      <a:r>
                        <a:rPr sz="500" b="1" spc="-5">
                          <a:latin typeface="Calibri"/>
                          <a:cs typeface="Calibri"/>
                        </a:rPr>
                        <a:t>e</a:t>
                      </a:r>
                      <a:r>
                        <a:rPr sz="500" b="1">
                          <a:latin typeface="Calibri"/>
                          <a:cs typeface="Calibri"/>
                        </a:rPr>
                        <a:t>r</a:t>
                      </a:r>
                      <a:r>
                        <a:rPr sz="500" b="1" spc="-5">
                          <a:latin typeface="Calibri"/>
                          <a:cs typeface="Calibri"/>
                        </a:rPr>
                        <a:t>it</a:t>
                      </a:r>
                      <a:r>
                        <a:rPr sz="500" b="1">
                          <a:latin typeface="Calibri"/>
                          <a:cs typeface="Calibri"/>
                        </a:rPr>
                        <a:t>o</a:t>
                      </a:r>
                      <a:endParaRPr sz="500">
                        <a:latin typeface="Calibri"/>
                        <a:cs typeface="Calibri"/>
                      </a:endParaRPr>
                    </a:p>
                    <a:p>
                      <a:pPr marL="68580">
                        <a:lnSpc>
                          <a:spcPct val="100000"/>
                        </a:lnSpc>
                        <a:spcBef>
                          <a:spcPts val="15"/>
                        </a:spcBef>
                      </a:pPr>
                      <a:r>
                        <a:rPr sz="500" spc="-5">
                          <a:latin typeface="Calibri"/>
                          <a:cs typeface="Calibri"/>
                        </a:rPr>
                        <a:t>(Wrinkle-Free</a:t>
                      </a:r>
                      <a:r>
                        <a:rPr sz="500" spc="-25">
                          <a:latin typeface="Calibri"/>
                          <a:cs typeface="Calibri"/>
                        </a:rPr>
                        <a:t> </a:t>
                      </a:r>
                      <a:r>
                        <a:rPr sz="500" spc="-5">
                          <a:latin typeface="Calibri"/>
                          <a:cs typeface="Calibri"/>
                        </a:rPr>
                        <a:t>Cotton)</a:t>
                      </a:r>
                      <a:endParaRPr sz="500">
                        <a:latin typeface="Calibri"/>
                        <a:cs typeface="Calibri"/>
                      </a:endParaRPr>
                    </a:p>
                  </a:txBody>
                  <a:tcPr marL="0" marR="0" marT="5182" marB="0">
                    <a:lnL w="6350">
                      <a:solidFill>
                        <a:srgbClr val="999999"/>
                      </a:solidFill>
                      <a:prstDash val="solid"/>
                    </a:lnL>
                    <a:lnR w="6350">
                      <a:solidFill>
                        <a:srgbClr val="000000"/>
                      </a:solidFill>
                      <a:prstDash val="solid"/>
                    </a:lnR>
                    <a:lnT w="6350">
                      <a:solidFill>
                        <a:srgbClr val="000000"/>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45"/>
                        </a:spcBef>
                      </a:pPr>
                      <a:endParaRPr sz="500">
                        <a:latin typeface="Times New Roman"/>
                        <a:cs typeface="Times New Roman"/>
                      </a:endParaRPr>
                    </a:p>
                    <a:p>
                      <a:pPr marL="67945">
                        <a:lnSpc>
                          <a:spcPct val="100000"/>
                        </a:lnSpc>
                      </a:pPr>
                      <a:r>
                        <a:rPr sz="500" b="1" i="1" spc="-5">
                          <a:latin typeface="Calibri"/>
                          <a:cs typeface="Calibri"/>
                        </a:rPr>
                        <a:t>Itch</a:t>
                      </a:r>
                      <a:endParaRPr sz="500">
                        <a:latin typeface="Calibri"/>
                        <a:cs typeface="Calibri"/>
                      </a:endParaRPr>
                    </a:p>
                    <a:p>
                      <a:pPr marL="67945">
                        <a:lnSpc>
                          <a:spcPct val="100000"/>
                        </a:lnSpc>
                        <a:spcBef>
                          <a:spcPts val="10"/>
                        </a:spcBef>
                      </a:pPr>
                      <a:r>
                        <a:rPr sz="500" i="1" spc="-5">
                          <a:latin typeface="Calibri"/>
                          <a:cs typeface="Calibri"/>
                        </a:rPr>
                        <a:t>(Simon</a:t>
                      </a:r>
                      <a:r>
                        <a:rPr sz="500" i="1" spc="-30">
                          <a:latin typeface="Calibri"/>
                          <a:cs typeface="Calibri"/>
                        </a:rPr>
                        <a:t> </a:t>
                      </a:r>
                      <a:r>
                        <a:rPr sz="500" i="1" spc="-5">
                          <a:latin typeface="Calibri"/>
                          <a:cs typeface="Calibri"/>
                        </a:rPr>
                        <a:t>Mayo)</a:t>
                      </a:r>
                      <a:endParaRPr sz="500">
                        <a:latin typeface="Calibri"/>
                        <a:cs typeface="Calibri"/>
                      </a:endParaRPr>
                    </a:p>
                    <a:p>
                      <a:pPr>
                        <a:lnSpc>
                          <a:spcPct val="100000"/>
                        </a:lnSpc>
                        <a:spcBef>
                          <a:spcPts val="55"/>
                        </a:spcBef>
                      </a:pPr>
                      <a:endParaRPr sz="500">
                        <a:latin typeface="Times New Roman"/>
                        <a:cs typeface="Times New Roman"/>
                      </a:endParaRPr>
                    </a:p>
                    <a:p>
                      <a:pPr marL="67945">
                        <a:lnSpc>
                          <a:spcPct val="100000"/>
                        </a:lnSpc>
                      </a:pPr>
                      <a:r>
                        <a:rPr sz="500" b="1" i="1" spc="-5">
                          <a:latin typeface="Calibri"/>
                          <a:cs typeface="Calibri"/>
                        </a:rPr>
                        <a:t>K</a:t>
                      </a:r>
                      <a:r>
                        <a:rPr sz="500" b="1" i="1">
                          <a:latin typeface="Calibri"/>
                          <a:cs typeface="Calibri"/>
                        </a:rPr>
                        <a:t>e</a:t>
                      </a:r>
                      <a:r>
                        <a:rPr sz="500" b="1" i="1" spc="-5">
                          <a:latin typeface="Calibri"/>
                          <a:cs typeface="Calibri"/>
                        </a:rPr>
                        <a:t>n</a:t>
                      </a:r>
                      <a:r>
                        <a:rPr sz="500" b="1" i="1">
                          <a:latin typeface="Calibri"/>
                          <a:cs typeface="Calibri"/>
                        </a:rPr>
                        <a:t>s</a:t>
                      </a:r>
                      <a:r>
                        <a:rPr sz="500" b="1" i="1" spc="-5">
                          <a:latin typeface="Calibri"/>
                          <a:cs typeface="Calibri"/>
                        </a:rPr>
                        <a:t>u</a:t>
                      </a:r>
                      <a:r>
                        <a:rPr sz="500" b="1" i="1">
                          <a:latin typeface="Calibri"/>
                          <a:cs typeface="Calibri"/>
                        </a:rPr>
                        <a:t>ke's</a:t>
                      </a:r>
                      <a:r>
                        <a:rPr sz="500" b="1" i="1" spc="-5">
                          <a:latin typeface="Calibri"/>
                          <a:cs typeface="Calibri"/>
                        </a:rPr>
                        <a:t> King</a:t>
                      </a:r>
                      <a:r>
                        <a:rPr sz="500" b="1" i="1" spc="5">
                          <a:latin typeface="Calibri"/>
                          <a:cs typeface="Calibri"/>
                        </a:rPr>
                        <a:t>d</a:t>
                      </a:r>
                      <a:r>
                        <a:rPr sz="500" b="1" i="1" spc="-5">
                          <a:latin typeface="Calibri"/>
                          <a:cs typeface="Calibri"/>
                        </a:rPr>
                        <a:t>o</a:t>
                      </a:r>
                      <a:r>
                        <a:rPr sz="500" b="1" i="1">
                          <a:latin typeface="Calibri"/>
                          <a:cs typeface="Calibri"/>
                        </a:rPr>
                        <a:t>m</a:t>
                      </a:r>
                      <a:endParaRPr sz="500">
                        <a:latin typeface="Calibri"/>
                        <a:cs typeface="Calibri"/>
                      </a:endParaRPr>
                    </a:p>
                    <a:p>
                      <a:pPr marL="67945">
                        <a:lnSpc>
                          <a:spcPct val="100000"/>
                        </a:lnSpc>
                        <a:spcBef>
                          <a:spcPts val="10"/>
                        </a:spcBef>
                      </a:pPr>
                      <a:r>
                        <a:rPr sz="500" i="1" spc="-5">
                          <a:latin typeface="Calibri"/>
                          <a:cs typeface="Calibri"/>
                        </a:rPr>
                        <a:t>(M</a:t>
                      </a:r>
                      <a:r>
                        <a:rPr sz="500" i="1" spc="5">
                          <a:latin typeface="Calibri"/>
                          <a:cs typeface="Calibri"/>
                        </a:rPr>
                        <a:t>i</a:t>
                      </a:r>
                      <a:r>
                        <a:rPr sz="500" i="1">
                          <a:latin typeface="Calibri"/>
                          <a:cs typeface="Calibri"/>
                        </a:rPr>
                        <a:t>ch</a:t>
                      </a:r>
                      <a:r>
                        <a:rPr sz="500" i="1" spc="-10">
                          <a:latin typeface="Calibri"/>
                          <a:cs typeface="Calibri"/>
                        </a:rPr>
                        <a:t>a</a:t>
                      </a:r>
                      <a:r>
                        <a:rPr sz="500" i="1">
                          <a:latin typeface="Calibri"/>
                          <a:cs typeface="Calibri"/>
                        </a:rPr>
                        <a:t>el Mor</a:t>
                      </a:r>
                      <a:r>
                        <a:rPr sz="500" i="1" spc="-15">
                          <a:latin typeface="Calibri"/>
                          <a:cs typeface="Calibri"/>
                        </a:rPr>
                        <a:t>p</a:t>
                      </a:r>
                      <a:r>
                        <a:rPr sz="500" i="1">
                          <a:latin typeface="Calibri"/>
                          <a:cs typeface="Calibri"/>
                        </a:rPr>
                        <a:t>urgo)</a:t>
                      </a:r>
                      <a:endParaRPr sz="500">
                        <a:latin typeface="Calibri"/>
                        <a:cs typeface="Calibri"/>
                      </a:endParaRPr>
                    </a:p>
                    <a:p>
                      <a:pPr>
                        <a:lnSpc>
                          <a:spcPct val="100000"/>
                        </a:lnSpc>
                        <a:spcBef>
                          <a:spcPts val="55"/>
                        </a:spcBef>
                      </a:pPr>
                      <a:endParaRPr sz="500">
                        <a:latin typeface="Times New Roman"/>
                        <a:cs typeface="Times New Roman"/>
                      </a:endParaRPr>
                    </a:p>
                    <a:p>
                      <a:pPr marL="67945">
                        <a:lnSpc>
                          <a:spcPct val="100000"/>
                        </a:lnSpc>
                      </a:pPr>
                      <a:r>
                        <a:rPr sz="500" b="1" i="1">
                          <a:latin typeface="Calibri"/>
                          <a:cs typeface="Calibri"/>
                        </a:rPr>
                        <a:t>T</a:t>
                      </a:r>
                      <a:r>
                        <a:rPr sz="500" b="1" i="1" spc="-5">
                          <a:latin typeface="Calibri"/>
                          <a:cs typeface="Calibri"/>
                        </a:rPr>
                        <a:t>h</a:t>
                      </a:r>
                      <a:r>
                        <a:rPr sz="500" b="1" i="1">
                          <a:latin typeface="Calibri"/>
                          <a:cs typeface="Calibri"/>
                        </a:rPr>
                        <a:t>e BFG</a:t>
                      </a:r>
                      <a:endParaRPr sz="500">
                        <a:latin typeface="Calibri"/>
                        <a:cs typeface="Calibri"/>
                      </a:endParaRPr>
                    </a:p>
                    <a:p>
                      <a:pPr marL="67945">
                        <a:lnSpc>
                          <a:spcPct val="100000"/>
                        </a:lnSpc>
                        <a:spcBef>
                          <a:spcPts val="15"/>
                        </a:spcBef>
                      </a:pPr>
                      <a:r>
                        <a:rPr sz="500" i="1" spc="-5">
                          <a:latin typeface="Calibri"/>
                          <a:cs typeface="Calibri"/>
                        </a:rPr>
                        <a:t>(Roald</a:t>
                      </a:r>
                      <a:r>
                        <a:rPr sz="500" i="1" spc="-30">
                          <a:latin typeface="Calibri"/>
                          <a:cs typeface="Calibri"/>
                        </a:rPr>
                        <a:t> </a:t>
                      </a:r>
                      <a:r>
                        <a:rPr sz="500" i="1" spc="-5">
                          <a:latin typeface="Calibri"/>
                          <a:cs typeface="Calibri"/>
                        </a:rPr>
                        <a:t>Dahl)</a:t>
                      </a:r>
                      <a:endParaRPr sz="500">
                        <a:latin typeface="Calibri"/>
                        <a:cs typeface="Calibri"/>
                      </a:endParaRPr>
                    </a:p>
                  </a:txBody>
                  <a:tcPr marL="0" marR="0" marT="5182" marB="0">
                    <a:lnL w="6350">
                      <a:solidFill>
                        <a:srgbClr val="000000"/>
                      </a:solidFill>
                      <a:prstDash val="solid"/>
                    </a:lnL>
                    <a:lnR w="6350">
                      <a:solidFill>
                        <a:srgbClr val="999999"/>
                      </a:solidFill>
                      <a:prstDash val="solid"/>
                    </a:lnR>
                    <a:lnT w="6350">
                      <a:solidFill>
                        <a:srgbClr val="000000"/>
                      </a:solidFill>
                      <a:prstDash val="solid"/>
                    </a:lnT>
                    <a:lnB w="6350">
                      <a:solidFill>
                        <a:srgbClr val="999999"/>
                      </a:solidFill>
                      <a:prstDash val="solid"/>
                    </a:lnB>
                  </a:tcPr>
                </a:tc>
                <a:extLst>
                  <a:ext uri="{0D108BD9-81ED-4DB2-BD59-A6C34878D82A}">
                    <a16:rowId xmlns:a16="http://schemas.microsoft.com/office/drawing/2014/main" val="10004"/>
                  </a:ext>
                </a:extLst>
              </a:tr>
              <a:tr h="118619">
                <a:tc gridSpan="3">
                  <a:txBody>
                    <a:bodyPr/>
                    <a:lstStyle/>
                    <a:p>
                      <a:pPr algn="ctr">
                        <a:lnSpc>
                          <a:spcPct val="100000"/>
                        </a:lnSpc>
                      </a:pPr>
                      <a:r>
                        <a:rPr sz="500" b="1" spc="-5">
                          <a:latin typeface="Calibri"/>
                          <a:cs typeface="Calibri"/>
                        </a:rPr>
                        <a:t>Prior</a:t>
                      </a:r>
                      <a:r>
                        <a:rPr sz="500" b="1" spc="-25">
                          <a:latin typeface="Calibri"/>
                          <a:cs typeface="Calibri"/>
                        </a:rPr>
                        <a:t> </a:t>
                      </a:r>
                      <a:r>
                        <a:rPr sz="500" b="1" spc="-5">
                          <a:latin typeface="Calibri"/>
                          <a:cs typeface="Calibri"/>
                        </a:rPr>
                        <a:t>Learning</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pPr>
                      <a:r>
                        <a:rPr sz="500" b="1" spc="-5">
                          <a:latin typeface="Calibri"/>
                          <a:cs typeface="Calibri"/>
                        </a:rPr>
                        <a:t>Key</a:t>
                      </a:r>
                      <a:r>
                        <a:rPr sz="500" b="1" spc="-25">
                          <a:latin typeface="Calibri"/>
                          <a:cs typeface="Calibri"/>
                        </a:rPr>
                        <a:t> </a:t>
                      </a:r>
                      <a:r>
                        <a:rPr sz="500" b="1" spc="-5">
                          <a:latin typeface="Calibri"/>
                          <a:cs typeface="Calibri"/>
                        </a:rPr>
                        <a:t>Question(s):</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pPr>
                      <a:r>
                        <a:rPr sz="500" b="1">
                          <a:latin typeface="Calibri"/>
                          <a:cs typeface="Calibri"/>
                        </a:rPr>
                        <a:t>Fu</a:t>
                      </a:r>
                      <a:r>
                        <a:rPr sz="500" b="1" spc="-5">
                          <a:latin typeface="Calibri"/>
                          <a:cs typeface="Calibri"/>
                        </a:rPr>
                        <a:t>t</a:t>
                      </a:r>
                      <a:r>
                        <a:rPr sz="500" b="1">
                          <a:latin typeface="Calibri"/>
                          <a:cs typeface="Calibri"/>
                        </a:rPr>
                        <a:t>ure</a:t>
                      </a:r>
                      <a:r>
                        <a:rPr sz="500" b="1" spc="-10">
                          <a:latin typeface="Calibri"/>
                          <a:cs typeface="Calibri"/>
                        </a:rPr>
                        <a:t> </a:t>
                      </a:r>
                      <a:r>
                        <a:rPr sz="500" b="1" spc="-5">
                          <a:latin typeface="Calibri"/>
                          <a:cs typeface="Calibri"/>
                        </a:rPr>
                        <a:t>Le</a:t>
                      </a:r>
                      <a:r>
                        <a:rPr sz="500" b="1">
                          <a:latin typeface="Calibri"/>
                          <a:cs typeface="Calibri"/>
                        </a:rPr>
                        <a:t>arn</a:t>
                      </a:r>
                      <a:r>
                        <a:rPr sz="500" b="1" spc="-5">
                          <a:latin typeface="Calibri"/>
                          <a:cs typeface="Calibri"/>
                        </a:rPr>
                        <a:t>i</a:t>
                      </a:r>
                      <a:r>
                        <a:rPr sz="500" b="1">
                          <a:latin typeface="Calibri"/>
                          <a:cs typeface="Calibri"/>
                        </a:rPr>
                        <a:t>ng</a:t>
                      </a:r>
                      <a:endParaRPr sz="500">
                        <a:latin typeface="Calibri"/>
                        <a:cs typeface="Calibri"/>
                      </a:endParaRPr>
                    </a:p>
                  </a:txBody>
                  <a:tcPr marL="0" marR="0" marT="0"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546649">
                <a:tc gridSpan="3">
                  <a:txBody>
                    <a:bodyPr/>
                    <a:lstStyle/>
                    <a:p>
                      <a:pPr>
                        <a:lnSpc>
                          <a:spcPct val="100000"/>
                        </a:lnSpc>
                        <a:spcBef>
                          <a:spcPts val="40"/>
                        </a:spcBef>
                      </a:pPr>
                      <a:endParaRPr sz="500">
                        <a:latin typeface="Times New Roman"/>
                        <a:cs typeface="Times New Roman"/>
                      </a:endParaRPr>
                    </a:p>
                    <a:p>
                      <a:pPr marL="67945">
                        <a:lnSpc>
                          <a:spcPct val="100000"/>
                        </a:lnSpc>
                      </a:pPr>
                      <a:r>
                        <a:rPr sz="500" b="1" spc="-5">
                          <a:latin typeface="Calibri"/>
                          <a:cs typeface="Calibri"/>
                        </a:rPr>
                        <a:t>In</a:t>
                      </a:r>
                      <a:r>
                        <a:rPr sz="500" b="1" spc="-20">
                          <a:latin typeface="Calibri"/>
                          <a:cs typeface="Calibri"/>
                        </a:rPr>
                        <a:t> </a:t>
                      </a:r>
                      <a:r>
                        <a:rPr sz="500" b="1" spc="-5">
                          <a:latin typeface="Calibri"/>
                          <a:cs typeface="Calibri"/>
                        </a:rPr>
                        <a:t>LKS2</a:t>
                      </a:r>
                      <a:r>
                        <a:rPr sz="500" b="1" spc="-20">
                          <a:latin typeface="Calibri"/>
                          <a:cs typeface="Calibri"/>
                        </a:rPr>
                        <a:t> </a:t>
                      </a:r>
                      <a:r>
                        <a:rPr sz="500" b="1" spc="-5">
                          <a:latin typeface="Calibri"/>
                          <a:cs typeface="Calibri"/>
                        </a:rPr>
                        <a:t>children</a:t>
                      </a:r>
                      <a:r>
                        <a:rPr sz="500" b="1" spc="-20">
                          <a:latin typeface="Calibri"/>
                          <a:cs typeface="Calibri"/>
                        </a:rPr>
                        <a:t> </a:t>
                      </a:r>
                      <a:r>
                        <a:rPr sz="500" b="1">
                          <a:latin typeface="Calibri"/>
                          <a:cs typeface="Calibri"/>
                        </a:rPr>
                        <a:t>should:</a:t>
                      </a:r>
                      <a:endParaRPr sz="500">
                        <a:latin typeface="Calibri"/>
                        <a:cs typeface="Calibri"/>
                      </a:endParaRPr>
                    </a:p>
                    <a:p>
                      <a:pPr marL="525145" marR="262890" indent="-228600">
                        <a:lnSpc>
                          <a:spcPct val="101699"/>
                        </a:lnSpc>
                        <a:spcBef>
                          <a:spcPts val="130"/>
                        </a:spcBef>
                        <a:buSzPct val="116666"/>
                        <a:buFont typeface="Symbol"/>
                        <a:buChar char=""/>
                        <a:tabLst>
                          <a:tab pos="525145" algn="l"/>
                          <a:tab pos="525780" algn="l"/>
                        </a:tabLst>
                      </a:pPr>
                      <a:r>
                        <a:rPr sz="500" b="1">
                          <a:latin typeface="Calibri"/>
                          <a:cs typeface="Calibri"/>
                        </a:rPr>
                        <a:t>Compare</a:t>
                      </a:r>
                      <a:r>
                        <a:rPr sz="500" b="1" spc="-10">
                          <a:latin typeface="Calibri"/>
                          <a:cs typeface="Calibri"/>
                        </a:rPr>
                        <a:t> </a:t>
                      </a:r>
                      <a:r>
                        <a:rPr sz="500" b="1">
                          <a:latin typeface="Calibri"/>
                          <a:cs typeface="Calibri"/>
                        </a:rPr>
                        <a:t>and </a:t>
                      </a:r>
                      <a:r>
                        <a:rPr sz="500" b="1" spc="-5">
                          <a:latin typeface="Calibri"/>
                          <a:cs typeface="Calibri"/>
                        </a:rPr>
                        <a:t>group</a:t>
                      </a:r>
                      <a:r>
                        <a:rPr sz="500" b="1">
                          <a:latin typeface="Calibri"/>
                          <a:cs typeface="Calibri"/>
                        </a:rPr>
                        <a:t> </a:t>
                      </a:r>
                      <a:r>
                        <a:rPr sz="500" b="1" spc="-5">
                          <a:latin typeface="Calibri"/>
                          <a:cs typeface="Calibri"/>
                        </a:rPr>
                        <a:t>materials</a:t>
                      </a:r>
                      <a:r>
                        <a:rPr sz="500" b="1">
                          <a:latin typeface="Calibri"/>
                          <a:cs typeface="Calibri"/>
                        </a:rPr>
                        <a:t> </a:t>
                      </a:r>
                      <a:r>
                        <a:rPr sz="500" b="1" spc="-5">
                          <a:latin typeface="Calibri"/>
                          <a:cs typeface="Calibri"/>
                        </a:rPr>
                        <a:t>together, according</a:t>
                      </a:r>
                      <a:r>
                        <a:rPr sz="500" b="1">
                          <a:latin typeface="Calibri"/>
                          <a:cs typeface="Calibri"/>
                        </a:rPr>
                        <a:t> </a:t>
                      </a:r>
                      <a:r>
                        <a:rPr sz="500" b="1" spc="-5">
                          <a:latin typeface="Calibri"/>
                          <a:cs typeface="Calibri"/>
                        </a:rPr>
                        <a:t>to</a:t>
                      </a:r>
                      <a:r>
                        <a:rPr sz="500" b="1">
                          <a:latin typeface="Calibri"/>
                          <a:cs typeface="Calibri"/>
                        </a:rPr>
                        <a:t> </a:t>
                      </a:r>
                      <a:r>
                        <a:rPr sz="500" b="1" spc="-5">
                          <a:latin typeface="Calibri"/>
                          <a:cs typeface="Calibri"/>
                        </a:rPr>
                        <a:t>whether</a:t>
                      </a:r>
                      <a:r>
                        <a:rPr sz="500" b="1" spc="10">
                          <a:latin typeface="Calibri"/>
                          <a:cs typeface="Calibri"/>
                        </a:rPr>
                        <a:t> </a:t>
                      </a:r>
                      <a:r>
                        <a:rPr sz="500" b="1" spc="-5">
                          <a:latin typeface="Calibri"/>
                          <a:cs typeface="Calibri"/>
                        </a:rPr>
                        <a:t>they</a:t>
                      </a:r>
                      <a:r>
                        <a:rPr sz="500" b="1">
                          <a:latin typeface="Calibri"/>
                          <a:cs typeface="Calibri"/>
                        </a:rPr>
                        <a:t> are</a:t>
                      </a:r>
                      <a:r>
                        <a:rPr sz="500" b="1" spc="15">
                          <a:latin typeface="Calibri"/>
                          <a:cs typeface="Calibri"/>
                        </a:rPr>
                        <a:t> </a:t>
                      </a:r>
                      <a:r>
                        <a:rPr sz="500" b="1" spc="-5">
                          <a:latin typeface="Calibri"/>
                          <a:cs typeface="Calibri"/>
                        </a:rPr>
                        <a:t>solids, </a:t>
                      </a:r>
                      <a:r>
                        <a:rPr sz="500" b="1">
                          <a:latin typeface="Calibri"/>
                          <a:cs typeface="Calibri"/>
                        </a:rPr>
                        <a:t> </a:t>
                      </a:r>
                      <a:r>
                        <a:rPr sz="500" b="1" spc="-5">
                          <a:latin typeface="Calibri"/>
                          <a:cs typeface="Calibri"/>
                        </a:rPr>
                        <a:t>liquids</a:t>
                      </a:r>
                      <a:r>
                        <a:rPr sz="500" b="1" spc="-10">
                          <a:latin typeface="Calibri"/>
                          <a:cs typeface="Calibri"/>
                        </a:rPr>
                        <a:t> </a:t>
                      </a:r>
                      <a:r>
                        <a:rPr sz="500" b="1">
                          <a:latin typeface="Calibri"/>
                          <a:cs typeface="Calibri"/>
                        </a:rPr>
                        <a:t>or gases.</a:t>
                      </a:r>
                      <a:endParaRPr sz="500">
                        <a:latin typeface="Calibri"/>
                        <a:cs typeface="Calibri"/>
                      </a:endParaRPr>
                    </a:p>
                    <a:p>
                      <a:pPr marL="525145" marR="174625" indent="-228600">
                        <a:lnSpc>
                          <a:spcPct val="101699"/>
                        </a:lnSpc>
                        <a:spcBef>
                          <a:spcPts val="135"/>
                        </a:spcBef>
                        <a:buSzPct val="116666"/>
                        <a:buFont typeface="Symbol"/>
                        <a:buChar char=""/>
                        <a:tabLst>
                          <a:tab pos="525145" algn="l"/>
                          <a:tab pos="525780" algn="l"/>
                        </a:tabLst>
                      </a:pPr>
                      <a:r>
                        <a:rPr sz="500" b="1">
                          <a:latin typeface="Calibri"/>
                          <a:cs typeface="Calibri"/>
                        </a:rPr>
                        <a:t>Observe</a:t>
                      </a:r>
                      <a:r>
                        <a:rPr sz="500" b="1" spc="-10">
                          <a:latin typeface="Calibri"/>
                          <a:cs typeface="Calibri"/>
                        </a:rPr>
                        <a:t> </a:t>
                      </a:r>
                      <a:r>
                        <a:rPr sz="500" b="1" spc="-5">
                          <a:latin typeface="Calibri"/>
                          <a:cs typeface="Calibri"/>
                        </a:rPr>
                        <a:t>that </a:t>
                      </a:r>
                      <a:r>
                        <a:rPr sz="500" b="1">
                          <a:latin typeface="Calibri"/>
                          <a:cs typeface="Calibri"/>
                        </a:rPr>
                        <a:t>some</a:t>
                      </a:r>
                      <a:r>
                        <a:rPr sz="500" b="1" spc="-5">
                          <a:latin typeface="Calibri"/>
                          <a:cs typeface="Calibri"/>
                        </a:rPr>
                        <a:t> materials</a:t>
                      </a:r>
                      <a:r>
                        <a:rPr sz="500" b="1">
                          <a:latin typeface="Calibri"/>
                          <a:cs typeface="Calibri"/>
                        </a:rPr>
                        <a:t> </a:t>
                      </a:r>
                      <a:r>
                        <a:rPr sz="500" b="1" spc="-5">
                          <a:latin typeface="Calibri"/>
                          <a:cs typeface="Calibri"/>
                        </a:rPr>
                        <a:t>change state when</a:t>
                      </a:r>
                      <a:r>
                        <a:rPr sz="500" b="1" spc="10">
                          <a:latin typeface="Calibri"/>
                          <a:cs typeface="Calibri"/>
                        </a:rPr>
                        <a:t> </a:t>
                      </a:r>
                      <a:r>
                        <a:rPr sz="500" b="1" spc="-5">
                          <a:latin typeface="Calibri"/>
                          <a:cs typeface="Calibri"/>
                        </a:rPr>
                        <a:t>heated</a:t>
                      </a:r>
                      <a:r>
                        <a:rPr sz="500" b="1">
                          <a:latin typeface="Calibri"/>
                          <a:cs typeface="Calibri"/>
                        </a:rPr>
                        <a:t> or</a:t>
                      </a:r>
                      <a:r>
                        <a:rPr sz="500" b="1" spc="5">
                          <a:latin typeface="Calibri"/>
                          <a:cs typeface="Calibri"/>
                        </a:rPr>
                        <a:t> </a:t>
                      </a:r>
                      <a:r>
                        <a:rPr sz="500" b="1" spc="-5">
                          <a:latin typeface="Calibri"/>
                          <a:cs typeface="Calibri"/>
                        </a:rPr>
                        <a:t>cooled, </a:t>
                      </a:r>
                      <a:r>
                        <a:rPr sz="500" b="1">
                          <a:latin typeface="Calibri"/>
                          <a:cs typeface="Calibri"/>
                        </a:rPr>
                        <a:t>and </a:t>
                      </a:r>
                      <a:r>
                        <a:rPr sz="500" b="1" spc="-5">
                          <a:latin typeface="Calibri"/>
                          <a:cs typeface="Calibri"/>
                        </a:rPr>
                        <a:t>measure </a:t>
                      </a:r>
                      <a:r>
                        <a:rPr sz="500" b="1">
                          <a:latin typeface="Calibri"/>
                          <a:cs typeface="Calibri"/>
                        </a:rPr>
                        <a:t> and</a:t>
                      </a:r>
                      <a:r>
                        <a:rPr sz="500" b="1" spc="-5">
                          <a:latin typeface="Calibri"/>
                          <a:cs typeface="Calibri"/>
                        </a:rPr>
                        <a:t> research the temperature</a:t>
                      </a:r>
                      <a:r>
                        <a:rPr sz="500" b="1" spc="-10">
                          <a:latin typeface="Calibri"/>
                          <a:cs typeface="Calibri"/>
                        </a:rPr>
                        <a:t> </a:t>
                      </a:r>
                      <a:r>
                        <a:rPr sz="500" b="1">
                          <a:latin typeface="Calibri"/>
                          <a:cs typeface="Calibri"/>
                        </a:rPr>
                        <a:t>at</a:t>
                      </a:r>
                      <a:r>
                        <a:rPr sz="500" b="1" spc="-10">
                          <a:latin typeface="Calibri"/>
                          <a:cs typeface="Calibri"/>
                        </a:rPr>
                        <a:t> </a:t>
                      </a:r>
                      <a:r>
                        <a:rPr sz="500" b="1" spc="-5">
                          <a:latin typeface="Calibri"/>
                          <a:cs typeface="Calibri"/>
                        </a:rPr>
                        <a:t>which</a:t>
                      </a:r>
                      <a:r>
                        <a:rPr sz="500" b="1">
                          <a:latin typeface="Calibri"/>
                          <a:cs typeface="Calibri"/>
                        </a:rPr>
                        <a:t> </a:t>
                      </a:r>
                      <a:r>
                        <a:rPr sz="500" b="1" spc="-5">
                          <a:latin typeface="Calibri"/>
                          <a:cs typeface="Calibri"/>
                        </a:rPr>
                        <a:t>this </a:t>
                      </a:r>
                      <a:r>
                        <a:rPr sz="500" b="1">
                          <a:latin typeface="Calibri"/>
                          <a:cs typeface="Calibri"/>
                        </a:rPr>
                        <a:t>happens </a:t>
                      </a:r>
                      <a:r>
                        <a:rPr sz="500" b="1" spc="-5">
                          <a:latin typeface="Calibri"/>
                          <a:cs typeface="Calibri"/>
                        </a:rPr>
                        <a:t>in degrees Celsius.</a:t>
                      </a:r>
                      <a:endParaRPr sz="500">
                        <a:latin typeface="Calibri"/>
                        <a:cs typeface="Calibri"/>
                      </a:endParaRPr>
                    </a:p>
                    <a:p>
                      <a:pPr marL="525145" marR="166370" indent="-228600">
                        <a:lnSpc>
                          <a:spcPct val="101899"/>
                        </a:lnSpc>
                        <a:spcBef>
                          <a:spcPts val="140"/>
                        </a:spcBef>
                        <a:buSzPct val="116666"/>
                        <a:buFont typeface="Symbol"/>
                        <a:buChar char=""/>
                        <a:tabLst>
                          <a:tab pos="525145" algn="l"/>
                          <a:tab pos="525780" algn="l"/>
                        </a:tabLst>
                      </a:pPr>
                      <a:r>
                        <a:rPr sz="500" b="1" spc="-5">
                          <a:latin typeface="Calibri"/>
                          <a:cs typeface="Calibri"/>
                        </a:rPr>
                        <a:t>Identify the </a:t>
                      </a:r>
                      <a:r>
                        <a:rPr sz="500" b="1">
                          <a:latin typeface="Calibri"/>
                          <a:cs typeface="Calibri"/>
                        </a:rPr>
                        <a:t>part</a:t>
                      </a:r>
                      <a:r>
                        <a:rPr sz="500" b="1" spc="-5">
                          <a:latin typeface="Calibri"/>
                          <a:cs typeface="Calibri"/>
                        </a:rPr>
                        <a:t> played</a:t>
                      </a:r>
                      <a:r>
                        <a:rPr sz="500" b="1">
                          <a:latin typeface="Calibri"/>
                          <a:cs typeface="Calibri"/>
                        </a:rPr>
                        <a:t> by </a:t>
                      </a:r>
                      <a:r>
                        <a:rPr sz="500" b="1" spc="-5">
                          <a:latin typeface="Calibri"/>
                          <a:cs typeface="Calibri"/>
                        </a:rPr>
                        <a:t>evaporation </a:t>
                      </a:r>
                      <a:r>
                        <a:rPr sz="500" b="1">
                          <a:latin typeface="Calibri"/>
                          <a:cs typeface="Calibri"/>
                        </a:rPr>
                        <a:t>and </a:t>
                      </a:r>
                      <a:r>
                        <a:rPr sz="500" b="1" spc="-5">
                          <a:latin typeface="Calibri"/>
                          <a:cs typeface="Calibri"/>
                        </a:rPr>
                        <a:t>condensation</a:t>
                      </a:r>
                      <a:r>
                        <a:rPr sz="500" b="1">
                          <a:latin typeface="Calibri"/>
                          <a:cs typeface="Calibri"/>
                        </a:rPr>
                        <a:t> </a:t>
                      </a:r>
                      <a:r>
                        <a:rPr sz="500" b="1" spc="-5">
                          <a:latin typeface="Calibri"/>
                          <a:cs typeface="Calibri"/>
                        </a:rPr>
                        <a:t>in</a:t>
                      </a:r>
                      <a:r>
                        <a:rPr sz="500" b="1">
                          <a:latin typeface="Calibri"/>
                          <a:cs typeface="Calibri"/>
                        </a:rPr>
                        <a:t> </a:t>
                      </a:r>
                      <a:r>
                        <a:rPr sz="500" b="1" spc="-5">
                          <a:latin typeface="Calibri"/>
                          <a:cs typeface="Calibri"/>
                        </a:rPr>
                        <a:t>the</a:t>
                      </a:r>
                      <a:r>
                        <a:rPr sz="500" b="1" spc="10">
                          <a:latin typeface="Calibri"/>
                          <a:cs typeface="Calibri"/>
                        </a:rPr>
                        <a:t> </a:t>
                      </a:r>
                      <a:r>
                        <a:rPr sz="500" b="1" spc="-5">
                          <a:latin typeface="Calibri"/>
                          <a:cs typeface="Calibri"/>
                        </a:rPr>
                        <a:t>water</a:t>
                      </a:r>
                      <a:r>
                        <a:rPr sz="500" b="1">
                          <a:latin typeface="Calibri"/>
                          <a:cs typeface="Calibri"/>
                        </a:rPr>
                        <a:t> </a:t>
                      </a:r>
                      <a:r>
                        <a:rPr sz="500" b="1" spc="-5">
                          <a:latin typeface="Calibri"/>
                          <a:cs typeface="Calibri"/>
                        </a:rPr>
                        <a:t>cycle</a:t>
                      </a:r>
                      <a:r>
                        <a:rPr sz="500" b="1" spc="-10">
                          <a:latin typeface="Calibri"/>
                          <a:cs typeface="Calibri"/>
                        </a:rPr>
                        <a:t> </a:t>
                      </a:r>
                      <a:r>
                        <a:rPr sz="500" b="1">
                          <a:latin typeface="Calibri"/>
                          <a:cs typeface="Calibri"/>
                        </a:rPr>
                        <a:t>and </a:t>
                      </a:r>
                      <a:r>
                        <a:rPr sz="500" b="1" spc="5">
                          <a:latin typeface="Calibri"/>
                          <a:cs typeface="Calibri"/>
                        </a:rPr>
                        <a:t> </a:t>
                      </a:r>
                      <a:r>
                        <a:rPr sz="500" b="1" spc="-5">
                          <a:latin typeface="Calibri"/>
                          <a:cs typeface="Calibri"/>
                        </a:rPr>
                        <a:t>associate</a:t>
                      </a:r>
                      <a:r>
                        <a:rPr sz="500" b="1" spc="-10">
                          <a:latin typeface="Calibri"/>
                          <a:cs typeface="Calibri"/>
                        </a:rPr>
                        <a:t> </a:t>
                      </a:r>
                      <a:r>
                        <a:rPr sz="500" b="1" spc="-5">
                          <a:latin typeface="Calibri"/>
                          <a:cs typeface="Calibri"/>
                        </a:rPr>
                        <a:t>the</a:t>
                      </a:r>
                      <a:r>
                        <a:rPr sz="500" b="1" spc="-10">
                          <a:latin typeface="Calibri"/>
                          <a:cs typeface="Calibri"/>
                        </a:rPr>
                        <a:t> </a:t>
                      </a:r>
                      <a:r>
                        <a:rPr sz="500" b="1" spc="-5">
                          <a:latin typeface="Calibri"/>
                          <a:cs typeface="Calibri"/>
                        </a:rPr>
                        <a:t>rate</a:t>
                      </a:r>
                      <a:r>
                        <a:rPr sz="500" b="1" spc="-10">
                          <a:latin typeface="Calibri"/>
                          <a:cs typeface="Calibri"/>
                        </a:rPr>
                        <a:t> </a:t>
                      </a:r>
                      <a:r>
                        <a:rPr sz="500" b="1">
                          <a:latin typeface="Calibri"/>
                          <a:cs typeface="Calibri"/>
                        </a:rPr>
                        <a:t>of</a:t>
                      </a:r>
                      <a:r>
                        <a:rPr sz="500" b="1" spc="-5">
                          <a:latin typeface="Calibri"/>
                          <a:cs typeface="Calibri"/>
                        </a:rPr>
                        <a:t> evaporation with</a:t>
                      </a:r>
                      <a:r>
                        <a:rPr sz="500" b="1" spc="5">
                          <a:latin typeface="Calibri"/>
                          <a:cs typeface="Calibri"/>
                        </a:rPr>
                        <a:t> </a:t>
                      </a:r>
                      <a:r>
                        <a:rPr sz="500" b="1" spc="-5">
                          <a:latin typeface="Calibri"/>
                          <a:cs typeface="Calibri"/>
                        </a:rPr>
                        <a:t>temperature.</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5"/>
                        </a:spcBef>
                      </a:pPr>
                      <a:endParaRPr sz="600">
                        <a:latin typeface="Times New Roman"/>
                        <a:cs typeface="Times New Roman"/>
                      </a:endParaRPr>
                    </a:p>
                    <a:p>
                      <a:pPr marL="525145" marR="411480" indent="-228600">
                        <a:lnSpc>
                          <a:spcPct val="101699"/>
                        </a:lnSpc>
                        <a:buSzPct val="116666"/>
                        <a:buFont typeface="Symbol"/>
                        <a:buChar char=""/>
                        <a:tabLst>
                          <a:tab pos="525145" algn="l"/>
                          <a:tab pos="525780" algn="l"/>
                        </a:tabLst>
                      </a:pPr>
                      <a:r>
                        <a:rPr sz="500" spc="-5">
                          <a:latin typeface="Calibri"/>
                          <a:cs typeface="Calibri"/>
                        </a:rPr>
                        <a:t>The</a:t>
                      </a:r>
                      <a:r>
                        <a:rPr sz="500">
                          <a:latin typeface="Calibri"/>
                          <a:cs typeface="Calibri"/>
                        </a:rPr>
                        <a:t> key</a:t>
                      </a:r>
                      <a:r>
                        <a:rPr sz="500" spc="5">
                          <a:latin typeface="Calibri"/>
                          <a:cs typeface="Calibri"/>
                        </a:rPr>
                        <a:t> </a:t>
                      </a:r>
                      <a:r>
                        <a:rPr sz="500" spc="-5">
                          <a:latin typeface="Calibri"/>
                          <a:cs typeface="Calibri"/>
                        </a:rPr>
                        <a:t>question </a:t>
                      </a:r>
                      <a:r>
                        <a:rPr sz="500">
                          <a:latin typeface="Calibri"/>
                          <a:cs typeface="Calibri"/>
                        </a:rPr>
                        <a:t>we </a:t>
                      </a:r>
                      <a:r>
                        <a:rPr sz="500" spc="-5">
                          <a:latin typeface="Calibri"/>
                          <a:cs typeface="Calibri"/>
                        </a:rPr>
                        <a:t>want</a:t>
                      </a:r>
                      <a:r>
                        <a:rPr sz="500">
                          <a:latin typeface="Calibri"/>
                          <a:cs typeface="Calibri"/>
                        </a:rPr>
                        <a:t> </a:t>
                      </a:r>
                      <a:r>
                        <a:rPr sz="500" spc="-5">
                          <a:latin typeface="Calibri"/>
                          <a:cs typeface="Calibri"/>
                        </a:rPr>
                        <a:t>children </a:t>
                      </a:r>
                      <a:r>
                        <a:rPr sz="500">
                          <a:latin typeface="Calibri"/>
                          <a:cs typeface="Calibri"/>
                        </a:rPr>
                        <a:t>to</a:t>
                      </a:r>
                      <a:r>
                        <a:rPr sz="500" spc="-5">
                          <a:latin typeface="Calibri"/>
                          <a:cs typeface="Calibri"/>
                        </a:rPr>
                        <a:t> interrogate</a:t>
                      </a:r>
                      <a:r>
                        <a:rPr sz="500">
                          <a:latin typeface="Calibri"/>
                          <a:cs typeface="Calibri"/>
                        </a:rPr>
                        <a:t> is</a:t>
                      </a:r>
                      <a:r>
                        <a:rPr sz="500" spc="5">
                          <a:latin typeface="Calibri"/>
                          <a:cs typeface="Calibri"/>
                        </a:rPr>
                        <a:t> </a:t>
                      </a:r>
                      <a:r>
                        <a:rPr sz="500" spc="-5">
                          <a:latin typeface="Calibri"/>
                          <a:cs typeface="Calibri"/>
                        </a:rPr>
                        <a:t>“have</a:t>
                      </a:r>
                      <a:r>
                        <a:rPr sz="500">
                          <a:latin typeface="Calibri"/>
                          <a:cs typeface="Calibri"/>
                        </a:rPr>
                        <a:t> we </a:t>
                      </a:r>
                      <a:r>
                        <a:rPr sz="500" spc="-5">
                          <a:latin typeface="Calibri"/>
                          <a:cs typeface="Calibri"/>
                        </a:rPr>
                        <a:t>made</a:t>
                      </a:r>
                      <a:r>
                        <a:rPr sz="500">
                          <a:latin typeface="Calibri"/>
                          <a:cs typeface="Calibri"/>
                        </a:rPr>
                        <a:t> a </a:t>
                      </a:r>
                      <a:r>
                        <a:rPr sz="500" spc="-5">
                          <a:latin typeface="Calibri"/>
                          <a:cs typeface="Calibri"/>
                        </a:rPr>
                        <a:t>new </a:t>
                      </a:r>
                      <a:r>
                        <a:rPr sz="500">
                          <a:latin typeface="Calibri"/>
                          <a:cs typeface="Calibri"/>
                        </a:rPr>
                        <a:t> </a:t>
                      </a:r>
                      <a:r>
                        <a:rPr sz="500" spc="-5">
                          <a:latin typeface="Calibri"/>
                          <a:cs typeface="Calibri"/>
                        </a:rPr>
                        <a:t>substance?”</a:t>
                      </a:r>
                      <a:endParaRPr sz="500">
                        <a:latin typeface="Calibri"/>
                        <a:cs typeface="Calibri"/>
                      </a:endParaRPr>
                    </a:p>
                    <a:p>
                      <a:pPr marL="754380" lvl="1" indent="-229235">
                        <a:lnSpc>
                          <a:spcPct val="100000"/>
                        </a:lnSpc>
                        <a:spcBef>
                          <a:spcPts val="10"/>
                        </a:spcBef>
                        <a:buFont typeface="Cambria"/>
                        <a:buChar char="-"/>
                        <a:tabLst>
                          <a:tab pos="753745" algn="l"/>
                          <a:tab pos="754380" algn="l"/>
                        </a:tabLst>
                      </a:pPr>
                      <a:r>
                        <a:rPr sz="500" spc="5">
                          <a:latin typeface="Calibri"/>
                          <a:cs typeface="Calibri"/>
                        </a:rPr>
                        <a:t>W</a:t>
                      </a:r>
                      <a:r>
                        <a:rPr sz="500">
                          <a:latin typeface="Calibri"/>
                          <a:cs typeface="Calibri"/>
                        </a:rPr>
                        <a:t>et </a:t>
                      </a:r>
                      <a:r>
                        <a:rPr sz="500" spc="-5">
                          <a:latin typeface="Calibri"/>
                          <a:cs typeface="Calibri"/>
                        </a:rPr>
                        <a:t>c</a:t>
                      </a:r>
                      <a:r>
                        <a:rPr sz="500" spc="5">
                          <a:latin typeface="Calibri"/>
                          <a:cs typeface="Calibri"/>
                        </a:rPr>
                        <a:t>l</a:t>
                      </a:r>
                      <a:r>
                        <a:rPr sz="500">
                          <a:latin typeface="Calibri"/>
                          <a:cs typeface="Calibri"/>
                        </a:rPr>
                        <a:t>ay </a:t>
                      </a:r>
                      <a:r>
                        <a:rPr sz="500">
                          <a:latin typeface="Wingdings"/>
                          <a:cs typeface="Wingdings"/>
                        </a:rPr>
                        <a:t></a:t>
                      </a:r>
                      <a:r>
                        <a:rPr sz="500" spc="-20">
                          <a:latin typeface="Times New Roman"/>
                          <a:cs typeface="Times New Roman"/>
                        </a:rPr>
                        <a:t> </a:t>
                      </a:r>
                      <a:r>
                        <a:rPr sz="500">
                          <a:latin typeface="Calibri"/>
                          <a:cs typeface="Calibri"/>
                        </a:rPr>
                        <a:t>a</a:t>
                      </a:r>
                      <a:r>
                        <a:rPr sz="500" spc="5">
                          <a:latin typeface="Calibri"/>
                          <a:cs typeface="Calibri"/>
                        </a:rPr>
                        <a:t>i</a:t>
                      </a:r>
                      <a:r>
                        <a:rPr sz="500" spc="-5">
                          <a:latin typeface="Calibri"/>
                          <a:cs typeface="Calibri"/>
                        </a:rPr>
                        <a:t>r-d</a:t>
                      </a:r>
                      <a:r>
                        <a:rPr sz="500" spc="-10">
                          <a:latin typeface="Calibri"/>
                          <a:cs typeface="Calibri"/>
                        </a:rPr>
                        <a:t>r</a:t>
                      </a:r>
                      <a:r>
                        <a:rPr sz="500" spc="5">
                          <a:latin typeface="Calibri"/>
                          <a:cs typeface="Calibri"/>
                        </a:rPr>
                        <a:t>i</a:t>
                      </a:r>
                      <a:r>
                        <a:rPr sz="500">
                          <a:latin typeface="Calibri"/>
                          <a:cs typeface="Calibri"/>
                        </a:rPr>
                        <a:t>ed</a:t>
                      </a:r>
                      <a:r>
                        <a:rPr sz="500" spc="-10">
                          <a:latin typeface="Calibri"/>
                          <a:cs typeface="Calibri"/>
                        </a:rPr>
                        <a:t> </a:t>
                      </a:r>
                      <a:r>
                        <a:rPr sz="500" spc="-5">
                          <a:latin typeface="Calibri"/>
                          <a:cs typeface="Calibri"/>
                        </a:rPr>
                        <a:t>c</a:t>
                      </a:r>
                      <a:r>
                        <a:rPr sz="500" spc="5">
                          <a:latin typeface="Calibri"/>
                          <a:cs typeface="Calibri"/>
                        </a:rPr>
                        <a:t>l</a:t>
                      </a:r>
                      <a:r>
                        <a:rPr sz="500">
                          <a:latin typeface="Calibri"/>
                          <a:cs typeface="Calibri"/>
                        </a:rPr>
                        <a:t>ay </a:t>
                      </a:r>
                      <a:r>
                        <a:rPr sz="500">
                          <a:latin typeface="Wingdings"/>
                          <a:cs typeface="Wingdings"/>
                        </a:rPr>
                        <a:t></a:t>
                      </a:r>
                      <a:r>
                        <a:rPr sz="500" spc="-20">
                          <a:latin typeface="Times New Roman"/>
                          <a:cs typeface="Times New Roman"/>
                        </a:rPr>
                        <a:t> </a:t>
                      </a:r>
                      <a:r>
                        <a:rPr sz="500" spc="-5">
                          <a:latin typeface="Calibri"/>
                          <a:cs typeface="Calibri"/>
                        </a:rPr>
                        <a:t>f</a:t>
                      </a:r>
                      <a:r>
                        <a:rPr sz="500" spc="5">
                          <a:latin typeface="Calibri"/>
                          <a:cs typeface="Calibri"/>
                        </a:rPr>
                        <a:t>i</a:t>
                      </a:r>
                      <a:r>
                        <a:rPr sz="500" spc="-10">
                          <a:latin typeface="Calibri"/>
                          <a:cs typeface="Calibri"/>
                        </a:rPr>
                        <a:t>r</a:t>
                      </a:r>
                      <a:r>
                        <a:rPr sz="500">
                          <a:latin typeface="Calibri"/>
                          <a:cs typeface="Calibri"/>
                        </a:rPr>
                        <a:t>ed</a:t>
                      </a:r>
                      <a:r>
                        <a:rPr sz="500" spc="-10">
                          <a:latin typeface="Calibri"/>
                          <a:cs typeface="Calibri"/>
                        </a:rPr>
                        <a:t> </a:t>
                      </a:r>
                      <a:r>
                        <a:rPr sz="500" spc="-5">
                          <a:latin typeface="Calibri"/>
                          <a:cs typeface="Calibri"/>
                        </a:rPr>
                        <a:t>c</a:t>
                      </a:r>
                      <a:r>
                        <a:rPr sz="500" spc="5">
                          <a:latin typeface="Calibri"/>
                          <a:cs typeface="Calibri"/>
                        </a:rPr>
                        <a:t>l</a:t>
                      </a:r>
                      <a:r>
                        <a:rPr sz="500">
                          <a:latin typeface="Calibri"/>
                          <a:cs typeface="Calibri"/>
                        </a:rPr>
                        <a:t>ay.</a:t>
                      </a:r>
                    </a:p>
                    <a:p>
                      <a:pPr marL="754380" lvl="1" indent="-229235">
                        <a:lnSpc>
                          <a:spcPct val="100000"/>
                        </a:lnSpc>
                        <a:spcBef>
                          <a:spcPts val="15"/>
                        </a:spcBef>
                        <a:buFont typeface="Cambria"/>
                        <a:buChar char="-"/>
                        <a:tabLst>
                          <a:tab pos="753745" algn="l"/>
                          <a:tab pos="754380" algn="l"/>
                        </a:tabLst>
                      </a:pPr>
                      <a:r>
                        <a:rPr sz="500" spc="-5">
                          <a:latin typeface="Calibri"/>
                          <a:cs typeface="Calibri"/>
                        </a:rPr>
                        <a:t>Flour</a:t>
                      </a:r>
                      <a:r>
                        <a:rPr sz="500" spc="-15">
                          <a:latin typeface="Calibri"/>
                          <a:cs typeface="Calibri"/>
                        </a:rPr>
                        <a:t> </a:t>
                      </a:r>
                      <a:r>
                        <a:rPr sz="500" spc="-5">
                          <a:latin typeface="Calibri"/>
                          <a:cs typeface="Calibri"/>
                        </a:rPr>
                        <a:t>and</a:t>
                      </a:r>
                      <a:r>
                        <a:rPr sz="500" spc="-10">
                          <a:latin typeface="Calibri"/>
                          <a:cs typeface="Calibri"/>
                        </a:rPr>
                        <a:t> </a:t>
                      </a:r>
                      <a:r>
                        <a:rPr sz="500">
                          <a:latin typeface="Calibri"/>
                          <a:cs typeface="Calibri"/>
                        </a:rPr>
                        <a:t>water</a:t>
                      </a:r>
                      <a:r>
                        <a:rPr sz="500" spc="-10">
                          <a:latin typeface="Calibri"/>
                          <a:cs typeface="Calibri"/>
                        </a:rPr>
                        <a:t> </a:t>
                      </a:r>
                      <a:r>
                        <a:rPr sz="500" spc="-15">
                          <a:latin typeface="Wingdings"/>
                          <a:cs typeface="Wingdings"/>
                        </a:rPr>
                        <a:t></a:t>
                      </a:r>
                      <a:r>
                        <a:rPr sz="500" spc="114">
                          <a:latin typeface="Times New Roman"/>
                          <a:cs typeface="Times New Roman"/>
                        </a:rPr>
                        <a:t> </a:t>
                      </a:r>
                      <a:r>
                        <a:rPr sz="500" spc="-5">
                          <a:latin typeface="Calibri"/>
                          <a:cs typeface="Calibri"/>
                        </a:rPr>
                        <a:t>dough</a:t>
                      </a:r>
                      <a:r>
                        <a:rPr sz="500" spc="-15">
                          <a:latin typeface="Calibri"/>
                          <a:cs typeface="Calibri"/>
                        </a:rPr>
                        <a:t> </a:t>
                      </a:r>
                      <a:r>
                        <a:rPr sz="500" spc="-15">
                          <a:latin typeface="Wingdings"/>
                          <a:cs typeface="Wingdings"/>
                        </a:rPr>
                        <a:t></a:t>
                      </a:r>
                      <a:r>
                        <a:rPr sz="500" spc="-15">
                          <a:latin typeface="Times New Roman"/>
                          <a:cs typeface="Times New Roman"/>
                        </a:rPr>
                        <a:t> </a:t>
                      </a:r>
                      <a:r>
                        <a:rPr sz="500" spc="-5">
                          <a:latin typeface="Calibri"/>
                          <a:cs typeface="Calibri"/>
                        </a:rPr>
                        <a:t>bread</a:t>
                      </a:r>
                      <a:endParaRPr sz="500">
                        <a:latin typeface="Calibri"/>
                        <a:cs typeface="Calibri"/>
                      </a:endParaRPr>
                    </a:p>
                    <a:p>
                      <a:pPr marL="525145" marR="128905" indent="-228600">
                        <a:lnSpc>
                          <a:spcPct val="103299"/>
                        </a:lnSpc>
                        <a:spcBef>
                          <a:spcPts val="120"/>
                        </a:spcBef>
                        <a:buSzPct val="116666"/>
                        <a:buFont typeface="Symbol"/>
                        <a:buChar char=""/>
                        <a:tabLst>
                          <a:tab pos="525145" algn="l"/>
                          <a:tab pos="525780" algn="l"/>
                        </a:tabLst>
                      </a:pPr>
                      <a:r>
                        <a:rPr sz="500" spc="-5">
                          <a:latin typeface="Calibri"/>
                          <a:cs typeface="Calibri"/>
                        </a:rPr>
                        <a:t>Add</a:t>
                      </a:r>
                      <a:r>
                        <a:rPr sz="500" spc="-10">
                          <a:latin typeface="Calibri"/>
                          <a:cs typeface="Calibri"/>
                        </a:rPr>
                        <a:t> </a:t>
                      </a:r>
                      <a:r>
                        <a:rPr sz="500">
                          <a:latin typeface="Calibri"/>
                          <a:cs typeface="Calibri"/>
                        </a:rPr>
                        <a:t>sugar</a:t>
                      </a:r>
                      <a:r>
                        <a:rPr sz="500" spc="-5">
                          <a:latin typeface="Calibri"/>
                          <a:cs typeface="Calibri"/>
                        </a:rPr>
                        <a:t> </a:t>
                      </a:r>
                      <a:r>
                        <a:rPr sz="500">
                          <a:latin typeface="Calibri"/>
                          <a:cs typeface="Calibri"/>
                        </a:rPr>
                        <a:t>to</a:t>
                      </a:r>
                      <a:r>
                        <a:rPr sz="500" spc="5">
                          <a:latin typeface="Calibri"/>
                          <a:cs typeface="Calibri"/>
                        </a:rPr>
                        <a:t> </a:t>
                      </a:r>
                      <a:r>
                        <a:rPr sz="500">
                          <a:latin typeface="Calibri"/>
                          <a:cs typeface="Calibri"/>
                        </a:rPr>
                        <a:t>fizzy</a:t>
                      </a:r>
                      <a:r>
                        <a:rPr sz="500" spc="5">
                          <a:latin typeface="Calibri"/>
                          <a:cs typeface="Calibri"/>
                        </a:rPr>
                        <a:t> </a:t>
                      </a:r>
                      <a:r>
                        <a:rPr sz="500" spc="-5">
                          <a:latin typeface="Calibri"/>
                          <a:cs typeface="Calibri"/>
                        </a:rPr>
                        <a:t>water; </a:t>
                      </a:r>
                      <a:r>
                        <a:rPr sz="500">
                          <a:latin typeface="Calibri"/>
                          <a:cs typeface="Calibri"/>
                        </a:rPr>
                        <a:t>it</a:t>
                      </a:r>
                      <a:r>
                        <a:rPr sz="500" spc="-5">
                          <a:latin typeface="Calibri"/>
                          <a:cs typeface="Calibri"/>
                        </a:rPr>
                        <a:t> fizzes</a:t>
                      </a:r>
                      <a:r>
                        <a:rPr sz="500" spc="5">
                          <a:latin typeface="Calibri"/>
                          <a:cs typeface="Calibri"/>
                        </a:rPr>
                        <a:t> </a:t>
                      </a:r>
                      <a:r>
                        <a:rPr sz="500" spc="-5">
                          <a:latin typeface="Calibri"/>
                          <a:cs typeface="Calibri"/>
                        </a:rPr>
                        <a:t>up.</a:t>
                      </a:r>
                      <a:r>
                        <a:rPr sz="500" spc="5">
                          <a:latin typeface="Calibri"/>
                          <a:cs typeface="Calibri"/>
                        </a:rPr>
                        <a:t> </a:t>
                      </a:r>
                      <a:r>
                        <a:rPr sz="500" spc="-5">
                          <a:latin typeface="Calibri"/>
                          <a:cs typeface="Calibri"/>
                        </a:rPr>
                        <a:t>Has</a:t>
                      </a:r>
                      <a:r>
                        <a:rPr sz="500" spc="15">
                          <a:latin typeface="Calibri"/>
                          <a:cs typeface="Calibri"/>
                        </a:rPr>
                        <a:t> </a:t>
                      </a:r>
                      <a:r>
                        <a:rPr sz="500">
                          <a:latin typeface="Calibri"/>
                          <a:cs typeface="Calibri"/>
                        </a:rPr>
                        <a:t>a </a:t>
                      </a:r>
                      <a:r>
                        <a:rPr sz="500" spc="-5">
                          <a:latin typeface="Calibri"/>
                          <a:cs typeface="Calibri"/>
                        </a:rPr>
                        <a:t>new</a:t>
                      </a:r>
                      <a:r>
                        <a:rPr sz="500" spc="5">
                          <a:latin typeface="Calibri"/>
                          <a:cs typeface="Calibri"/>
                        </a:rPr>
                        <a:t> </a:t>
                      </a:r>
                      <a:r>
                        <a:rPr sz="500" spc="-5">
                          <a:latin typeface="Calibri"/>
                          <a:cs typeface="Calibri"/>
                        </a:rPr>
                        <a:t>substance been made?</a:t>
                      </a:r>
                      <a:r>
                        <a:rPr sz="500">
                          <a:latin typeface="Calibri"/>
                          <a:cs typeface="Calibri"/>
                        </a:rPr>
                        <a:t> </a:t>
                      </a:r>
                      <a:r>
                        <a:rPr sz="500" spc="-5">
                          <a:latin typeface="Calibri"/>
                          <a:cs typeface="Calibri"/>
                        </a:rPr>
                        <a:t>(No,</a:t>
                      </a:r>
                      <a:r>
                        <a:rPr sz="500" spc="5">
                          <a:latin typeface="Calibri"/>
                          <a:cs typeface="Calibri"/>
                        </a:rPr>
                        <a:t> </a:t>
                      </a:r>
                      <a:r>
                        <a:rPr sz="500" spc="-5">
                          <a:latin typeface="Calibri"/>
                          <a:cs typeface="Calibri"/>
                        </a:rPr>
                        <a:t>the</a:t>
                      </a:r>
                      <a:r>
                        <a:rPr sz="500">
                          <a:latin typeface="Calibri"/>
                          <a:cs typeface="Calibri"/>
                        </a:rPr>
                        <a:t> gas </a:t>
                      </a:r>
                      <a:r>
                        <a:rPr sz="500" spc="5">
                          <a:latin typeface="Calibri"/>
                          <a:cs typeface="Calibri"/>
                        </a:rPr>
                        <a:t> </a:t>
                      </a:r>
                      <a:r>
                        <a:rPr sz="500">
                          <a:latin typeface="Calibri"/>
                          <a:cs typeface="Calibri"/>
                        </a:rPr>
                        <a:t>was </a:t>
                      </a:r>
                      <a:r>
                        <a:rPr sz="500" spc="-5">
                          <a:latin typeface="Calibri"/>
                          <a:cs typeface="Calibri"/>
                        </a:rPr>
                        <a:t>dissolved</a:t>
                      </a:r>
                      <a:r>
                        <a:rPr sz="500" spc="-10">
                          <a:latin typeface="Calibri"/>
                          <a:cs typeface="Calibri"/>
                        </a:rPr>
                        <a:t> </a:t>
                      </a:r>
                      <a:r>
                        <a:rPr sz="500">
                          <a:latin typeface="Calibri"/>
                          <a:cs typeface="Calibri"/>
                        </a:rPr>
                        <a:t>in</a:t>
                      </a:r>
                      <a:r>
                        <a:rPr sz="500" spc="-5">
                          <a:latin typeface="Calibri"/>
                          <a:cs typeface="Calibri"/>
                        </a:rPr>
                        <a:t> the </a:t>
                      </a:r>
                      <a:r>
                        <a:rPr sz="500">
                          <a:latin typeface="Calibri"/>
                          <a:cs typeface="Calibri"/>
                        </a:rPr>
                        <a:t>water</a:t>
                      </a:r>
                      <a:r>
                        <a:rPr sz="500" spc="-5">
                          <a:latin typeface="Calibri"/>
                          <a:cs typeface="Calibri"/>
                        </a:rPr>
                        <a:t> and</a:t>
                      </a:r>
                      <a:r>
                        <a:rPr sz="500" spc="-10">
                          <a:latin typeface="Calibri"/>
                          <a:cs typeface="Calibri"/>
                        </a:rPr>
                        <a:t> </a:t>
                      </a:r>
                      <a:r>
                        <a:rPr sz="500" spc="-5">
                          <a:latin typeface="Calibri"/>
                          <a:cs typeface="Calibri"/>
                        </a:rPr>
                        <a:t>adding</a:t>
                      </a:r>
                      <a:r>
                        <a:rPr sz="500" spc="5">
                          <a:latin typeface="Calibri"/>
                          <a:cs typeface="Calibri"/>
                        </a:rPr>
                        <a:t> </a:t>
                      </a:r>
                      <a:r>
                        <a:rPr sz="500">
                          <a:latin typeface="Calibri"/>
                          <a:cs typeface="Calibri"/>
                        </a:rPr>
                        <a:t>sugar</a:t>
                      </a:r>
                      <a:r>
                        <a:rPr sz="500" spc="-10">
                          <a:latin typeface="Calibri"/>
                          <a:cs typeface="Calibri"/>
                        </a:rPr>
                        <a:t> </a:t>
                      </a:r>
                      <a:r>
                        <a:rPr sz="500" spc="-5">
                          <a:latin typeface="Calibri"/>
                          <a:cs typeface="Calibri"/>
                        </a:rPr>
                        <a:t>made</a:t>
                      </a:r>
                      <a:r>
                        <a:rPr sz="500" spc="10">
                          <a:latin typeface="Calibri"/>
                          <a:cs typeface="Calibri"/>
                        </a:rPr>
                        <a:t> </a:t>
                      </a:r>
                      <a:r>
                        <a:rPr sz="500">
                          <a:latin typeface="Calibri"/>
                          <a:cs typeface="Calibri"/>
                        </a:rPr>
                        <a:t>it</a:t>
                      </a:r>
                      <a:r>
                        <a:rPr sz="500" spc="-5">
                          <a:latin typeface="Calibri"/>
                          <a:cs typeface="Calibri"/>
                        </a:rPr>
                        <a:t> become</a:t>
                      </a:r>
                      <a:r>
                        <a:rPr sz="500">
                          <a:latin typeface="Calibri"/>
                          <a:cs typeface="Calibri"/>
                        </a:rPr>
                        <a:t> </a:t>
                      </a:r>
                      <a:r>
                        <a:rPr sz="500" spc="-5">
                          <a:latin typeface="Calibri"/>
                          <a:cs typeface="Calibri"/>
                        </a:rPr>
                        <a:t>un</a:t>
                      </a:r>
                      <a:r>
                        <a:rPr sz="500">
                          <a:latin typeface="Calibri"/>
                          <a:cs typeface="Calibri"/>
                        </a:rPr>
                        <a:t> </a:t>
                      </a:r>
                      <a:r>
                        <a:rPr sz="500" spc="-5">
                          <a:latin typeface="Calibri"/>
                          <a:cs typeface="Calibri"/>
                        </a:rPr>
                        <a:t>dissolved)</a:t>
                      </a:r>
                      <a:endParaRPr sz="500">
                        <a:latin typeface="Calibri"/>
                        <a:cs typeface="Calibri"/>
                      </a:endParaRPr>
                    </a:p>
                    <a:p>
                      <a:pPr marL="525780" indent="-229235">
                        <a:lnSpc>
                          <a:spcPct val="100000"/>
                        </a:lnSpc>
                        <a:spcBef>
                          <a:spcPts val="145"/>
                        </a:spcBef>
                        <a:buSzPct val="116666"/>
                        <a:buFont typeface="Symbol"/>
                        <a:buChar char=""/>
                        <a:tabLst>
                          <a:tab pos="525145" algn="l"/>
                          <a:tab pos="525780" algn="l"/>
                        </a:tabLst>
                      </a:pPr>
                      <a:r>
                        <a:rPr sz="500" spc="-5">
                          <a:latin typeface="Calibri"/>
                          <a:cs typeface="Calibri"/>
                        </a:rPr>
                        <a:t>Add</a:t>
                      </a:r>
                      <a:r>
                        <a:rPr sz="500" spc="-10">
                          <a:latin typeface="Calibri"/>
                          <a:cs typeface="Calibri"/>
                        </a:rPr>
                        <a:t> </a:t>
                      </a:r>
                      <a:r>
                        <a:rPr sz="500" spc="-5">
                          <a:latin typeface="Calibri"/>
                          <a:cs typeface="Calibri"/>
                        </a:rPr>
                        <a:t>baking</a:t>
                      </a:r>
                      <a:r>
                        <a:rPr sz="500" spc="5">
                          <a:latin typeface="Calibri"/>
                          <a:cs typeface="Calibri"/>
                        </a:rPr>
                        <a:t> </a:t>
                      </a:r>
                      <a:r>
                        <a:rPr sz="500" spc="-5">
                          <a:latin typeface="Calibri"/>
                          <a:cs typeface="Calibri"/>
                        </a:rPr>
                        <a:t>powder</a:t>
                      </a:r>
                      <a:r>
                        <a:rPr sz="500" spc="5">
                          <a:latin typeface="Calibri"/>
                          <a:cs typeface="Calibri"/>
                        </a:rPr>
                        <a:t> </a:t>
                      </a:r>
                      <a:r>
                        <a:rPr sz="500">
                          <a:latin typeface="Calibri"/>
                          <a:cs typeface="Calibri"/>
                        </a:rPr>
                        <a:t>to</a:t>
                      </a:r>
                      <a:r>
                        <a:rPr sz="500" spc="-5">
                          <a:latin typeface="Calibri"/>
                          <a:cs typeface="Calibri"/>
                        </a:rPr>
                        <a:t> </a:t>
                      </a:r>
                      <a:r>
                        <a:rPr sz="500">
                          <a:latin typeface="Calibri"/>
                          <a:cs typeface="Calibri"/>
                        </a:rPr>
                        <a:t>vinegar, it </a:t>
                      </a:r>
                      <a:r>
                        <a:rPr sz="500" spc="-5">
                          <a:latin typeface="Calibri"/>
                          <a:cs typeface="Calibri"/>
                        </a:rPr>
                        <a:t>fizzes</a:t>
                      </a:r>
                      <a:r>
                        <a:rPr sz="500" spc="5">
                          <a:latin typeface="Calibri"/>
                          <a:cs typeface="Calibri"/>
                        </a:rPr>
                        <a:t> </a:t>
                      </a:r>
                      <a:r>
                        <a:rPr sz="500" spc="-5">
                          <a:latin typeface="Calibri"/>
                          <a:cs typeface="Calibri"/>
                        </a:rPr>
                        <a:t>up.</a:t>
                      </a:r>
                      <a:r>
                        <a:rPr sz="500" spc="5">
                          <a:latin typeface="Calibri"/>
                          <a:cs typeface="Calibri"/>
                        </a:rPr>
                        <a:t> </a:t>
                      </a:r>
                      <a:r>
                        <a:rPr sz="500" spc="-5">
                          <a:latin typeface="Calibri"/>
                          <a:cs typeface="Calibri"/>
                        </a:rPr>
                        <a:t>Has</a:t>
                      </a:r>
                      <a:r>
                        <a:rPr sz="500" spc="5">
                          <a:latin typeface="Calibri"/>
                          <a:cs typeface="Calibri"/>
                        </a:rPr>
                        <a:t> </a:t>
                      </a:r>
                      <a:r>
                        <a:rPr sz="500">
                          <a:latin typeface="Calibri"/>
                          <a:cs typeface="Calibri"/>
                        </a:rPr>
                        <a:t>a</a:t>
                      </a:r>
                      <a:r>
                        <a:rPr sz="500" spc="-5">
                          <a:latin typeface="Calibri"/>
                          <a:cs typeface="Calibri"/>
                        </a:rPr>
                        <a:t> new</a:t>
                      </a:r>
                      <a:r>
                        <a:rPr sz="500" spc="5">
                          <a:latin typeface="Calibri"/>
                          <a:cs typeface="Calibri"/>
                        </a:rPr>
                        <a:t> </a:t>
                      </a:r>
                      <a:r>
                        <a:rPr sz="500" spc="-5">
                          <a:latin typeface="Calibri"/>
                          <a:cs typeface="Calibri"/>
                        </a:rPr>
                        <a:t>substance</a:t>
                      </a:r>
                      <a:r>
                        <a:rPr sz="500">
                          <a:latin typeface="Calibri"/>
                          <a:cs typeface="Calibri"/>
                        </a:rPr>
                        <a:t> </a:t>
                      </a:r>
                      <a:r>
                        <a:rPr sz="500" spc="-5">
                          <a:latin typeface="Calibri"/>
                          <a:cs typeface="Calibri"/>
                        </a:rPr>
                        <a:t>been made?</a:t>
                      </a:r>
                      <a:r>
                        <a:rPr sz="500">
                          <a:latin typeface="Calibri"/>
                          <a:cs typeface="Calibri"/>
                        </a:rPr>
                        <a:t> (Yes </a:t>
                      </a:r>
                      <a:r>
                        <a:rPr sz="500" spc="-5">
                          <a:latin typeface="Calibri"/>
                          <a:cs typeface="Calibri"/>
                        </a:rPr>
                        <a:t>the</a:t>
                      </a:r>
                      <a:endParaRPr sz="500">
                        <a:latin typeface="Calibri"/>
                        <a:cs typeface="Calibri"/>
                      </a:endParaRPr>
                    </a:p>
                    <a:p>
                      <a:pPr marL="525145">
                        <a:lnSpc>
                          <a:spcPct val="100000"/>
                        </a:lnSpc>
                        <a:spcBef>
                          <a:spcPts val="15"/>
                        </a:spcBef>
                      </a:pPr>
                      <a:r>
                        <a:rPr sz="500">
                          <a:latin typeface="Calibri"/>
                          <a:cs typeface="Calibri"/>
                        </a:rPr>
                        <a:t>gas was</a:t>
                      </a:r>
                      <a:r>
                        <a:rPr sz="500" spc="5">
                          <a:latin typeface="Calibri"/>
                          <a:cs typeface="Calibri"/>
                        </a:rPr>
                        <a:t> </a:t>
                      </a:r>
                      <a:r>
                        <a:rPr sz="500" spc="-5">
                          <a:latin typeface="Calibri"/>
                          <a:cs typeface="Calibri"/>
                        </a:rPr>
                        <a:t>not </a:t>
                      </a:r>
                      <a:r>
                        <a:rPr sz="500">
                          <a:latin typeface="Calibri"/>
                          <a:cs typeface="Calibri"/>
                        </a:rPr>
                        <a:t>in</a:t>
                      </a:r>
                      <a:r>
                        <a:rPr sz="500" spc="-10">
                          <a:latin typeface="Calibri"/>
                          <a:cs typeface="Calibri"/>
                        </a:rPr>
                        <a:t> </a:t>
                      </a:r>
                      <a:r>
                        <a:rPr sz="500" spc="-5">
                          <a:latin typeface="Calibri"/>
                          <a:cs typeface="Calibri"/>
                        </a:rPr>
                        <a:t>the</a:t>
                      </a:r>
                      <a:r>
                        <a:rPr sz="500">
                          <a:latin typeface="Calibri"/>
                          <a:cs typeface="Calibri"/>
                        </a:rPr>
                        <a:t> vinegar</a:t>
                      </a:r>
                      <a:r>
                        <a:rPr sz="500" spc="-10">
                          <a:latin typeface="Calibri"/>
                          <a:cs typeface="Calibri"/>
                        </a:rPr>
                        <a:t> </a:t>
                      </a:r>
                      <a:r>
                        <a:rPr sz="500">
                          <a:latin typeface="Calibri"/>
                          <a:cs typeface="Calibri"/>
                        </a:rPr>
                        <a:t>as</a:t>
                      </a:r>
                      <a:r>
                        <a:rPr sz="500" spc="5">
                          <a:latin typeface="Calibri"/>
                          <a:cs typeface="Calibri"/>
                        </a:rPr>
                        <a:t> </a:t>
                      </a:r>
                      <a:r>
                        <a:rPr sz="500" spc="-5">
                          <a:latin typeface="Calibri"/>
                          <a:cs typeface="Calibri"/>
                        </a:rPr>
                        <a:t>it wasn’t</a:t>
                      </a:r>
                      <a:r>
                        <a:rPr sz="500">
                          <a:latin typeface="Calibri"/>
                          <a:cs typeface="Calibri"/>
                        </a:rPr>
                        <a:t> </a:t>
                      </a:r>
                      <a:r>
                        <a:rPr sz="500" spc="-5">
                          <a:latin typeface="Calibri"/>
                          <a:cs typeface="Calibri"/>
                        </a:rPr>
                        <a:t>fizzy,</a:t>
                      </a:r>
                      <a:r>
                        <a:rPr sz="500">
                          <a:latin typeface="Calibri"/>
                          <a:cs typeface="Calibri"/>
                        </a:rPr>
                        <a:t> so</a:t>
                      </a:r>
                      <a:r>
                        <a:rPr sz="500" spc="-5">
                          <a:latin typeface="Calibri"/>
                          <a:cs typeface="Calibri"/>
                        </a:rPr>
                        <a:t> </a:t>
                      </a:r>
                      <a:r>
                        <a:rPr sz="500">
                          <a:latin typeface="Calibri"/>
                          <a:cs typeface="Calibri"/>
                        </a:rPr>
                        <a:t>it</a:t>
                      </a:r>
                      <a:r>
                        <a:rPr sz="500" spc="-15">
                          <a:latin typeface="Calibri"/>
                          <a:cs typeface="Calibri"/>
                        </a:rPr>
                        <a:t> </a:t>
                      </a:r>
                      <a:r>
                        <a:rPr sz="500" spc="-5">
                          <a:latin typeface="Calibri"/>
                          <a:cs typeface="Calibri"/>
                        </a:rPr>
                        <a:t>must</a:t>
                      </a:r>
                      <a:r>
                        <a:rPr sz="500" spc="15">
                          <a:latin typeface="Calibri"/>
                          <a:cs typeface="Calibri"/>
                        </a:rPr>
                        <a:t> </a:t>
                      </a:r>
                      <a:r>
                        <a:rPr sz="500" spc="-5">
                          <a:latin typeface="Calibri"/>
                          <a:cs typeface="Calibri"/>
                        </a:rPr>
                        <a:t>have been made)</a:t>
                      </a:r>
                      <a:endParaRPr sz="500">
                        <a:latin typeface="Calibri"/>
                        <a:cs typeface="Calibri"/>
                      </a:endParaRPr>
                    </a:p>
                    <a:p>
                      <a:pPr marL="525780" indent="-229235">
                        <a:lnSpc>
                          <a:spcPct val="100000"/>
                        </a:lnSpc>
                        <a:spcBef>
                          <a:spcPts val="140"/>
                        </a:spcBef>
                        <a:buSzPct val="116666"/>
                        <a:buFont typeface="Symbol"/>
                        <a:buChar char=""/>
                        <a:tabLst>
                          <a:tab pos="525145" algn="l"/>
                          <a:tab pos="525780" algn="l"/>
                        </a:tabLst>
                      </a:pPr>
                      <a:r>
                        <a:rPr sz="500" spc="-5">
                          <a:latin typeface="Calibri"/>
                          <a:cs typeface="Calibri"/>
                        </a:rPr>
                        <a:t>Add</a:t>
                      </a:r>
                      <a:r>
                        <a:rPr sz="500" spc="-20">
                          <a:latin typeface="Calibri"/>
                          <a:cs typeface="Calibri"/>
                        </a:rPr>
                        <a:t> </a:t>
                      </a:r>
                      <a:r>
                        <a:rPr sz="500">
                          <a:latin typeface="Calibri"/>
                          <a:cs typeface="Calibri"/>
                        </a:rPr>
                        <a:t>water</a:t>
                      </a:r>
                      <a:r>
                        <a:rPr sz="500" spc="-20">
                          <a:latin typeface="Calibri"/>
                          <a:cs typeface="Calibri"/>
                        </a:rPr>
                        <a:t> </a:t>
                      </a:r>
                      <a:r>
                        <a:rPr sz="500">
                          <a:latin typeface="Calibri"/>
                          <a:cs typeface="Calibri"/>
                        </a:rPr>
                        <a:t>to</a:t>
                      </a:r>
                      <a:r>
                        <a:rPr sz="500" spc="-15">
                          <a:latin typeface="Calibri"/>
                          <a:cs typeface="Calibri"/>
                        </a:rPr>
                        <a:t> </a:t>
                      </a:r>
                      <a:r>
                        <a:rPr sz="500" spc="-5">
                          <a:latin typeface="Calibri"/>
                          <a:cs typeface="Calibri"/>
                        </a:rPr>
                        <a:t>instant</a:t>
                      </a:r>
                      <a:r>
                        <a:rPr sz="500" spc="-15">
                          <a:latin typeface="Calibri"/>
                          <a:cs typeface="Calibri"/>
                        </a:rPr>
                        <a:t> </a:t>
                      </a:r>
                      <a:r>
                        <a:rPr sz="500" spc="-5">
                          <a:latin typeface="Calibri"/>
                          <a:cs typeface="Calibri"/>
                        </a:rPr>
                        <a:t>snow.</a:t>
                      </a:r>
                      <a:endParaRPr sz="500">
                        <a:latin typeface="Calibri"/>
                        <a:cs typeface="Calibri"/>
                      </a:endParaRPr>
                    </a:p>
                    <a:p>
                      <a:pPr marL="525145" marR="102870" indent="-228600">
                        <a:lnSpc>
                          <a:spcPct val="101699"/>
                        </a:lnSpc>
                        <a:spcBef>
                          <a:spcPts val="135"/>
                        </a:spcBef>
                        <a:buSzPct val="116666"/>
                        <a:buFont typeface="Symbol"/>
                        <a:buChar char=""/>
                        <a:tabLst>
                          <a:tab pos="525145" algn="l"/>
                          <a:tab pos="525780" algn="l"/>
                        </a:tabLst>
                      </a:pPr>
                      <a:r>
                        <a:rPr sz="500">
                          <a:latin typeface="Calibri"/>
                          <a:cs typeface="Calibri"/>
                        </a:rPr>
                        <a:t>Use lemon </a:t>
                      </a:r>
                      <a:r>
                        <a:rPr sz="500" spc="-5">
                          <a:latin typeface="Calibri"/>
                          <a:cs typeface="Calibri"/>
                        </a:rPr>
                        <a:t>juice </a:t>
                      </a:r>
                      <a:r>
                        <a:rPr sz="500">
                          <a:latin typeface="Calibri"/>
                          <a:cs typeface="Calibri"/>
                        </a:rPr>
                        <a:t>as an invisible </a:t>
                      </a:r>
                      <a:r>
                        <a:rPr sz="500" spc="-5">
                          <a:latin typeface="Calibri"/>
                          <a:cs typeface="Calibri"/>
                        </a:rPr>
                        <a:t>ink, heating gently </a:t>
                      </a:r>
                      <a:r>
                        <a:rPr sz="500">
                          <a:latin typeface="Calibri"/>
                          <a:cs typeface="Calibri"/>
                        </a:rPr>
                        <a:t>makes </a:t>
                      </a:r>
                      <a:r>
                        <a:rPr sz="500" spc="-5">
                          <a:latin typeface="Calibri"/>
                          <a:cs typeface="Calibri"/>
                        </a:rPr>
                        <a:t>the </a:t>
                      </a:r>
                      <a:r>
                        <a:rPr sz="500">
                          <a:latin typeface="Calibri"/>
                          <a:cs typeface="Calibri"/>
                        </a:rPr>
                        <a:t>ink </a:t>
                      </a:r>
                      <a:r>
                        <a:rPr sz="500" spc="-5">
                          <a:latin typeface="Calibri"/>
                          <a:cs typeface="Calibri"/>
                        </a:rPr>
                        <a:t>visible. Is </a:t>
                      </a:r>
                      <a:r>
                        <a:rPr sz="500">
                          <a:latin typeface="Calibri"/>
                          <a:cs typeface="Calibri"/>
                        </a:rPr>
                        <a:t>this a </a:t>
                      </a:r>
                      <a:r>
                        <a:rPr sz="500" spc="-5">
                          <a:latin typeface="Calibri"/>
                          <a:cs typeface="Calibri"/>
                        </a:rPr>
                        <a:t>new </a:t>
                      </a:r>
                      <a:r>
                        <a:rPr sz="500">
                          <a:latin typeface="Calibri"/>
                          <a:cs typeface="Calibri"/>
                        </a:rPr>
                        <a:t> </a:t>
                      </a:r>
                      <a:r>
                        <a:rPr sz="500" spc="-5">
                          <a:latin typeface="Calibri"/>
                          <a:cs typeface="Calibri"/>
                        </a:rPr>
                        <a:t>substance?</a:t>
                      </a:r>
                      <a:endParaRPr sz="500">
                        <a:latin typeface="Calibri"/>
                        <a:cs typeface="Calibri"/>
                      </a:endParaRPr>
                    </a:p>
                    <a:p>
                      <a:pPr marL="525780" indent="-229235">
                        <a:lnSpc>
                          <a:spcPct val="100000"/>
                        </a:lnSpc>
                        <a:spcBef>
                          <a:spcPts val="140"/>
                        </a:spcBef>
                        <a:buSzPct val="116666"/>
                        <a:buFont typeface="Symbol"/>
                        <a:buChar char=""/>
                        <a:tabLst>
                          <a:tab pos="525145" algn="l"/>
                          <a:tab pos="525780" algn="l"/>
                        </a:tabLst>
                      </a:pPr>
                      <a:r>
                        <a:rPr sz="500">
                          <a:latin typeface="Calibri"/>
                          <a:cs typeface="Calibri"/>
                        </a:rPr>
                        <a:t>When</a:t>
                      </a:r>
                      <a:r>
                        <a:rPr sz="500" spc="-10">
                          <a:latin typeface="Calibri"/>
                          <a:cs typeface="Calibri"/>
                        </a:rPr>
                        <a:t> </a:t>
                      </a:r>
                      <a:r>
                        <a:rPr sz="500">
                          <a:latin typeface="Calibri"/>
                          <a:cs typeface="Calibri"/>
                        </a:rPr>
                        <a:t>water</a:t>
                      </a:r>
                      <a:r>
                        <a:rPr sz="500" spc="-10">
                          <a:latin typeface="Calibri"/>
                          <a:cs typeface="Calibri"/>
                        </a:rPr>
                        <a:t> </a:t>
                      </a:r>
                      <a:r>
                        <a:rPr sz="500">
                          <a:latin typeface="Calibri"/>
                          <a:cs typeface="Calibri"/>
                        </a:rPr>
                        <a:t>is </a:t>
                      </a:r>
                      <a:r>
                        <a:rPr sz="500" spc="-5">
                          <a:latin typeface="Calibri"/>
                          <a:cs typeface="Calibri"/>
                        </a:rPr>
                        <a:t>added</a:t>
                      </a:r>
                      <a:r>
                        <a:rPr sz="500" spc="-10">
                          <a:latin typeface="Calibri"/>
                          <a:cs typeface="Calibri"/>
                        </a:rPr>
                        <a:t> </a:t>
                      </a:r>
                      <a:r>
                        <a:rPr sz="500">
                          <a:latin typeface="Calibri"/>
                          <a:cs typeface="Calibri"/>
                        </a:rPr>
                        <a:t>to</a:t>
                      </a:r>
                      <a:r>
                        <a:rPr sz="500" spc="-10">
                          <a:latin typeface="Calibri"/>
                          <a:cs typeface="Calibri"/>
                        </a:rPr>
                        <a:t> </a:t>
                      </a:r>
                      <a:r>
                        <a:rPr sz="500">
                          <a:latin typeface="Calibri"/>
                          <a:cs typeface="Calibri"/>
                        </a:rPr>
                        <a:t>jelly </a:t>
                      </a:r>
                      <a:r>
                        <a:rPr sz="500" spc="-5">
                          <a:latin typeface="Calibri"/>
                          <a:cs typeface="Calibri"/>
                        </a:rPr>
                        <a:t>and</a:t>
                      </a:r>
                      <a:r>
                        <a:rPr sz="500" spc="-10">
                          <a:latin typeface="Calibri"/>
                          <a:cs typeface="Calibri"/>
                        </a:rPr>
                        <a:t> </a:t>
                      </a:r>
                      <a:r>
                        <a:rPr sz="500">
                          <a:latin typeface="Calibri"/>
                          <a:cs typeface="Calibri"/>
                        </a:rPr>
                        <a:t>it</a:t>
                      </a:r>
                      <a:r>
                        <a:rPr sz="500" spc="-5">
                          <a:latin typeface="Calibri"/>
                          <a:cs typeface="Calibri"/>
                        </a:rPr>
                        <a:t> </a:t>
                      </a:r>
                      <a:r>
                        <a:rPr sz="500">
                          <a:latin typeface="Calibri"/>
                          <a:cs typeface="Calibri"/>
                        </a:rPr>
                        <a:t>is </a:t>
                      </a:r>
                      <a:r>
                        <a:rPr sz="500" spc="-5">
                          <a:latin typeface="Calibri"/>
                          <a:cs typeface="Calibri"/>
                        </a:rPr>
                        <a:t>set,</a:t>
                      </a:r>
                      <a:r>
                        <a:rPr sz="500">
                          <a:latin typeface="Calibri"/>
                          <a:cs typeface="Calibri"/>
                        </a:rPr>
                        <a:t> </a:t>
                      </a:r>
                      <a:r>
                        <a:rPr sz="500" spc="-5">
                          <a:latin typeface="Calibri"/>
                          <a:cs typeface="Calibri"/>
                        </a:rPr>
                        <a:t>is</a:t>
                      </a:r>
                      <a:r>
                        <a:rPr sz="500">
                          <a:latin typeface="Calibri"/>
                          <a:cs typeface="Calibri"/>
                        </a:rPr>
                        <a:t> it</a:t>
                      </a:r>
                      <a:r>
                        <a:rPr sz="500" spc="-5">
                          <a:latin typeface="Calibri"/>
                          <a:cs typeface="Calibri"/>
                        </a:rPr>
                        <a:t> </a:t>
                      </a:r>
                      <a:r>
                        <a:rPr sz="500">
                          <a:latin typeface="Calibri"/>
                          <a:cs typeface="Calibri"/>
                        </a:rPr>
                        <a:t>a</a:t>
                      </a:r>
                      <a:r>
                        <a:rPr sz="500" spc="-5">
                          <a:latin typeface="Calibri"/>
                          <a:cs typeface="Calibri"/>
                        </a:rPr>
                        <a:t> new</a:t>
                      </a:r>
                      <a:r>
                        <a:rPr sz="500">
                          <a:latin typeface="Calibri"/>
                          <a:cs typeface="Calibri"/>
                        </a:rPr>
                        <a:t> </a:t>
                      </a:r>
                      <a:r>
                        <a:rPr sz="500" spc="-5">
                          <a:latin typeface="Calibri"/>
                          <a:cs typeface="Calibri"/>
                        </a:rPr>
                        <a:t>substance.</a:t>
                      </a:r>
                      <a:endParaRPr sz="500">
                        <a:latin typeface="Calibri"/>
                        <a:cs typeface="Calibri"/>
                      </a:endParaRPr>
                    </a:p>
                    <a:p>
                      <a:pPr marL="525145" marR="84455" indent="-228600">
                        <a:lnSpc>
                          <a:spcPct val="101699"/>
                        </a:lnSpc>
                        <a:spcBef>
                          <a:spcPts val="135"/>
                        </a:spcBef>
                        <a:buSzPct val="116666"/>
                        <a:buFont typeface="Symbol"/>
                        <a:buChar char=""/>
                        <a:tabLst>
                          <a:tab pos="525145" algn="l"/>
                          <a:tab pos="525780" algn="l"/>
                        </a:tabLst>
                      </a:pPr>
                      <a:r>
                        <a:rPr sz="500">
                          <a:latin typeface="Calibri"/>
                          <a:cs typeface="Calibri"/>
                        </a:rPr>
                        <a:t>When materials </a:t>
                      </a:r>
                      <a:r>
                        <a:rPr sz="500" spc="-5">
                          <a:latin typeface="Calibri"/>
                          <a:cs typeface="Calibri"/>
                        </a:rPr>
                        <a:t>are heated or </a:t>
                      </a:r>
                      <a:r>
                        <a:rPr sz="500">
                          <a:latin typeface="Calibri"/>
                          <a:cs typeface="Calibri"/>
                        </a:rPr>
                        <a:t>mixed with </a:t>
                      </a:r>
                      <a:r>
                        <a:rPr sz="500" spc="-5">
                          <a:latin typeface="Calibri"/>
                          <a:cs typeface="Calibri"/>
                        </a:rPr>
                        <a:t>other </a:t>
                      </a:r>
                      <a:r>
                        <a:rPr sz="500">
                          <a:latin typeface="Calibri"/>
                          <a:cs typeface="Calibri"/>
                        </a:rPr>
                        <a:t>materials </a:t>
                      </a:r>
                      <a:r>
                        <a:rPr sz="500" spc="-5">
                          <a:latin typeface="Calibri"/>
                          <a:cs typeface="Calibri"/>
                        </a:rPr>
                        <a:t>they sometimes can be </a:t>
                      </a:r>
                      <a:r>
                        <a:rPr sz="500">
                          <a:latin typeface="Calibri"/>
                          <a:cs typeface="Calibri"/>
                        </a:rPr>
                        <a:t> </a:t>
                      </a:r>
                      <a:r>
                        <a:rPr sz="500" spc="-5">
                          <a:latin typeface="Calibri"/>
                          <a:cs typeface="Calibri"/>
                        </a:rPr>
                        <a:t>made </a:t>
                      </a:r>
                      <a:r>
                        <a:rPr sz="500">
                          <a:latin typeface="Calibri"/>
                          <a:cs typeface="Calibri"/>
                        </a:rPr>
                        <a:t>to turn into </a:t>
                      </a:r>
                      <a:r>
                        <a:rPr sz="500" spc="-5">
                          <a:latin typeface="Calibri"/>
                          <a:cs typeface="Calibri"/>
                        </a:rPr>
                        <a:t>new </a:t>
                      </a:r>
                      <a:r>
                        <a:rPr sz="500">
                          <a:latin typeface="Calibri"/>
                          <a:cs typeface="Calibri"/>
                        </a:rPr>
                        <a:t>materials. </a:t>
                      </a:r>
                      <a:r>
                        <a:rPr sz="500" spc="-5">
                          <a:latin typeface="Calibri"/>
                          <a:cs typeface="Calibri"/>
                        </a:rPr>
                        <a:t>The question </a:t>
                      </a:r>
                      <a:r>
                        <a:rPr sz="500">
                          <a:latin typeface="Calibri"/>
                          <a:cs typeface="Calibri"/>
                        </a:rPr>
                        <a:t>is </a:t>
                      </a:r>
                      <a:r>
                        <a:rPr sz="500" spc="-5">
                          <a:latin typeface="Calibri"/>
                          <a:cs typeface="Calibri"/>
                        </a:rPr>
                        <a:t>how would </a:t>
                      </a:r>
                      <a:r>
                        <a:rPr sz="500">
                          <a:latin typeface="Calibri"/>
                          <a:cs typeface="Calibri"/>
                        </a:rPr>
                        <a:t>we </a:t>
                      </a:r>
                      <a:r>
                        <a:rPr sz="500" spc="-5">
                          <a:latin typeface="Calibri"/>
                          <a:cs typeface="Calibri"/>
                        </a:rPr>
                        <a:t>know </a:t>
                      </a:r>
                      <a:r>
                        <a:rPr sz="500">
                          <a:latin typeface="Calibri"/>
                          <a:cs typeface="Calibri"/>
                        </a:rPr>
                        <a:t>if it was a </a:t>
                      </a:r>
                      <a:r>
                        <a:rPr sz="500" spc="-5">
                          <a:latin typeface="Calibri"/>
                          <a:cs typeface="Calibri"/>
                        </a:rPr>
                        <a:t>new </a:t>
                      </a:r>
                      <a:r>
                        <a:rPr sz="500" spc="-125">
                          <a:latin typeface="Calibri"/>
                          <a:cs typeface="Calibri"/>
                        </a:rPr>
                        <a:t> </a:t>
                      </a:r>
                      <a:r>
                        <a:rPr sz="500">
                          <a:latin typeface="Calibri"/>
                          <a:cs typeface="Calibri"/>
                        </a:rPr>
                        <a:t>material</a:t>
                      </a:r>
                      <a:r>
                        <a:rPr sz="500" spc="-5">
                          <a:latin typeface="Calibri"/>
                          <a:cs typeface="Calibri"/>
                        </a:rPr>
                        <a:t> or</a:t>
                      </a:r>
                      <a:r>
                        <a:rPr sz="500" spc="-10">
                          <a:latin typeface="Calibri"/>
                          <a:cs typeface="Calibri"/>
                        </a:rPr>
                        <a:t> </a:t>
                      </a:r>
                      <a:r>
                        <a:rPr sz="500" spc="-5">
                          <a:latin typeface="Calibri"/>
                          <a:cs typeface="Calibri"/>
                        </a:rPr>
                        <a:t>the </a:t>
                      </a:r>
                      <a:r>
                        <a:rPr sz="500">
                          <a:latin typeface="Calibri"/>
                          <a:cs typeface="Calibri"/>
                        </a:rPr>
                        <a:t>same</a:t>
                      </a:r>
                      <a:r>
                        <a:rPr sz="500" spc="-5">
                          <a:latin typeface="Calibri"/>
                          <a:cs typeface="Calibri"/>
                        </a:rPr>
                        <a:t> </a:t>
                      </a:r>
                      <a:r>
                        <a:rPr sz="500">
                          <a:latin typeface="Calibri"/>
                          <a:cs typeface="Calibri"/>
                        </a:rPr>
                        <a:t>material </a:t>
                      </a:r>
                      <a:r>
                        <a:rPr sz="500" spc="-5">
                          <a:latin typeface="Calibri"/>
                          <a:cs typeface="Calibri"/>
                        </a:rPr>
                        <a:t>mixed</a:t>
                      </a:r>
                      <a:r>
                        <a:rPr sz="500" spc="-10">
                          <a:latin typeface="Calibri"/>
                          <a:cs typeface="Calibri"/>
                        </a:rPr>
                        <a:t> </a:t>
                      </a:r>
                      <a:r>
                        <a:rPr sz="500" spc="-5">
                          <a:latin typeface="Calibri"/>
                          <a:cs typeface="Calibri"/>
                        </a:rPr>
                        <a:t>differently?</a:t>
                      </a:r>
                      <a:endParaRPr sz="500">
                        <a:latin typeface="Calibri"/>
                        <a:cs typeface="Calibri"/>
                      </a:endParaRPr>
                    </a:p>
                  </a:txBody>
                  <a:tcPr marL="0" marR="0" marT="5182"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40"/>
                        </a:spcBef>
                      </a:pPr>
                      <a:endParaRPr sz="500">
                        <a:latin typeface="Times New Roman"/>
                        <a:cs typeface="Times New Roman"/>
                      </a:endParaRPr>
                    </a:p>
                    <a:p>
                      <a:pPr marL="68580">
                        <a:lnSpc>
                          <a:spcPct val="100000"/>
                        </a:lnSpc>
                      </a:pPr>
                      <a:r>
                        <a:rPr sz="500">
                          <a:latin typeface="Calibri"/>
                          <a:cs typeface="Calibri"/>
                        </a:rPr>
                        <a:t>In</a:t>
                      </a:r>
                      <a:r>
                        <a:rPr sz="500" spc="-15">
                          <a:latin typeface="Calibri"/>
                          <a:cs typeface="Calibri"/>
                        </a:rPr>
                        <a:t> </a:t>
                      </a:r>
                      <a:r>
                        <a:rPr sz="500">
                          <a:latin typeface="Calibri"/>
                          <a:cs typeface="Calibri"/>
                        </a:rPr>
                        <a:t>KS3</a:t>
                      </a:r>
                      <a:r>
                        <a:rPr sz="500" spc="-15">
                          <a:latin typeface="Calibri"/>
                          <a:cs typeface="Calibri"/>
                        </a:rPr>
                        <a:t> </a:t>
                      </a:r>
                      <a:r>
                        <a:rPr sz="500" spc="-5">
                          <a:latin typeface="Calibri"/>
                          <a:cs typeface="Calibri"/>
                        </a:rPr>
                        <a:t>children</a:t>
                      </a:r>
                      <a:r>
                        <a:rPr sz="500" spc="-15">
                          <a:latin typeface="Calibri"/>
                          <a:cs typeface="Calibri"/>
                        </a:rPr>
                        <a:t> </a:t>
                      </a:r>
                      <a:r>
                        <a:rPr sz="500">
                          <a:latin typeface="Calibri"/>
                          <a:cs typeface="Calibri"/>
                        </a:rPr>
                        <a:t>will</a:t>
                      </a:r>
                      <a:r>
                        <a:rPr sz="500" spc="-5">
                          <a:latin typeface="Calibri"/>
                          <a:cs typeface="Calibri"/>
                        </a:rPr>
                        <a:t> learn</a:t>
                      </a:r>
                      <a:r>
                        <a:rPr sz="500" spc="-10">
                          <a:latin typeface="Calibri"/>
                          <a:cs typeface="Calibri"/>
                        </a:rPr>
                        <a:t> </a:t>
                      </a:r>
                      <a:r>
                        <a:rPr sz="500" spc="-5">
                          <a:latin typeface="Calibri"/>
                          <a:cs typeface="Calibri"/>
                        </a:rPr>
                        <a:t>about:</a:t>
                      </a:r>
                      <a:endParaRPr sz="500">
                        <a:latin typeface="Calibri"/>
                        <a:cs typeface="Calibri"/>
                      </a:endParaRPr>
                    </a:p>
                    <a:p>
                      <a:pPr marL="525780" marR="1803400" indent="-228600">
                        <a:lnSpc>
                          <a:spcPct val="101699"/>
                        </a:lnSpc>
                        <a:spcBef>
                          <a:spcPts val="130"/>
                        </a:spcBef>
                        <a:buSzPct val="116666"/>
                        <a:buFont typeface="Symbol"/>
                        <a:buChar char=""/>
                        <a:tabLst>
                          <a:tab pos="525145" algn="l"/>
                          <a:tab pos="525780" algn="l"/>
                        </a:tabLst>
                      </a:pPr>
                      <a:r>
                        <a:rPr sz="500" spc="-5">
                          <a:latin typeface="Calibri"/>
                          <a:cs typeface="Calibri"/>
                        </a:rPr>
                        <a:t>the concept of </a:t>
                      </a:r>
                      <a:r>
                        <a:rPr sz="500">
                          <a:latin typeface="Calibri"/>
                          <a:cs typeface="Calibri"/>
                        </a:rPr>
                        <a:t>a </a:t>
                      </a:r>
                      <a:r>
                        <a:rPr sz="500" spc="-5">
                          <a:latin typeface="Calibri"/>
                          <a:cs typeface="Calibri"/>
                        </a:rPr>
                        <a:t>pure substance </a:t>
                      </a:r>
                      <a:r>
                        <a:rPr sz="500" spc="-125">
                          <a:latin typeface="Calibri"/>
                          <a:cs typeface="Calibri"/>
                        </a:rPr>
                        <a:t> </a:t>
                      </a:r>
                      <a:r>
                        <a:rPr sz="500" spc="-5">
                          <a:latin typeface="Calibri"/>
                          <a:cs typeface="Calibri"/>
                        </a:rPr>
                        <a:t>mixtures, including</a:t>
                      </a:r>
                      <a:r>
                        <a:rPr sz="500" spc="5">
                          <a:latin typeface="Calibri"/>
                          <a:cs typeface="Calibri"/>
                        </a:rPr>
                        <a:t> </a:t>
                      </a:r>
                      <a:r>
                        <a:rPr sz="500" spc="-5">
                          <a:latin typeface="Calibri"/>
                          <a:cs typeface="Calibri"/>
                        </a:rPr>
                        <a:t>dissolving</a:t>
                      </a:r>
                      <a:endParaRPr sz="500">
                        <a:latin typeface="Calibri"/>
                        <a:cs typeface="Calibri"/>
                      </a:endParaRPr>
                    </a:p>
                    <a:p>
                      <a:pPr marL="525780" indent="-228600">
                        <a:lnSpc>
                          <a:spcPct val="100000"/>
                        </a:lnSpc>
                        <a:spcBef>
                          <a:spcPts val="145"/>
                        </a:spcBef>
                        <a:buSzPct val="116666"/>
                        <a:buFont typeface="Symbol"/>
                        <a:buChar char=""/>
                        <a:tabLst>
                          <a:tab pos="525145" algn="l"/>
                          <a:tab pos="525780" algn="l"/>
                        </a:tabLst>
                      </a:pPr>
                      <a:r>
                        <a:rPr sz="500" spc="-5">
                          <a:latin typeface="Calibri"/>
                          <a:cs typeface="Calibri"/>
                        </a:rPr>
                        <a:t>diffusion</a:t>
                      </a:r>
                      <a:r>
                        <a:rPr sz="500" spc="-10">
                          <a:latin typeface="Calibri"/>
                          <a:cs typeface="Calibri"/>
                        </a:rPr>
                        <a:t> </a:t>
                      </a:r>
                      <a:r>
                        <a:rPr sz="500">
                          <a:latin typeface="Calibri"/>
                          <a:cs typeface="Calibri"/>
                        </a:rPr>
                        <a:t>in</a:t>
                      </a:r>
                      <a:r>
                        <a:rPr sz="500" spc="-5">
                          <a:latin typeface="Calibri"/>
                          <a:cs typeface="Calibri"/>
                        </a:rPr>
                        <a:t> terms</a:t>
                      </a:r>
                      <a:r>
                        <a:rPr sz="500">
                          <a:latin typeface="Calibri"/>
                          <a:cs typeface="Calibri"/>
                        </a:rPr>
                        <a:t> </a:t>
                      </a:r>
                      <a:r>
                        <a:rPr sz="500" spc="-5">
                          <a:latin typeface="Calibri"/>
                          <a:cs typeface="Calibri"/>
                        </a:rPr>
                        <a:t>of the</a:t>
                      </a:r>
                      <a:r>
                        <a:rPr sz="500" spc="5">
                          <a:latin typeface="Calibri"/>
                          <a:cs typeface="Calibri"/>
                        </a:rPr>
                        <a:t> </a:t>
                      </a:r>
                      <a:r>
                        <a:rPr sz="500" spc="-5">
                          <a:latin typeface="Calibri"/>
                          <a:cs typeface="Calibri"/>
                        </a:rPr>
                        <a:t>particle</a:t>
                      </a:r>
                      <a:r>
                        <a:rPr sz="500">
                          <a:latin typeface="Calibri"/>
                          <a:cs typeface="Calibri"/>
                        </a:rPr>
                        <a:t> </a:t>
                      </a:r>
                      <a:r>
                        <a:rPr sz="500" spc="-5">
                          <a:latin typeface="Calibri"/>
                          <a:cs typeface="Calibri"/>
                        </a:rPr>
                        <a:t>model</a:t>
                      </a:r>
                      <a:endParaRPr sz="500">
                        <a:latin typeface="Calibri"/>
                        <a:cs typeface="Calibri"/>
                      </a:endParaRPr>
                    </a:p>
                    <a:p>
                      <a:pPr marL="525780" marR="283210" indent="-228600">
                        <a:lnSpc>
                          <a:spcPct val="103299"/>
                        </a:lnSpc>
                        <a:spcBef>
                          <a:spcPts val="120"/>
                        </a:spcBef>
                        <a:buSzPct val="116666"/>
                        <a:buFont typeface="Symbol"/>
                        <a:buChar char=""/>
                        <a:tabLst>
                          <a:tab pos="525145" algn="l"/>
                          <a:tab pos="525780" algn="l"/>
                        </a:tabLst>
                      </a:pPr>
                      <a:r>
                        <a:rPr sz="500">
                          <a:latin typeface="Calibri"/>
                          <a:cs typeface="Calibri"/>
                        </a:rPr>
                        <a:t>simple</a:t>
                      </a:r>
                      <a:r>
                        <a:rPr sz="500" spc="10">
                          <a:latin typeface="Calibri"/>
                          <a:cs typeface="Calibri"/>
                        </a:rPr>
                        <a:t> </a:t>
                      </a:r>
                      <a:r>
                        <a:rPr sz="500" spc="-5">
                          <a:latin typeface="Calibri"/>
                          <a:cs typeface="Calibri"/>
                        </a:rPr>
                        <a:t>techniques</a:t>
                      </a:r>
                      <a:r>
                        <a:rPr sz="500" spc="15">
                          <a:latin typeface="Calibri"/>
                          <a:cs typeface="Calibri"/>
                        </a:rPr>
                        <a:t> </a:t>
                      </a:r>
                      <a:r>
                        <a:rPr sz="500" spc="-5">
                          <a:latin typeface="Calibri"/>
                          <a:cs typeface="Calibri"/>
                        </a:rPr>
                        <a:t>for</a:t>
                      </a:r>
                      <a:r>
                        <a:rPr sz="500" spc="5">
                          <a:latin typeface="Calibri"/>
                          <a:cs typeface="Calibri"/>
                        </a:rPr>
                        <a:t> </a:t>
                      </a:r>
                      <a:r>
                        <a:rPr sz="500" spc="-5">
                          <a:latin typeface="Calibri"/>
                          <a:cs typeface="Calibri"/>
                        </a:rPr>
                        <a:t>separating</a:t>
                      </a:r>
                      <a:r>
                        <a:rPr sz="500" spc="15">
                          <a:latin typeface="Calibri"/>
                          <a:cs typeface="Calibri"/>
                        </a:rPr>
                        <a:t> </a:t>
                      </a:r>
                      <a:r>
                        <a:rPr sz="500" spc="-5">
                          <a:latin typeface="Calibri"/>
                          <a:cs typeface="Calibri"/>
                        </a:rPr>
                        <a:t>mixtures:</a:t>
                      </a:r>
                      <a:r>
                        <a:rPr sz="500" spc="5">
                          <a:latin typeface="Calibri"/>
                          <a:cs typeface="Calibri"/>
                        </a:rPr>
                        <a:t> </a:t>
                      </a:r>
                      <a:r>
                        <a:rPr sz="500" spc="-5">
                          <a:latin typeface="Calibri"/>
                          <a:cs typeface="Calibri"/>
                        </a:rPr>
                        <a:t>filtration,</a:t>
                      </a:r>
                      <a:r>
                        <a:rPr sz="500" spc="15">
                          <a:latin typeface="Calibri"/>
                          <a:cs typeface="Calibri"/>
                        </a:rPr>
                        <a:t> </a:t>
                      </a:r>
                      <a:r>
                        <a:rPr sz="500" spc="-5">
                          <a:latin typeface="Calibri"/>
                          <a:cs typeface="Calibri"/>
                        </a:rPr>
                        <a:t>evaporation,</a:t>
                      </a:r>
                      <a:r>
                        <a:rPr sz="500" spc="15">
                          <a:latin typeface="Calibri"/>
                          <a:cs typeface="Calibri"/>
                        </a:rPr>
                        <a:t> </a:t>
                      </a:r>
                      <a:r>
                        <a:rPr sz="500" spc="-5">
                          <a:latin typeface="Calibri"/>
                          <a:cs typeface="Calibri"/>
                        </a:rPr>
                        <a:t>distillation</a:t>
                      </a:r>
                      <a:r>
                        <a:rPr sz="500" spc="5">
                          <a:latin typeface="Calibri"/>
                          <a:cs typeface="Calibri"/>
                        </a:rPr>
                        <a:t> </a:t>
                      </a:r>
                      <a:r>
                        <a:rPr sz="500" spc="-5">
                          <a:latin typeface="Calibri"/>
                          <a:cs typeface="Calibri"/>
                        </a:rPr>
                        <a:t>and </a:t>
                      </a:r>
                      <a:r>
                        <a:rPr sz="500">
                          <a:latin typeface="Calibri"/>
                          <a:cs typeface="Calibri"/>
                        </a:rPr>
                        <a:t> </a:t>
                      </a:r>
                      <a:r>
                        <a:rPr sz="500" spc="-5">
                          <a:latin typeface="Calibri"/>
                          <a:cs typeface="Calibri"/>
                        </a:rPr>
                        <a:t>chromatography</a:t>
                      </a:r>
                      <a:endParaRPr sz="500">
                        <a:latin typeface="Calibri"/>
                        <a:cs typeface="Calibri"/>
                      </a:endParaRPr>
                    </a:p>
                    <a:p>
                      <a:pPr marL="525780" indent="-228600">
                        <a:lnSpc>
                          <a:spcPct val="100000"/>
                        </a:lnSpc>
                        <a:spcBef>
                          <a:spcPts val="150"/>
                        </a:spcBef>
                        <a:buSzPct val="116666"/>
                        <a:buFont typeface="Symbol"/>
                        <a:buChar char=""/>
                        <a:tabLst>
                          <a:tab pos="525145" algn="l"/>
                          <a:tab pos="525780" algn="l"/>
                        </a:tabLst>
                      </a:pPr>
                      <a:r>
                        <a:rPr sz="500" spc="-5">
                          <a:latin typeface="Calibri"/>
                          <a:cs typeface="Calibri"/>
                        </a:rPr>
                        <a:t>the identification</a:t>
                      </a:r>
                      <a:r>
                        <a:rPr sz="500" spc="-10">
                          <a:latin typeface="Calibri"/>
                          <a:cs typeface="Calibri"/>
                        </a:rPr>
                        <a:t> </a:t>
                      </a:r>
                      <a:r>
                        <a:rPr sz="500" spc="-5">
                          <a:latin typeface="Calibri"/>
                          <a:cs typeface="Calibri"/>
                        </a:rPr>
                        <a:t>of</a:t>
                      </a:r>
                      <a:r>
                        <a:rPr sz="500" spc="5">
                          <a:latin typeface="Calibri"/>
                          <a:cs typeface="Calibri"/>
                        </a:rPr>
                        <a:t> </a:t>
                      </a:r>
                      <a:r>
                        <a:rPr sz="500" spc="-5">
                          <a:latin typeface="Calibri"/>
                          <a:cs typeface="Calibri"/>
                        </a:rPr>
                        <a:t>pure substances</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73897">
                <a:tc gridSpan="9">
                  <a:txBody>
                    <a:bodyPr/>
                    <a:lstStyle/>
                    <a:p>
                      <a:pPr marL="635" algn="ctr">
                        <a:lnSpc>
                          <a:spcPct val="100000"/>
                        </a:lnSpc>
                        <a:spcBef>
                          <a:spcPts val="370"/>
                        </a:spcBef>
                      </a:pPr>
                      <a:r>
                        <a:rPr sz="500" b="1">
                          <a:latin typeface="Calibri"/>
                          <a:cs typeface="Calibri"/>
                        </a:rPr>
                        <a:t>Some</a:t>
                      </a:r>
                      <a:r>
                        <a:rPr sz="500" b="1" spc="-25">
                          <a:latin typeface="Calibri"/>
                          <a:cs typeface="Calibri"/>
                        </a:rPr>
                        <a:t> </a:t>
                      </a:r>
                      <a:r>
                        <a:rPr sz="500" b="1" spc="-5">
                          <a:latin typeface="Calibri"/>
                          <a:cs typeface="Calibri"/>
                        </a:rPr>
                        <a:t>Teaching</a:t>
                      </a:r>
                      <a:r>
                        <a:rPr sz="500" b="1" spc="-20">
                          <a:latin typeface="Calibri"/>
                          <a:cs typeface="Calibri"/>
                        </a:rPr>
                        <a:t> </a:t>
                      </a:r>
                      <a:r>
                        <a:rPr sz="500" b="1" spc="-5">
                          <a:latin typeface="Calibri"/>
                          <a:cs typeface="Calibri"/>
                        </a:rPr>
                        <a:t>Ideas</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75049">
                <a:tc>
                  <a:txBody>
                    <a:bodyPr/>
                    <a:lstStyle/>
                    <a:p>
                      <a:pPr marL="423545">
                        <a:lnSpc>
                          <a:spcPct val="100000"/>
                        </a:lnSpc>
                        <a:spcBef>
                          <a:spcPts val="370"/>
                        </a:spcBef>
                      </a:pPr>
                      <a:r>
                        <a:rPr sz="500" b="1" u="sng" spc="-5">
                          <a:uFill>
                            <a:solidFill>
                              <a:srgbClr val="000000"/>
                            </a:solidFill>
                          </a:uFill>
                          <a:latin typeface="Calibri"/>
                          <a:cs typeface="Calibri"/>
                        </a:rPr>
                        <a:t>Comparative</a:t>
                      </a:r>
                      <a:r>
                        <a:rPr sz="500" b="1" u="sng" spc="-30">
                          <a:uFill>
                            <a:solidFill>
                              <a:srgbClr val="000000"/>
                            </a:solidFill>
                          </a:uFill>
                          <a:latin typeface="Calibri"/>
                          <a:cs typeface="Calibri"/>
                        </a:rPr>
                        <a:t> </a:t>
                      </a:r>
                      <a:r>
                        <a:rPr sz="500" b="1" u="sng" spc="-5">
                          <a:uFill>
                            <a:solidFill>
                              <a:srgbClr val="000000"/>
                            </a:solidFill>
                          </a:uFill>
                          <a:latin typeface="Calibri"/>
                          <a:cs typeface="Calibri"/>
                        </a:rPr>
                        <a:t>tests</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a:txBody>
                    <a:bodyPr/>
                    <a:lstStyle/>
                    <a:p>
                      <a:pPr marL="434340">
                        <a:lnSpc>
                          <a:spcPct val="100000"/>
                        </a:lnSpc>
                        <a:spcBef>
                          <a:spcPts val="370"/>
                        </a:spcBef>
                      </a:pPr>
                      <a:r>
                        <a:rPr sz="500" u="sng" spc="-5">
                          <a:uFill>
                            <a:solidFill>
                              <a:srgbClr val="000000"/>
                            </a:solidFill>
                          </a:uFill>
                          <a:latin typeface="Calibri"/>
                          <a:cs typeface="Calibri"/>
                        </a:rPr>
                        <a:t>Identify</a:t>
                      </a:r>
                      <a:r>
                        <a:rPr sz="500" u="sng" spc="-15">
                          <a:uFill>
                            <a:solidFill>
                              <a:srgbClr val="000000"/>
                            </a:solidFill>
                          </a:uFill>
                          <a:latin typeface="Calibri"/>
                          <a:cs typeface="Calibri"/>
                        </a:rPr>
                        <a:t> </a:t>
                      </a:r>
                      <a:r>
                        <a:rPr sz="500" u="sng">
                          <a:uFill>
                            <a:solidFill>
                              <a:srgbClr val="000000"/>
                            </a:solidFill>
                          </a:uFill>
                          <a:latin typeface="Calibri"/>
                          <a:cs typeface="Calibri"/>
                        </a:rPr>
                        <a:t>&amp;</a:t>
                      </a:r>
                      <a:r>
                        <a:rPr sz="500" u="sng" spc="-20">
                          <a:uFill>
                            <a:solidFill>
                              <a:srgbClr val="000000"/>
                            </a:solidFill>
                          </a:uFill>
                          <a:latin typeface="Calibri"/>
                          <a:cs typeface="Calibri"/>
                        </a:rPr>
                        <a:t> </a:t>
                      </a:r>
                      <a:r>
                        <a:rPr sz="500" u="sng" spc="-5">
                          <a:uFill>
                            <a:solidFill>
                              <a:srgbClr val="000000"/>
                            </a:solidFill>
                          </a:uFill>
                          <a:latin typeface="Calibri"/>
                          <a:cs typeface="Calibri"/>
                        </a:rPr>
                        <a:t>Classify</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marL="362585">
                        <a:lnSpc>
                          <a:spcPct val="100000"/>
                        </a:lnSpc>
                        <a:spcBef>
                          <a:spcPts val="370"/>
                        </a:spcBef>
                      </a:pPr>
                      <a:r>
                        <a:rPr sz="500" u="sng" spc="-5">
                          <a:uFill>
                            <a:solidFill>
                              <a:srgbClr val="000000"/>
                            </a:solidFill>
                          </a:uFill>
                          <a:latin typeface="Calibri"/>
                          <a:cs typeface="Calibri"/>
                        </a:rPr>
                        <a:t>Observation</a:t>
                      </a:r>
                      <a:r>
                        <a:rPr sz="500" u="sng" spc="-20">
                          <a:uFill>
                            <a:solidFill>
                              <a:srgbClr val="000000"/>
                            </a:solidFill>
                          </a:uFill>
                          <a:latin typeface="Calibri"/>
                          <a:cs typeface="Calibri"/>
                        </a:rPr>
                        <a:t> </a:t>
                      </a:r>
                      <a:r>
                        <a:rPr sz="500" u="sng" spc="-5">
                          <a:uFill>
                            <a:solidFill>
                              <a:srgbClr val="000000"/>
                            </a:solidFill>
                          </a:uFill>
                          <a:latin typeface="Calibri"/>
                          <a:cs typeface="Calibri"/>
                        </a:rPr>
                        <a:t>over</a:t>
                      </a:r>
                      <a:r>
                        <a:rPr sz="500" u="sng" spc="-20">
                          <a:uFill>
                            <a:solidFill>
                              <a:srgbClr val="000000"/>
                            </a:solidFill>
                          </a:uFill>
                          <a:latin typeface="Calibri"/>
                          <a:cs typeface="Calibri"/>
                        </a:rPr>
                        <a:t> </a:t>
                      </a:r>
                      <a:r>
                        <a:rPr sz="500" u="sng">
                          <a:uFill>
                            <a:solidFill>
                              <a:srgbClr val="000000"/>
                            </a:solidFill>
                          </a:uFill>
                          <a:latin typeface="Calibri"/>
                          <a:cs typeface="Calibri"/>
                        </a:rPr>
                        <a:t>time</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a:txBody>
                    <a:bodyPr/>
                    <a:lstStyle/>
                    <a:p>
                      <a:pPr marL="466090">
                        <a:lnSpc>
                          <a:spcPct val="100000"/>
                        </a:lnSpc>
                        <a:spcBef>
                          <a:spcPts val="370"/>
                        </a:spcBef>
                      </a:pPr>
                      <a:r>
                        <a:rPr sz="500" u="sng" spc="-5">
                          <a:uFill>
                            <a:solidFill>
                              <a:srgbClr val="000000"/>
                            </a:solidFill>
                          </a:uFill>
                          <a:latin typeface="Calibri"/>
                          <a:cs typeface="Calibri"/>
                        </a:rPr>
                        <a:t>Pattern</a:t>
                      </a:r>
                      <a:r>
                        <a:rPr sz="500" u="sng" spc="-30">
                          <a:uFill>
                            <a:solidFill>
                              <a:srgbClr val="000000"/>
                            </a:solidFill>
                          </a:uFill>
                          <a:latin typeface="Calibri"/>
                          <a:cs typeface="Calibri"/>
                        </a:rPr>
                        <a:t> </a:t>
                      </a:r>
                      <a:r>
                        <a:rPr sz="500" u="sng" spc="-5">
                          <a:uFill>
                            <a:solidFill>
                              <a:srgbClr val="000000"/>
                            </a:solidFill>
                          </a:uFill>
                          <a:latin typeface="Calibri"/>
                          <a:cs typeface="Calibri"/>
                        </a:rPr>
                        <a:t>Seeking</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gridSpan="2">
                  <a:txBody>
                    <a:bodyPr/>
                    <a:lstStyle/>
                    <a:p>
                      <a:pPr algn="ctr">
                        <a:lnSpc>
                          <a:spcPct val="100000"/>
                        </a:lnSpc>
                        <a:spcBef>
                          <a:spcPts val="370"/>
                        </a:spcBef>
                      </a:pPr>
                      <a:r>
                        <a:rPr sz="500" u="sng" spc="-5">
                          <a:uFill>
                            <a:solidFill>
                              <a:srgbClr val="000000"/>
                            </a:solidFill>
                          </a:uFill>
                          <a:latin typeface="Calibri"/>
                          <a:cs typeface="Calibri"/>
                        </a:rPr>
                        <a:t>Research</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tc gridSpan="2">
                  <a:txBody>
                    <a:bodyPr/>
                    <a:lstStyle/>
                    <a:p>
                      <a:pPr marL="728345">
                        <a:lnSpc>
                          <a:spcPct val="100000"/>
                        </a:lnSpc>
                        <a:spcBef>
                          <a:spcPts val="370"/>
                        </a:spcBef>
                      </a:pPr>
                      <a:r>
                        <a:rPr sz="500" u="sng" spc="-5">
                          <a:uFill>
                            <a:solidFill>
                              <a:srgbClr val="000000"/>
                            </a:solidFill>
                          </a:uFill>
                          <a:latin typeface="Calibri"/>
                          <a:cs typeface="Calibri"/>
                        </a:rPr>
                        <a:t>BIG</a:t>
                      </a:r>
                      <a:r>
                        <a:rPr sz="500" u="sng">
                          <a:uFill>
                            <a:solidFill>
                              <a:srgbClr val="000000"/>
                            </a:solidFill>
                          </a:uFill>
                          <a:latin typeface="Calibri"/>
                          <a:cs typeface="Calibri"/>
                        </a:rPr>
                        <a:t> </a:t>
                      </a:r>
                      <a:r>
                        <a:rPr sz="500" u="sng" spc="-5">
                          <a:uFill>
                            <a:solidFill>
                              <a:srgbClr val="000000"/>
                            </a:solidFill>
                          </a:uFill>
                          <a:latin typeface="Calibri"/>
                          <a:cs typeface="Calibri"/>
                        </a:rPr>
                        <a:t>Question </a:t>
                      </a:r>
                      <a:r>
                        <a:rPr sz="500" u="sng">
                          <a:uFill>
                            <a:solidFill>
                              <a:srgbClr val="000000"/>
                            </a:solidFill>
                          </a:uFill>
                          <a:latin typeface="Calibri"/>
                          <a:cs typeface="Calibri"/>
                        </a:rPr>
                        <a:t>–</a:t>
                      </a:r>
                      <a:r>
                        <a:rPr sz="500" u="sng" spc="-5">
                          <a:uFill>
                            <a:solidFill>
                              <a:srgbClr val="000000"/>
                            </a:solidFill>
                          </a:uFill>
                          <a:latin typeface="Calibri"/>
                          <a:cs typeface="Calibri"/>
                        </a:rPr>
                        <a:t> Assessment Opportunity</a:t>
                      </a:r>
                      <a:endParaRPr sz="500">
                        <a:latin typeface="Calibri"/>
                        <a:cs typeface="Calibri"/>
                      </a:endParaRPr>
                    </a:p>
                  </a:txBody>
                  <a:tcPr marL="0" marR="0" marT="42611"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solidFill>
                      <a:srgbClr val="80CCED"/>
                    </a:solidFill>
                  </a:tcPr>
                </a:tc>
                <a:tc hMerge="1">
                  <a:txBody>
                    <a:bodyPr/>
                    <a:lstStyle/>
                    <a:p>
                      <a:endParaRPr/>
                    </a:p>
                  </a:txBody>
                  <a:tcPr marL="0" marR="0" marT="0" marB="0"/>
                </a:tc>
                <a:extLst>
                  <a:ext uri="{0D108BD9-81ED-4DB2-BD59-A6C34878D82A}">
                    <a16:rowId xmlns:a16="http://schemas.microsoft.com/office/drawing/2014/main" val="10008"/>
                  </a:ext>
                </a:extLst>
              </a:tr>
              <a:tr h="680042">
                <a:tc>
                  <a:txBody>
                    <a:bodyPr/>
                    <a:lstStyle/>
                    <a:p>
                      <a:pPr>
                        <a:lnSpc>
                          <a:spcPct val="100000"/>
                        </a:lnSpc>
                        <a:spcBef>
                          <a:spcPts val="40"/>
                        </a:spcBef>
                      </a:pPr>
                      <a:endParaRPr sz="500">
                        <a:latin typeface="Times New Roman"/>
                        <a:cs typeface="Times New Roman"/>
                      </a:endParaRPr>
                    </a:p>
                    <a:p>
                      <a:pPr marL="67945">
                        <a:lnSpc>
                          <a:spcPct val="100000"/>
                        </a:lnSpc>
                      </a:pPr>
                      <a:r>
                        <a:rPr sz="500" b="1" spc="-5">
                          <a:latin typeface="Calibri"/>
                          <a:cs typeface="Calibri"/>
                        </a:rPr>
                        <a:t>Which material</a:t>
                      </a:r>
                      <a:r>
                        <a:rPr sz="500" b="1" spc="-10">
                          <a:latin typeface="Calibri"/>
                          <a:cs typeface="Calibri"/>
                        </a:rPr>
                        <a:t> </a:t>
                      </a:r>
                      <a:r>
                        <a:rPr sz="500" b="1" spc="-5">
                          <a:latin typeface="Calibri"/>
                          <a:cs typeface="Calibri"/>
                        </a:rPr>
                        <a:t>rusts</a:t>
                      </a:r>
                      <a:r>
                        <a:rPr sz="500" b="1">
                          <a:latin typeface="Calibri"/>
                          <a:cs typeface="Calibri"/>
                        </a:rPr>
                        <a:t> </a:t>
                      </a:r>
                      <a:r>
                        <a:rPr sz="500" b="1" spc="-5">
                          <a:latin typeface="Calibri"/>
                          <a:cs typeface="Calibri"/>
                        </a:rPr>
                        <a:t>fastes/slowest?</a:t>
                      </a:r>
                      <a:endParaRPr sz="500">
                        <a:latin typeface="Calibri"/>
                        <a:cs typeface="Calibri"/>
                      </a:endParaRPr>
                    </a:p>
                    <a:p>
                      <a:pPr>
                        <a:lnSpc>
                          <a:spcPct val="100000"/>
                        </a:lnSpc>
                      </a:pPr>
                      <a:endParaRPr sz="600">
                        <a:latin typeface="Times New Roman"/>
                        <a:cs typeface="Times New Roman"/>
                      </a:endParaRPr>
                    </a:p>
                    <a:p>
                      <a:pPr marL="67945">
                        <a:lnSpc>
                          <a:spcPct val="100000"/>
                        </a:lnSpc>
                      </a:pPr>
                      <a:r>
                        <a:rPr sz="500" b="1">
                          <a:latin typeface="Calibri"/>
                          <a:cs typeface="Calibri"/>
                        </a:rPr>
                        <a:t>How</a:t>
                      </a:r>
                      <a:r>
                        <a:rPr sz="500" b="1" spc="-15">
                          <a:latin typeface="Calibri"/>
                          <a:cs typeface="Calibri"/>
                        </a:rPr>
                        <a:t> </a:t>
                      </a:r>
                      <a:r>
                        <a:rPr sz="500" b="1" spc="-5">
                          <a:latin typeface="Calibri"/>
                          <a:cs typeface="Calibri"/>
                        </a:rPr>
                        <a:t>can we</a:t>
                      </a:r>
                      <a:r>
                        <a:rPr sz="500" b="1" spc="-15">
                          <a:latin typeface="Calibri"/>
                          <a:cs typeface="Calibri"/>
                        </a:rPr>
                        <a:t> </a:t>
                      </a:r>
                      <a:r>
                        <a:rPr sz="500" b="1" spc="-5">
                          <a:latin typeface="Calibri"/>
                          <a:cs typeface="Calibri"/>
                        </a:rPr>
                        <a:t>change</a:t>
                      </a:r>
                      <a:r>
                        <a:rPr sz="500" b="1" spc="-10">
                          <a:latin typeface="Calibri"/>
                          <a:cs typeface="Calibri"/>
                        </a:rPr>
                        <a:t> </a:t>
                      </a:r>
                      <a:r>
                        <a:rPr sz="500" b="1" spc="-5">
                          <a:latin typeface="Calibri"/>
                          <a:cs typeface="Calibri"/>
                        </a:rPr>
                        <a:t>the</a:t>
                      </a:r>
                      <a:r>
                        <a:rPr sz="500" b="1" spc="-15">
                          <a:latin typeface="Calibri"/>
                          <a:cs typeface="Calibri"/>
                        </a:rPr>
                        <a:t> </a:t>
                      </a:r>
                      <a:r>
                        <a:rPr sz="500" b="1" spc="-5">
                          <a:latin typeface="Calibri"/>
                          <a:cs typeface="Calibri"/>
                        </a:rPr>
                        <a:t>‘jellyness’ </a:t>
                      </a:r>
                      <a:r>
                        <a:rPr sz="500" b="1">
                          <a:latin typeface="Calibri"/>
                          <a:cs typeface="Calibri"/>
                        </a:rPr>
                        <a:t>of</a:t>
                      </a:r>
                      <a:endParaRPr sz="500">
                        <a:latin typeface="Calibri"/>
                        <a:cs typeface="Calibri"/>
                      </a:endParaRPr>
                    </a:p>
                    <a:p>
                      <a:pPr marL="67945">
                        <a:lnSpc>
                          <a:spcPct val="100000"/>
                        </a:lnSpc>
                        <a:spcBef>
                          <a:spcPts val="10"/>
                        </a:spcBef>
                      </a:pPr>
                      <a:r>
                        <a:rPr sz="500" b="1" spc="-5">
                          <a:latin typeface="Calibri"/>
                          <a:cs typeface="Calibri"/>
                        </a:rPr>
                        <a:t>jelly?</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a:txBody>
                    <a:bodyPr/>
                    <a:lstStyle/>
                    <a:p>
                      <a:pPr>
                        <a:lnSpc>
                          <a:spcPct val="100000"/>
                        </a:lnSpc>
                        <a:spcBef>
                          <a:spcPts val="25"/>
                        </a:spcBef>
                      </a:pPr>
                      <a:endParaRPr sz="500">
                        <a:latin typeface="Times New Roman"/>
                        <a:cs typeface="Times New Roman"/>
                      </a:endParaRPr>
                    </a:p>
                    <a:p>
                      <a:pPr marL="68580" marR="116839">
                        <a:lnSpc>
                          <a:spcPct val="101800"/>
                        </a:lnSpc>
                        <a:spcBef>
                          <a:spcPts val="5"/>
                        </a:spcBef>
                      </a:pPr>
                      <a:r>
                        <a:rPr sz="500">
                          <a:latin typeface="Calibri"/>
                          <a:cs typeface="Calibri"/>
                        </a:rPr>
                        <a:t>Can </a:t>
                      </a:r>
                      <a:r>
                        <a:rPr sz="500" spc="-5">
                          <a:latin typeface="Calibri"/>
                          <a:cs typeface="Calibri"/>
                        </a:rPr>
                        <a:t>you identify and </a:t>
                      </a:r>
                      <a:r>
                        <a:rPr sz="500">
                          <a:latin typeface="Calibri"/>
                          <a:cs typeface="Calibri"/>
                        </a:rPr>
                        <a:t>classify these </a:t>
                      </a:r>
                      <a:r>
                        <a:rPr sz="500" spc="5">
                          <a:latin typeface="Calibri"/>
                          <a:cs typeface="Calibri"/>
                        </a:rPr>
                        <a:t> </a:t>
                      </a:r>
                      <a:r>
                        <a:rPr sz="500" spc="-5">
                          <a:latin typeface="Calibri"/>
                          <a:cs typeface="Calibri"/>
                        </a:rPr>
                        <a:t>reactions and </a:t>
                      </a:r>
                      <a:r>
                        <a:rPr sz="500">
                          <a:latin typeface="Calibri"/>
                          <a:cs typeface="Calibri"/>
                        </a:rPr>
                        <a:t>changes into </a:t>
                      </a:r>
                      <a:r>
                        <a:rPr sz="500" spc="-5">
                          <a:latin typeface="Calibri"/>
                          <a:cs typeface="Calibri"/>
                        </a:rPr>
                        <a:t>reversible, </a:t>
                      </a:r>
                      <a:r>
                        <a:rPr sz="500">
                          <a:latin typeface="Calibri"/>
                          <a:cs typeface="Calibri"/>
                        </a:rPr>
                        <a:t> </a:t>
                      </a:r>
                      <a:r>
                        <a:rPr sz="500" spc="-5">
                          <a:latin typeface="Calibri"/>
                          <a:cs typeface="Calibri"/>
                        </a:rPr>
                        <a:t>and irreversible? </a:t>
                      </a:r>
                      <a:r>
                        <a:rPr sz="500">
                          <a:latin typeface="Calibri"/>
                          <a:cs typeface="Calibri"/>
                        </a:rPr>
                        <a:t>Can </a:t>
                      </a:r>
                      <a:r>
                        <a:rPr sz="500" spc="-5">
                          <a:latin typeface="Calibri"/>
                          <a:cs typeface="Calibri"/>
                        </a:rPr>
                        <a:t>you describe </a:t>
                      </a:r>
                      <a:r>
                        <a:rPr sz="500">
                          <a:latin typeface="Calibri"/>
                          <a:cs typeface="Calibri"/>
                        </a:rPr>
                        <a:t>their </a:t>
                      </a:r>
                      <a:r>
                        <a:rPr sz="500" spc="-125">
                          <a:latin typeface="Calibri"/>
                          <a:cs typeface="Calibri"/>
                        </a:rPr>
                        <a:t> </a:t>
                      </a:r>
                      <a:r>
                        <a:rPr sz="500" spc="-5">
                          <a:latin typeface="Calibri"/>
                          <a:cs typeface="Calibri"/>
                        </a:rPr>
                        <a:t>groups</a:t>
                      </a:r>
                      <a:r>
                        <a:rPr sz="500">
                          <a:latin typeface="Calibri"/>
                          <a:cs typeface="Calibri"/>
                        </a:rPr>
                        <a:t> </a:t>
                      </a:r>
                      <a:r>
                        <a:rPr sz="500" spc="-5">
                          <a:latin typeface="Calibri"/>
                          <a:cs typeface="Calibri"/>
                        </a:rPr>
                        <a:t>similarities</a:t>
                      </a:r>
                      <a:r>
                        <a:rPr sz="500">
                          <a:latin typeface="Calibri"/>
                          <a:cs typeface="Calibri"/>
                        </a:rPr>
                        <a:t> </a:t>
                      </a:r>
                      <a:r>
                        <a:rPr sz="500" spc="-5">
                          <a:latin typeface="Calibri"/>
                          <a:cs typeface="Calibri"/>
                        </a:rPr>
                        <a:t>and</a:t>
                      </a:r>
                      <a:r>
                        <a:rPr sz="500" spc="-10">
                          <a:latin typeface="Calibri"/>
                          <a:cs typeface="Calibri"/>
                        </a:rPr>
                        <a:t> </a:t>
                      </a:r>
                      <a:r>
                        <a:rPr sz="500" spc="-5">
                          <a:latin typeface="Calibri"/>
                          <a:cs typeface="Calibri"/>
                        </a:rPr>
                        <a:t>differences?</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500">
                        <a:latin typeface="Times New Roman"/>
                        <a:cs typeface="Times New Roman"/>
                      </a:endParaRPr>
                    </a:p>
                    <a:p>
                      <a:pPr marL="67945" marR="217804">
                        <a:lnSpc>
                          <a:spcPct val="101699"/>
                        </a:lnSpc>
                        <a:spcBef>
                          <a:spcPts val="5"/>
                        </a:spcBef>
                      </a:pPr>
                      <a:r>
                        <a:rPr sz="500" spc="-5">
                          <a:latin typeface="Calibri"/>
                          <a:cs typeface="Calibri"/>
                        </a:rPr>
                        <a:t>How</a:t>
                      </a:r>
                      <a:r>
                        <a:rPr sz="500" spc="-15">
                          <a:latin typeface="Calibri"/>
                          <a:cs typeface="Calibri"/>
                        </a:rPr>
                        <a:t> </a:t>
                      </a:r>
                      <a:r>
                        <a:rPr sz="500" spc="-5">
                          <a:latin typeface="Calibri"/>
                          <a:cs typeface="Calibri"/>
                        </a:rPr>
                        <a:t>does </a:t>
                      </a:r>
                      <a:r>
                        <a:rPr sz="500">
                          <a:latin typeface="Calibri"/>
                          <a:cs typeface="Calibri"/>
                        </a:rPr>
                        <a:t>a</a:t>
                      </a:r>
                      <a:r>
                        <a:rPr sz="500" spc="-15">
                          <a:latin typeface="Calibri"/>
                          <a:cs typeface="Calibri"/>
                        </a:rPr>
                        <a:t> </a:t>
                      </a:r>
                      <a:r>
                        <a:rPr sz="500">
                          <a:latin typeface="Calibri"/>
                          <a:cs typeface="Calibri"/>
                        </a:rPr>
                        <a:t>nail</a:t>
                      </a:r>
                      <a:r>
                        <a:rPr sz="500" spc="-5">
                          <a:latin typeface="Calibri"/>
                          <a:cs typeface="Calibri"/>
                        </a:rPr>
                        <a:t> </a:t>
                      </a:r>
                      <a:r>
                        <a:rPr sz="500">
                          <a:latin typeface="Calibri"/>
                          <a:cs typeface="Calibri"/>
                        </a:rPr>
                        <a:t>in</a:t>
                      </a:r>
                      <a:r>
                        <a:rPr sz="500" spc="-20">
                          <a:latin typeface="Calibri"/>
                          <a:cs typeface="Calibri"/>
                        </a:rPr>
                        <a:t> </a:t>
                      </a:r>
                      <a:r>
                        <a:rPr sz="500">
                          <a:latin typeface="Calibri"/>
                          <a:cs typeface="Calibri"/>
                        </a:rPr>
                        <a:t>salt</a:t>
                      </a:r>
                      <a:r>
                        <a:rPr sz="500" spc="-10">
                          <a:latin typeface="Calibri"/>
                          <a:cs typeface="Calibri"/>
                        </a:rPr>
                        <a:t> </a:t>
                      </a:r>
                      <a:r>
                        <a:rPr sz="500">
                          <a:latin typeface="Calibri"/>
                          <a:cs typeface="Calibri"/>
                        </a:rPr>
                        <a:t>water</a:t>
                      </a:r>
                      <a:r>
                        <a:rPr sz="500" spc="-20">
                          <a:latin typeface="Calibri"/>
                          <a:cs typeface="Calibri"/>
                        </a:rPr>
                        <a:t> </a:t>
                      </a:r>
                      <a:r>
                        <a:rPr sz="500" spc="-5">
                          <a:latin typeface="Calibri"/>
                          <a:cs typeface="Calibri"/>
                        </a:rPr>
                        <a:t>change </a:t>
                      </a:r>
                      <a:r>
                        <a:rPr sz="500" spc="-120">
                          <a:latin typeface="Calibri"/>
                          <a:cs typeface="Calibri"/>
                        </a:rPr>
                        <a:t> </a:t>
                      </a:r>
                      <a:r>
                        <a:rPr sz="500" spc="-5">
                          <a:latin typeface="Calibri"/>
                          <a:cs typeface="Calibri"/>
                        </a:rPr>
                        <a:t>over</a:t>
                      </a:r>
                      <a:r>
                        <a:rPr sz="500" spc="-15">
                          <a:latin typeface="Calibri"/>
                          <a:cs typeface="Calibri"/>
                        </a:rPr>
                        <a:t> </a:t>
                      </a:r>
                      <a:r>
                        <a:rPr sz="500">
                          <a:latin typeface="Calibri"/>
                          <a:cs typeface="Calibri"/>
                        </a:rPr>
                        <a:t>time?</a:t>
                      </a: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a:txBody>
                    <a:bodyPr/>
                    <a:lstStyle/>
                    <a:p>
                      <a:pPr>
                        <a:lnSpc>
                          <a:spcPct val="100000"/>
                        </a:lnSpc>
                        <a:spcBef>
                          <a:spcPts val="25"/>
                        </a:spcBef>
                      </a:pPr>
                      <a:endParaRPr sz="500">
                        <a:latin typeface="Times New Roman"/>
                        <a:cs typeface="Times New Roman"/>
                      </a:endParaRPr>
                    </a:p>
                    <a:p>
                      <a:pPr marL="67945" marR="66675">
                        <a:lnSpc>
                          <a:spcPct val="101699"/>
                        </a:lnSpc>
                        <a:spcBef>
                          <a:spcPts val="5"/>
                        </a:spcBef>
                      </a:pPr>
                      <a:r>
                        <a:rPr sz="500">
                          <a:latin typeface="Calibri"/>
                          <a:cs typeface="Calibri"/>
                        </a:rPr>
                        <a:t>What </a:t>
                      </a:r>
                      <a:r>
                        <a:rPr sz="500" spc="-5">
                          <a:latin typeface="Calibri"/>
                          <a:cs typeface="Calibri"/>
                        </a:rPr>
                        <a:t>patterns can you </a:t>
                      </a:r>
                      <a:r>
                        <a:rPr sz="500">
                          <a:latin typeface="Calibri"/>
                          <a:cs typeface="Calibri"/>
                        </a:rPr>
                        <a:t>notice in </a:t>
                      </a:r>
                      <a:r>
                        <a:rPr sz="500" spc="-5">
                          <a:latin typeface="Calibri"/>
                          <a:cs typeface="Calibri"/>
                        </a:rPr>
                        <a:t>different </a:t>
                      </a:r>
                      <a:r>
                        <a:rPr sz="500" spc="-125">
                          <a:latin typeface="Calibri"/>
                          <a:cs typeface="Calibri"/>
                        </a:rPr>
                        <a:t> </a:t>
                      </a:r>
                      <a:r>
                        <a:rPr sz="500" spc="-5">
                          <a:latin typeface="Calibri"/>
                          <a:cs typeface="Calibri"/>
                        </a:rPr>
                        <a:t>reactions?</a:t>
                      </a:r>
                      <a:endParaRPr sz="500">
                        <a:latin typeface="Calibri"/>
                        <a:cs typeface="Calibri"/>
                      </a:endParaRPr>
                    </a:p>
                    <a:p>
                      <a:pPr>
                        <a:lnSpc>
                          <a:spcPct val="100000"/>
                        </a:lnSpc>
                        <a:spcBef>
                          <a:spcPts val="40"/>
                        </a:spcBef>
                      </a:pPr>
                      <a:endParaRPr sz="500">
                        <a:latin typeface="Times New Roman"/>
                        <a:cs typeface="Times New Roman"/>
                      </a:endParaRPr>
                    </a:p>
                    <a:p>
                      <a:pPr marL="67945" marR="106680">
                        <a:lnSpc>
                          <a:spcPct val="101699"/>
                        </a:lnSpc>
                        <a:spcBef>
                          <a:spcPts val="5"/>
                        </a:spcBef>
                      </a:pPr>
                      <a:r>
                        <a:rPr sz="500" spc="-5">
                          <a:latin typeface="Calibri"/>
                          <a:cs typeface="Calibri"/>
                        </a:rPr>
                        <a:t>How does the amount </a:t>
                      </a:r>
                      <a:r>
                        <a:rPr sz="500">
                          <a:latin typeface="Calibri"/>
                          <a:cs typeface="Calibri"/>
                        </a:rPr>
                        <a:t>of </a:t>
                      </a:r>
                      <a:r>
                        <a:rPr sz="500" spc="-5">
                          <a:latin typeface="Calibri"/>
                          <a:cs typeface="Calibri"/>
                        </a:rPr>
                        <a:t>bicarbonate </a:t>
                      </a:r>
                      <a:r>
                        <a:rPr sz="500">
                          <a:latin typeface="Calibri"/>
                          <a:cs typeface="Calibri"/>
                        </a:rPr>
                        <a:t>of </a:t>
                      </a:r>
                      <a:r>
                        <a:rPr sz="500" spc="-125">
                          <a:latin typeface="Calibri"/>
                          <a:cs typeface="Calibri"/>
                        </a:rPr>
                        <a:t> </a:t>
                      </a:r>
                      <a:r>
                        <a:rPr sz="500" spc="-5">
                          <a:latin typeface="Calibri"/>
                          <a:cs typeface="Calibri"/>
                        </a:rPr>
                        <a:t>soda, </a:t>
                      </a:r>
                      <a:r>
                        <a:rPr sz="500">
                          <a:latin typeface="Calibri"/>
                          <a:cs typeface="Calibri"/>
                        </a:rPr>
                        <a:t>washing </a:t>
                      </a:r>
                      <a:r>
                        <a:rPr sz="500" spc="-5">
                          <a:latin typeface="Calibri"/>
                          <a:cs typeface="Calibri"/>
                        </a:rPr>
                        <a:t>up </a:t>
                      </a:r>
                      <a:r>
                        <a:rPr sz="500">
                          <a:latin typeface="Calibri"/>
                          <a:cs typeface="Calibri"/>
                        </a:rPr>
                        <a:t>liquid </a:t>
                      </a:r>
                      <a:r>
                        <a:rPr sz="500" spc="-5">
                          <a:latin typeface="Calibri"/>
                          <a:cs typeface="Calibri"/>
                        </a:rPr>
                        <a:t>and </a:t>
                      </a:r>
                      <a:r>
                        <a:rPr sz="500">
                          <a:latin typeface="Calibri"/>
                          <a:cs typeface="Calibri"/>
                        </a:rPr>
                        <a:t>vinegar </a:t>
                      </a:r>
                      <a:r>
                        <a:rPr sz="500" spc="5">
                          <a:latin typeface="Calibri"/>
                          <a:cs typeface="Calibri"/>
                        </a:rPr>
                        <a:t> </a:t>
                      </a:r>
                      <a:r>
                        <a:rPr sz="500" spc="-5">
                          <a:latin typeface="Calibri"/>
                          <a:cs typeface="Calibri"/>
                        </a:rPr>
                        <a:t>affect</a:t>
                      </a:r>
                      <a:r>
                        <a:rPr sz="500" spc="-10">
                          <a:latin typeface="Calibri"/>
                          <a:cs typeface="Calibri"/>
                        </a:rPr>
                        <a:t> </a:t>
                      </a:r>
                      <a:r>
                        <a:rPr sz="500" spc="-5">
                          <a:latin typeface="Calibri"/>
                          <a:cs typeface="Calibri"/>
                        </a:rPr>
                        <a:t>the reaction?</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gridSpan="2">
                  <a:txBody>
                    <a:bodyPr/>
                    <a:lstStyle/>
                    <a:p>
                      <a:pPr>
                        <a:lnSpc>
                          <a:spcPct val="100000"/>
                        </a:lnSpc>
                        <a:spcBef>
                          <a:spcPts val="25"/>
                        </a:spcBef>
                      </a:pPr>
                      <a:endParaRPr sz="500">
                        <a:latin typeface="Times New Roman"/>
                        <a:cs typeface="Times New Roman"/>
                      </a:endParaRPr>
                    </a:p>
                    <a:p>
                      <a:pPr marL="66675" marR="144780">
                        <a:lnSpc>
                          <a:spcPct val="101699"/>
                        </a:lnSpc>
                        <a:spcBef>
                          <a:spcPts val="5"/>
                        </a:spcBef>
                      </a:pPr>
                      <a:r>
                        <a:rPr sz="500">
                          <a:latin typeface="Calibri"/>
                          <a:cs typeface="Calibri"/>
                        </a:rPr>
                        <a:t>What </a:t>
                      </a:r>
                      <a:r>
                        <a:rPr sz="500" spc="-5">
                          <a:latin typeface="Calibri"/>
                          <a:cs typeface="Calibri"/>
                        </a:rPr>
                        <a:t>are smart </a:t>
                      </a:r>
                      <a:r>
                        <a:rPr sz="500">
                          <a:latin typeface="Calibri"/>
                          <a:cs typeface="Calibri"/>
                        </a:rPr>
                        <a:t>materials </a:t>
                      </a:r>
                      <a:r>
                        <a:rPr sz="500" spc="-5">
                          <a:latin typeface="Calibri"/>
                          <a:cs typeface="Calibri"/>
                        </a:rPr>
                        <a:t>and how can </a:t>
                      </a:r>
                      <a:r>
                        <a:rPr sz="500" spc="-125">
                          <a:latin typeface="Calibri"/>
                          <a:cs typeface="Calibri"/>
                        </a:rPr>
                        <a:t> </a:t>
                      </a:r>
                      <a:r>
                        <a:rPr sz="500" spc="-5">
                          <a:latin typeface="Calibri"/>
                          <a:cs typeface="Calibri"/>
                        </a:rPr>
                        <a:t>they </a:t>
                      </a:r>
                      <a:r>
                        <a:rPr sz="500">
                          <a:latin typeface="Calibri"/>
                          <a:cs typeface="Calibri"/>
                        </a:rPr>
                        <a:t>help</a:t>
                      </a:r>
                      <a:r>
                        <a:rPr sz="500" spc="-10">
                          <a:latin typeface="Calibri"/>
                          <a:cs typeface="Calibri"/>
                        </a:rPr>
                        <a:t> </a:t>
                      </a:r>
                      <a:r>
                        <a:rPr sz="500" spc="-5">
                          <a:latin typeface="Calibri"/>
                          <a:cs typeface="Calibri"/>
                        </a:rPr>
                        <a:t>us?</a:t>
                      </a:r>
                      <a:endParaRPr sz="500">
                        <a:latin typeface="Calibri"/>
                        <a:cs typeface="Calibri"/>
                      </a:endParaRPr>
                    </a:p>
                  </a:txBody>
                  <a:tcPr marL="0" marR="0" marT="2879"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tc gridSpan="2">
                  <a:txBody>
                    <a:bodyPr/>
                    <a:lstStyle/>
                    <a:p>
                      <a:pPr>
                        <a:lnSpc>
                          <a:spcPct val="100000"/>
                        </a:lnSpc>
                        <a:spcBef>
                          <a:spcPts val="40"/>
                        </a:spcBef>
                      </a:pPr>
                      <a:endParaRPr sz="500">
                        <a:latin typeface="Times New Roman"/>
                        <a:cs typeface="Times New Roman"/>
                      </a:endParaRPr>
                    </a:p>
                    <a:p>
                      <a:pPr marL="68580">
                        <a:lnSpc>
                          <a:spcPct val="100000"/>
                        </a:lnSpc>
                      </a:pPr>
                      <a:r>
                        <a:rPr sz="500" spc="-5">
                          <a:latin typeface="Calibri"/>
                          <a:cs typeface="Calibri"/>
                        </a:rPr>
                        <a:t>How can</a:t>
                      </a:r>
                      <a:r>
                        <a:rPr sz="500" spc="-10">
                          <a:latin typeface="Calibri"/>
                          <a:cs typeface="Calibri"/>
                        </a:rPr>
                        <a:t> </a:t>
                      </a:r>
                      <a:r>
                        <a:rPr sz="500">
                          <a:latin typeface="Calibri"/>
                          <a:cs typeface="Calibri"/>
                        </a:rPr>
                        <a:t>we change</a:t>
                      </a:r>
                      <a:r>
                        <a:rPr sz="500" spc="-5">
                          <a:latin typeface="Calibri"/>
                          <a:cs typeface="Calibri"/>
                        </a:rPr>
                        <a:t> </a:t>
                      </a:r>
                      <a:r>
                        <a:rPr sz="500">
                          <a:latin typeface="Calibri"/>
                          <a:cs typeface="Calibri"/>
                        </a:rPr>
                        <a:t>materials </a:t>
                      </a:r>
                      <a:r>
                        <a:rPr sz="500" spc="-5">
                          <a:latin typeface="Calibri"/>
                          <a:cs typeface="Calibri"/>
                        </a:rPr>
                        <a:t>reversibly</a:t>
                      </a:r>
                      <a:r>
                        <a:rPr sz="500" spc="5">
                          <a:latin typeface="Calibri"/>
                          <a:cs typeface="Calibri"/>
                        </a:rPr>
                        <a:t> </a:t>
                      </a:r>
                      <a:r>
                        <a:rPr sz="500" spc="-5">
                          <a:latin typeface="Calibri"/>
                          <a:cs typeface="Calibri"/>
                        </a:rPr>
                        <a:t>and</a:t>
                      </a:r>
                      <a:r>
                        <a:rPr sz="500" spc="-10">
                          <a:latin typeface="Calibri"/>
                          <a:cs typeface="Calibri"/>
                        </a:rPr>
                        <a:t> </a:t>
                      </a:r>
                      <a:r>
                        <a:rPr sz="500" spc="-5">
                          <a:latin typeface="Calibri"/>
                          <a:cs typeface="Calibri"/>
                        </a:rPr>
                        <a:t>irreversibly?</a:t>
                      </a:r>
                      <a:endParaRPr sz="500">
                        <a:latin typeface="Calibri"/>
                        <a:cs typeface="Calibri"/>
                      </a:endParaRPr>
                    </a:p>
                  </a:txBody>
                  <a:tcPr marL="0" marR="0" marT="4607" marB="0">
                    <a:lnL w="6350">
                      <a:solidFill>
                        <a:srgbClr val="999999"/>
                      </a:solidFill>
                      <a:prstDash val="solid"/>
                    </a:lnL>
                    <a:lnR w="6350">
                      <a:solidFill>
                        <a:srgbClr val="999999"/>
                      </a:solidFill>
                      <a:prstDash val="solid"/>
                    </a:lnR>
                    <a:lnT w="6350">
                      <a:solidFill>
                        <a:srgbClr val="999999"/>
                      </a:solidFill>
                      <a:prstDash val="solid"/>
                    </a:lnT>
                    <a:lnB w="6350">
                      <a:solidFill>
                        <a:srgbClr val="999999"/>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pic>
        <p:nvPicPr>
          <p:cNvPr id="6" name="Picture 5">
            <a:extLst>
              <a:ext uri="{FF2B5EF4-FFF2-40B4-BE49-F238E27FC236}">
                <a16:creationId xmlns:a16="http://schemas.microsoft.com/office/drawing/2014/main" id="{6EADCDA9-A678-414B-ACFF-1D57A1737BD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a:solidFill>
                  <a:srgbClr val="0070C0"/>
                </a:solidFill>
                <a:latin typeface="+mj-lt"/>
              </a:rPr>
              <a:t>Curriculum Offer</a:t>
            </a:r>
          </a:p>
          <a:p>
            <a:r>
              <a:rPr lang="en-GB" b="1">
                <a:solidFill>
                  <a:srgbClr val="0070C0"/>
                </a:solidFill>
                <a:latin typeface="+mj-lt"/>
              </a:rPr>
              <a:t>Working scientifically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7" name="TextBox 6">
            <a:extLst>
              <a:ext uri="{FF2B5EF4-FFF2-40B4-BE49-F238E27FC236}">
                <a16:creationId xmlns:a16="http://schemas.microsoft.com/office/drawing/2014/main" id="{D02C3694-41EF-057B-8945-D692824E7CDC}"/>
              </a:ext>
            </a:extLst>
          </p:cNvPr>
          <p:cNvSpPr txBox="1"/>
          <p:nvPr/>
        </p:nvSpPr>
        <p:spPr>
          <a:xfrm>
            <a:off x="911688" y="6184490"/>
            <a:ext cx="2356286" cy="369332"/>
          </a:xfrm>
          <a:prstGeom prst="rect">
            <a:avLst/>
          </a:prstGeom>
          <a:noFill/>
        </p:spPr>
        <p:txBody>
          <a:bodyPr wrap="none" rtlCol="0">
            <a:spAutoFit/>
          </a:bodyPr>
          <a:lstStyle/>
          <a:p>
            <a:r>
              <a:rPr lang="en-GB">
                <a:solidFill>
                  <a:srgbClr val="00B0F0"/>
                </a:solidFill>
              </a:rPr>
              <a:t>Disciplinary Knowledge</a:t>
            </a:r>
          </a:p>
        </p:txBody>
      </p:sp>
    </p:spTree>
    <p:extLst>
      <p:ext uri="{BB962C8B-B14F-4D97-AF65-F5344CB8AC3E}">
        <p14:creationId xmlns:p14="http://schemas.microsoft.com/office/powerpoint/2010/main" val="417612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07AB89-E105-4DAD-8934-B9BBC757D969}"/>
              </a:ext>
            </a:extLst>
          </p:cNvPr>
          <p:cNvPicPr>
            <a:picLocks noChangeAspect="1"/>
          </p:cNvPicPr>
          <p:nvPr/>
        </p:nvPicPr>
        <p:blipFill>
          <a:blip r:embed="rId2"/>
          <a:stretch>
            <a:fillRect/>
          </a:stretch>
        </p:blipFill>
        <p:spPr>
          <a:xfrm>
            <a:off x="511628" y="926235"/>
            <a:ext cx="8882743" cy="5005530"/>
          </a:xfrm>
          <a:prstGeom prst="rect">
            <a:avLst/>
          </a:prstGeom>
        </p:spPr>
      </p:pic>
      <p:pic>
        <p:nvPicPr>
          <p:cNvPr id="4" name="Picture 3">
            <a:extLst>
              <a:ext uri="{FF2B5EF4-FFF2-40B4-BE49-F238E27FC236}">
                <a16:creationId xmlns:a16="http://schemas.microsoft.com/office/drawing/2014/main" id="{B1B52F10-8B13-4710-BC73-76E5A217A60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3850729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F3BB7-BEFE-4433-9DDA-B19088C04217}"/>
              </a:ext>
            </a:extLst>
          </p:cNvPr>
          <p:cNvPicPr>
            <a:picLocks noChangeAspect="1"/>
          </p:cNvPicPr>
          <p:nvPr/>
        </p:nvPicPr>
        <p:blipFill rotWithShape="1">
          <a:blip r:embed="rId2"/>
          <a:srcRect b="94956"/>
          <a:stretch/>
        </p:blipFill>
        <p:spPr>
          <a:xfrm>
            <a:off x="568959" y="702652"/>
            <a:ext cx="8768082" cy="249213"/>
          </a:xfrm>
          <a:prstGeom prst="rect">
            <a:avLst/>
          </a:prstGeom>
        </p:spPr>
      </p:pic>
      <p:pic>
        <p:nvPicPr>
          <p:cNvPr id="3" name="Picture 2">
            <a:extLst>
              <a:ext uri="{FF2B5EF4-FFF2-40B4-BE49-F238E27FC236}">
                <a16:creationId xmlns:a16="http://schemas.microsoft.com/office/drawing/2014/main" id="{BB342361-7693-47C1-BE2B-AAC84B3E6FF9}"/>
              </a:ext>
            </a:extLst>
          </p:cNvPr>
          <p:cNvPicPr>
            <a:picLocks noChangeAspect="1"/>
          </p:cNvPicPr>
          <p:nvPr/>
        </p:nvPicPr>
        <p:blipFill>
          <a:blip r:embed="rId3"/>
          <a:stretch>
            <a:fillRect/>
          </a:stretch>
        </p:blipFill>
        <p:spPr>
          <a:xfrm>
            <a:off x="568959" y="917980"/>
            <a:ext cx="8768082" cy="5940020"/>
          </a:xfrm>
          <a:prstGeom prst="rect">
            <a:avLst/>
          </a:prstGeom>
        </p:spPr>
      </p:pic>
      <p:pic>
        <p:nvPicPr>
          <p:cNvPr id="5" name="Picture 4">
            <a:extLst>
              <a:ext uri="{FF2B5EF4-FFF2-40B4-BE49-F238E27FC236}">
                <a16:creationId xmlns:a16="http://schemas.microsoft.com/office/drawing/2014/main" id="{CB98901F-0B17-446A-A752-01E4D7937E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823529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1131079"/>
          </a:xfrm>
          <a:prstGeom prst="rect">
            <a:avLst/>
          </a:prstGeom>
          <a:noFill/>
        </p:spPr>
        <p:txBody>
          <a:bodyPr wrap="square">
            <a:spAutoFit/>
          </a:bodyPr>
          <a:lstStyle/>
          <a:p>
            <a:r>
              <a:rPr lang="en-GB" b="1">
                <a:solidFill>
                  <a:srgbClr val="0070C0"/>
                </a:solidFill>
                <a:latin typeface="+mj-lt"/>
              </a:rPr>
              <a:t>Assessment </a:t>
            </a:r>
          </a:p>
          <a:p>
            <a:r>
              <a:rPr lang="en-GB" sz="1050" b="0" i="0">
                <a:solidFill>
                  <a:srgbClr val="000000"/>
                </a:solidFill>
                <a:effectLst/>
                <a:latin typeface="Calibri" panose="020F0502020204030204" pitchFamily="34" charset="0"/>
              </a:rPr>
              <a:t>At the end of a topic the children must complete an end of topic assessment which can be found on SharePoint. Teachers should then complete an end of unit feedback sheet reporting which children are working below expected standard and above. The feedback sheet also provides the opportunity to make comment on any barriers identified to the children's learning as well as any support or resources which would have helped in the teaching of this unit.  </a:t>
            </a:r>
          </a:p>
          <a:p>
            <a:endParaRPr lang="en-GB" b="1">
              <a:solidFill>
                <a:srgbClr val="0070C0"/>
              </a:solidFill>
              <a:latin typeface="+mj-lt"/>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303748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232202"/>
          </a:xfrm>
          <a:prstGeom prst="rect">
            <a:avLst/>
          </a:prstGeom>
          <a:noFill/>
        </p:spPr>
        <p:txBody>
          <a:bodyPr wrap="square">
            <a:spAutoFit/>
          </a:bodyPr>
          <a:lstStyle/>
          <a:p>
            <a:r>
              <a:rPr lang="en-GB" b="1">
                <a:solidFill>
                  <a:srgbClr val="0070C0"/>
                </a:solidFill>
                <a:latin typeface="+mj-lt"/>
              </a:rPr>
              <a:t>Subject Implementation</a:t>
            </a:r>
          </a:p>
          <a:p>
            <a:pPr marL="0" indent="0">
              <a:buNone/>
            </a:pPr>
            <a:r>
              <a:rPr lang="en-GB" sz="1600">
                <a:latin typeface="+mj-lt"/>
              </a:rPr>
              <a:t>At </a:t>
            </a:r>
            <a:r>
              <a:rPr lang="en-GB" sz="1600" err="1">
                <a:latin typeface="+mj-lt"/>
              </a:rPr>
              <a:t>Lugwardine</a:t>
            </a:r>
            <a:r>
              <a:rPr lang="en-GB" sz="1600">
                <a:latin typeface="+mj-lt"/>
              </a:rPr>
              <a:t> Primary Academy teachers create a positive attitude to science learning within their classrooms and reinforce an expectation that all children can achieve high standards In science. Our whole school approach to the teaching and learning of science involves the following:</a:t>
            </a:r>
          </a:p>
          <a:p>
            <a:pPr marL="0" indent="0">
              <a:buNone/>
            </a:pPr>
            <a:endParaRPr lang="en-GB" sz="1600">
              <a:latin typeface="+mj-lt"/>
            </a:endParaRPr>
          </a:p>
          <a:p>
            <a:pPr marL="285750" indent="-285750">
              <a:buFont typeface="Arial" panose="020B0604020202020204" pitchFamily="34" charset="0"/>
              <a:buChar char="•"/>
            </a:pPr>
            <a:r>
              <a:rPr lang="en-GB" sz="1400">
                <a:latin typeface="+mj-lt"/>
              </a:rPr>
              <a:t>Science will be taught in planned topic blocks, in line with the National Curriculum, by the class teacher. Our strategy enables all pupils to be catered for through adapted planning suited to their abilities. </a:t>
            </a:r>
          </a:p>
          <a:p>
            <a:pPr marL="285750" indent="-285750">
              <a:buFont typeface="Arial" panose="020B0604020202020204" pitchFamily="34" charset="0"/>
              <a:buChar char="•"/>
            </a:pPr>
            <a:r>
              <a:rPr lang="en-GB" sz="1400">
                <a:latin typeface="+mj-lt"/>
              </a:rPr>
              <a:t>Through our planning, we create opportunities that encourage pupils to find out for themselves, by asking their own questions and giving them time and opportunities to use their scientific skills to find out the answers. Planning involves teachers creating highly engaging lessons and practical investigations.  	</a:t>
            </a:r>
          </a:p>
          <a:p>
            <a:pPr marL="285750" indent="-285750">
              <a:buFont typeface="Arial" panose="020B0604020202020204" pitchFamily="34" charset="0"/>
              <a:buChar char="•"/>
            </a:pPr>
            <a:r>
              <a:rPr lang="en-GB" sz="1400">
                <a:latin typeface="+mj-lt"/>
              </a:rPr>
              <a:t>The skills for working scientifically are embedded into lessons to ensure these skills are being developed throughout the pupils' school career. New vocabulary and challenging concepts are introduced through direct teaching. This is developed through the years, in keeping with the topics.</a:t>
            </a:r>
          </a:p>
          <a:p>
            <a:pPr marL="285750" indent="-285750">
              <a:buFont typeface="Arial" panose="020B0604020202020204" pitchFamily="34" charset="0"/>
              <a:buChar char="•"/>
            </a:pPr>
            <a:r>
              <a:rPr lang="en-GB" sz="1400">
                <a:latin typeface="+mj-lt"/>
              </a:rPr>
              <a:t>Teaching and learning builds upon the learning and skills developed during previous years. As the pupils' knowledge and understanding Increases, and they become more proficient In selecting, using scientific equipment, collating and Interpreting results, they become Increasingly confident In their growing ability to come to conclusions based on real evidence.</a:t>
            </a:r>
          </a:p>
          <a:p>
            <a:pPr marL="285750" indent="-285750">
              <a:buFont typeface="Arial" panose="020B0604020202020204" pitchFamily="34" charset="0"/>
              <a:buChar char="•"/>
            </a:pPr>
            <a:r>
              <a:rPr lang="en-GB" sz="1400">
                <a:latin typeface="+mj-lt"/>
              </a:rPr>
              <a:t>Pupils will use a range of resources to develop their knowledge and understanding that is integral to their learning and develop their understanding of working scientifically.</a:t>
            </a:r>
          </a:p>
          <a:p>
            <a:pPr marL="285750" indent="-285750">
              <a:buFont typeface="Arial" panose="020B0604020202020204" pitchFamily="34" charset="0"/>
              <a:buChar char="•"/>
            </a:pPr>
            <a:r>
              <a:rPr lang="en-GB" sz="1400">
                <a:latin typeface="+mj-lt"/>
              </a:rPr>
              <a:t>Pupils will be able to build on prior knowledge and link Ideas together, enabling them to question and become enquiry-based learners.</a:t>
            </a:r>
          </a:p>
          <a:p>
            <a:pPr marL="285750" indent="-285750">
              <a:buFont typeface="Arial" panose="020B0604020202020204" pitchFamily="34" charset="0"/>
              <a:buChar char="•"/>
            </a:pPr>
            <a:r>
              <a:rPr lang="en-GB" sz="1400">
                <a:latin typeface="+mj-lt"/>
              </a:rPr>
              <a:t>Through enrichment days, such as 'Science Week', we promote the profile of Science and allow time for our pupils to freely explore scientific topics.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pic>
        <p:nvPicPr>
          <p:cNvPr id="5" name="Picture 4">
            <a:extLst>
              <a:ext uri="{FF2B5EF4-FFF2-40B4-BE49-F238E27FC236}">
                <a16:creationId xmlns:a16="http://schemas.microsoft.com/office/drawing/2014/main" id="{C7516134-297D-4499-BF87-DB1E523196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6" name="Table 6">
            <a:extLst>
              <a:ext uri="{FF2B5EF4-FFF2-40B4-BE49-F238E27FC236}">
                <a16:creationId xmlns:a16="http://schemas.microsoft.com/office/drawing/2014/main" id="{5CACD4D5-8913-47BA-B4A1-F78FE3C4E44E}"/>
              </a:ext>
            </a:extLst>
          </p:cNvPr>
          <p:cNvGraphicFramePr>
            <a:graphicFrameLocks noGrp="1"/>
          </p:cNvGraphicFramePr>
          <p:nvPr>
            <p:extLst>
              <p:ext uri="{D42A27DB-BD31-4B8C-83A1-F6EECF244321}">
                <p14:modId xmlns:p14="http://schemas.microsoft.com/office/powerpoint/2010/main" val="3217327075"/>
              </p:ext>
            </p:extLst>
          </p:nvPr>
        </p:nvGraphicFramePr>
        <p:xfrm>
          <a:off x="254288" y="1057166"/>
          <a:ext cx="9444882" cy="5138250"/>
        </p:xfrm>
        <a:graphic>
          <a:graphicData uri="http://schemas.openxmlformats.org/drawingml/2006/table">
            <a:tbl>
              <a:tblPr firstRow="1" bandRow="1">
                <a:tableStyleId>{5940675A-B579-460E-94D1-54222C63F5DA}</a:tableStyleId>
              </a:tblPr>
              <a:tblGrid>
                <a:gridCol w="4722441">
                  <a:extLst>
                    <a:ext uri="{9D8B030D-6E8A-4147-A177-3AD203B41FA5}">
                      <a16:colId xmlns:a16="http://schemas.microsoft.com/office/drawing/2014/main" val="3973516204"/>
                    </a:ext>
                  </a:extLst>
                </a:gridCol>
                <a:gridCol w="901557">
                  <a:extLst>
                    <a:ext uri="{9D8B030D-6E8A-4147-A177-3AD203B41FA5}">
                      <a16:colId xmlns:a16="http://schemas.microsoft.com/office/drawing/2014/main" val="3435082894"/>
                    </a:ext>
                  </a:extLst>
                </a:gridCol>
                <a:gridCol w="2008414">
                  <a:extLst>
                    <a:ext uri="{9D8B030D-6E8A-4147-A177-3AD203B41FA5}">
                      <a16:colId xmlns:a16="http://schemas.microsoft.com/office/drawing/2014/main" val="3557320984"/>
                    </a:ext>
                  </a:extLst>
                </a:gridCol>
                <a:gridCol w="1812470">
                  <a:extLst>
                    <a:ext uri="{9D8B030D-6E8A-4147-A177-3AD203B41FA5}">
                      <a16:colId xmlns:a16="http://schemas.microsoft.com/office/drawing/2014/main" val="2804884093"/>
                    </a:ext>
                  </a:extLst>
                </a:gridCol>
              </a:tblGrid>
              <a:tr h="292005">
                <a:tc gridSpan="2">
                  <a:txBody>
                    <a:bodyPr/>
                    <a:lstStyle/>
                    <a:p>
                      <a:r>
                        <a:rPr lang="en-GB" sz="1400"/>
                        <a:t>BIG Question:</a:t>
                      </a:r>
                    </a:p>
                  </a:txBody>
                  <a:tcPr/>
                </a:tc>
                <a:tc hMerge="1">
                  <a:txBody>
                    <a:bodyPr/>
                    <a:lstStyle/>
                    <a:p>
                      <a:endParaRPr lang="en-GB"/>
                    </a:p>
                  </a:txBody>
                  <a:tcPr/>
                </a:tc>
                <a:tc>
                  <a:txBody>
                    <a:bodyPr/>
                    <a:lstStyle/>
                    <a:p>
                      <a:r>
                        <a:rPr lang="en-GB" sz="1400"/>
                        <a:t>Year:</a:t>
                      </a:r>
                    </a:p>
                  </a:txBody>
                  <a:tcPr/>
                </a:tc>
                <a:tc>
                  <a:txBody>
                    <a:bodyPr/>
                    <a:lstStyle/>
                    <a:p>
                      <a:r>
                        <a:rPr lang="en-GB" sz="1400"/>
                        <a:t>Term:</a:t>
                      </a:r>
                    </a:p>
                  </a:txBody>
                  <a:tcPr/>
                </a:tc>
                <a:extLst>
                  <a:ext uri="{0D108BD9-81ED-4DB2-BD59-A6C34878D82A}">
                    <a16:rowId xmlns:a16="http://schemas.microsoft.com/office/drawing/2014/main" val="3333603437"/>
                  </a:ext>
                </a:extLst>
              </a:tr>
              <a:tr h="722547">
                <a:tc gridSpan="4">
                  <a:txBody>
                    <a:bodyPr/>
                    <a:lstStyle/>
                    <a:p>
                      <a:r>
                        <a:rPr lang="en-GB" sz="1400"/>
                        <a:t>The key questions we explored in this unit:</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8418561"/>
                  </a:ext>
                </a:extLst>
              </a:tr>
              <a:tr h="484065">
                <a:tc gridSpan="4">
                  <a:txBody>
                    <a:bodyPr/>
                    <a:lstStyle/>
                    <a:p>
                      <a:r>
                        <a:rPr lang="en-GB" sz="1400"/>
                        <a:t>Opportunities for working scientifically:</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9298219"/>
                  </a:ext>
                </a:extLst>
              </a:tr>
              <a:tr h="851037">
                <a:tc>
                  <a:txBody>
                    <a:bodyPr/>
                    <a:lstStyle/>
                    <a:p>
                      <a:r>
                        <a:rPr lang="en-GB" sz="1400"/>
                        <a:t>Developing</a:t>
                      </a:r>
                    </a:p>
                    <a:p>
                      <a:r>
                        <a:rPr lang="en-GB" sz="1100"/>
                        <a:t>These children are not yet able to complete all the above</a:t>
                      </a:r>
                    </a:p>
                  </a:txBody>
                  <a:tcPr/>
                </a:tc>
                <a:tc gridSpan="3">
                  <a:txBody>
                    <a:bodyPr/>
                    <a:lstStyle/>
                    <a:p>
                      <a:r>
                        <a:rPr lang="en-GB" sz="1400"/>
                        <a:t>Exceeding</a:t>
                      </a:r>
                    </a:p>
                    <a:p>
                      <a:r>
                        <a:rPr lang="en-GB" sz="1100"/>
                        <a:t>These children can use their knowledge and understanding to complete all skills above and exceed within the tasks set for them.</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8168226"/>
                  </a:ext>
                </a:extLst>
              </a:tr>
              <a:tr h="1073727">
                <a:tc gridSpan="4">
                  <a:txBody>
                    <a:bodyPr/>
                    <a:lstStyle/>
                    <a:p>
                      <a:r>
                        <a:rPr lang="en-GB" sz="1400"/>
                        <a:t>Class Teacher </a:t>
                      </a:r>
                      <a:r>
                        <a:rPr lang="en-GB" sz="1200"/>
                        <a:t>– </a:t>
                      </a:r>
                      <a:r>
                        <a:rPr lang="en-GB" sz="1100"/>
                        <a:t>Any further actions as a response to assessment information? Any barriers to learning identified? </a:t>
                      </a: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1340381"/>
                  </a:ext>
                </a:extLst>
              </a:tr>
              <a:tr h="851037">
                <a:tc gridSpan="4">
                  <a:txBody>
                    <a:bodyPr/>
                    <a:lstStyle/>
                    <a:p>
                      <a:r>
                        <a:rPr lang="en-GB" sz="1400"/>
                        <a:t>Class Teacher </a:t>
                      </a:r>
                      <a:r>
                        <a:rPr lang="en-GB" sz="1200"/>
                        <a:t>– </a:t>
                      </a:r>
                      <a:r>
                        <a:rPr lang="en-GB" sz="1100"/>
                        <a:t>Anything which would have helped support you better in the teaching of this unit?</a:t>
                      </a: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6095777"/>
                  </a:ext>
                </a:extLst>
              </a:tr>
              <a:tr h="851037">
                <a:tc gridSpan="4">
                  <a:txBody>
                    <a:bodyPr/>
                    <a:lstStyle/>
                    <a:p>
                      <a:r>
                        <a:rPr lang="en-GB" sz="1400"/>
                        <a:t>Subject Leader comments:</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4953108"/>
                  </a:ext>
                </a:extLst>
              </a:tr>
            </a:tbl>
          </a:graphicData>
        </a:graphic>
      </p:graphicFrame>
    </p:spTree>
    <p:extLst>
      <p:ext uri="{BB962C8B-B14F-4D97-AF65-F5344CB8AC3E}">
        <p14:creationId xmlns:p14="http://schemas.microsoft.com/office/powerpoint/2010/main" val="3176803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a:solidFill>
                  <a:srgbClr val="0070C0"/>
                </a:solidFill>
                <a:latin typeface="+mj-lt"/>
              </a:rPr>
              <a:t>Subject Action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77C917BC-B5A0-5D5D-23FF-F7E2436EBE4B}"/>
              </a:ext>
            </a:extLst>
          </p:cNvPr>
          <p:cNvSpPr txBox="1"/>
          <p:nvPr/>
        </p:nvSpPr>
        <p:spPr>
          <a:xfrm>
            <a:off x="786552" y="1268458"/>
            <a:ext cx="8827712" cy="3600986"/>
          </a:xfrm>
          <a:prstGeom prst="rect">
            <a:avLst/>
          </a:prstGeom>
          <a:noFill/>
        </p:spPr>
        <p:txBody>
          <a:bodyPr wrap="square" rtlCol="0">
            <a:spAutoFit/>
          </a:bodyPr>
          <a:lstStyle/>
          <a:p>
            <a:r>
              <a:rPr lang="en-GB"/>
              <a:t>Review of 2021 – 2022 Action plan.</a:t>
            </a:r>
          </a:p>
          <a:p>
            <a:r>
              <a:rPr lang="en-GB" sz="1400"/>
              <a:t>Subject Progression:</a:t>
            </a:r>
          </a:p>
          <a:p>
            <a:r>
              <a:rPr lang="en-GB" sz="1000"/>
              <a:t>A new curriculum offer setting out a clear progression was created that teachers can use when planning. The curriculum offer shows prior and future learning, as well as sticky knowledge, suggested activities, key scientists and recommended reading.  Feedback from teachers was very supportive with many saying it had a positive impact on their planning, especially for science investigations. Along side a curriculum offer, year group long term plans and a curriculum map was introduced and updated on the website. </a:t>
            </a:r>
          </a:p>
          <a:p>
            <a:r>
              <a:rPr lang="en-GB" sz="1000"/>
              <a:t>To promote working scientifically and progression in disciplinary knowledge, each unit now was an overarching big question which the children are expected to answer at the end of the unit. Lesson objectives have also been changed to key questions to promote scientific enquiry and questioning. </a:t>
            </a:r>
          </a:p>
          <a:p>
            <a:r>
              <a:rPr lang="en-GB" sz="1400"/>
              <a:t>Assessment</a:t>
            </a:r>
          </a:p>
          <a:p>
            <a:r>
              <a:rPr lang="en-GB" sz="1000"/>
              <a:t>Through providing a new non negotiable document, children are expected to complete an elicitation activity at the start of the unit which is compared to the children's prior knowledge. A topic cover sheet was introduced to track where children were working scientifically however this form of assessment increased teacher workload and did not provide much information. Due to this It has been removed from the non negotiables. </a:t>
            </a:r>
          </a:p>
          <a:p>
            <a:r>
              <a:rPr lang="en-GB" sz="1000"/>
              <a:t>Assessment has been updated from the previously out of date rising stars assessments. Several assessments were trailed and now teachers now have access to </a:t>
            </a:r>
            <a:r>
              <a:rPr lang="en-GB" sz="1000" err="1"/>
              <a:t>Gramasarus</a:t>
            </a:r>
            <a:r>
              <a:rPr lang="en-GB" sz="1000"/>
              <a:t> assessments. These are to be completed at the end of a unit. Results for these assessments need to be recorded. </a:t>
            </a:r>
          </a:p>
          <a:p>
            <a:r>
              <a:rPr lang="en-GB" sz="1000"/>
              <a:t>Knowledge organisers have been trialled and are now starting to become a whole school expectation in science. </a:t>
            </a:r>
          </a:p>
          <a:p>
            <a:r>
              <a:rPr lang="en-GB" sz="1400"/>
              <a:t>Resources</a:t>
            </a:r>
            <a:r>
              <a:rPr lang="en-GB" sz="1000"/>
              <a:t> </a:t>
            </a:r>
          </a:p>
          <a:p>
            <a:r>
              <a:rPr lang="en-GB" sz="1000"/>
              <a:t>This is an area of science that needs the most work moving forwards. Equipment needs replacing. In addition data logging equipment needs to be purchased. </a:t>
            </a:r>
          </a:p>
          <a:p>
            <a:r>
              <a:rPr lang="en-GB" sz="1000"/>
              <a:t>A big focus of this objective is science displays in classrooms. They are now in each classroom. </a:t>
            </a:r>
          </a:p>
          <a:p>
            <a:r>
              <a:rPr lang="en-GB" sz="1400"/>
              <a:t>Monitoring </a:t>
            </a:r>
          </a:p>
          <a:p>
            <a:endParaRPr lang="en-GB" sz="1200"/>
          </a:p>
        </p:txBody>
      </p:sp>
    </p:spTree>
    <p:extLst>
      <p:ext uri="{BB962C8B-B14F-4D97-AF65-F5344CB8AC3E}">
        <p14:creationId xmlns:p14="http://schemas.microsoft.com/office/powerpoint/2010/main" val="3373280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3960" y="553485"/>
            <a:ext cx="7754393" cy="369332"/>
          </a:xfrm>
          <a:prstGeom prst="rect">
            <a:avLst/>
          </a:prstGeom>
          <a:noFill/>
        </p:spPr>
        <p:txBody>
          <a:bodyPr wrap="square">
            <a:spAutoFit/>
          </a:bodyPr>
          <a:lstStyle/>
          <a:p>
            <a:r>
              <a:rPr lang="en-GB" b="1">
                <a:solidFill>
                  <a:srgbClr val="0070C0"/>
                </a:solidFill>
                <a:latin typeface="+mj-lt"/>
              </a:rPr>
              <a:t>Subject Action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43040432"/>
              </p:ext>
            </p:extLst>
          </p:nvPr>
        </p:nvGraphicFramePr>
        <p:xfrm>
          <a:off x="826749" y="922816"/>
          <a:ext cx="8713579" cy="5839706"/>
        </p:xfrm>
        <a:graphic>
          <a:graphicData uri="http://schemas.openxmlformats.org/drawingml/2006/table">
            <a:tbl>
              <a:tblPr firstRow="1" firstCol="1" bandRow="1">
                <a:tableStyleId>{5940675A-B579-460E-94D1-54222C63F5DA}</a:tableStyleId>
              </a:tblPr>
              <a:tblGrid>
                <a:gridCol w="748552">
                  <a:extLst>
                    <a:ext uri="{9D8B030D-6E8A-4147-A177-3AD203B41FA5}">
                      <a16:colId xmlns:a16="http://schemas.microsoft.com/office/drawing/2014/main" val="1116404351"/>
                    </a:ext>
                  </a:extLst>
                </a:gridCol>
                <a:gridCol w="1405975">
                  <a:extLst>
                    <a:ext uri="{9D8B030D-6E8A-4147-A177-3AD203B41FA5}">
                      <a16:colId xmlns:a16="http://schemas.microsoft.com/office/drawing/2014/main" val="291741483"/>
                    </a:ext>
                  </a:extLst>
                </a:gridCol>
                <a:gridCol w="1603963">
                  <a:extLst>
                    <a:ext uri="{9D8B030D-6E8A-4147-A177-3AD203B41FA5}">
                      <a16:colId xmlns:a16="http://schemas.microsoft.com/office/drawing/2014/main" val="2356887708"/>
                    </a:ext>
                  </a:extLst>
                </a:gridCol>
                <a:gridCol w="931730">
                  <a:extLst>
                    <a:ext uri="{9D8B030D-6E8A-4147-A177-3AD203B41FA5}">
                      <a16:colId xmlns:a16="http://schemas.microsoft.com/office/drawing/2014/main" val="1401097433"/>
                    </a:ext>
                  </a:extLst>
                </a:gridCol>
                <a:gridCol w="757645">
                  <a:extLst>
                    <a:ext uri="{9D8B030D-6E8A-4147-A177-3AD203B41FA5}">
                      <a16:colId xmlns:a16="http://schemas.microsoft.com/office/drawing/2014/main" val="2334956429"/>
                    </a:ext>
                  </a:extLst>
                </a:gridCol>
                <a:gridCol w="836023">
                  <a:extLst>
                    <a:ext uri="{9D8B030D-6E8A-4147-A177-3AD203B41FA5}">
                      <a16:colId xmlns:a16="http://schemas.microsoft.com/office/drawing/2014/main" val="1355395122"/>
                    </a:ext>
                  </a:extLst>
                </a:gridCol>
                <a:gridCol w="1827595">
                  <a:extLst>
                    <a:ext uri="{9D8B030D-6E8A-4147-A177-3AD203B41FA5}">
                      <a16:colId xmlns:a16="http://schemas.microsoft.com/office/drawing/2014/main" val="1150418367"/>
                    </a:ext>
                  </a:extLst>
                </a:gridCol>
                <a:gridCol w="602096">
                  <a:extLst>
                    <a:ext uri="{9D8B030D-6E8A-4147-A177-3AD203B41FA5}">
                      <a16:colId xmlns:a16="http://schemas.microsoft.com/office/drawing/2014/main" val="2313765825"/>
                    </a:ext>
                  </a:extLst>
                </a:gridCol>
              </a:tblGrid>
              <a:tr h="529171">
                <a:tc>
                  <a:txBody>
                    <a:bodyPr/>
                    <a:lstStyle/>
                    <a:p>
                      <a:pPr>
                        <a:lnSpc>
                          <a:spcPct val="107000"/>
                        </a:lnSpc>
                        <a:spcAft>
                          <a:spcPts val="800"/>
                        </a:spcAft>
                      </a:pPr>
                      <a:r>
                        <a:rPr lang="en-US" sz="1100">
                          <a:solidFill>
                            <a:schemeClr val="bg1"/>
                          </a:solidFill>
                          <a:effectLst/>
                        </a:rPr>
                        <a:t>Action</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Success criteria</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Action needed</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Responsibility and cost</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Timescale</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Monitoring </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Evaluation</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RAG</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extLst>
                  <a:ext uri="{0D108BD9-81ED-4DB2-BD59-A6C34878D82A}">
                    <a16:rowId xmlns:a16="http://schemas.microsoft.com/office/drawing/2014/main" val="80856012"/>
                  </a:ext>
                </a:extLst>
              </a:tr>
              <a:tr h="1397988">
                <a:tc>
                  <a:txBody>
                    <a:bodyPr/>
                    <a:lstStyle/>
                    <a:p>
                      <a:pPr>
                        <a:lnSpc>
                          <a:spcPct val="107000"/>
                        </a:lnSpc>
                        <a:spcAft>
                          <a:spcPts val="800"/>
                        </a:spcAft>
                      </a:pPr>
                      <a:r>
                        <a:rPr lang="en-US" sz="900">
                          <a:effectLst/>
                        </a:rPr>
                        <a:t> Assessment</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Elicitation activities</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Knowledge organisers</a:t>
                      </a: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End of unit assessments</a:t>
                      </a: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End of unit feedback.</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Trail of test free assessment.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1418590534"/>
                  </a:ext>
                </a:extLst>
              </a:tr>
              <a:tr h="1674934">
                <a:tc>
                  <a:txBody>
                    <a:bodyPr/>
                    <a:lstStyle/>
                    <a:p>
                      <a:pPr>
                        <a:lnSpc>
                          <a:spcPct val="107000"/>
                        </a:lnSpc>
                        <a:spcAft>
                          <a:spcPts val="800"/>
                        </a:spcAft>
                      </a:pPr>
                      <a:r>
                        <a:rPr lang="en-US" sz="900">
                          <a:effectLst/>
                        </a:rPr>
                        <a:t> Resources</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Science displays to be in every classroom. </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Resources to be audited and replacements and gaps to be ordered. </a:t>
                      </a: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Resources to be clearly labelled and easy to find in a central location.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r>
                        <a:rPr lang="en-GB" sz="900" b="0" i="0">
                          <a:solidFill>
                            <a:srgbClr val="000000"/>
                          </a:solidFill>
                          <a:effectLst/>
                          <a:latin typeface="Calibri" panose="020F0502020204030204" pitchFamily="34" charset="0"/>
                        </a:rPr>
                        <a:t>All classrooms have a science working wall including  the ‘BIG Question’ and the key vocabulary. </a:t>
                      </a:r>
                    </a:p>
                    <a:p>
                      <a:pPr>
                        <a:lnSpc>
                          <a:spcPct val="107000"/>
                        </a:lnSpc>
                        <a:spcAft>
                          <a:spcPts val="800"/>
                        </a:spcAft>
                      </a:pPr>
                      <a:endParaRPr lang="en-GB" sz="900" b="0" i="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b="0" i="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0" i="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Equipment to be labelled. </a:t>
                      </a:r>
                    </a:p>
                  </a:txBody>
                  <a:tcPr marL="54232" marR="54232" marT="56742" marB="56742"/>
                </a:tc>
                <a:tc>
                  <a:txBody>
                    <a:bodyPr/>
                    <a:lstStyle/>
                    <a:p>
                      <a:pPr>
                        <a:lnSpc>
                          <a:spcPct val="107000"/>
                        </a:lnSpc>
                        <a:spcAft>
                          <a:spcPts val="800"/>
                        </a:spcAft>
                      </a:pPr>
                      <a:r>
                        <a:rPr lang="en-US" sz="900">
                          <a:effectLst/>
                        </a:rPr>
                        <a:t> Class teachers</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WL – Cost TBC</a:t>
                      </a:r>
                    </a:p>
                    <a:p>
                      <a:pPr>
                        <a:lnSpc>
                          <a:spcPct val="107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WL – No cost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September 2022 </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Oct 2022</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Oct 2022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Learning walks.</a:t>
                      </a:r>
                    </a:p>
                    <a:p>
                      <a:pPr>
                        <a:lnSpc>
                          <a:spcPct val="107000"/>
                        </a:lnSpc>
                        <a:spcAft>
                          <a:spcPts val="800"/>
                        </a:spcAft>
                      </a:pPr>
                      <a:endParaRPr lang="en-US" sz="900">
                        <a:effectLst/>
                      </a:endParaRPr>
                    </a:p>
                    <a:p>
                      <a:pPr>
                        <a:lnSpc>
                          <a:spcPct val="107000"/>
                        </a:lnSpc>
                        <a:spcAft>
                          <a:spcPts val="800"/>
                        </a:spcAft>
                      </a:pPr>
                      <a:endParaRPr lang="en-US" sz="900">
                        <a:effectLst/>
                      </a:endParaRPr>
                    </a:p>
                    <a:p>
                      <a:pPr>
                        <a:lnSpc>
                          <a:spcPct val="107000"/>
                        </a:lnSpc>
                        <a:spcAft>
                          <a:spcPts val="800"/>
                        </a:spcAft>
                      </a:pPr>
                      <a:r>
                        <a:rPr lang="en-US" sz="900">
                          <a:effectLst/>
                        </a:rPr>
                        <a:t>Audit and end of unit feedback.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1406886427"/>
                  </a:ext>
                </a:extLst>
              </a:tr>
              <a:tr h="1674934">
                <a:tc>
                  <a:txBody>
                    <a:bodyPr/>
                    <a:lstStyle/>
                    <a:p>
                      <a:pPr>
                        <a:lnSpc>
                          <a:spcPct val="107000"/>
                        </a:lnSpc>
                        <a:spcAft>
                          <a:spcPts val="800"/>
                        </a:spcAft>
                      </a:pPr>
                      <a:r>
                        <a:rPr lang="en-US" sz="900">
                          <a:effectLst/>
                        </a:rPr>
                        <a:t> To promote science across the school.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To have a communal science curriculum display</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To run a STEM/ Science club after school.</a:t>
                      </a:r>
                    </a:p>
                    <a:p>
                      <a:pPr>
                        <a:lnSpc>
                          <a:spcPct val="107000"/>
                        </a:lnSpc>
                        <a:spcAft>
                          <a:spcPts val="8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To have a science day across the whole school.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Knowledge </a:t>
                      </a:r>
                      <a:r>
                        <a:rPr lang="en-US" sz="900" err="1">
                          <a:effectLst/>
                        </a:rPr>
                        <a:t>organsiers</a:t>
                      </a:r>
                      <a:endParaRPr lang="en-US" sz="900">
                        <a:effectLst/>
                      </a:endParaRPr>
                    </a:p>
                    <a:p>
                      <a:pPr>
                        <a:lnSpc>
                          <a:spcPct val="107000"/>
                        </a:lnSpc>
                        <a:spcAft>
                          <a:spcPts val="800"/>
                        </a:spcAft>
                      </a:pPr>
                      <a:r>
                        <a:rPr lang="en-US" sz="900">
                          <a:effectLst/>
                        </a:rPr>
                        <a:t>Scientist of the Year </a:t>
                      </a:r>
                    </a:p>
                    <a:p>
                      <a:pPr>
                        <a:lnSpc>
                          <a:spcPct val="107000"/>
                        </a:lnSpc>
                        <a:spcAft>
                          <a:spcPts val="800"/>
                        </a:spcAft>
                      </a:pPr>
                      <a:endParaRPr lang="en-US" sz="900">
                        <a:effectLst/>
                      </a:endParaRPr>
                    </a:p>
                    <a:p>
                      <a:pPr>
                        <a:lnSpc>
                          <a:spcPct val="107000"/>
                        </a:lnSpc>
                        <a:spcAft>
                          <a:spcPts val="800"/>
                        </a:spcAft>
                      </a:pPr>
                      <a:endParaRPr lang="en-US" sz="900">
                        <a:effectLst/>
                      </a:endParaRPr>
                    </a:p>
                    <a:p>
                      <a:pPr>
                        <a:lnSpc>
                          <a:spcPct val="107000"/>
                        </a:lnSpc>
                        <a:spcAft>
                          <a:spcPts val="800"/>
                        </a:spcAft>
                      </a:pPr>
                      <a:endParaRPr lang="en-US" sz="900">
                        <a:effectLst/>
                      </a:endParaRPr>
                    </a:p>
                  </a:txBody>
                  <a:tcPr marL="54232" marR="54232" marT="56742" marB="56742"/>
                </a:tc>
                <a:tc>
                  <a:txBody>
                    <a:bodyPr/>
                    <a:lstStyle/>
                    <a:p>
                      <a:pPr>
                        <a:lnSpc>
                          <a:spcPct val="107000"/>
                        </a:lnSpc>
                        <a:spcAft>
                          <a:spcPts val="800"/>
                        </a:spcAft>
                      </a:pPr>
                      <a:r>
                        <a:rPr lang="en-US" sz="900">
                          <a:effectLst/>
                        </a:rPr>
                        <a:t> WL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Oct 2022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317739081"/>
                  </a:ext>
                </a:extLst>
              </a:tr>
            </a:tbl>
          </a:graphicData>
        </a:graphic>
      </p:graphicFrame>
    </p:spTree>
    <p:extLst>
      <p:ext uri="{BB962C8B-B14F-4D97-AF65-F5344CB8AC3E}">
        <p14:creationId xmlns:p14="http://schemas.microsoft.com/office/powerpoint/2010/main" val="2339745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a:solidFill>
                  <a:srgbClr val="0070C0"/>
                </a:solidFill>
                <a:latin typeface="+mj-lt"/>
              </a:rPr>
              <a:t>Details of extra-curricular activities (trips/clubs)</a:t>
            </a:r>
          </a:p>
          <a:p>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Primary Academy we provide</a:t>
            </a:r>
            <a:r>
              <a:rPr kumimoji="0" lang="en-GB" altLang="en-US" sz="1600" b="0" i="0" u="none" strike="noStrike" kern="1200" cap="none" spc="0" normalizeH="0" noProof="0">
                <a:ln>
                  <a:noFill/>
                </a:ln>
                <a:solidFill>
                  <a:prstClr val="black"/>
                </a:solidFill>
                <a:effectLst/>
                <a:uLnTx/>
                <a:uFillTx/>
                <a:latin typeface="Calibri" panose="020F0502020204030204" pitchFamily="34" charset="0"/>
                <a:ea typeface="+mn-ea"/>
                <a:cs typeface="+mn-cs"/>
              </a:rPr>
              <a:t> a Science club each half term, ran by Mrs Philp. </a:t>
            </a: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24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2831544"/>
          </a:xfrm>
          <a:prstGeom prst="rect">
            <a:avLst/>
          </a:prstGeom>
          <a:noFill/>
        </p:spPr>
        <p:txBody>
          <a:bodyPr wrap="square">
            <a:spAutoFit/>
          </a:bodyPr>
          <a:lstStyle/>
          <a:p>
            <a:r>
              <a:rPr lang="en-GB" b="1">
                <a:solidFill>
                  <a:srgbClr val="0070C0"/>
                </a:solidFill>
                <a:latin typeface="+mj-lt"/>
              </a:rPr>
              <a:t>Subject Impact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Light" panose="020F0302020204030204"/>
                <a:ea typeface="+mn-ea"/>
                <a:cs typeface="+mn-cs"/>
              </a:rPr>
              <a:t>At </a:t>
            </a:r>
            <a:r>
              <a:rPr kumimoji="0" lang="en-GB" sz="1600" b="0" i="0" u="none" strike="noStrike" kern="1200" cap="none" spc="0" normalizeH="0" baseline="0" noProof="0" err="1">
                <a:ln>
                  <a:noFill/>
                </a:ln>
                <a:solidFill>
                  <a:prstClr val="black"/>
                </a:solidFill>
                <a:effectLst/>
                <a:uLnTx/>
                <a:uFillTx/>
                <a:latin typeface="Calibri Light" panose="020F0302020204030204"/>
                <a:ea typeface="+mn-ea"/>
                <a:cs typeface="+mn-cs"/>
              </a:rPr>
              <a:t>Lugwardine</a:t>
            </a:r>
            <a:r>
              <a:rPr kumimoji="0" lang="en-GB" sz="1600" b="0" i="0" u="none" strike="noStrike" kern="1200" cap="none" spc="0" normalizeH="0" baseline="0" noProof="0">
                <a:ln>
                  <a:noFill/>
                </a:ln>
                <a:solidFill>
                  <a:prstClr val="black"/>
                </a:solidFill>
                <a:effectLst/>
                <a:uLnTx/>
                <a:uFillTx/>
                <a:latin typeface="Calibri Light" panose="020F0302020204030204"/>
                <a:ea typeface="+mn-ea"/>
                <a:cs typeface="+mn-cs"/>
              </a:rPr>
              <a:t> Primary Academy most pupils will achieve age related expectations in Science by the end of the cohort year. This will be evidenced through formative assessments made by teachers and summative assessments at the end of each topic. Pupils will have a richer vocabulary and will retain key learning which they can demonstrate as they move through the school. They will be able to question ideas, reflect on their knowledge and work collaboratively and practically to carry out investigations and experiments.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Light" panose="020F0302020204030204"/>
                <a:ea typeface="+mn-ea"/>
                <a:cs typeface="+mn-cs"/>
              </a:rPr>
              <a:t>Our successful approach to the teaching and learning of Science results in a fun, engaging, high quality science education which provides pupils with the foundations for understanding the world. Our science and teaching will lead high aspirations in pupils, that will equip them for further study and work.</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B04776B4-2F1F-1F63-10CE-63B86247CB91}"/>
              </a:ext>
            </a:extLst>
          </p:cNvPr>
          <p:cNvSpPr txBox="1"/>
          <p:nvPr/>
        </p:nvSpPr>
        <p:spPr>
          <a:xfrm>
            <a:off x="786551" y="1637790"/>
            <a:ext cx="6186948" cy="3416320"/>
          </a:xfrm>
          <a:prstGeom prst="rect">
            <a:avLst/>
          </a:prstGeom>
          <a:noFill/>
        </p:spPr>
        <p:txBody>
          <a:bodyPr wrap="square">
            <a:spAutoFit/>
          </a:bodyPr>
          <a:lstStyle/>
          <a:p>
            <a:r>
              <a:rPr lang="en-GB" b="0" i="0">
                <a:solidFill>
                  <a:srgbClr val="000000"/>
                </a:solidFill>
                <a:effectLst/>
                <a:latin typeface="Times New Roman" panose="02020603050405020304" pitchFamily="18" charset="0"/>
              </a:rPr>
              <a:t>Children will develop scientific knowledge and conceptual understanding in biology, chemistry and physics </a:t>
            </a:r>
          </a:p>
          <a:p>
            <a:endParaRPr lang="en-GB">
              <a:solidFill>
                <a:srgbClr val="000000"/>
              </a:solidFill>
              <a:latin typeface="Times New Roman" panose="02020603050405020304" pitchFamily="18" charset="0"/>
            </a:endParaRPr>
          </a:p>
          <a:p>
            <a:r>
              <a:rPr lang="en-GB" b="0" i="0">
                <a:solidFill>
                  <a:srgbClr val="000000"/>
                </a:solidFill>
                <a:effectLst/>
                <a:latin typeface="Times New Roman" panose="02020603050405020304" pitchFamily="18" charset="0"/>
              </a:rPr>
              <a:t>Children will develop a clear understanding of carrying out scientific enquiries to answer questions about the world around them </a:t>
            </a:r>
          </a:p>
          <a:p>
            <a:endParaRPr lang="en-GB">
              <a:solidFill>
                <a:srgbClr val="000000"/>
              </a:solidFill>
              <a:latin typeface="Times New Roman" panose="02020603050405020304" pitchFamily="18" charset="0"/>
            </a:endParaRPr>
          </a:p>
          <a:p>
            <a:r>
              <a:rPr lang="en-GB" b="0" i="0">
                <a:solidFill>
                  <a:srgbClr val="000000"/>
                </a:solidFill>
                <a:effectLst/>
                <a:latin typeface="Times New Roman" panose="02020603050405020304" pitchFamily="18" charset="0"/>
              </a:rPr>
              <a:t>Children are equipped with the scientific knowledge required to understand the uses and implications of science, today and for the future </a:t>
            </a:r>
          </a:p>
          <a:p>
            <a:endParaRPr lang="en-GB">
              <a:solidFill>
                <a:srgbClr val="000000"/>
              </a:solidFill>
              <a:latin typeface="Times New Roman" panose="02020603050405020304" pitchFamily="18" charset="0"/>
            </a:endParaRPr>
          </a:p>
          <a:p>
            <a:r>
              <a:rPr lang="en-GB" b="0" i="0">
                <a:solidFill>
                  <a:srgbClr val="000000"/>
                </a:solidFill>
                <a:effectLst/>
                <a:latin typeface="Times New Roman" panose="02020603050405020304" pitchFamily="18" charset="0"/>
              </a:rPr>
              <a:t>Children will know about a range of important scientists</a:t>
            </a:r>
            <a:endParaRPr lang="en-GB"/>
          </a:p>
        </p:txBody>
      </p:sp>
      <p:cxnSp>
        <p:nvCxnSpPr>
          <p:cNvPr id="6" name="Straight Connector 5">
            <a:extLst>
              <a:ext uri="{FF2B5EF4-FFF2-40B4-BE49-F238E27FC236}">
                <a16:creationId xmlns:a16="http://schemas.microsoft.com/office/drawing/2014/main" id="{92495C76-8EE9-0545-172F-3F63AA23E71E}"/>
              </a:ext>
            </a:extLst>
          </p:cNvPr>
          <p:cNvCxnSpPr>
            <a:cxnSpLocks/>
          </p:cNvCxnSpPr>
          <p:nvPr/>
        </p:nvCxnSpPr>
        <p:spPr>
          <a:xfrm>
            <a:off x="6836504" y="1681401"/>
            <a:ext cx="0" cy="3544719"/>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76B839A-07CD-8542-0E99-CEE1A95C02E4}"/>
              </a:ext>
            </a:extLst>
          </p:cNvPr>
          <p:cNvSpPr txBox="1"/>
          <p:nvPr/>
        </p:nvSpPr>
        <p:spPr>
          <a:xfrm>
            <a:off x="6973499" y="1683155"/>
            <a:ext cx="6186948" cy="3416320"/>
          </a:xfrm>
          <a:prstGeom prst="rect">
            <a:avLst/>
          </a:prstGeom>
          <a:noFill/>
        </p:spPr>
        <p:txBody>
          <a:bodyPr wrap="square">
            <a:spAutoFit/>
          </a:bodyPr>
          <a:lstStyle/>
          <a:p>
            <a:r>
              <a:rPr lang="en-GB"/>
              <a:t>Scientific knowledge</a:t>
            </a:r>
          </a:p>
          <a:p>
            <a:endParaRPr lang="en-GB"/>
          </a:p>
          <a:p>
            <a:endParaRPr lang="en-GB"/>
          </a:p>
          <a:p>
            <a:r>
              <a:rPr lang="en-GB"/>
              <a:t>Scientific enquiries </a:t>
            </a:r>
          </a:p>
          <a:p>
            <a:endParaRPr lang="en-GB"/>
          </a:p>
          <a:p>
            <a:endParaRPr lang="en-GB"/>
          </a:p>
          <a:p>
            <a:endParaRPr lang="en-GB"/>
          </a:p>
          <a:p>
            <a:r>
              <a:rPr lang="en-GB"/>
              <a:t>Uses and implications</a:t>
            </a:r>
          </a:p>
          <a:p>
            <a:endParaRPr lang="en-GB"/>
          </a:p>
          <a:p>
            <a:endParaRPr lang="en-GB"/>
          </a:p>
          <a:p>
            <a:endParaRPr lang="en-GB"/>
          </a:p>
          <a:p>
            <a:r>
              <a:rPr lang="en-GB"/>
              <a:t>Scientists</a:t>
            </a:r>
          </a:p>
        </p:txBody>
      </p:sp>
    </p:spTree>
    <p:extLst>
      <p:ext uri="{BB962C8B-B14F-4D97-AF65-F5344CB8AC3E}">
        <p14:creationId xmlns:p14="http://schemas.microsoft.com/office/powerpoint/2010/main" val="73973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pic>
        <p:nvPicPr>
          <p:cNvPr id="5" name="Picture 4">
            <a:extLst>
              <a:ext uri="{FF2B5EF4-FFF2-40B4-BE49-F238E27FC236}">
                <a16:creationId xmlns:a16="http://schemas.microsoft.com/office/drawing/2014/main" id="{C7516134-297D-4499-BF87-DB1E523196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8" name="TextBox 7">
            <a:extLst>
              <a:ext uri="{FF2B5EF4-FFF2-40B4-BE49-F238E27FC236}">
                <a16:creationId xmlns:a16="http://schemas.microsoft.com/office/drawing/2014/main" id="{D05F61D4-F1F7-4C02-9F8A-1DAA93B2A395}"/>
              </a:ext>
            </a:extLst>
          </p:cNvPr>
          <p:cNvSpPr txBox="1"/>
          <p:nvPr/>
        </p:nvSpPr>
        <p:spPr>
          <a:xfrm>
            <a:off x="243403" y="1057166"/>
            <a:ext cx="9605117" cy="5139869"/>
          </a:xfrm>
          <a:prstGeom prst="rect">
            <a:avLst/>
          </a:prstGeom>
          <a:noFill/>
        </p:spPr>
        <p:txBody>
          <a:bodyPr wrap="square">
            <a:spAutoFit/>
          </a:bodyPr>
          <a:lstStyle/>
          <a:p>
            <a:pPr algn="ctr">
              <a:spcBef>
                <a:spcPts val="1200"/>
              </a:spcBef>
            </a:pPr>
            <a:r>
              <a:rPr lang="en-GB" sz="16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Non-negotiables</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Science should be taught weekly with planning saved to SharePoint.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Each science topic will need to have an overarching ‘BIG Question’ such as ‘why do animals have skeletons?’ used for the Year 3 Animals including Humans’ topic. Suggestions for these ‘BIG Questions’ can be found on the curriculum map on SharePoint for each topic.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Each topic should start with an elicitation activity to assess the children’s prior knowledge. This assessment should then inform your planning for the new topic and help you identify any existing misconceptions the children might have. Your elicitation activity should also promote an opportunity for the children to raise their own scientific questions about the new topic. To achieve this, it is recommended the elicitation activity is completed at the end of the half term prior to starting your new science topic. Elicitation activities could include: a mind map with the big question in the middle and KWL grids. Examples of these activities can be found on SharePoint and in the assessment folder.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To promote enquiry, each science lesson will need a ‘key question’ that the children will be exploring. The key question must be put in the book for each lesson. The key question replaces the traditional learning objective. Children should answer this question as a plenary in their books.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At the end of a topic the children must complete an end of topic assessment which can be found on SharePoint. Teachers should then complete an end of unit feedback sheet reporting which children are working below expected standard and above. The feedback sheet also provides the opportunity to make comment on any barriers identified to the children's learning as well as any support or resources which would have helped in the teaching of this unit.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Knowledge organisers – From May 2022 each topic will need a KO which is shared with both parents and the children in the class. KO sets out in detail what we want children to know by heart by the end of the topic. We expect the majority of children to be able to recall all of the information on the KO by the end of the unit of work. The children at the start or the end of a lesson can use the KO to take part in low-stakes quizzes (some created by the teacher others created by their peers) using their KO for retrieving the information, or writing down the dates for key events in a timeline from the KO. It could be free recall, where students write down everything that they can remember on the topic, before checking the KO, or perhaps filling in a blank (or partially blank) KO. Taking part in these activities with the KO help children stretch their long-term memory and develop their recall of key information. </a:t>
            </a:r>
          </a:p>
          <a:p>
            <a:pPr algn="l" rtl="0" fontAlgn="base"/>
            <a:r>
              <a:rPr lang="en-GB" sz="1050" b="0" i="0">
                <a:solidFill>
                  <a:srgbClr val="000000"/>
                </a:solidFill>
                <a:effectLst/>
                <a:latin typeface="Calibri" panose="020F0502020204030204" pitchFamily="34" charset="0"/>
              </a:rPr>
              <a:t> </a:t>
            </a:r>
            <a:endParaRPr lang="en-GB" sz="1050"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050" b="0" i="0">
                <a:solidFill>
                  <a:srgbClr val="000000"/>
                </a:solidFill>
                <a:effectLst/>
                <a:latin typeface="Calibri" panose="020F0502020204030204" pitchFamily="34" charset="0"/>
              </a:rPr>
              <a:t>Science displays – from September 2022 it will be required that all classrooms have a science working wall. The working wall must include the ‘BIG Question’ and the key vocabulary. Teachers may also want to include the key questions from their current unit. </a:t>
            </a:r>
            <a:r>
              <a:rPr lang="en-GB" sz="1800" b="0" i="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24621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pic>
        <p:nvPicPr>
          <p:cNvPr id="5" name="Picture 4">
            <a:extLst>
              <a:ext uri="{FF2B5EF4-FFF2-40B4-BE49-F238E27FC236}">
                <a16:creationId xmlns:a16="http://schemas.microsoft.com/office/drawing/2014/main" id="{C7516134-297D-4499-BF87-DB1E523196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7" name="TextBox 6">
            <a:extLst>
              <a:ext uri="{FF2B5EF4-FFF2-40B4-BE49-F238E27FC236}">
                <a16:creationId xmlns:a16="http://schemas.microsoft.com/office/drawing/2014/main" id="{472A2DCF-B2CA-4FC9-AA4F-1608FC2CB006}"/>
              </a:ext>
            </a:extLst>
          </p:cNvPr>
          <p:cNvSpPr txBox="1"/>
          <p:nvPr/>
        </p:nvSpPr>
        <p:spPr>
          <a:xfrm>
            <a:off x="516585" y="732792"/>
            <a:ext cx="8436008" cy="762089"/>
          </a:xfrm>
          <a:prstGeom prst="rect">
            <a:avLst/>
          </a:prstGeom>
          <a:noFill/>
        </p:spPr>
        <p:txBody>
          <a:bodyPr wrap="square">
            <a:spAutoFit/>
          </a:bodyPr>
          <a:lstStyle/>
          <a:p>
            <a:pPr algn="l">
              <a:spcAft>
                <a:spcPts val="0"/>
              </a:spcAft>
            </a:pPr>
            <a:endParaRPr lang="en-GB" sz="1400">
              <a:solidFill>
                <a:srgbClr val="000000"/>
              </a:solidFill>
              <a:latin typeface="Calibri" panose="020F0502020204030204" pitchFamily="34" charset="0"/>
            </a:endParaRPr>
          </a:p>
          <a:p>
            <a:pPr algn="l">
              <a:spcAft>
                <a:spcPts val="0"/>
              </a:spcAft>
            </a:pPr>
            <a:endParaRPr lang="en-GB" sz="1400">
              <a:solidFill>
                <a:srgbClr val="000000"/>
              </a:solidFill>
              <a:latin typeface="Calibri" panose="020F0502020204030204" pitchFamily="34" charset="0"/>
            </a:endParaRPr>
          </a:p>
          <a:p>
            <a:pPr algn="l">
              <a:spcAft>
                <a:spcPts val="0"/>
              </a:spcAft>
            </a:pPr>
            <a:endParaRPr lang="en-GB" sz="1400" b="0" i="0">
              <a:solidFill>
                <a:srgbClr val="000000"/>
              </a:solidFill>
              <a:effectLst/>
              <a:latin typeface="Calibri" panose="020F0502020204030204" pitchFamily="34" charset="0"/>
            </a:endParaRPr>
          </a:p>
        </p:txBody>
      </p:sp>
      <p:pic>
        <p:nvPicPr>
          <p:cNvPr id="9" name="Picture 8">
            <a:extLst>
              <a:ext uri="{FF2B5EF4-FFF2-40B4-BE49-F238E27FC236}">
                <a16:creationId xmlns:a16="http://schemas.microsoft.com/office/drawing/2014/main" id="{751AF8A6-6248-46CB-8C1B-B3D33A29FB74}"/>
              </a:ext>
            </a:extLst>
          </p:cNvPr>
          <p:cNvPicPr>
            <a:picLocks noChangeAspect="1"/>
          </p:cNvPicPr>
          <p:nvPr/>
        </p:nvPicPr>
        <p:blipFill rotWithShape="1">
          <a:blip r:embed="rId5"/>
          <a:srcRect t="10863"/>
          <a:stretch/>
        </p:blipFill>
        <p:spPr>
          <a:xfrm>
            <a:off x="577545" y="1600616"/>
            <a:ext cx="8495627" cy="5257384"/>
          </a:xfrm>
          <a:prstGeom prst="rect">
            <a:avLst/>
          </a:prstGeom>
        </p:spPr>
      </p:pic>
      <p:sp>
        <p:nvSpPr>
          <p:cNvPr id="11" name="Rectangle 10">
            <a:extLst>
              <a:ext uri="{FF2B5EF4-FFF2-40B4-BE49-F238E27FC236}">
                <a16:creationId xmlns:a16="http://schemas.microsoft.com/office/drawing/2014/main" id="{869680C8-01FA-4706-A390-6F450194251A}"/>
              </a:ext>
            </a:extLst>
          </p:cNvPr>
          <p:cNvSpPr/>
          <p:nvPr/>
        </p:nvSpPr>
        <p:spPr>
          <a:xfrm>
            <a:off x="862760" y="1612335"/>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are animals like?</a:t>
            </a:r>
          </a:p>
        </p:txBody>
      </p:sp>
      <p:sp>
        <p:nvSpPr>
          <p:cNvPr id="12" name="Rectangle 11">
            <a:extLst>
              <a:ext uri="{FF2B5EF4-FFF2-40B4-BE49-F238E27FC236}">
                <a16:creationId xmlns:a16="http://schemas.microsoft.com/office/drawing/2014/main" id="{1990ADFC-51B0-442A-AA0A-0C24A2B46045}"/>
              </a:ext>
            </a:extLst>
          </p:cNvPr>
          <p:cNvSpPr/>
          <p:nvPr/>
        </p:nvSpPr>
        <p:spPr>
          <a:xfrm>
            <a:off x="873588" y="2396905"/>
            <a:ext cx="922020" cy="4419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Do living things change or stay the same?</a:t>
            </a:r>
          </a:p>
        </p:txBody>
      </p:sp>
      <p:sp>
        <p:nvSpPr>
          <p:cNvPr id="13" name="Rectangle 12">
            <a:extLst>
              <a:ext uri="{FF2B5EF4-FFF2-40B4-BE49-F238E27FC236}">
                <a16:creationId xmlns:a16="http://schemas.microsoft.com/office/drawing/2014/main" id="{B2365792-0678-4FFA-870D-BCF053F14AAF}"/>
              </a:ext>
            </a:extLst>
          </p:cNvPr>
          <p:cNvSpPr/>
          <p:nvPr/>
        </p:nvSpPr>
        <p:spPr>
          <a:xfrm>
            <a:off x="824660" y="3208020"/>
            <a:ext cx="969154"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is a healthy diet and why is it important?</a:t>
            </a:r>
          </a:p>
          <a:p>
            <a:pPr algn="ctr"/>
            <a:r>
              <a:rPr lang="en-GB" sz="900">
                <a:solidFill>
                  <a:srgbClr val="00529C"/>
                </a:solidFill>
              </a:rPr>
              <a:t>Why do animals have skeletons?</a:t>
            </a:r>
          </a:p>
        </p:txBody>
      </p:sp>
      <p:sp>
        <p:nvSpPr>
          <p:cNvPr id="14" name="Rectangle 13">
            <a:extLst>
              <a:ext uri="{FF2B5EF4-FFF2-40B4-BE49-F238E27FC236}">
                <a16:creationId xmlns:a16="http://schemas.microsoft.com/office/drawing/2014/main" id="{C8A2C528-48B8-4EB2-A203-B0C4A07E332E}"/>
              </a:ext>
            </a:extLst>
          </p:cNvPr>
          <p:cNvSpPr/>
          <p:nvPr/>
        </p:nvSpPr>
        <p:spPr>
          <a:xfrm>
            <a:off x="832828" y="3907693"/>
            <a:ext cx="783160" cy="31451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rgbClr val="00529C"/>
                </a:solidFill>
              </a:rPr>
              <a:t>What do our bodies do</a:t>
            </a:r>
          </a:p>
        </p:txBody>
      </p:sp>
      <p:sp>
        <p:nvSpPr>
          <p:cNvPr id="15" name="Rectangle 14">
            <a:extLst>
              <a:ext uri="{FF2B5EF4-FFF2-40B4-BE49-F238E27FC236}">
                <a16:creationId xmlns:a16="http://schemas.microsoft.com/office/drawing/2014/main" id="{4907018C-96A0-4053-B39C-CE7CD44B1FCC}"/>
              </a:ext>
            </a:extLst>
          </p:cNvPr>
          <p:cNvSpPr/>
          <p:nvPr/>
        </p:nvSpPr>
        <p:spPr>
          <a:xfrm>
            <a:off x="817040" y="4769607"/>
            <a:ext cx="922020" cy="266797"/>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Do all plants and animals</a:t>
            </a:r>
          </a:p>
        </p:txBody>
      </p:sp>
      <p:sp>
        <p:nvSpPr>
          <p:cNvPr id="16" name="Rectangle 15">
            <a:extLst>
              <a:ext uri="{FF2B5EF4-FFF2-40B4-BE49-F238E27FC236}">
                <a16:creationId xmlns:a16="http://schemas.microsoft.com/office/drawing/2014/main" id="{FC494CC3-2DE3-4D3C-822B-1C6D5EBE4A78}"/>
              </a:ext>
            </a:extLst>
          </p:cNvPr>
          <p:cNvSpPr/>
          <p:nvPr/>
        </p:nvSpPr>
        <p:spPr>
          <a:xfrm>
            <a:off x="871794" y="5604851"/>
            <a:ext cx="922020" cy="35350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do our choices affect how our body works?</a:t>
            </a:r>
          </a:p>
        </p:txBody>
      </p:sp>
      <p:sp>
        <p:nvSpPr>
          <p:cNvPr id="21" name="TextBox 20">
            <a:extLst>
              <a:ext uri="{FF2B5EF4-FFF2-40B4-BE49-F238E27FC236}">
                <a16:creationId xmlns:a16="http://schemas.microsoft.com/office/drawing/2014/main" id="{85538E64-A4F7-434F-AA72-43A355319EEC}"/>
              </a:ext>
            </a:extLst>
          </p:cNvPr>
          <p:cNvSpPr txBox="1"/>
          <p:nvPr/>
        </p:nvSpPr>
        <p:spPr>
          <a:xfrm>
            <a:off x="811213" y="5076753"/>
            <a:ext cx="1044177" cy="369332"/>
          </a:xfrm>
          <a:prstGeom prst="rect">
            <a:avLst/>
          </a:prstGeom>
          <a:solidFill>
            <a:srgbClr val="EAEFF7"/>
          </a:solidFill>
          <a:ln>
            <a:solidFill>
              <a:srgbClr val="EAEFF7"/>
            </a:solidFill>
          </a:ln>
        </p:spPr>
        <p:txBody>
          <a:bodyPr wrap="square">
            <a:spAutoFit/>
          </a:bodyPr>
          <a:lstStyle/>
          <a:p>
            <a:r>
              <a:rPr kumimoji="0" lang="en-GB" sz="900" b="0" i="0" u="none" strike="noStrike" kern="1200" cap="none" spc="0" normalizeH="0" baseline="0" noProof="0">
                <a:ln>
                  <a:noFill/>
                </a:ln>
                <a:solidFill>
                  <a:srgbClr val="00529C"/>
                </a:solidFill>
                <a:effectLst/>
                <a:uLnTx/>
                <a:uFillTx/>
                <a:latin typeface="Calibri" panose="020F0502020204030204"/>
                <a:ea typeface="+mn-ea"/>
                <a:cs typeface="+mn-cs"/>
              </a:rPr>
              <a:t>reproduce in the same way?</a:t>
            </a:r>
            <a:endParaRPr lang="en-GB"/>
          </a:p>
        </p:txBody>
      </p:sp>
      <p:sp>
        <p:nvSpPr>
          <p:cNvPr id="24" name="Rectangle 23">
            <a:extLst>
              <a:ext uri="{FF2B5EF4-FFF2-40B4-BE49-F238E27FC236}">
                <a16:creationId xmlns:a16="http://schemas.microsoft.com/office/drawing/2014/main" id="{2C56C68F-B85E-4AD2-A24A-13815E9C455E}"/>
              </a:ext>
            </a:extLst>
          </p:cNvPr>
          <p:cNvSpPr/>
          <p:nvPr/>
        </p:nvSpPr>
        <p:spPr>
          <a:xfrm>
            <a:off x="886470" y="4301666"/>
            <a:ext cx="783160" cy="31451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rgbClr val="00529C"/>
                </a:solidFill>
              </a:rPr>
              <a:t>with the food we eat?</a:t>
            </a:r>
          </a:p>
        </p:txBody>
      </p:sp>
      <p:sp>
        <p:nvSpPr>
          <p:cNvPr id="25" name="Rectangle 24">
            <a:extLst>
              <a:ext uri="{FF2B5EF4-FFF2-40B4-BE49-F238E27FC236}">
                <a16:creationId xmlns:a16="http://schemas.microsoft.com/office/drawing/2014/main" id="{4A1E31E4-B0DC-43D2-A2EA-94C51AF6F233}"/>
              </a:ext>
            </a:extLst>
          </p:cNvPr>
          <p:cNvSpPr/>
          <p:nvPr/>
        </p:nvSpPr>
        <p:spPr>
          <a:xfrm>
            <a:off x="2032100" y="1683455"/>
            <a:ext cx="1000802"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is it like in Winter, Spring, Summer and Autumn?</a:t>
            </a:r>
          </a:p>
        </p:txBody>
      </p:sp>
      <p:sp>
        <p:nvSpPr>
          <p:cNvPr id="26" name="Rectangle 25">
            <a:extLst>
              <a:ext uri="{FF2B5EF4-FFF2-40B4-BE49-F238E27FC236}">
                <a16:creationId xmlns:a16="http://schemas.microsoft.com/office/drawing/2014/main" id="{374667A1-7BE5-408E-B757-596844FFABA4}"/>
              </a:ext>
            </a:extLst>
          </p:cNvPr>
          <p:cNvSpPr/>
          <p:nvPr/>
        </p:nvSpPr>
        <p:spPr>
          <a:xfrm>
            <a:off x="2032100" y="2396905"/>
            <a:ext cx="922020" cy="4419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Why do different animals live in different places?</a:t>
            </a:r>
          </a:p>
        </p:txBody>
      </p:sp>
      <p:sp>
        <p:nvSpPr>
          <p:cNvPr id="27" name="Rectangle 26">
            <a:extLst>
              <a:ext uri="{FF2B5EF4-FFF2-40B4-BE49-F238E27FC236}">
                <a16:creationId xmlns:a16="http://schemas.microsoft.com/office/drawing/2014/main" id="{613B6DBD-ACAB-43F4-AB9B-EC2D4B3756C0}"/>
              </a:ext>
            </a:extLst>
          </p:cNvPr>
          <p:cNvSpPr/>
          <p:nvPr/>
        </p:nvSpPr>
        <p:spPr>
          <a:xfrm>
            <a:off x="2039150" y="3948648"/>
            <a:ext cx="922020"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Are living things in danger?</a:t>
            </a:r>
          </a:p>
        </p:txBody>
      </p:sp>
      <p:sp>
        <p:nvSpPr>
          <p:cNvPr id="28" name="Rectangle 27">
            <a:extLst>
              <a:ext uri="{FF2B5EF4-FFF2-40B4-BE49-F238E27FC236}">
                <a16:creationId xmlns:a16="http://schemas.microsoft.com/office/drawing/2014/main" id="{97C1C4DA-F13A-4EEC-B7F2-6FD6293CE4C6}"/>
              </a:ext>
            </a:extLst>
          </p:cNvPr>
          <p:cNvSpPr/>
          <p:nvPr/>
        </p:nvSpPr>
        <p:spPr>
          <a:xfrm>
            <a:off x="2039150" y="5483083"/>
            <a:ext cx="1069810"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is Evolution, how does it happen and how do scientists know?</a:t>
            </a:r>
          </a:p>
        </p:txBody>
      </p:sp>
      <p:sp>
        <p:nvSpPr>
          <p:cNvPr id="29" name="Rectangle 28">
            <a:extLst>
              <a:ext uri="{FF2B5EF4-FFF2-40B4-BE49-F238E27FC236}">
                <a16:creationId xmlns:a16="http://schemas.microsoft.com/office/drawing/2014/main" id="{8F4CAC9B-45BF-4BFE-A49F-E2E2BD5EE3E1}"/>
              </a:ext>
            </a:extLst>
          </p:cNvPr>
          <p:cNvSpPr/>
          <p:nvPr/>
        </p:nvSpPr>
        <p:spPr>
          <a:xfrm>
            <a:off x="3288262" y="1627529"/>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are the things I use made from?</a:t>
            </a:r>
          </a:p>
        </p:txBody>
      </p:sp>
      <p:sp>
        <p:nvSpPr>
          <p:cNvPr id="32" name="Rectangle 31">
            <a:extLst>
              <a:ext uri="{FF2B5EF4-FFF2-40B4-BE49-F238E27FC236}">
                <a16:creationId xmlns:a16="http://schemas.microsoft.com/office/drawing/2014/main" id="{98E74961-157F-401E-8E00-B70A96BECC5B}"/>
              </a:ext>
            </a:extLst>
          </p:cNvPr>
          <p:cNvSpPr/>
          <p:nvPr/>
        </p:nvSpPr>
        <p:spPr>
          <a:xfrm>
            <a:off x="3288262" y="2456792"/>
            <a:ext cx="922020" cy="4419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900" b="0" i="0" u="none" strike="noStrike" kern="1200" cap="none" spc="0" normalizeH="0" baseline="0" noProof="0">
                <a:ln>
                  <a:noFill/>
                </a:ln>
                <a:solidFill>
                  <a:srgbClr val="00529C"/>
                </a:solidFill>
                <a:effectLst/>
                <a:uLnTx/>
                <a:uFillTx/>
                <a:latin typeface="Calibri" panose="020F0502020204030204"/>
                <a:ea typeface="+mn-ea"/>
                <a:cs typeface="+mn-cs"/>
              </a:rPr>
              <a:t>How do we chose the best material?</a:t>
            </a:r>
          </a:p>
          <a:p>
            <a:pPr algn="ctr"/>
            <a:endParaRPr lang="en-GB" sz="900">
              <a:solidFill>
                <a:srgbClr val="00529C"/>
              </a:solidFill>
            </a:endParaRPr>
          </a:p>
        </p:txBody>
      </p:sp>
      <p:sp>
        <p:nvSpPr>
          <p:cNvPr id="33" name="Rectangle 32">
            <a:extLst>
              <a:ext uri="{FF2B5EF4-FFF2-40B4-BE49-F238E27FC236}">
                <a16:creationId xmlns:a16="http://schemas.microsoft.com/office/drawing/2014/main" id="{BE63F1D6-5FF6-498F-8D13-DE35AA4D18C0}"/>
              </a:ext>
            </a:extLst>
          </p:cNvPr>
          <p:cNvSpPr/>
          <p:nvPr/>
        </p:nvSpPr>
        <p:spPr>
          <a:xfrm>
            <a:off x="3295156" y="3208020"/>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are rocks and soils like?</a:t>
            </a:r>
          </a:p>
        </p:txBody>
      </p:sp>
      <p:sp>
        <p:nvSpPr>
          <p:cNvPr id="35" name="Rectangle 34">
            <a:extLst>
              <a:ext uri="{FF2B5EF4-FFF2-40B4-BE49-F238E27FC236}">
                <a16:creationId xmlns:a16="http://schemas.microsoft.com/office/drawing/2014/main" id="{7142B84A-DE42-47C8-B3DA-4E83C22F79C3}"/>
              </a:ext>
            </a:extLst>
          </p:cNvPr>
          <p:cNvSpPr/>
          <p:nvPr/>
        </p:nvSpPr>
        <p:spPr>
          <a:xfrm>
            <a:off x="3288262" y="3969221"/>
            <a:ext cx="922020"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Why does it rain and hail?</a:t>
            </a:r>
          </a:p>
        </p:txBody>
      </p:sp>
      <p:sp>
        <p:nvSpPr>
          <p:cNvPr id="37" name="Rectangle 36">
            <a:extLst>
              <a:ext uri="{FF2B5EF4-FFF2-40B4-BE49-F238E27FC236}">
                <a16:creationId xmlns:a16="http://schemas.microsoft.com/office/drawing/2014/main" id="{3C4322AA-714A-4F34-AEB9-CB46F3271E6D}"/>
              </a:ext>
            </a:extLst>
          </p:cNvPr>
          <p:cNvSpPr/>
          <p:nvPr/>
        </p:nvSpPr>
        <p:spPr>
          <a:xfrm>
            <a:off x="3312210" y="4815424"/>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can we change materials reversibly and irreversibly?</a:t>
            </a:r>
          </a:p>
        </p:txBody>
      </p:sp>
      <p:sp>
        <p:nvSpPr>
          <p:cNvPr id="38" name="Rectangle 37">
            <a:extLst>
              <a:ext uri="{FF2B5EF4-FFF2-40B4-BE49-F238E27FC236}">
                <a16:creationId xmlns:a16="http://schemas.microsoft.com/office/drawing/2014/main" id="{5CDB78DF-1173-445E-87EA-CDFF1103946D}"/>
              </a:ext>
            </a:extLst>
          </p:cNvPr>
          <p:cNvSpPr/>
          <p:nvPr/>
        </p:nvSpPr>
        <p:spPr>
          <a:xfrm>
            <a:off x="4605796" y="3224065"/>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is a shadow?</a:t>
            </a:r>
          </a:p>
        </p:txBody>
      </p:sp>
      <p:sp>
        <p:nvSpPr>
          <p:cNvPr id="40" name="Rectangle 39">
            <a:extLst>
              <a:ext uri="{FF2B5EF4-FFF2-40B4-BE49-F238E27FC236}">
                <a16:creationId xmlns:a16="http://schemas.microsoft.com/office/drawing/2014/main" id="{AF64A512-695D-4C41-B051-23CB109207F3}"/>
              </a:ext>
            </a:extLst>
          </p:cNvPr>
          <p:cNvSpPr/>
          <p:nvPr/>
        </p:nvSpPr>
        <p:spPr>
          <a:xfrm>
            <a:off x="4515855" y="5469274"/>
            <a:ext cx="950225"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 Why does my shadow change length over the course of the day?</a:t>
            </a:r>
          </a:p>
        </p:txBody>
      </p:sp>
      <p:sp>
        <p:nvSpPr>
          <p:cNvPr id="41" name="Rectangle 40">
            <a:extLst>
              <a:ext uri="{FF2B5EF4-FFF2-40B4-BE49-F238E27FC236}">
                <a16:creationId xmlns:a16="http://schemas.microsoft.com/office/drawing/2014/main" id="{B6E4B91F-75A2-4BB3-9C65-71195BB50EE8}"/>
              </a:ext>
            </a:extLst>
          </p:cNvPr>
          <p:cNvSpPr/>
          <p:nvPr/>
        </p:nvSpPr>
        <p:spPr>
          <a:xfrm>
            <a:off x="4579802" y="3955469"/>
            <a:ext cx="922020"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can we make different sounds?</a:t>
            </a:r>
          </a:p>
        </p:txBody>
      </p:sp>
      <p:sp>
        <p:nvSpPr>
          <p:cNvPr id="42" name="Rectangle 41">
            <a:extLst>
              <a:ext uri="{FF2B5EF4-FFF2-40B4-BE49-F238E27FC236}">
                <a16:creationId xmlns:a16="http://schemas.microsoft.com/office/drawing/2014/main" id="{FD2ED5B5-AAA7-41A1-81D9-919EDD01DE5E}"/>
              </a:ext>
            </a:extLst>
          </p:cNvPr>
          <p:cNvSpPr/>
          <p:nvPr/>
        </p:nvSpPr>
        <p:spPr>
          <a:xfrm>
            <a:off x="5825140" y="1616473"/>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many types of plants are there?</a:t>
            </a:r>
          </a:p>
        </p:txBody>
      </p:sp>
      <p:sp>
        <p:nvSpPr>
          <p:cNvPr id="43" name="Rectangle 42">
            <a:extLst>
              <a:ext uri="{FF2B5EF4-FFF2-40B4-BE49-F238E27FC236}">
                <a16:creationId xmlns:a16="http://schemas.microsoft.com/office/drawing/2014/main" id="{13AC17A3-BFE9-4198-9699-163A3BA5A075}"/>
              </a:ext>
            </a:extLst>
          </p:cNvPr>
          <p:cNvSpPr/>
          <p:nvPr/>
        </p:nvSpPr>
        <p:spPr>
          <a:xfrm>
            <a:off x="5820881" y="3172160"/>
            <a:ext cx="813599"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Why do plants have flowers?</a:t>
            </a:r>
          </a:p>
        </p:txBody>
      </p:sp>
      <p:sp>
        <p:nvSpPr>
          <p:cNvPr id="44" name="Rectangle 43">
            <a:extLst>
              <a:ext uri="{FF2B5EF4-FFF2-40B4-BE49-F238E27FC236}">
                <a16:creationId xmlns:a16="http://schemas.microsoft.com/office/drawing/2014/main" id="{D7F6F0D4-DB2F-49FC-A449-47FE74999606}"/>
              </a:ext>
            </a:extLst>
          </p:cNvPr>
          <p:cNvSpPr/>
          <p:nvPr/>
        </p:nvSpPr>
        <p:spPr>
          <a:xfrm>
            <a:off x="5820881" y="2438880"/>
            <a:ext cx="922020" cy="4419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900" b="0" i="0" u="none" strike="noStrike" kern="1200" cap="none" spc="0" normalizeH="0" baseline="0" noProof="0">
                <a:ln>
                  <a:noFill/>
                </a:ln>
                <a:solidFill>
                  <a:srgbClr val="00529C"/>
                </a:solidFill>
                <a:effectLst/>
                <a:uLnTx/>
                <a:uFillTx/>
                <a:latin typeface="Calibri" panose="020F0502020204030204"/>
                <a:ea typeface="+mn-ea"/>
                <a:cs typeface="+mn-cs"/>
              </a:rPr>
              <a:t>What should I do to grow a healthy plant?</a:t>
            </a:r>
            <a:endParaRPr lang="en-GB" sz="900">
              <a:solidFill>
                <a:srgbClr val="00529C"/>
              </a:solidFill>
            </a:endParaRPr>
          </a:p>
        </p:txBody>
      </p:sp>
      <p:sp>
        <p:nvSpPr>
          <p:cNvPr id="46" name="Rectangle 45">
            <a:extLst>
              <a:ext uri="{FF2B5EF4-FFF2-40B4-BE49-F238E27FC236}">
                <a16:creationId xmlns:a16="http://schemas.microsoft.com/office/drawing/2014/main" id="{88C7D6AB-8677-4863-93B8-B300C19A5687}"/>
              </a:ext>
            </a:extLst>
          </p:cNvPr>
          <p:cNvSpPr/>
          <p:nvPr/>
        </p:nvSpPr>
        <p:spPr>
          <a:xfrm>
            <a:off x="7037150" y="3202641"/>
            <a:ext cx="922020" cy="441960"/>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can we move magnets? </a:t>
            </a:r>
          </a:p>
        </p:txBody>
      </p:sp>
      <p:sp>
        <p:nvSpPr>
          <p:cNvPr id="47" name="Rectangle 46">
            <a:extLst>
              <a:ext uri="{FF2B5EF4-FFF2-40B4-BE49-F238E27FC236}">
                <a16:creationId xmlns:a16="http://schemas.microsoft.com/office/drawing/2014/main" id="{B3D88AFB-3803-4E4E-9A61-6A8940C25F5D}"/>
              </a:ext>
            </a:extLst>
          </p:cNvPr>
          <p:cNvSpPr/>
          <p:nvPr/>
        </p:nvSpPr>
        <p:spPr>
          <a:xfrm>
            <a:off x="6968895" y="4731313"/>
            <a:ext cx="990275" cy="221688"/>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How and why do objects move?</a:t>
            </a:r>
          </a:p>
        </p:txBody>
      </p:sp>
      <p:sp>
        <p:nvSpPr>
          <p:cNvPr id="48" name="Rectangle 47">
            <a:extLst>
              <a:ext uri="{FF2B5EF4-FFF2-40B4-BE49-F238E27FC236}">
                <a16:creationId xmlns:a16="http://schemas.microsoft.com/office/drawing/2014/main" id="{18C86F2D-59BB-464F-AE77-1B4FFF68CAC9}"/>
              </a:ext>
            </a:extLst>
          </p:cNvPr>
          <p:cNvSpPr/>
          <p:nvPr/>
        </p:nvSpPr>
        <p:spPr>
          <a:xfrm>
            <a:off x="6968894" y="5080417"/>
            <a:ext cx="990275" cy="289561"/>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is moving and how do we know?</a:t>
            </a:r>
          </a:p>
        </p:txBody>
      </p:sp>
      <p:sp>
        <p:nvSpPr>
          <p:cNvPr id="49" name="Rectangle 48">
            <a:extLst>
              <a:ext uri="{FF2B5EF4-FFF2-40B4-BE49-F238E27FC236}">
                <a16:creationId xmlns:a16="http://schemas.microsoft.com/office/drawing/2014/main" id="{071991FA-EC25-4A91-88A4-7BFC79BE4E3E}"/>
              </a:ext>
            </a:extLst>
          </p:cNvPr>
          <p:cNvSpPr/>
          <p:nvPr/>
        </p:nvSpPr>
        <p:spPr>
          <a:xfrm>
            <a:off x="8151152" y="4037830"/>
            <a:ext cx="783160" cy="41571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What can we do with electricity?</a:t>
            </a:r>
          </a:p>
        </p:txBody>
      </p:sp>
      <p:sp>
        <p:nvSpPr>
          <p:cNvPr id="50" name="Rectangle 49">
            <a:extLst>
              <a:ext uri="{FF2B5EF4-FFF2-40B4-BE49-F238E27FC236}">
                <a16:creationId xmlns:a16="http://schemas.microsoft.com/office/drawing/2014/main" id="{6DD1AF2E-A348-4E4A-A070-83952EBBBCEE}"/>
              </a:ext>
            </a:extLst>
          </p:cNvPr>
          <p:cNvSpPr/>
          <p:nvPr/>
        </p:nvSpPr>
        <p:spPr>
          <a:xfrm>
            <a:off x="8151152" y="5469274"/>
            <a:ext cx="698208" cy="5970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Can we vary the effects of electricity? </a:t>
            </a:r>
          </a:p>
        </p:txBody>
      </p:sp>
      <p:sp>
        <p:nvSpPr>
          <p:cNvPr id="51" name="Rectangle 50">
            <a:extLst>
              <a:ext uri="{FF2B5EF4-FFF2-40B4-BE49-F238E27FC236}">
                <a16:creationId xmlns:a16="http://schemas.microsoft.com/office/drawing/2014/main" id="{F46F0CD4-B920-401C-840A-981A1FC3FF57}"/>
              </a:ext>
            </a:extLst>
          </p:cNvPr>
          <p:cNvSpPr/>
          <p:nvPr/>
        </p:nvSpPr>
        <p:spPr>
          <a:xfrm>
            <a:off x="810293" y="4725528"/>
            <a:ext cx="990275" cy="286282"/>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rgbClr val="00529C"/>
                </a:solidFill>
              </a:rPr>
              <a:t>Do all plants and animals</a:t>
            </a:r>
          </a:p>
        </p:txBody>
      </p:sp>
      <p:sp>
        <p:nvSpPr>
          <p:cNvPr id="52" name="Rectangle 51">
            <a:extLst>
              <a:ext uri="{FF2B5EF4-FFF2-40B4-BE49-F238E27FC236}">
                <a16:creationId xmlns:a16="http://schemas.microsoft.com/office/drawing/2014/main" id="{F5B1B5B9-14CF-45F2-8783-72E84A350093}"/>
              </a:ext>
            </a:extLst>
          </p:cNvPr>
          <p:cNvSpPr/>
          <p:nvPr/>
        </p:nvSpPr>
        <p:spPr>
          <a:xfrm>
            <a:off x="2078898" y="4865505"/>
            <a:ext cx="922020" cy="266797"/>
          </a:xfrm>
          <a:prstGeom prst="rect">
            <a:avLst/>
          </a:prstGeom>
          <a:solidFill>
            <a:srgbClr val="EAEFF7"/>
          </a:solidFill>
          <a:ln>
            <a:solidFill>
              <a:srgbClr val="EAEF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rgbClr val="00529C"/>
              </a:solidFill>
            </a:endParaRPr>
          </a:p>
        </p:txBody>
      </p:sp>
      <p:pic>
        <p:nvPicPr>
          <p:cNvPr id="55" name="Picture 54" descr="A picture containing background pattern&#10;&#10;Description automatically generated">
            <a:extLst>
              <a:ext uri="{FF2B5EF4-FFF2-40B4-BE49-F238E27FC236}">
                <a16:creationId xmlns:a16="http://schemas.microsoft.com/office/drawing/2014/main" id="{3D727695-9640-4A76-8508-E025D858D4F7}"/>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577545" y="6299344"/>
            <a:ext cx="5894375" cy="492894"/>
          </a:xfrm>
          <a:prstGeom prst="rect">
            <a:avLst/>
          </a:prstGeom>
        </p:spPr>
      </p:pic>
      <p:pic>
        <p:nvPicPr>
          <p:cNvPr id="122" name="Picture 121">
            <a:extLst>
              <a:ext uri="{FF2B5EF4-FFF2-40B4-BE49-F238E27FC236}">
                <a16:creationId xmlns:a16="http://schemas.microsoft.com/office/drawing/2014/main" id="{1B8FBF41-2474-44AF-8046-AC13F657FC41}"/>
              </a:ext>
            </a:extLst>
          </p:cNvPr>
          <p:cNvPicPr>
            <a:picLocks noChangeAspect="1"/>
          </p:cNvPicPr>
          <p:nvPr/>
        </p:nvPicPr>
        <p:blipFill>
          <a:blip r:embed="rId6"/>
          <a:stretch>
            <a:fillRect/>
          </a:stretch>
        </p:blipFill>
        <p:spPr>
          <a:xfrm>
            <a:off x="300884" y="916600"/>
            <a:ext cx="9605116" cy="5957517"/>
          </a:xfrm>
          <a:prstGeom prst="rect">
            <a:avLst/>
          </a:prstGeom>
        </p:spPr>
      </p:pic>
      <p:sp>
        <p:nvSpPr>
          <p:cNvPr id="2" name="TextBox 1"/>
          <p:cNvSpPr txBox="1"/>
          <p:nvPr/>
        </p:nvSpPr>
        <p:spPr>
          <a:xfrm>
            <a:off x="7316628" y="6235844"/>
            <a:ext cx="1669047" cy="646331"/>
          </a:xfrm>
          <a:prstGeom prst="rect">
            <a:avLst/>
          </a:prstGeom>
          <a:solidFill>
            <a:schemeClr val="bg1"/>
          </a:solidFill>
        </p:spPr>
        <p:txBody>
          <a:bodyPr wrap="none" rtlCol="0">
            <a:spAutoFit/>
          </a:bodyPr>
          <a:lstStyle/>
          <a:p>
            <a:r>
              <a:rPr lang="en-GB" sz="900" b="1">
                <a:solidFill>
                  <a:srgbClr val="00427E"/>
                </a:solidFill>
              </a:rPr>
              <a:t>Animals including humans</a:t>
            </a:r>
          </a:p>
          <a:p>
            <a:r>
              <a:rPr lang="en-GB" sz="900" b="1">
                <a:solidFill>
                  <a:srgbClr val="00427E"/>
                </a:solidFill>
              </a:rPr>
              <a:t>Living things and their habitats</a:t>
            </a:r>
          </a:p>
          <a:p>
            <a:r>
              <a:rPr lang="en-GB" sz="900" b="1">
                <a:solidFill>
                  <a:srgbClr val="00427E"/>
                </a:solidFill>
              </a:rPr>
              <a:t>Materials</a:t>
            </a:r>
          </a:p>
          <a:p>
            <a:r>
              <a:rPr lang="en-GB" sz="900" b="1">
                <a:solidFill>
                  <a:srgbClr val="00427E"/>
                </a:solidFill>
              </a:rPr>
              <a:t>Light and sound</a:t>
            </a:r>
          </a:p>
        </p:txBody>
      </p:sp>
      <p:sp>
        <p:nvSpPr>
          <p:cNvPr id="45" name="TextBox 44"/>
          <p:cNvSpPr txBox="1"/>
          <p:nvPr/>
        </p:nvSpPr>
        <p:spPr>
          <a:xfrm>
            <a:off x="9260328" y="6235844"/>
            <a:ext cx="657552" cy="507831"/>
          </a:xfrm>
          <a:prstGeom prst="rect">
            <a:avLst/>
          </a:prstGeom>
          <a:solidFill>
            <a:schemeClr val="bg1"/>
          </a:solidFill>
        </p:spPr>
        <p:txBody>
          <a:bodyPr wrap="none" rtlCol="0">
            <a:spAutoFit/>
          </a:bodyPr>
          <a:lstStyle/>
          <a:p>
            <a:r>
              <a:rPr lang="en-GB" sz="900" b="1">
                <a:solidFill>
                  <a:srgbClr val="00427E"/>
                </a:solidFill>
              </a:rPr>
              <a:t>Plants</a:t>
            </a:r>
          </a:p>
          <a:p>
            <a:r>
              <a:rPr lang="en-GB" sz="900" b="1">
                <a:solidFill>
                  <a:srgbClr val="00427E"/>
                </a:solidFill>
              </a:rPr>
              <a:t>Forces</a:t>
            </a:r>
          </a:p>
          <a:p>
            <a:r>
              <a:rPr lang="en-GB" sz="900" b="1">
                <a:solidFill>
                  <a:srgbClr val="00427E"/>
                </a:solidFill>
              </a:rPr>
              <a:t>Electricity</a:t>
            </a:r>
          </a:p>
        </p:txBody>
      </p:sp>
      <p:sp>
        <p:nvSpPr>
          <p:cNvPr id="53" name="TextBox 52">
            <a:extLst>
              <a:ext uri="{FF2B5EF4-FFF2-40B4-BE49-F238E27FC236}">
                <a16:creationId xmlns:a16="http://schemas.microsoft.com/office/drawing/2014/main" id="{36B6B9DA-1EBD-4C79-5217-7ED65714B771}"/>
              </a:ext>
            </a:extLst>
          </p:cNvPr>
          <p:cNvSpPr txBox="1"/>
          <p:nvPr/>
        </p:nvSpPr>
        <p:spPr>
          <a:xfrm>
            <a:off x="7541075" y="12677"/>
            <a:ext cx="2376805" cy="369332"/>
          </a:xfrm>
          <a:prstGeom prst="rect">
            <a:avLst/>
          </a:prstGeom>
          <a:noFill/>
        </p:spPr>
        <p:txBody>
          <a:bodyPr wrap="none" rtlCol="0">
            <a:spAutoFit/>
          </a:bodyPr>
          <a:lstStyle/>
          <a:p>
            <a:r>
              <a:rPr lang="en-GB">
                <a:solidFill>
                  <a:srgbClr val="00B0F0"/>
                </a:solidFill>
              </a:rPr>
              <a:t>Substantive Knowledge</a:t>
            </a:r>
          </a:p>
        </p:txBody>
      </p:sp>
    </p:spTree>
    <p:extLst>
      <p:ext uri="{BB962C8B-B14F-4D97-AF65-F5344CB8AC3E}">
        <p14:creationId xmlns:p14="http://schemas.microsoft.com/office/powerpoint/2010/main" val="3065394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e6b380-67f9-441a-a42d-76306b06c3b8">
      <Terms xmlns="http://schemas.microsoft.com/office/infopath/2007/PartnerControls"/>
    </lcf76f155ced4ddcb4097134ff3c332f>
    <TaxCatchAll xmlns="6cf9097e-99b8-4488-8fcd-f47c605e4125" xsi:nil="true"/>
  </documentManagement>
</p:properties>
</file>

<file path=customXml/itemProps1.xml><?xml version="1.0" encoding="utf-8"?>
<ds:datastoreItem xmlns:ds="http://schemas.openxmlformats.org/officeDocument/2006/customXml" ds:itemID="{7ED7FD11-E876-4C03-ADA8-BCB9DB1D5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CC0C38-8BE6-4B83-9D7A-6BA20018972F}">
  <ds:schemaRefs>
    <ds:schemaRef ds:uri="http://schemas.microsoft.com/sharepoint/v3/contenttype/forms"/>
  </ds:schemaRefs>
</ds:datastoreItem>
</file>

<file path=customXml/itemProps3.xml><?xml version="1.0" encoding="utf-8"?>
<ds:datastoreItem xmlns:ds="http://schemas.openxmlformats.org/officeDocument/2006/customXml" ds:itemID="{FDF83743-5C9B-4793-8F19-9352D6B9FDA1}">
  <ds:schemaRefs>
    <ds:schemaRef ds:uri="6cf9097e-99b8-4488-8fcd-f47c605e4125"/>
    <ds:schemaRef ds:uri="a4e6b380-67f9-441a-a42d-76306b06c3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20863</Words>
  <Application>Microsoft Office PowerPoint</Application>
  <PresentationFormat>A4 Paper (210x297 mm)</PresentationFormat>
  <Paragraphs>2707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Lewis</dc:creator>
  <cp:lastModifiedBy>Richard Foster</cp:lastModifiedBy>
  <cp:revision>13</cp:revision>
  <cp:lastPrinted>2022-10-20T13:34:30Z</cp:lastPrinted>
  <dcterms:created xsi:type="dcterms:W3CDTF">2021-11-04T19:49:45Z</dcterms:created>
  <dcterms:modified xsi:type="dcterms:W3CDTF">2023-11-13T15:50:56Z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